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  <p:sldId id="271" r:id="rId6"/>
    <p:sldId id="270" r:id="rId7"/>
    <p:sldId id="266" r:id="rId8"/>
    <p:sldId id="269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SQALE Quality model for 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SQALE quality requirements related to the Ada languages are listed out first before starting the analyze.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requirements are taken directly from the Quality model for example cyclomatic complexity, duplication code level. Some requirements are not directly mapped.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Efficiency is measured by two sub characteristics CPU performance, memory(RAM), memory (ROM) related.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8229600" cy="5128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562" y="838201"/>
            <a:ext cx="7762875" cy="464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Harshita\Desktop\tech 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1"/>
            <a:ext cx="7696199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92162"/>
          </a:xfrm>
        </p:spPr>
        <p:txBody>
          <a:bodyPr/>
          <a:lstStyle/>
          <a:p>
            <a:r>
              <a:rPr lang="en-US" dirty="0" smtClean="0"/>
              <a:t>Technical Debt Calculation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404825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914400"/>
            <a:ext cx="4762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28600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733800"/>
            <a:ext cx="60388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Harshita\Desktop\tech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891540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Harshita\Desktop\tech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57836"/>
            <a:ext cx="7696199" cy="5200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mtClean="0"/>
              <a:t>	</a:t>
            </a:r>
            <a:r>
              <a:rPr lang="en-US" smtClean="0"/>
              <a:t>			</a:t>
            </a:r>
            <a:r>
              <a:rPr lang="en-US" smtClean="0"/>
              <a:t>THANKU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68</Words>
  <Application>Microsoft Office PowerPoint</Application>
  <PresentationFormat>On-screen Show (4:3)</PresentationFormat>
  <Paragraphs>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SQALE Quality model for ADA</vt:lpstr>
      <vt:lpstr>Slide 2</vt:lpstr>
      <vt:lpstr>Slide 3</vt:lpstr>
      <vt:lpstr>Slide 4</vt:lpstr>
      <vt:lpstr>Slide 5</vt:lpstr>
      <vt:lpstr>Technical Debt Calculation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NANCY</dc:creator>
  <cp:lastModifiedBy>Windows User</cp:lastModifiedBy>
  <cp:revision>10</cp:revision>
  <dcterms:created xsi:type="dcterms:W3CDTF">2006-08-16T00:00:00Z</dcterms:created>
  <dcterms:modified xsi:type="dcterms:W3CDTF">2017-02-21T08:59:07Z</dcterms:modified>
</cp:coreProperties>
</file>