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58" r:id="rId5"/>
    <p:sldId id="260" r:id="rId6"/>
    <p:sldId id="261" r:id="rId7"/>
    <p:sldId id="259" r:id="rId8"/>
    <p:sldId id="257" r:id="rId9"/>
    <p:sldId id="265" r:id="rId10"/>
    <p:sldId id="266" r:id="rId11"/>
    <p:sldId id="268" r:id="rId12"/>
    <p:sldId id="267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SQALE - Technical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term technical debt refers to delayed tasks and immature artifacts that constitute a "debt" because they incur extra costs in the future in the form of increased cost of change during evolution and maintenance.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term technical debt is defined as the cost to improve technical quality up to a level that is considered ideal.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interest of technical debt is the extra cost spent on maintaining software as a result of poor technical quality.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Remidiation</a:t>
            </a:r>
            <a:r>
              <a:rPr lang="en-US" dirty="0" smtClean="0"/>
              <a:t> and Non-</a:t>
            </a:r>
            <a:r>
              <a:rPr lang="en-US" dirty="0" err="1" smtClean="0"/>
              <a:t>Remidiation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29600" cy="39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of a Remediation Function for the Comment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Ratio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295" y="1600200"/>
            <a:ext cx="49474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 of a Remediation Function for Cutting an Artifact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0829" y="1600200"/>
            <a:ext cx="48423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r>
              <a:rPr lang="en-US" smtClean="0"/>
              <a:t>	</a:t>
            </a:r>
            <a:r>
              <a:rPr lang="en-US" smtClean="0"/>
              <a:t>			THANKU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cost of technical debt can be broken down three ways as follows: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Principal. This is the amount of effort in dollars that it would take to fully service the technical debt.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Recurring interest. This is the cost to the organization for holding onto the debt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Compounding interest. This is the additional technical debt that accrues over time.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7164"/>
            <a:ext cx="6858000" cy="531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Technical debt measurement needs a quality framework to formulize quality of the system and the ideal quality.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SQALE method (Software Quality Assessment based on Life Cycle Expectations)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debt evaluated with SQALE is the internal debt associated to the source code of an application. This excludes process related debt.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issues may come intentionally (as a way to achieve the objective of a sprint) or unintentionally. In both cases, there will be a negative impact (which means interest to pay), so this should be counted as debt by the method.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708" y="1600200"/>
            <a:ext cx="81625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: </a:t>
            </a:r>
            <a:r>
              <a:rPr lang="en-US" dirty="0" err="1" smtClean="0"/>
              <a:t>Classication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2" y="1828801"/>
            <a:ext cx="7476888" cy="354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: First Level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7" y="1981994"/>
            <a:ext cx="57626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: Second Level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696244"/>
            <a:ext cx="61912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1973"/>
            <a:ext cx="8229600" cy="426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291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SQALE - Technical Debt</vt:lpstr>
      <vt:lpstr>Slide 2</vt:lpstr>
      <vt:lpstr>Slide 3</vt:lpstr>
      <vt:lpstr>SQALE</vt:lpstr>
      <vt:lpstr>Slide 5</vt:lpstr>
      <vt:lpstr>Figure : Classication</vt:lpstr>
      <vt:lpstr>Figure : First Level</vt:lpstr>
      <vt:lpstr>Figure : Second Level</vt:lpstr>
      <vt:lpstr>Slide 9</vt:lpstr>
      <vt:lpstr>Remidiation and Non-Remidiation</vt:lpstr>
      <vt:lpstr>Slide 11</vt:lpstr>
      <vt:lpstr>Example of a Remediation Function for the Comment Ratio</vt:lpstr>
      <vt:lpstr>Example of a Remediation Function for Cutting an Artifact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SQALE - Technical Debt</dc:title>
  <dc:creator>Harshita</dc:creator>
  <cp:lastModifiedBy>Windows User</cp:lastModifiedBy>
  <cp:revision>12</cp:revision>
  <dcterms:created xsi:type="dcterms:W3CDTF">2006-08-16T00:00:00Z</dcterms:created>
  <dcterms:modified xsi:type="dcterms:W3CDTF">2017-02-21T08:54:03Z</dcterms:modified>
</cp:coreProperties>
</file>