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Verification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Harshita\Desktop\unified-process-22-638 (1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Inception - No execution of test cases but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Verication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will be done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Elaboration - Testing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Construction-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 more of the classic type of test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Transition-acceptance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testing does occur.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Harshita\Desktop\acceptance_tes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47800"/>
            <a:ext cx="4648200" cy="37060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 –regression testing is not possible in unified process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</a:t>
            </a:r>
            <a:r>
              <a:rPr lang="en-US" dirty="0" smtClean="0"/>
              <a:t>of Testing - Waterfall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9518" y="1600200"/>
            <a:ext cx="77449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waterfall 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a sequential (non-iterative) design process, used in software development processes, in which progress is seen as flowing steadily downwards (like 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waterfall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through the phases of conception, initiation, analysis, design, construction, testing, production/implementation and maintenance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/>
              <a:t> The </a:t>
            </a:r>
            <a:r>
              <a:rPr lang="en-US" sz="2000" b="1" dirty="0" smtClean="0"/>
              <a:t>waterfall Model</a:t>
            </a:r>
            <a:r>
              <a:rPr lang="en-US" sz="2000" dirty="0" smtClean="0"/>
              <a:t> illustrates the software development process in a linear sequential </a:t>
            </a:r>
            <a:r>
              <a:rPr lang="en-US" sz="2000" dirty="0" smtClean="0"/>
              <a:t>flow.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</a:t>
            </a:r>
            <a:r>
              <a:rPr lang="en-US" dirty="0" smtClean="0"/>
              <a:t>of Testing - V Model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67205"/>
            <a:ext cx="8229600" cy="419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-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SDLC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where execution of processes happens in a sequential manner in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-shape. It is also known as Verification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Validation model.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-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an extension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waterfall 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 is based on association of a testing phase for each corresponding development stage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/>
              <a:t>V model relates test basis and </a:t>
            </a:r>
            <a:r>
              <a:rPr lang="en-US" sz="2000" dirty="0" smtClean="0"/>
              <a:t>testing</a:t>
            </a:r>
          </a:p>
          <a:p>
            <a:r>
              <a:rPr lang="en-US" sz="2000" dirty="0" smtClean="0"/>
              <a:t>In the </a:t>
            </a:r>
            <a:r>
              <a:rPr lang="en-US" sz="2000" dirty="0" smtClean="0"/>
              <a:t>figure</a:t>
            </a:r>
            <a:r>
              <a:rPr lang="en-US" sz="2000" dirty="0" smtClean="0"/>
              <a:t>, test basis (the information that the tests are based </a:t>
            </a:r>
            <a:r>
              <a:rPr lang="en-US" sz="2000" dirty="0" smtClean="0"/>
              <a:t>on) is </a:t>
            </a:r>
            <a:r>
              <a:rPr lang="en-US" sz="2000" dirty="0" smtClean="0"/>
              <a:t>in the left side and test activity is in the right side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test designer should involve at the early stage to check the </a:t>
            </a:r>
            <a:r>
              <a:rPr lang="en-US" sz="2000" dirty="0" smtClean="0"/>
              <a:t>Quality of </a:t>
            </a:r>
            <a:r>
              <a:rPr lang="en-US" sz="2000" dirty="0" smtClean="0"/>
              <a:t>the test basis documents especially requirements documents.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</a:t>
            </a:r>
            <a:r>
              <a:rPr lang="en-US" dirty="0" smtClean="0"/>
              <a:t>of Testing - W Model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6091" y="1600200"/>
            <a:ext cx="73518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 model only shows dynamic test cycles, but W models gives a broader view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connection between the various test stages and the basis for the test is clear with 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Introduced by Paul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Herzlich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1993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Model, every activity in the chain of development, there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corresponding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 activity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Every development activity has a corresponding test activity.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aim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the test activities is to determine whether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delivered product fulfill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requirements.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</a:t>
            </a:r>
            <a:r>
              <a:rPr lang="en-US" dirty="0" smtClean="0"/>
              <a:t>of Testing - </a:t>
            </a:r>
            <a:r>
              <a:rPr lang="en-US" dirty="0" smtClean="0"/>
              <a:t>Unified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phase containing one or more iterations and delivers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something which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totally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complete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Includes-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Inception - why this new system is needed.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Elaboration- focuses on architecture.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where the system is developed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Transition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Deliver the product to customer with quality.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205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Effects of Testing - Waterfall Model</vt:lpstr>
      <vt:lpstr>Slide 4</vt:lpstr>
      <vt:lpstr>Effects of Testing - V Model</vt:lpstr>
      <vt:lpstr>Slide 6</vt:lpstr>
      <vt:lpstr>Effects of Testing - W Model</vt:lpstr>
      <vt:lpstr>Slide 8</vt:lpstr>
      <vt:lpstr>Effects of Testing - Unified Process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Harshita</dc:creator>
  <cp:lastModifiedBy>Harshita</cp:lastModifiedBy>
  <cp:revision>13</cp:revision>
  <dcterms:created xsi:type="dcterms:W3CDTF">2006-08-16T00:00:00Z</dcterms:created>
  <dcterms:modified xsi:type="dcterms:W3CDTF">2017-02-10T04:14:21Z</dcterms:modified>
</cp:coreProperties>
</file>