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0" r:id="rId8"/>
    <p:sldId id="261" r:id="rId9"/>
    <p:sldId id="262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98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9505-BF6F-4F23-8C5D-CB151E42053E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8E24-749D-4D6F-B0CD-B7C84E4B4D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9505-BF6F-4F23-8C5D-CB151E42053E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8E24-749D-4D6F-B0CD-B7C84E4B4D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9505-BF6F-4F23-8C5D-CB151E42053E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8E24-749D-4D6F-B0CD-B7C84E4B4D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9505-BF6F-4F23-8C5D-CB151E42053E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8E24-749D-4D6F-B0CD-B7C84E4B4D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9505-BF6F-4F23-8C5D-CB151E42053E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8E24-749D-4D6F-B0CD-B7C84E4B4D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9505-BF6F-4F23-8C5D-CB151E42053E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8E24-749D-4D6F-B0CD-B7C84E4B4D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9505-BF6F-4F23-8C5D-CB151E42053E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8E24-749D-4D6F-B0CD-B7C84E4B4D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9505-BF6F-4F23-8C5D-CB151E42053E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8E24-749D-4D6F-B0CD-B7C84E4B4D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9505-BF6F-4F23-8C5D-CB151E42053E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8E24-749D-4D6F-B0CD-B7C84E4B4D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9505-BF6F-4F23-8C5D-CB151E42053E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8E24-749D-4D6F-B0CD-B7C84E4B4D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9505-BF6F-4F23-8C5D-CB151E42053E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8E24-749D-4D6F-B0CD-B7C84E4B4D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F9505-BF6F-4F23-8C5D-CB151E42053E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E24-749D-4D6F-B0CD-B7C84E4B4D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533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24000"/>
            <a:ext cx="8077200" cy="41148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In C#, you can use strings as array of characters,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string keyword is an alias for </a:t>
            </a:r>
            <a:r>
              <a:rPr lang="en-US" dirty="0" smtClean="0">
                <a:solidFill>
                  <a:schemeClr val="tx1"/>
                </a:solidFill>
              </a:rPr>
              <a:t> the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b="1" dirty="0" err="1">
                <a:solidFill>
                  <a:schemeClr val="tx1"/>
                </a:solidFill>
              </a:rPr>
              <a:t>System.String</a:t>
            </a:r>
            <a:r>
              <a:rPr lang="en-US" dirty="0">
                <a:solidFill>
                  <a:schemeClr val="tx1"/>
                </a:solidFill>
              </a:rPr>
              <a:t> class.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b="1" dirty="0"/>
              <a:t>What are Generics</a:t>
            </a:r>
          </a:p>
          <a:p>
            <a:pPr fontAlgn="base"/>
            <a:r>
              <a:rPr lang="en-US" dirty="0"/>
              <a:t>In simple words, Generics are the that type of classes which has </a:t>
            </a:r>
            <a:r>
              <a:rPr lang="en-US" b="1" dirty="0" err="1"/>
              <a:t>PalceHolder</a:t>
            </a:r>
            <a:r>
              <a:rPr lang="en-US" dirty="0"/>
              <a:t> instead of </a:t>
            </a:r>
            <a:r>
              <a:rPr lang="en-US" dirty="0" err="1"/>
              <a:t>datatypes</a:t>
            </a:r>
            <a:r>
              <a:rPr lang="en-US" dirty="0"/>
              <a:t>. When you create generic classes you don’t specify its data type; </a:t>
            </a:r>
            <a:r>
              <a:rPr lang="en-US" dirty="0" err="1"/>
              <a:t>datatypes</a:t>
            </a:r>
            <a:r>
              <a:rPr lang="en-US" dirty="0"/>
              <a:t> are defined when you create objects. This makes Generic classes reusable and type-safe and your Generic classes and methods are able work with any </a:t>
            </a:r>
            <a:r>
              <a:rPr lang="en-US" dirty="0" err="1"/>
              <a:t>datatypes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More about Generics</a:t>
            </a:r>
          </a:p>
          <a:p>
            <a:pPr fontAlgn="base"/>
            <a:r>
              <a:rPr lang="en-US" dirty="0"/>
              <a:t>Generics improves code usability, type safety and performance.</a:t>
            </a:r>
          </a:p>
          <a:p>
            <a:pPr fontAlgn="base"/>
            <a:r>
              <a:rPr lang="en-US" dirty="0"/>
              <a:t>Mostly Generics are used for creating collection classes.</a:t>
            </a:r>
          </a:p>
          <a:p>
            <a:pPr fontAlgn="base"/>
            <a:r>
              <a:rPr lang="en-US" dirty="0"/>
              <a:t>You can use Generics by adding </a:t>
            </a:r>
            <a:r>
              <a:rPr lang="en-US" dirty="0" err="1"/>
              <a:t>System.Collections.Generic</a:t>
            </a:r>
            <a:r>
              <a:rPr lang="en-US" dirty="0"/>
              <a:t> namespace.</a:t>
            </a:r>
          </a:p>
          <a:p>
            <a:pPr fontAlgn="base"/>
            <a:r>
              <a:rPr lang="en-US" dirty="0"/>
              <a:t>You can create your own Generic interfaces, classes, methods, events and delegates.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Generics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1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Generics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Generics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85863"/>
            <a:ext cx="8458200" cy="544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Generics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7162800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533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8077200" cy="41148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Creating </a:t>
            </a:r>
            <a:r>
              <a:rPr lang="en-US" b="1" dirty="0">
                <a:solidFill>
                  <a:schemeClr val="tx1"/>
                </a:solidFill>
              </a:rPr>
              <a:t>a String Object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You can create string object using one of the following methods: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By assigning a string literal to a String variable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By using a String class constructor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By using the string concatenation operator (+)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By retrieving a property or calling a method that returns a string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By calling a formatting method to convert a value or an object to its string representation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90525"/>
            <a:ext cx="8305800" cy="60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8839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533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382000" cy="611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81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public static </a:t>
            </a:r>
            <a:r>
              <a:rPr lang="en-US" b="1" dirty="0" err="1" smtClean="0"/>
              <a:t>int</a:t>
            </a:r>
            <a:r>
              <a:rPr lang="en-US" b="1" dirty="0" smtClean="0"/>
              <a:t> Compare(string </a:t>
            </a:r>
            <a:r>
              <a:rPr lang="en-US" b="1" dirty="0" err="1" smtClean="0"/>
              <a:t>strA</a:t>
            </a:r>
            <a:r>
              <a:rPr lang="en-US" b="1" dirty="0" smtClean="0"/>
              <a:t>, string </a:t>
            </a:r>
            <a:r>
              <a:rPr lang="en-US" b="1" dirty="0" err="1" smtClean="0"/>
              <a:t>strB</a:t>
            </a:r>
            <a:r>
              <a:rPr lang="en-US" b="1" dirty="0" smtClean="0"/>
              <a:t>)</a:t>
            </a:r>
            <a:r>
              <a:rPr lang="en-US" dirty="0" smtClean="0"/>
              <a:t>Compares two specified string objects and returns an integer that indicates their relative position in the sort order.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05000"/>
            <a:ext cx="82296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33400"/>
            <a:ext cx="8077200" cy="502920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public </a:t>
            </a:r>
            <a:r>
              <a:rPr lang="en-US" b="1" dirty="0" err="1">
                <a:solidFill>
                  <a:schemeClr val="tx1"/>
                </a:solidFill>
              </a:rPr>
              <a:t>bool</a:t>
            </a:r>
            <a:r>
              <a:rPr lang="en-US" b="1" dirty="0">
                <a:solidFill>
                  <a:schemeClr val="tx1"/>
                </a:solidFill>
              </a:rPr>
              <a:t> Contains(string value)</a:t>
            </a:r>
            <a:r>
              <a:rPr lang="en-US" dirty="0">
                <a:solidFill>
                  <a:schemeClr val="tx1"/>
                </a:solidFill>
              </a:rPr>
              <a:t>Returns a value indicating whether the specified String object occurs within this string</a:t>
            </a:r>
            <a:r>
              <a:rPr lang="en-US" dirty="0" smtClean="0"/>
              <a:t>.</a:t>
            </a:r>
          </a:p>
          <a:p>
            <a:pPr algn="l"/>
            <a:endParaRPr lang="en-US" dirty="0" smtClean="0"/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057400"/>
            <a:ext cx="7848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8001000" cy="601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5344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153</Words>
  <Application>Microsoft Office PowerPoint</Application>
  <PresentationFormat>On-screen Show (4:3)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String</vt:lpstr>
      <vt:lpstr>String</vt:lpstr>
      <vt:lpstr>PowerPoint Presentation</vt:lpstr>
      <vt:lpstr>PowerPoint Presentation</vt:lpstr>
      <vt:lpstr>String</vt:lpstr>
      <vt:lpstr>PowerPoint Presentation</vt:lpstr>
      <vt:lpstr>PowerPoint Presentation</vt:lpstr>
      <vt:lpstr>PowerPoint Presentation</vt:lpstr>
      <vt:lpstr>PowerPoint Presentation</vt:lpstr>
      <vt:lpstr>Generics</vt:lpstr>
      <vt:lpstr>Generics</vt:lpstr>
      <vt:lpstr>Generics</vt:lpstr>
      <vt:lpstr>Generics</vt:lpstr>
      <vt:lpstr>Generics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</dc:title>
  <dc:creator>test</dc:creator>
  <cp:lastModifiedBy>Uma Prabhu</cp:lastModifiedBy>
  <cp:revision>9</cp:revision>
  <dcterms:created xsi:type="dcterms:W3CDTF">2017-02-21T11:01:26Z</dcterms:created>
  <dcterms:modified xsi:type="dcterms:W3CDTF">2017-02-21T01:46:30Z</dcterms:modified>
</cp:coreProperties>
</file>