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E024-F733-4233-A15A-87A03C8742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D906-9843-4FD4-94A1-E52BE293D5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G-mail Password recovery &amp; reset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method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password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secure for future use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Mail to acknowledge password change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600200"/>
            <a:ext cx="80636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2 step verification to ensure safety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number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OTP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On or OFF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 deliberately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Can’t choose an old password again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methods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up of mobile number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is used for verification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Already set recovery address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down the memory lane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resort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Unverified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73</Words>
  <Application>Microsoft Office PowerPoint</Application>
  <PresentationFormat>On-screen Show (4:3)</PresentationFormat>
  <Paragraphs>19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G-mail Password recovery &amp; reset</vt:lpstr>
      <vt:lpstr>Forgot Password</vt:lpstr>
      <vt:lpstr>Verification methods</vt:lpstr>
      <vt:lpstr>Linking up of mobile number</vt:lpstr>
      <vt:lpstr>Device is used for verification</vt:lpstr>
      <vt:lpstr>Already set recovery address</vt:lpstr>
      <vt:lpstr>Walk down the memory lane</vt:lpstr>
      <vt:lpstr>Last resort</vt:lpstr>
      <vt:lpstr>Unverified</vt:lpstr>
      <vt:lpstr>Choosing a method</vt:lpstr>
      <vt:lpstr>Change the password</vt:lpstr>
      <vt:lpstr>To secure for future use</vt:lpstr>
      <vt:lpstr>Mail to acknowledge password change</vt:lpstr>
      <vt:lpstr>Using 2 step verification to ensure safety</vt:lpstr>
      <vt:lpstr>Setting up a number</vt:lpstr>
      <vt:lpstr>OTP</vt:lpstr>
      <vt:lpstr>Turn On or OFF</vt:lpstr>
      <vt:lpstr>Change password deliberately</vt:lpstr>
      <vt:lpstr>Can’t choose an old password again 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G-mail Password recovery &amp; reset</dc:title>
  <dc:creator>vostro</dc:creator>
  <cp:lastModifiedBy>vostro</cp:lastModifiedBy>
  <cp:revision>1</cp:revision>
  <dcterms:created xsi:type="dcterms:W3CDTF">2017-04-11T15:10:29Z</dcterms:created>
  <dcterms:modified xsi:type="dcterms:W3CDTF">2017-04-11T15:48:14Z</dcterms:modified>
</cp:coreProperties>
</file>