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63" r:id="rId5"/>
    <p:sldId id="259" r:id="rId6"/>
    <p:sldId id="260" r:id="rId7"/>
    <p:sldId id="261" r:id="rId8"/>
    <p:sldId id="262"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6" d="100"/>
          <a:sy n="86" d="100"/>
        </p:scale>
        <p:origin x="-822" y="4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40E024-F733-4233-A15A-87A03C874257}"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40E024-F733-4233-A15A-87A03C874257}"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40E024-F733-4233-A15A-87A03C874257}"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40E024-F733-4233-A15A-87A03C874257}"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0E024-F733-4233-A15A-87A03C874257}"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40E024-F733-4233-A15A-87A03C874257}"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40E024-F733-4233-A15A-87A03C874257}" type="datetimeFigureOut">
              <a:rPr lang="en-US" smtClean="0"/>
              <a:pPr/>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40E024-F733-4233-A15A-87A03C874257}" type="datetimeFigureOut">
              <a:rPr lang="en-US" smtClean="0"/>
              <a:pPr/>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0E024-F733-4233-A15A-87A03C874257}" type="datetimeFigureOut">
              <a:rPr lang="en-US" smtClean="0"/>
              <a:pPr/>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0E024-F733-4233-A15A-87A03C874257}"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0E024-F733-4233-A15A-87A03C874257}"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7D906-9843-4FD4-94A1-E52BE293D57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40E024-F733-4233-A15A-87A03C874257}" type="datetimeFigureOut">
              <a:rPr lang="en-US" smtClean="0"/>
              <a:pPr/>
              <a:t>4/19/2017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7D906-9843-4FD4-94A1-E52BE293D5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knowledge.autodesk.com/customer-service/account-management/subscription-management/users-permissions/set-user-permissio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knowledge.autodesk.com/article/contract-managers-software-coordinators" TargetMode="External"/><Relationship Id="rId2" Type="http://schemas.openxmlformats.org/officeDocument/2006/relationships/hyperlink" Target="https://accounts.autodes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Adding, Removing, or updating user account information</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normAutofit fontScale="85000" lnSpcReduction="10000"/>
          </a:bodyPr>
          <a:lstStyle/>
          <a:p>
            <a:pPr>
              <a:buNone/>
            </a:pPr>
            <a:r>
              <a:rPr lang="en-IN" dirty="0" smtClean="0"/>
              <a:t>To remove or delete a user:</a:t>
            </a:r>
          </a:p>
          <a:p>
            <a:r>
              <a:rPr lang="en-IN" dirty="0" smtClean="0"/>
              <a:t>Follow the instructions in </a:t>
            </a:r>
            <a:r>
              <a:rPr lang="en-IN" dirty="0" smtClean="0">
                <a:hlinkClick r:id="rId2"/>
              </a:rPr>
              <a:t>Setting User Permissions for Products, Services &amp; Support</a:t>
            </a:r>
            <a:r>
              <a:rPr lang="en-IN" dirty="0" smtClean="0"/>
              <a:t> to </a:t>
            </a:r>
            <a:r>
              <a:rPr lang="en-IN" dirty="0" err="1" smtClean="0"/>
              <a:t>unassign</a:t>
            </a:r>
            <a:r>
              <a:rPr lang="en-IN" dirty="0" smtClean="0"/>
              <a:t> all software and services before removing a user from an account. Deleting a user from an account does not remove software and service permissions or delete that user's Autodesk Account.</a:t>
            </a:r>
          </a:p>
          <a:p>
            <a:r>
              <a:rPr lang="en-IN" dirty="0" smtClean="0"/>
              <a:t>Locate the name of the user you wish to remove and click the </a:t>
            </a:r>
            <a:r>
              <a:rPr lang="en-IN" b="1" dirty="0" smtClean="0"/>
              <a:t>"X"</a:t>
            </a:r>
            <a:r>
              <a:rPr lang="en-IN" dirty="0" smtClean="0"/>
              <a:t> on the user record.</a:t>
            </a:r>
          </a:p>
          <a:p>
            <a:r>
              <a:rPr lang="en-IN" dirty="0" smtClean="0"/>
              <a:t>Click the  </a:t>
            </a:r>
            <a:r>
              <a:rPr lang="en-IN" b="1" dirty="0" smtClean="0"/>
              <a:t>Remove</a:t>
            </a:r>
            <a:r>
              <a:rPr lang="en-IN" dirty="0" smtClean="0"/>
              <a:t>  button to confirm that you wish to remove the user from all contracts or click </a:t>
            </a:r>
            <a:r>
              <a:rPr lang="en-IN" b="1" dirty="0" smtClean="0"/>
              <a:t>Cancel</a:t>
            </a:r>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900237" y="1948656"/>
            <a:ext cx="5343525" cy="3829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639762"/>
          </a:xfrm>
        </p:spPr>
        <p:txBody>
          <a:bodyPr>
            <a:normAutofit/>
          </a:bodyPr>
          <a:lstStyle/>
          <a:p>
            <a:r>
              <a:rPr lang="en-IN" sz="3200" b="1" dirty="0" smtClean="0"/>
              <a:t>Adding or Removing Users in User Management</a:t>
            </a:r>
            <a:endParaRPr lang="en-US" sz="3200" dirty="0"/>
          </a:p>
        </p:txBody>
      </p:sp>
      <p:sp>
        <p:nvSpPr>
          <p:cNvPr id="4" name="Content Placeholder 3"/>
          <p:cNvSpPr>
            <a:spLocks noGrp="1"/>
          </p:cNvSpPr>
          <p:nvPr>
            <p:ph idx="1"/>
          </p:nvPr>
        </p:nvSpPr>
        <p:spPr>
          <a:xfrm>
            <a:off x="228600" y="914400"/>
            <a:ext cx="8915400" cy="5943600"/>
          </a:xfrm>
        </p:spPr>
        <p:txBody>
          <a:bodyPr>
            <a:normAutofit fontScale="85000" lnSpcReduction="10000"/>
          </a:bodyPr>
          <a:lstStyle/>
          <a:p>
            <a:pPr>
              <a:buNone/>
            </a:pPr>
            <a:r>
              <a:rPr lang="en-IN" dirty="0" smtClean="0"/>
              <a:t>Access </a:t>
            </a:r>
            <a:r>
              <a:rPr lang="en-IN" dirty="0" smtClean="0"/>
              <a:t>User Management in Autodesk Account and manage users for a maintenance plans or subscription accounts</a:t>
            </a:r>
            <a:r>
              <a:rPr lang="en-IN" dirty="0" smtClean="0"/>
              <a:t>.</a:t>
            </a:r>
          </a:p>
          <a:p>
            <a:pPr>
              <a:buNone/>
            </a:pPr>
            <a:endParaRPr lang="en-IN" b="1" dirty="0" smtClean="0"/>
          </a:p>
          <a:p>
            <a:pPr>
              <a:buNone/>
            </a:pPr>
            <a:r>
              <a:rPr lang="en-IN" b="1" dirty="0" smtClean="0"/>
              <a:t>Accessing </a:t>
            </a:r>
            <a:r>
              <a:rPr lang="en-IN" b="1" dirty="0" smtClean="0"/>
              <a:t>User Management</a:t>
            </a:r>
          </a:p>
          <a:p>
            <a:pPr>
              <a:buNone/>
            </a:pPr>
            <a:r>
              <a:rPr lang="en-IN" b="1" dirty="0" smtClean="0"/>
              <a:t>	To </a:t>
            </a:r>
            <a:r>
              <a:rPr lang="en-IN" b="1" dirty="0" smtClean="0"/>
              <a:t>access User Management in Autodesk Account</a:t>
            </a:r>
            <a:r>
              <a:rPr lang="en-IN" b="1" dirty="0" smtClean="0"/>
              <a:t>:</a:t>
            </a:r>
          </a:p>
          <a:p>
            <a:r>
              <a:rPr lang="en-IN" dirty="0" smtClean="0"/>
              <a:t>Sign </a:t>
            </a:r>
            <a:r>
              <a:rPr lang="en-IN" dirty="0" smtClean="0"/>
              <a:t>in to your Autodesk Account at </a:t>
            </a:r>
            <a:r>
              <a:rPr lang="en-IN" dirty="0" smtClean="0">
                <a:hlinkClick r:id="rId2"/>
              </a:rPr>
              <a:t>accounts.autodesk.com</a:t>
            </a:r>
            <a:r>
              <a:rPr lang="en-IN" dirty="0" smtClean="0"/>
              <a:t>.</a:t>
            </a:r>
          </a:p>
          <a:p>
            <a:r>
              <a:rPr lang="en-IN" dirty="0" smtClean="0"/>
              <a:t>Select </a:t>
            </a:r>
            <a:r>
              <a:rPr lang="en-IN" b="1" dirty="0" smtClean="0"/>
              <a:t>Management</a:t>
            </a:r>
            <a:r>
              <a:rPr lang="en-IN" dirty="0" smtClean="0"/>
              <a:t> to view your Products &amp; Services.</a:t>
            </a:r>
          </a:p>
          <a:p>
            <a:r>
              <a:rPr lang="en-IN" dirty="0" smtClean="0"/>
              <a:t>Click on the </a:t>
            </a:r>
            <a:r>
              <a:rPr lang="en-IN" b="1" dirty="0" smtClean="0"/>
              <a:t>Users</a:t>
            </a:r>
            <a:r>
              <a:rPr lang="en-IN" dirty="0" smtClean="0"/>
              <a:t> icon in the left-hand navigation menu.</a:t>
            </a:r>
            <a:br>
              <a:rPr lang="en-IN" dirty="0" smtClean="0"/>
            </a:br>
            <a:endParaRPr lang="en-IN" dirty="0" smtClean="0"/>
          </a:p>
          <a:p>
            <a:pPr>
              <a:buNone/>
            </a:pPr>
            <a:r>
              <a:rPr lang="en-IN" b="1" dirty="0" smtClean="0"/>
              <a:t>	</a:t>
            </a:r>
            <a:r>
              <a:rPr lang="en-IN" b="1" dirty="0" smtClean="0"/>
              <a:t>Note</a:t>
            </a:r>
            <a:r>
              <a:rPr lang="en-IN" b="1" dirty="0" smtClean="0"/>
              <a:t>:</a:t>
            </a:r>
            <a:r>
              <a:rPr lang="en-IN" dirty="0" smtClean="0"/>
              <a:t> You will only see this option if you are an account administrator such as a </a:t>
            </a:r>
            <a:r>
              <a:rPr lang="en-IN" dirty="0" smtClean="0">
                <a:hlinkClick r:id="rId3"/>
              </a:rPr>
              <a:t>Contract Manager or Software Coordinator</a:t>
            </a:r>
            <a:r>
              <a:rPr lang="en-IN" dirty="0" smtClean="0"/>
              <a:t>.</a:t>
            </a:r>
          </a:p>
          <a:p>
            <a:pPr>
              <a:buNone/>
            </a:pP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IN" dirty="0"/>
          </a:p>
        </p:txBody>
      </p:sp>
      <p:pic>
        <p:nvPicPr>
          <p:cNvPr id="3" name="Picture 2"/>
          <p:cNvPicPr>
            <a:picLocks noChangeAspect="1" noChangeArrowheads="1"/>
          </p:cNvPicPr>
          <p:nvPr/>
        </p:nvPicPr>
        <p:blipFill>
          <a:blip r:embed="rId2"/>
          <a:srcRect/>
          <a:stretch>
            <a:fillRect/>
          </a:stretch>
        </p:blipFill>
        <p:spPr bwMode="auto">
          <a:xfrm>
            <a:off x="381000" y="1600201"/>
            <a:ext cx="8382000" cy="3214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normAutofit fontScale="77500" lnSpcReduction="20000"/>
          </a:bodyPr>
          <a:lstStyle/>
          <a:p>
            <a:r>
              <a:rPr lang="en-IN" dirty="0" smtClean="0"/>
              <a:t>The User List is the primary interface for managing users in your Autodesk Account. Click the arrow next to a user name to display the following information:</a:t>
            </a:r>
          </a:p>
          <a:p>
            <a:r>
              <a:rPr lang="en-IN" b="1" dirty="0" smtClean="0"/>
              <a:t>Name &amp; Email Address:</a:t>
            </a:r>
            <a:r>
              <a:rPr lang="en-IN" dirty="0" smtClean="0"/>
              <a:t> Used to sort users and grant access to Account benefits.</a:t>
            </a:r>
          </a:p>
          <a:p>
            <a:r>
              <a:rPr lang="en-IN" b="1" dirty="0" smtClean="0"/>
              <a:t>Product &amp; Services:</a:t>
            </a:r>
            <a:r>
              <a:rPr lang="en-IN" dirty="0" smtClean="0"/>
              <a:t> Number of software assets or cloud services assigned to a user.</a:t>
            </a:r>
          </a:p>
          <a:p>
            <a:r>
              <a:rPr lang="en-IN" b="1" dirty="0" smtClean="0"/>
              <a:t>Benefits:</a:t>
            </a:r>
            <a:r>
              <a:rPr lang="en-IN" dirty="0" smtClean="0"/>
              <a:t> Items such as access to software downloads and customer support.</a:t>
            </a:r>
          </a:p>
          <a:p>
            <a:r>
              <a:rPr lang="en-IN" b="1" dirty="0" smtClean="0"/>
              <a:t>Status:</a:t>
            </a:r>
            <a:r>
              <a:rPr lang="en-IN" dirty="0" smtClean="0"/>
              <a:t> A check indicates the user has accessed assigned benefits.</a:t>
            </a:r>
            <a:br>
              <a:rPr lang="en-IN" dirty="0" smtClean="0"/>
            </a:br>
            <a:r>
              <a:rPr lang="en-IN" dirty="0" smtClean="0"/>
              <a:t/>
            </a:r>
            <a:br>
              <a:rPr lang="en-IN" dirty="0" smtClean="0"/>
            </a:b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381000" y="1600200"/>
            <a:ext cx="8305800" cy="4114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pPr>
              <a:buNone/>
            </a:pPr>
            <a:r>
              <a:rPr lang="en-IN" dirty="0" smtClean="0"/>
              <a:t>Adding Users</a:t>
            </a:r>
          </a:p>
          <a:p>
            <a:r>
              <a:rPr lang="en-IN" dirty="0" smtClean="0"/>
              <a:t>Autodesk Account allows you to add single users and assign benefits or enter a list of multiple users and assign the same benefits to all users at one time. When you add a user, they will receive a confirmation email that tells them how to create an Autodesk account and create their own password. Users can then use the account portal to access support and product downloads, and track their cloud service usage and cloud credit consumption.</a:t>
            </a:r>
          </a:p>
          <a:p>
            <a:r>
              <a:rPr lang="en-IN" dirty="0" smtClean="0"/>
              <a:t>To add a single user:</a:t>
            </a:r>
          </a:p>
          <a:p>
            <a:r>
              <a:rPr lang="en-IN" dirty="0" smtClean="0"/>
              <a:t>Click the </a:t>
            </a:r>
            <a:r>
              <a:rPr lang="en-IN" b="1" dirty="0" smtClean="0"/>
              <a:t>+ Add</a:t>
            </a:r>
            <a:r>
              <a:rPr lang="en-IN" dirty="0" smtClean="0"/>
              <a:t> button to activate the Add Users window.</a:t>
            </a:r>
          </a:p>
          <a:p>
            <a:r>
              <a:rPr lang="en-IN" dirty="0" smtClean="0"/>
              <a:t>Enter the email address, first name and last name (all are required). The email address is the user's Autodesk ID used to access his/her Autodesk Account.</a:t>
            </a:r>
          </a:p>
          <a:p>
            <a:r>
              <a:rPr lang="en-IN" dirty="0" smtClean="0"/>
              <a:t>Check </a:t>
            </a:r>
            <a:r>
              <a:rPr lang="en-IN" b="1" dirty="0" smtClean="0"/>
              <a:t>"I'd like to add access to the user(s) now"</a:t>
            </a:r>
            <a:r>
              <a:rPr lang="en-IN" dirty="0" smtClean="0"/>
              <a:t> if you wish to manage access to products and benefits.</a:t>
            </a:r>
            <a:br>
              <a:rPr lang="en-IN" dirty="0" smtClean="0"/>
            </a:br>
            <a:r>
              <a:rPr lang="en-IN" b="1" dirty="0" smtClean="0"/>
              <a:t>Note:</a:t>
            </a:r>
            <a:r>
              <a:rPr lang="en-IN" dirty="0" smtClean="0"/>
              <a:t> Added users will have access to an Autodesk Account, but will not have access to products and benefits until they are assigned.</a:t>
            </a:r>
          </a:p>
          <a:p>
            <a:r>
              <a:rPr lang="en-IN" dirty="0" smtClean="0"/>
              <a:t>Click the </a:t>
            </a:r>
            <a:r>
              <a:rPr lang="en-IN" b="1" dirty="0" smtClean="0"/>
              <a:t>Save &amp; Continue</a:t>
            </a:r>
            <a:r>
              <a:rPr lang="en-IN" dirty="0" smtClean="0"/>
              <a:t> button or </a:t>
            </a:r>
            <a:r>
              <a:rPr lang="en-IN" b="1" dirty="0" smtClean="0"/>
              <a:t>Add Another User</a:t>
            </a:r>
            <a:r>
              <a:rPr lang="en-IN" dirty="0" smtClean="0"/>
              <a:t> if adding more than one user </a:t>
            </a:r>
            <a:r>
              <a:rPr lang="en-IN" dirty="0" err="1" smtClean="0"/>
              <a:t>individuall</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927982" y="1600200"/>
            <a:ext cx="5288035" cy="4525963"/>
          </a:xfrm>
          <a:prstGeom prst="rect">
            <a:avLst/>
          </a:prstGeom>
          <a:noFill/>
          <a:ln w="9525">
            <a:noFill/>
            <a:miter lim="800000"/>
            <a:headEnd/>
            <a:tailEnd/>
          </a:ln>
          <a:effectLst/>
        </p:spPr>
      </p:pic>
      <p:sp>
        <p:nvSpPr>
          <p:cNvPr id="6" name="Title 5"/>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normAutofit fontScale="77500" lnSpcReduction="20000"/>
          </a:bodyPr>
          <a:lstStyle/>
          <a:p>
            <a:pPr>
              <a:buNone/>
            </a:pPr>
            <a:r>
              <a:rPr lang="en-IN" dirty="0" smtClean="0"/>
              <a:t>To add multiple users:</a:t>
            </a:r>
          </a:p>
          <a:p>
            <a:r>
              <a:rPr lang="en-IN" dirty="0" smtClean="0"/>
              <a:t>Click the </a:t>
            </a:r>
            <a:r>
              <a:rPr lang="en-IN" b="1" dirty="0" smtClean="0"/>
              <a:t>+ Add</a:t>
            </a:r>
            <a:r>
              <a:rPr lang="en-IN" dirty="0" smtClean="0"/>
              <a:t> button to activate the Add Users window.</a:t>
            </a:r>
          </a:p>
          <a:p>
            <a:r>
              <a:rPr lang="en-IN" dirty="0" smtClean="0"/>
              <a:t>Click </a:t>
            </a:r>
            <a:r>
              <a:rPr lang="en-IN" b="1" dirty="0" smtClean="0"/>
              <a:t>Bulk Add</a:t>
            </a:r>
            <a:r>
              <a:rPr lang="en-IN" dirty="0" smtClean="0"/>
              <a:t>.</a:t>
            </a:r>
          </a:p>
          <a:p>
            <a:r>
              <a:rPr lang="en-IN" dirty="0" smtClean="0"/>
              <a:t>Type or paste a list of users into the entry field following the example provided. (As many as 50 users can be entered at one time).</a:t>
            </a:r>
          </a:p>
          <a:p>
            <a:r>
              <a:rPr lang="en-IN" dirty="0" smtClean="0"/>
              <a:t>Check </a:t>
            </a:r>
            <a:r>
              <a:rPr lang="en-IN" b="1" dirty="0" smtClean="0"/>
              <a:t>"I'd like to add access to the user(s) now"</a:t>
            </a:r>
            <a:r>
              <a:rPr lang="en-IN" dirty="0" smtClean="0"/>
              <a:t> if you wish to manage access to products and benefits.</a:t>
            </a:r>
            <a:br>
              <a:rPr lang="en-IN" dirty="0" smtClean="0"/>
            </a:br>
            <a:r>
              <a:rPr lang="en-IN" b="1" dirty="0" smtClean="0"/>
              <a:t>Note:</a:t>
            </a:r>
            <a:r>
              <a:rPr lang="en-IN" dirty="0" smtClean="0"/>
              <a:t> Added users will have access to an Autodesk Account, but will not have access to products and benefits until they are assigned.</a:t>
            </a:r>
          </a:p>
          <a:p>
            <a:r>
              <a:rPr lang="en-IN" dirty="0" smtClean="0"/>
              <a:t>Click the </a:t>
            </a:r>
            <a:r>
              <a:rPr lang="en-IN" b="1" dirty="0" smtClean="0"/>
              <a:t>Save &amp; Continue</a:t>
            </a:r>
            <a:r>
              <a:rPr lang="en-IN" dirty="0" smtClean="0"/>
              <a:t> </a:t>
            </a:r>
            <a:r>
              <a:rPr lang="en-IN" dirty="0" smtClean="0"/>
              <a:t>button</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958026" y="1600200"/>
            <a:ext cx="522794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180</Words>
  <Application>Microsoft Office PowerPoint</Application>
  <PresentationFormat>On-screen Show (4:3)</PresentationFormat>
  <Paragraphs>33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Adding, Removing, or updating user account information</vt:lpstr>
      <vt:lpstr>Adding or Removing Users in User Management</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G-mail Password recovery &amp; reset</dc:title>
  <dc:creator>vostro</dc:creator>
  <cp:lastModifiedBy>Asus</cp:lastModifiedBy>
  <cp:revision>6</cp:revision>
  <dcterms:created xsi:type="dcterms:W3CDTF">2017-04-11T15:10:29Z</dcterms:created>
  <dcterms:modified xsi:type="dcterms:W3CDTF">2017-04-19T17:40:45Z</dcterms:modified>
</cp:coreProperties>
</file>