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94" r:id="rId4"/>
    <p:sldId id="258" r:id="rId5"/>
    <p:sldId id="259" r:id="rId6"/>
    <p:sldId id="260" r:id="rId7"/>
    <p:sldId id="269" r:id="rId8"/>
    <p:sldId id="296" r:id="rId9"/>
    <p:sldId id="291" r:id="rId10"/>
    <p:sldId id="298" r:id="rId11"/>
    <p:sldId id="297" r:id="rId12"/>
    <p:sldId id="292" r:id="rId13"/>
    <p:sldId id="293" r:id="rId14"/>
    <p:sldId id="290" r:id="rId15"/>
    <p:sldId id="295" r:id="rId16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188" y="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2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0761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669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9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1252-5F35-40A4-9264-09DBF0C72375}" type="datetimeFigureOut">
              <a:rPr lang="en-US" smtClean="0"/>
              <a:t>04-May-19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id2018/Term-1/blob/master/Data/Projects/deliveries.csv" TargetMode="External"/><Relationship Id="rId2" Type="http://schemas.openxmlformats.org/officeDocument/2006/relationships/hyperlink" Target="https://github.com/insaid2018/Term-1/blob/master/Data/Projects/matches.csv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aw.githubusercontent.com/insaid2018/Term-1/master/Data/Projects/deliveries.csv" TargetMode="External"/><Relationship Id="rId4" Type="http://schemas.openxmlformats.org/officeDocument/2006/relationships/hyperlink" Target="https://raw.githubusercontent.com/insaid2018/Term-1/master/Data/Projects/matches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C914C-AF92-41EF-AA12-ACAE0AC5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4" y="2932222"/>
            <a:ext cx="5291138" cy="305563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7018290" y="5474604"/>
            <a:ext cx="4241800" cy="241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IPL team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   for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World Peace Cricket league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By Hari Iyer INSAID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March 2019 Cohort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311911"/>
            <a:ext cx="55626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Post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99985" y="1337833"/>
            <a:ext cx="403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deliveries_data_after_preprocessing.html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925EA-C91F-4000-A8CA-5CBAD009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749560"/>
            <a:ext cx="69437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539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791290"/>
            <a:ext cx="575049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Post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16400" y="1817212"/>
            <a:ext cx="3922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matches_data_after_preprocessing.html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12EA4-1596-47D9-A684-CCC343B1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514600"/>
            <a:ext cx="73324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37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78200" y="533400"/>
            <a:ext cx="5181600" cy="13773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</a:rPr>
              <a:t>      </a:t>
            </a:r>
            <a:r>
              <a:rPr lang="en-US" sz="2200" b="1" dirty="0">
                <a:solidFill>
                  <a:srgbClr val="002060"/>
                </a:solidFill>
              </a:rPr>
              <a:t>Selected team ipl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                          for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World Peace Cricket league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635000" y="1981200"/>
            <a:ext cx="11658600" cy="1295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4000" dirty="0"/>
              <a:t>The selected team is a 14 member squad consisting of international  bowlers , batsmen, fielders from multiple countries who have been consistent performers from the IPL matches played between years 2007 and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2D2749B2-EC51-4C62-AAE4-5D24FC803E27}"/>
              </a:ext>
            </a:extLst>
          </p:cNvPr>
          <p:cNvSpPr txBox="1">
            <a:spLocks/>
          </p:cNvSpPr>
          <p:nvPr/>
        </p:nvSpPr>
        <p:spPr>
          <a:xfrm>
            <a:off x="254000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 err="1"/>
              <a:t>Dhoni</a:t>
            </a:r>
            <a:endParaRPr 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Kohli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Chris Gayle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9C05A2C9-B9AD-4196-9AED-DF3A2C452FCA}"/>
              </a:ext>
            </a:extLst>
          </p:cNvPr>
          <p:cNvSpPr txBox="1">
            <a:spLocks/>
          </p:cNvSpPr>
          <p:nvPr/>
        </p:nvSpPr>
        <p:spPr>
          <a:xfrm>
            <a:off x="6502400" y="3347053"/>
            <a:ext cx="6248400" cy="41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325B861C-BADD-4DFB-9587-86FDE76B0F4D}"/>
              </a:ext>
            </a:extLst>
          </p:cNvPr>
          <p:cNvSpPr txBox="1">
            <a:spLocks/>
          </p:cNvSpPr>
          <p:nvPr/>
        </p:nvSpPr>
        <p:spPr>
          <a:xfrm>
            <a:off x="6222456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EA58-6D28-43D9-9EC4-CA8D8637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3962400"/>
            <a:ext cx="9345910" cy="1492245"/>
          </a:xfrm>
        </p:spPr>
        <p:txBody>
          <a:bodyPr/>
          <a:lstStyle/>
          <a:p>
            <a:r>
              <a:rPr lang="en-US" dirty="0"/>
              <a:t>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7437480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        indian premier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1092200" y="1477652"/>
            <a:ext cx="11023600" cy="5289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professional T20 league, started in 2008 by BCCI that happens every Year in India, in the months of April and May.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tournament that aims to promote Cricket in India and to provide a platform for the local players to play at a much higher level, to get the best possible environment for nurturing themselves into professionals and to provide enormous entertainment to the Cricket Fans in India and all over the world.. 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It's the most watched Cricket League in the world and, every season contributes about ₹5–10 bn to GDP of Indian Economy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World Peace Cricket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023600" cy="52895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dirty="0"/>
              <a:t>Just like IPL, there are many other Premier Leagues  in the world . For example : England , Pakistan , Bangladesh , Afghanistan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create an Universal Premier League Cricket Cup for World Peace . The idea is to motivate world peace by creating teams across world . Each team will consist of members mixed from many different countries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8406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633200" cy="3238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100" b="1" dirty="0">
                <a:latin typeface="Arial"/>
                <a:cs typeface="Arial"/>
              </a:rPr>
              <a:t>Data source :</a:t>
            </a:r>
          </a:p>
          <a:p>
            <a:pPr marL="0" indent="0">
              <a:buNone/>
            </a:pPr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https://github.com/insaid2018/Term-1/blob/master/Data/Projects/deliveries.csv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https://raw.githubusercontent.com/insaid2018/Term-1/master/Data/Projects/deliveries.csv</a:t>
            </a:r>
            <a:endParaRPr lang="en-US" sz="2000" u="sng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11DED8D7-4913-476F-BB9F-5EB3D08B7EEB}"/>
              </a:ext>
            </a:extLst>
          </p:cNvPr>
          <p:cNvSpPr txBox="1">
            <a:spLocks/>
          </p:cNvSpPr>
          <p:nvPr/>
        </p:nvSpPr>
        <p:spPr>
          <a:xfrm>
            <a:off x="1829445" y="731531"/>
            <a:ext cx="9345910" cy="716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Ipl data</a:t>
            </a: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4447A-1439-43B1-B997-01D642D70D2E}"/>
              </a:ext>
            </a:extLst>
          </p:cNvPr>
          <p:cNvSpPr txBox="1"/>
          <p:nvPr/>
        </p:nvSpPr>
        <p:spPr>
          <a:xfrm>
            <a:off x="508000" y="5590902"/>
            <a:ext cx="1163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dataset contains 2 files: deliveries.csv and matches.csv.</a:t>
            </a:r>
            <a:endParaRPr lang="en-US" sz="2000" dirty="0"/>
          </a:p>
          <a:p>
            <a:r>
              <a:rPr lang="en-IN" sz="2000" b="1" dirty="0"/>
              <a:t>matches.csv </a:t>
            </a:r>
            <a:r>
              <a:rPr lang="en-IN" sz="2000" dirty="0"/>
              <a:t>contains details related to the match such as location, contesting teams, umpires, results, etc.</a:t>
            </a:r>
          </a:p>
          <a:p>
            <a:endParaRPr lang="en-US" sz="2000" dirty="0"/>
          </a:p>
          <a:p>
            <a:r>
              <a:rPr lang="en-IN" sz="2000" b="1" dirty="0"/>
              <a:t>deliveries.csv </a:t>
            </a:r>
            <a:r>
              <a:rPr lang="en-IN" sz="2000" dirty="0"/>
              <a:t>is the ball-by-ball data of all the IPL matches including data of the batting team, batsman, bowler, non-striker, runs scored, etc.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2781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Problem statement  </a:t>
            </a:r>
            <a:r>
              <a:rPr lang="en-US" dirty="0"/>
              <a:t>: </a:t>
            </a:r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For this world cup , I want to select the 15 membered squad of  team IPL consisting of the best multinational players from each IPL teams who played IPL matches from 2007 till 2018.</a:t>
            </a: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B704F51B-250E-422B-BEE0-8A2506847C39}"/>
              </a:ext>
            </a:extLst>
          </p:cNvPr>
          <p:cNvSpPr txBox="1">
            <a:spLocks/>
          </p:cNvSpPr>
          <p:nvPr/>
        </p:nvSpPr>
        <p:spPr>
          <a:xfrm>
            <a:off x="749300" y="1066800"/>
            <a:ext cx="11506199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Team IPL : World Peace Cricket league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Exploratory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2060"/>
                </a:solidFill>
              </a:rPr>
              <a:t>data Analysis</a:t>
            </a:r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1900"/>
              </a:spcBef>
              <a:buNone/>
              <a:defRPr sz="2952"/>
            </a:pPr>
            <a:r>
              <a:rPr lang="en-US" dirty="0"/>
              <a:t>                        What did I do to Achieve the end result?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 made use of Domain Knowledge where ever applicable.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Used Pre profiling to deeply understand each column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Dropped duplicate rows in </a:t>
            </a:r>
            <a:r>
              <a:rPr lang="en-US" dirty="0" err="1"/>
              <a:t>deliveries_data</a:t>
            </a:r>
            <a:r>
              <a:rPr lang="en-US" dirty="0"/>
              <a:t> and ‘umpire3’ column of </a:t>
            </a:r>
            <a:r>
              <a:rPr lang="en-US" dirty="0" err="1"/>
              <a:t>matches_data</a:t>
            </a:r>
            <a:r>
              <a:rPr lang="en-US" dirty="0"/>
              <a:t> due to 91.4% missing values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Post profiled processed data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791290"/>
            <a:ext cx="575049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Pre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16400" y="1817212"/>
            <a:ext cx="409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matches_data_before_preprocessing.html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56305-7B48-4262-A887-E7DCFA9F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338944"/>
            <a:ext cx="8829675" cy="53824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788558-B0E7-40EE-9712-59DB485BD308}"/>
              </a:ext>
            </a:extLst>
          </p:cNvPr>
          <p:cNvSpPr/>
          <p:nvPr/>
        </p:nvSpPr>
        <p:spPr>
          <a:xfrm>
            <a:off x="1320800" y="7873817"/>
            <a:ext cx="360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** Umpire3 has 91.4% missing values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073400" y="311911"/>
            <a:ext cx="55626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/>
              <a:t>         </a:t>
            </a:r>
            <a:r>
              <a:rPr lang="en-US" sz="6000" dirty="0">
                <a:solidFill>
                  <a:srgbClr val="002060"/>
                </a:solidFill>
              </a:rPr>
              <a:t>Pre Profile 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8DEEE-103C-4E96-A788-BBCC52B1EEAA}"/>
              </a:ext>
            </a:extLst>
          </p:cNvPr>
          <p:cNvSpPr/>
          <p:nvPr/>
        </p:nvSpPr>
        <p:spPr>
          <a:xfrm>
            <a:off x="4299985" y="1337833"/>
            <a:ext cx="420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deliveries_data_before_preprocessing.html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A6F30-DB19-49EA-BE76-56C25295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906146"/>
            <a:ext cx="7114342" cy="60650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5E13FB-112A-458F-9B70-AF002B077AF5}"/>
              </a:ext>
            </a:extLst>
          </p:cNvPr>
          <p:cNvSpPr/>
          <p:nvPr/>
        </p:nvSpPr>
        <p:spPr>
          <a:xfrm>
            <a:off x="558800" y="8044258"/>
            <a:ext cx="5006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** </a:t>
            </a:r>
            <a:r>
              <a:rPr lang="en-US" dirty="0" err="1"/>
              <a:t>total_runs</a:t>
            </a:r>
            <a:r>
              <a:rPr lang="en-US" dirty="0"/>
              <a:t> is highly co-related with batsman runs</a:t>
            </a:r>
          </a:p>
        </p:txBody>
      </p:sp>
    </p:spTree>
    <p:extLst>
      <p:ext uri="{BB962C8B-B14F-4D97-AF65-F5344CB8AC3E}">
        <p14:creationId xmlns:p14="http://schemas.microsoft.com/office/powerpoint/2010/main" val="4436499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acked in Google Analytics"/>
          <p:cNvSpPr txBox="1"/>
          <p:nvPr/>
        </p:nvSpPr>
        <p:spPr>
          <a:xfrm>
            <a:off x="3454400" y="990600"/>
            <a:ext cx="58674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>
                <a:solidFill>
                  <a:srgbClr val="002060"/>
                </a:solidFill>
              </a:rPr>
              <a:t>    Preprocess</a:t>
            </a:r>
            <a:endParaRPr sz="6000" dirty="0">
              <a:solidFill>
                <a:srgbClr val="002060"/>
              </a:solidFill>
            </a:endParaRPr>
          </a:p>
        </p:txBody>
      </p:sp>
      <p:sp>
        <p:nvSpPr>
          <p:cNvPr id="7" name="On average, Millennials and Gen. X are not able to afford buying homes in the Bay Area, but need to buy cars to get around.…">
            <a:extLst>
              <a:ext uri="{FF2B5EF4-FFF2-40B4-BE49-F238E27FC236}">
                <a16:creationId xmlns:a16="http://schemas.microsoft.com/office/drawing/2014/main" id="{6410D304-1CB0-4E25-BECA-BBAA1C8F5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Dropped duplicate rows in </a:t>
            </a:r>
            <a:r>
              <a:rPr lang="en-US" dirty="0" err="1"/>
              <a:t>deliveries_data</a:t>
            </a:r>
            <a:r>
              <a:rPr lang="en-US" dirty="0"/>
              <a:t>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Dropped ‘umpire3’ column of </a:t>
            </a:r>
            <a:r>
              <a:rPr lang="en-US" dirty="0" err="1"/>
              <a:t>matches_data</a:t>
            </a:r>
            <a:r>
              <a:rPr lang="en-US" dirty="0"/>
              <a:t> due to 91.4% missing values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Did not disturb </a:t>
            </a:r>
            <a:r>
              <a:rPr lang="en-US" dirty="0" err="1"/>
              <a:t>total_runs</a:t>
            </a:r>
            <a:r>
              <a:rPr lang="en-US" dirty="0"/>
              <a:t>  although </a:t>
            </a:r>
            <a:r>
              <a:rPr lang="en-US" dirty="0" err="1"/>
              <a:t>batsman_runs</a:t>
            </a:r>
            <a:r>
              <a:rPr lang="en-US" dirty="0"/>
              <a:t> is highly co-related with it because this is expected behavior as per domain knowledge.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639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Helvetica Neue</vt:lpstr>
      <vt:lpstr>Wingdings</vt:lpstr>
      <vt:lpstr>Gallery</vt:lpstr>
      <vt:lpstr>PowerPoint Presentation</vt:lpstr>
      <vt:lpstr>        indian premier league</vt:lpstr>
      <vt:lpstr>World Peace Cricket league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&amp; Graphs</vt:lpstr>
      <vt:lpstr>Objectives &amp; Graphs</vt:lpstr>
      <vt:lpstr>      Selected team ipl                             for  World Peace Cricket league </vt:lpstr>
      <vt:lpstr>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Hari</dc:creator>
  <cp:lastModifiedBy>Iyer, Hari</cp:lastModifiedBy>
  <cp:revision>46</cp:revision>
  <dcterms:created xsi:type="dcterms:W3CDTF">2019-04-27T14:52:17Z</dcterms:created>
  <dcterms:modified xsi:type="dcterms:W3CDTF">2019-05-04T13:38:15Z</dcterms:modified>
</cp:coreProperties>
</file>