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10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1414161-7121-4101-81A1-11F17191E1F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github.com/idigbio-aocr" TargetMode="External"/><Relationship Id="rId2" Type="http://schemas.openxmlformats.org/officeDocument/2006/relationships/hyperlink" Target="mailto:benwbrum@gmail.com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/>
              <a:t>Improving OCR Inputs </a:t>
            </a:r>
            <a:endParaRPr/>
          </a:p>
          <a:p>
            <a:pPr algn="ctr"/>
            <a:r>
              <a:rPr lang="en-US" sz="4400"/>
              <a:t>from OCR Outputs?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800"/>
              <a:t>iDigBio Augmenting OCR Hackathon</a:t>
            </a:r>
            <a:endParaRPr/>
          </a:p>
          <a:p>
            <a:pPr algn="ctr"/>
            <a:r>
              <a:rPr lang="en-US" sz="2800"/>
              <a:t>Preliminary Results</a:t>
            </a:r>
            <a:endParaRPr/>
          </a:p>
          <a:p>
            <a:pPr algn="ctr"/>
            <a:r>
              <a:rPr lang="en-US" sz="2800"/>
              <a:t>Ben Brumfield</a:t>
            </a:r>
            <a:endParaRPr/>
          </a:p>
          <a:p>
            <a:pPr algn="ctr"/>
            <a:r>
              <a:rPr lang="en-US" sz="2800"/>
              <a:t>FromThePage.com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How to sort labels from rulers, holes in styrofoam, and bugs?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False start: direct image processing to find edges of labels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Second try: Use OCR to find words; use words to find labels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	</a:t>
            </a:r>
            <a:r>
              <a:rPr lang="en-US"/>
              <a:t>HOCR output:</a:t>
            </a:r>
            <a:endParaRPr/>
          </a:p>
          <a:p>
            <a:r>
              <a:rPr lang="en-US"/>
              <a:t>	</a:t>
            </a:r>
            <a:endParaRPr/>
          </a:p>
          <a:p>
            <a:r>
              <a:rPr lang="en-US"/>
              <a:t>	</a:t>
            </a:r>
            <a:r>
              <a:rPr lang="en-US"/>
              <a:t>&lt;span </a:t>
            </a:r>
            <a:r>
              <a:rPr lang="en-US"/>
              <a:t>	</a:t>
            </a:r>
            <a:r>
              <a:rPr lang="en-US"/>
              <a:t>class='ocr_word' 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id='word_7' 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title="bbox 75 1182 152 1199"&gt;</a:t>
            </a:r>
            <a:endParaRPr/>
          </a:p>
          <a:p>
            <a:r>
              <a:rPr lang="en-US"/>
              <a:t>	</a:t>
            </a:r>
            <a:r>
              <a:rPr lang="en-US"/>
              <a:t>	</a:t>
            </a:r>
            <a:r>
              <a:rPr lang="en-US"/>
              <a:t>Compacta</a:t>
            </a:r>
            <a:endParaRPr/>
          </a:p>
          <a:p>
            <a:r>
              <a:rPr lang="en-US"/>
              <a:t>	</a:t>
            </a:r>
            <a:r>
              <a:rPr lang="en-US"/>
              <a:t>&lt;/span&gt;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579600"/>
            <a:ext cx="8127720" cy="609552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Filter rectangles by OCR 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/\w\w\w/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/\w\.$/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/^\w$/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Filter rectangles by size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Rectangle area must be &gt; 0.00015 of total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548640"/>
            <a:ext cx="8127720" cy="609552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Aggregating words into labels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For each permutation of two rectangles,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Expand them both.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Do they overlap?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Replace with a new containing rectangle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Start over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7720" y="640080"/>
            <a:ext cx="8127720" cy="6095520"/>
          </a:xfrm>
          <a:prstGeom prst="rect">
            <a:avLst/>
          </a:prstGeom>
        </p:spPr>
      </p:pic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Labels contain words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Reject any rectangles not created through consolidation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Crop resulting rectangles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pic>
        <p:nvPicPr>
          <p:cNvPr descr="" id="6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1834200"/>
            <a:ext cx="2743200" cy="1183320"/>
          </a:xfrm>
          <a:prstGeom prst="rect">
            <a:avLst/>
          </a:prstGeom>
        </p:spPr>
      </p:pic>
      <p:pic>
        <p:nvPicPr>
          <p:cNvPr descr="" id="6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94960" y="3840480"/>
            <a:ext cx="2082600" cy="1280160"/>
          </a:xfrm>
          <a:prstGeom prst="rect">
            <a:avLst/>
          </a:prstGeom>
        </p:spPr>
      </p:pic>
      <p:pic>
        <p:nvPicPr>
          <p:cNvPr descr="" id="69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45920" y="3465000"/>
            <a:ext cx="2926080" cy="220428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Feed the resulting label files back into Tesseract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Combine the text files in Y-axis order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How'd we do?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  <p:sp>
        <p:nvSpPr>
          <p:cNvPr id="39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“</a:t>
            </a:r>
            <a:r>
              <a:rPr lang="en-US"/>
              <a:t>Remember, son – if you don't try, you can't fail.”</a:t>
            </a:r>
            <a:endParaRPr/>
          </a:p>
          <a:p>
            <a:pPr algn="ctr"/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endParaRPr/>
          </a:p>
          <a:p>
            <a:pPr algn="ctr"/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	</a:t>
            </a:r>
            <a:r>
              <a:rPr lang="en-US"/>
              <a:t>Homer Simpson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43" nodeType="tmRoot" restart="never">
          <p:childTnLst>
            <p:seq>
              <p:cTn id="4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63160" y="3840480"/>
            <a:ext cx="1575000" cy="265320"/>
          </a:xfrm>
          <a:prstGeom prst="rect">
            <a:avLst/>
          </a:prstGeom>
        </p:spPr>
      </p:pic>
      <p:pic>
        <p:nvPicPr>
          <p:cNvPr descr="" id="7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917160"/>
            <a:ext cx="4023360" cy="1752120"/>
          </a:xfrm>
          <a:prstGeom prst="rect">
            <a:avLst/>
          </a:prstGeom>
        </p:spPr>
      </p:pic>
    </p:spTree>
  </p:cSld>
  <p:timing>
    <p:tnLst>
      <p:par>
        <p:cTn dur="indefinite" id="45" nodeType="tmRoot" restart="never">
          <p:childTnLst>
            <p:seq>
              <p:cTn id="4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63160" y="3840480"/>
            <a:ext cx="1575000" cy="26532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917160"/>
            <a:ext cx="4023360" cy="1752120"/>
          </a:xfrm>
          <a:prstGeom prst="rect">
            <a:avLst/>
          </a:prstGeom>
        </p:spPr>
      </p:pic>
    </p:spTree>
  </p:cSld>
  <p:timing>
    <p:tnLst>
      <p:par>
        <p:cTn dur="indefinite" id="47" nodeType="tmRoot" restart="never">
          <p:childTnLst>
            <p:seq>
              <p:cTn id="4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49" nodeType="tmRoot" restart="never">
          <p:childTnLst>
            <p:seq>
              <p:cTn id="5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Conclusion: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OCR-fed image cropping approaches—but does not attain--the quality of manual cropping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OCR from cropped images is less horrible than OCR on raw specimen images.</a:t>
            </a:r>
            <a:endParaRPr/>
          </a:p>
        </p:txBody>
      </p:sp>
    </p:spTree>
  </p:cSld>
  <p:timing>
    <p:tnLst>
      <p:par>
        <p:cTn dur="indefinite" id="51" nodeType="tmRoot" restart="never">
          <p:childTnLst>
            <p:seq>
              <p:cTn id="5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All code at </a:t>
            </a:r>
            <a:r>
              <a:rPr lang="en-US">
                <a:hlinkClick r:id="rId1"/>
              </a:rPr>
              <a:t>http://github.com/idigbio-aocr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Ben Brumfield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hlinkClick r:id="rId2"/>
              </a:rPr>
              <a:t>benwbrum@gmail.com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Transcript will be posted 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http://manuscripttranscription.blogspot.com/</a:t>
            </a:r>
            <a:endParaRPr/>
          </a:p>
        </p:txBody>
      </p:sp>
    </p:spTree>
  </p:cSld>
  <p:timing>
    <p:tnLst>
      <p:par>
        <p:cTn dur="indefinite" id="53" nodeType="tmRoot" restart="never">
          <p:childTnLst>
            <p:seq>
              <p:cTn id="5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Problem 1: You can't OCR handwriting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OCR produces gibberish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Handwriting requires human interpretation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Problem 2: How do you detect handwriting?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Route handwritten images to humans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Route typed/printed images</a:t>
            </a:r>
            <a:r>
              <a:rPr lang="en-US"/>
              <a:t>	</a:t>
            </a:r>
            <a:r>
              <a:rPr lang="en-US"/>
              <a:t> to OCR.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Approach: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Use OCR gibberish to detect handwriting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Step One: Classify OCR output visually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Step Two: Automate Classifications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Handwriting Detection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What's Next?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Combine best aspects from two systems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Label Extraction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