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1"/>
  </p:notesMasterIdLst>
  <p:sldIdLst>
    <p:sldId id="256" r:id="rId2"/>
    <p:sldId id="310" r:id="rId3"/>
    <p:sldId id="259" r:id="rId4"/>
    <p:sldId id="311" r:id="rId5"/>
    <p:sldId id="312" r:id="rId6"/>
    <p:sldId id="313" r:id="rId7"/>
    <p:sldId id="314" r:id="rId8"/>
    <p:sldId id="269"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7CE"/>
    <a:srgbClr val="9BA0C4"/>
    <a:srgbClr val="F4939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045858-36FB-4E04-AA33-90E00A3FC4C5}">
  <a:tblStyle styleId="{78045858-36FB-4E04-AA33-90E00A3FC4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70f1f795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70f1f795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269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327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91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1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70f1f795cd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70f1f795c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902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0f1f795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70f1f795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2eb8a8b60_0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a2eb8a8b60_0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5" y="4322225"/>
            <a:ext cx="3751200" cy="82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407466" y="3088197"/>
            <a:ext cx="825000" cy="82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8324091" y="-6900"/>
            <a:ext cx="819919"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503450" y="-6900"/>
            <a:ext cx="820295" cy="1651240"/>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7912800" y="3915097"/>
            <a:ext cx="1234086" cy="616642"/>
          </a:xfrm>
          <a:custGeom>
            <a:avLst/>
            <a:gdLst/>
            <a:ahLst/>
            <a:cxnLst/>
            <a:rect l="l" t="t" r="r" b="b"/>
            <a:pathLst>
              <a:path w="143207" h="71557" extrusionOk="0">
                <a:moveTo>
                  <a:pt x="1" y="1"/>
                </a:moveTo>
                <a:lnTo>
                  <a:pt x="71651" y="71556"/>
                </a:lnTo>
                <a:lnTo>
                  <a:pt x="143207" y="1"/>
                </a:lnTo>
                <a:close/>
              </a:path>
            </a:pathLst>
          </a:custGeom>
          <a:solidFill>
            <a:srgbClr val="9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6680616" y="3915130"/>
            <a:ext cx="2466432" cy="1231177"/>
          </a:xfrm>
          <a:custGeom>
            <a:avLst/>
            <a:gdLst/>
            <a:ahLst/>
            <a:cxnLst/>
            <a:rect l="l" t="t" r="r" b="b"/>
            <a:pathLst>
              <a:path w="286129" h="142828" extrusionOk="0">
                <a:moveTo>
                  <a:pt x="143206" y="1"/>
                </a:moveTo>
                <a:lnTo>
                  <a:pt x="0" y="142828"/>
                </a:lnTo>
                <a:lnTo>
                  <a:pt x="286129" y="142828"/>
                </a:lnTo>
                <a:lnTo>
                  <a:pt x="143206"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7912951" y="3916335"/>
            <a:ext cx="1234023" cy="1229946"/>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41742">
            <a:off x="8319266" y="855366"/>
            <a:ext cx="838770" cy="1580824"/>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05328" y="3484128"/>
            <a:ext cx="1251744" cy="124866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5400000">
            <a:off x="8223658" y="4223110"/>
            <a:ext cx="1231222" cy="615211"/>
          </a:xfrm>
          <a:custGeom>
            <a:avLst/>
            <a:gdLst/>
            <a:ahLst/>
            <a:cxnLst/>
            <a:rect l="l" t="t" r="r" b="b"/>
            <a:pathLst>
              <a:path w="143207" h="71557" extrusionOk="0">
                <a:moveTo>
                  <a:pt x="1" y="1"/>
                </a:moveTo>
                <a:lnTo>
                  <a:pt x="71651" y="71556"/>
                </a:lnTo>
                <a:lnTo>
                  <a:pt x="1432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8300" y="625"/>
            <a:ext cx="1664426" cy="165115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20;p2"/>
          <p:cNvGrpSpPr/>
          <p:nvPr/>
        </p:nvGrpSpPr>
        <p:grpSpPr>
          <a:xfrm>
            <a:off x="497962" y="-5662"/>
            <a:ext cx="642048" cy="2061773"/>
            <a:chOff x="3294275" y="272450"/>
            <a:chExt cx="512000" cy="1343700"/>
          </a:xfrm>
        </p:grpSpPr>
        <p:sp>
          <p:nvSpPr>
            <p:cNvPr id="21" name="Google Shape;21;p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rot="5400000">
            <a:off x="3327086" y="3943134"/>
            <a:ext cx="852479" cy="1606660"/>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26;p2"/>
          <p:cNvGrpSpPr/>
          <p:nvPr/>
        </p:nvGrpSpPr>
        <p:grpSpPr>
          <a:xfrm>
            <a:off x="2908878" y="-16500"/>
            <a:ext cx="1684958" cy="845109"/>
            <a:chOff x="2502550" y="-16500"/>
            <a:chExt cx="1684958" cy="845109"/>
          </a:xfrm>
        </p:grpSpPr>
        <p:sp>
          <p:nvSpPr>
            <p:cNvPr id="27" name="Google Shape;27;p2"/>
            <p:cNvSpPr/>
            <p:nvPr/>
          </p:nvSpPr>
          <p:spPr>
            <a:xfrm>
              <a:off x="2502550" y="-16500"/>
              <a:ext cx="1684958" cy="841951"/>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3345018" y="-13342"/>
              <a:ext cx="839860" cy="841951"/>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 name="Google Shape;29;p2"/>
          <p:cNvGrpSpPr/>
          <p:nvPr/>
        </p:nvGrpSpPr>
        <p:grpSpPr>
          <a:xfrm rot="5400000">
            <a:off x="6349168" y="-738089"/>
            <a:ext cx="616602" cy="2510972"/>
            <a:chOff x="3294275" y="272450"/>
            <a:chExt cx="512000" cy="1343700"/>
          </a:xfrm>
        </p:grpSpPr>
        <p:sp>
          <p:nvSpPr>
            <p:cNvPr id="30" name="Google Shape;30;p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p:nvPr/>
        </p:nvSpPr>
        <p:spPr>
          <a:xfrm rot="10800000">
            <a:off x="68" y="4318063"/>
            <a:ext cx="825957" cy="824862"/>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2314708" y="-391828"/>
            <a:ext cx="1234073" cy="1242158"/>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5186322" y="3882797"/>
            <a:ext cx="825000" cy="82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615938" y="4125485"/>
            <a:ext cx="825050" cy="830332"/>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txBox="1">
            <a:spLocks noGrp="1"/>
          </p:cNvSpPr>
          <p:nvPr>
            <p:ph type="ctrTitle"/>
          </p:nvPr>
        </p:nvSpPr>
        <p:spPr>
          <a:xfrm>
            <a:off x="1629601" y="1583350"/>
            <a:ext cx="5884800" cy="1544700"/>
          </a:xfrm>
          <a:prstGeom prst="rect">
            <a:avLst/>
          </a:prstGeom>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accent3"/>
              </a:buClr>
              <a:buSzPts val="4300"/>
              <a:buNone/>
              <a:defRPr sz="5500" b="1">
                <a:latin typeface="Josefin Sans"/>
                <a:ea typeface="Josefin Sans"/>
                <a:cs typeface="Josefin Sans"/>
                <a:sym typeface="Josefin Sans"/>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39" name="Google Shape;39;p2"/>
          <p:cNvSpPr txBox="1">
            <a:spLocks noGrp="1"/>
          </p:cNvSpPr>
          <p:nvPr>
            <p:ph type="subTitle" idx="1"/>
          </p:nvPr>
        </p:nvSpPr>
        <p:spPr>
          <a:xfrm>
            <a:off x="2537038" y="3222342"/>
            <a:ext cx="4057800" cy="4086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4"/>
          <p:cNvGrpSpPr/>
          <p:nvPr/>
        </p:nvGrpSpPr>
        <p:grpSpPr>
          <a:xfrm>
            <a:off x="-2" y="-21200"/>
            <a:ext cx="9167502" cy="5181150"/>
            <a:chOff x="-2" y="-21200"/>
            <a:chExt cx="9167502" cy="5181150"/>
          </a:xfrm>
        </p:grpSpPr>
        <p:sp>
          <p:nvSpPr>
            <p:cNvPr id="63" name="Google Shape;63;p4"/>
            <p:cNvSpPr/>
            <p:nvPr/>
          </p:nvSpPr>
          <p:spPr>
            <a:xfrm>
              <a:off x="75" y="-21200"/>
              <a:ext cx="1637400" cy="42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4"/>
            <p:cNvSpPr/>
            <p:nvPr/>
          </p:nvSpPr>
          <p:spPr>
            <a:xfrm>
              <a:off x="7502400" y="500"/>
              <a:ext cx="1637400" cy="82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4"/>
            <p:cNvSpPr/>
            <p:nvPr/>
          </p:nvSpPr>
          <p:spPr>
            <a:xfrm rot="10800000">
              <a:off x="-2" y="4315022"/>
              <a:ext cx="829002" cy="827903"/>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4"/>
            <p:cNvSpPr/>
            <p:nvPr/>
          </p:nvSpPr>
          <p:spPr>
            <a:xfrm>
              <a:off x="8318575" y="0"/>
              <a:ext cx="848032" cy="1649375"/>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
            <p:cNvSpPr/>
            <p:nvPr/>
          </p:nvSpPr>
          <p:spPr>
            <a:xfrm>
              <a:off x="8318575" y="3906899"/>
              <a:ext cx="825440" cy="1243169"/>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8" name="Google Shape;68;p4"/>
            <p:cNvGrpSpPr/>
            <p:nvPr/>
          </p:nvGrpSpPr>
          <p:grpSpPr>
            <a:xfrm rot="5400000">
              <a:off x="8200777" y="3882468"/>
              <a:ext cx="262420" cy="1671025"/>
              <a:chOff x="3597008" y="272450"/>
              <a:chExt cx="209267" cy="1343700"/>
            </a:xfrm>
          </p:grpSpPr>
          <p:sp>
            <p:nvSpPr>
              <p:cNvPr id="69" name="Google Shape;69;p4"/>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 name="Google Shape;71;p4"/>
            <p:cNvSpPr/>
            <p:nvPr/>
          </p:nvSpPr>
          <p:spPr>
            <a:xfrm>
              <a:off x="5859075" y="4734250"/>
              <a:ext cx="1637400" cy="42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 name="Google Shape;72;p4"/>
          <p:cNvSpPr txBox="1">
            <a:spLocks noGrp="1"/>
          </p:cNvSpPr>
          <p:nvPr>
            <p:ph type="body" idx="1"/>
          </p:nvPr>
        </p:nvSpPr>
        <p:spPr>
          <a:xfrm>
            <a:off x="819000" y="1285350"/>
            <a:ext cx="7506000" cy="33057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73" name="Google Shape;73;p4"/>
          <p:cNvSpPr txBox="1">
            <a:spLocks noGrp="1"/>
          </p:cNvSpPr>
          <p:nvPr>
            <p:ph type="title"/>
          </p:nvPr>
        </p:nvSpPr>
        <p:spPr>
          <a:xfrm>
            <a:off x="819000" y="695000"/>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9_1">
    <p:spTree>
      <p:nvGrpSpPr>
        <p:cNvPr id="1" name="Shape 176"/>
        <p:cNvGrpSpPr/>
        <p:nvPr/>
      </p:nvGrpSpPr>
      <p:grpSpPr>
        <a:xfrm>
          <a:off x="0" y="0"/>
          <a:ext cx="0" cy="0"/>
          <a:chOff x="0" y="0"/>
          <a:chExt cx="0" cy="0"/>
        </a:xfrm>
      </p:grpSpPr>
      <p:grpSp>
        <p:nvGrpSpPr>
          <p:cNvPr id="177" name="Google Shape;177;p13"/>
          <p:cNvGrpSpPr/>
          <p:nvPr/>
        </p:nvGrpSpPr>
        <p:grpSpPr>
          <a:xfrm>
            <a:off x="13" y="-15707"/>
            <a:ext cx="9557825" cy="5577807"/>
            <a:chOff x="13" y="-15707"/>
            <a:chExt cx="9557825" cy="5577807"/>
          </a:xfrm>
        </p:grpSpPr>
        <p:sp>
          <p:nvSpPr>
            <p:cNvPr id="178" name="Google Shape;178;p13"/>
            <p:cNvSpPr/>
            <p:nvPr/>
          </p:nvSpPr>
          <p:spPr>
            <a:xfrm>
              <a:off x="8322155" y="0"/>
              <a:ext cx="825900" cy="1645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3"/>
            <p:cNvSpPr/>
            <p:nvPr/>
          </p:nvSpPr>
          <p:spPr>
            <a:xfrm rot="-5400000">
              <a:off x="7902403" y="-410555"/>
              <a:ext cx="850757" cy="1640453"/>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3"/>
            <p:cNvSpPr/>
            <p:nvPr/>
          </p:nvSpPr>
          <p:spPr>
            <a:xfrm rot="10800000">
              <a:off x="68" y="4318063"/>
              <a:ext cx="825957" cy="824862"/>
            </a:xfrm>
            <a:custGeom>
              <a:avLst/>
              <a:gdLst/>
              <a:ahLst/>
              <a:cxnLst/>
              <a:rect l="l" t="t" r="r" b="b"/>
              <a:pathLst>
                <a:path w="71651" h="71556" extrusionOk="0">
                  <a:moveTo>
                    <a:pt x="1" y="0"/>
                  </a:moveTo>
                  <a:lnTo>
                    <a:pt x="71651" y="71556"/>
                  </a:lnTo>
                  <a:lnTo>
                    <a:pt x="71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1" name="Google Shape;181;p13"/>
            <p:cNvGrpSpPr/>
            <p:nvPr/>
          </p:nvGrpSpPr>
          <p:grpSpPr>
            <a:xfrm rot="5400000">
              <a:off x="604082" y="-208160"/>
              <a:ext cx="431714" cy="1639851"/>
              <a:chOff x="3294275" y="272450"/>
              <a:chExt cx="360633" cy="1343700"/>
            </a:xfrm>
          </p:grpSpPr>
          <p:sp>
            <p:nvSpPr>
              <p:cNvPr id="182" name="Google Shape;182;p13"/>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3"/>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5" name="Google Shape;185;p13"/>
            <p:cNvSpPr/>
            <p:nvPr/>
          </p:nvSpPr>
          <p:spPr>
            <a:xfrm rot="10800000" flipH="1">
              <a:off x="8321554" y="4318087"/>
              <a:ext cx="1236285" cy="1244013"/>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6" name="Google Shape;186;p13"/>
          <p:cNvSpPr txBox="1">
            <a:spLocks noGrp="1"/>
          </p:cNvSpPr>
          <p:nvPr>
            <p:ph type="subTitle" idx="1"/>
          </p:nvPr>
        </p:nvSpPr>
        <p:spPr>
          <a:xfrm>
            <a:off x="4913138" y="3202173"/>
            <a:ext cx="3255000" cy="63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7" name="Google Shape;187;p13"/>
          <p:cNvSpPr txBox="1">
            <a:spLocks noGrp="1"/>
          </p:cNvSpPr>
          <p:nvPr>
            <p:ph type="title" hasCustomPrompt="1"/>
          </p:nvPr>
        </p:nvSpPr>
        <p:spPr>
          <a:xfrm>
            <a:off x="1231212" y="1688424"/>
            <a:ext cx="608700" cy="5979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4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3"/>
          <p:cNvSpPr txBox="1">
            <a:spLocks noGrp="1"/>
          </p:cNvSpPr>
          <p:nvPr>
            <p:ph type="title" idx="2" hasCustomPrompt="1"/>
          </p:nvPr>
        </p:nvSpPr>
        <p:spPr>
          <a:xfrm>
            <a:off x="1231212" y="2441551"/>
            <a:ext cx="608700" cy="5979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4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13"/>
          <p:cNvSpPr txBox="1">
            <a:spLocks noGrp="1"/>
          </p:cNvSpPr>
          <p:nvPr>
            <p:ph type="title" idx="3" hasCustomPrompt="1"/>
          </p:nvPr>
        </p:nvSpPr>
        <p:spPr>
          <a:xfrm>
            <a:off x="1231212" y="3183424"/>
            <a:ext cx="608700" cy="5979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44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0" name="Google Shape;190;p13"/>
          <p:cNvSpPr txBox="1">
            <a:spLocks noGrp="1"/>
          </p:cNvSpPr>
          <p:nvPr>
            <p:ph type="subTitle" idx="4"/>
          </p:nvPr>
        </p:nvSpPr>
        <p:spPr>
          <a:xfrm>
            <a:off x="4913141" y="1711800"/>
            <a:ext cx="3255000" cy="63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13"/>
          <p:cNvSpPr txBox="1">
            <a:spLocks noGrp="1"/>
          </p:cNvSpPr>
          <p:nvPr>
            <p:ph type="subTitle" idx="5"/>
          </p:nvPr>
        </p:nvSpPr>
        <p:spPr>
          <a:xfrm>
            <a:off x="4913139" y="2455477"/>
            <a:ext cx="3255000" cy="63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13"/>
          <p:cNvSpPr txBox="1">
            <a:spLocks noGrp="1"/>
          </p:cNvSpPr>
          <p:nvPr>
            <p:ph type="title" idx="6"/>
          </p:nvPr>
        </p:nvSpPr>
        <p:spPr>
          <a:xfrm>
            <a:off x="819000" y="695000"/>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93" name="Google Shape;193;p13"/>
          <p:cNvSpPr txBox="1">
            <a:spLocks noGrp="1"/>
          </p:cNvSpPr>
          <p:nvPr>
            <p:ph type="title" idx="7"/>
          </p:nvPr>
        </p:nvSpPr>
        <p:spPr>
          <a:xfrm>
            <a:off x="1916063" y="1771525"/>
            <a:ext cx="2920800" cy="43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5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4" name="Google Shape;194;p13"/>
          <p:cNvSpPr txBox="1">
            <a:spLocks noGrp="1"/>
          </p:cNvSpPr>
          <p:nvPr>
            <p:ph type="title" idx="8"/>
          </p:nvPr>
        </p:nvSpPr>
        <p:spPr>
          <a:xfrm>
            <a:off x="1916063" y="3266526"/>
            <a:ext cx="2920800" cy="43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5" name="Google Shape;195;p13"/>
          <p:cNvSpPr txBox="1">
            <a:spLocks noGrp="1"/>
          </p:cNvSpPr>
          <p:nvPr>
            <p:ph type="title" idx="9"/>
          </p:nvPr>
        </p:nvSpPr>
        <p:spPr>
          <a:xfrm>
            <a:off x="1916063" y="2524652"/>
            <a:ext cx="2920800" cy="43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6" name="Google Shape;196;p13"/>
          <p:cNvSpPr txBox="1">
            <a:spLocks noGrp="1"/>
          </p:cNvSpPr>
          <p:nvPr>
            <p:ph type="subTitle" idx="13"/>
          </p:nvPr>
        </p:nvSpPr>
        <p:spPr>
          <a:xfrm>
            <a:off x="4913138" y="3944049"/>
            <a:ext cx="3255000" cy="63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13"/>
          <p:cNvSpPr txBox="1">
            <a:spLocks noGrp="1"/>
          </p:cNvSpPr>
          <p:nvPr>
            <p:ph type="title" idx="14" hasCustomPrompt="1"/>
          </p:nvPr>
        </p:nvSpPr>
        <p:spPr>
          <a:xfrm>
            <a:off x="1231212" y="3925299"/>
            <a:ext cx="608700" cy="597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44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8" name="Google Shape;198;p13"/>
          <p:cNvSpPr txBox="1">
            <a:spLocks noGrp="1"/>
          </p:cNvSpPr>
          <p:nvPr>
            <p:ph type="title" idx="15"/>
          </p:nvPr>
        </p:nvSpPr>
        <p:spPr>
          <a:xfrm>
            <a:off x="1916063" y="4008400"/>
            <a:ext cx="2920800" cy="43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41"/>
        <p:cNvGrpSpPr/>
        <p:nvPr/>
      </p:nvGrpSpPr>
      <p:grpSpPr>
        <a:xfrm>
          <a:off x="0" y="0"/>
          <a:ext cx="0" cy="0"/>
          <a:chOff x="0" y="0"/>
          <a:chExt cx="0" cy="0"/>
        </a:xfrm>
      </p:grpSpPr>
      <p:grpSp>
        <p:nvGrpSpPr>
          <p:cNvPr id="342" name="Google Shape;342;p22"/>
          <p:cNvGrpSpPr/>
          <p:nvPr/>
        </p:nvGrpSpPr>
        <p:grpSpPr>
          <a:xfrm>
            <a:off x="-835357" y="-410904"/>
            <a:ext cx="9985932" cy="5554954"/>
            <a:chOff x="-835357" y="-410904"/>
            <a:chExt cx="9985932" cy="5554954"/>
          </a:xfrm>
        </p:grpSpPr>
        <p:sp>
          <p:nvSpPr>
            <p:cNvPr id="343" name="Google Shape;343;p22"/>
            <p:cNvSpPr/>
            <p:nvPr/>
          </p:nvSpPr>
          <p:spPr>
            <a:xfrm rot="5400000">
              <a:off x="7914842" y="4989"/>
              <a:ext cx="1240720" cy="1230747"/>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4" name="Google Shape;344;p22"/>
            <p:cNvGrpSpPr/>
            <p:nvPr/>
          </p:nvGrpSpPr>
          <p:grpSpPr>
            <a:xfrm rot="5400000">
              <a:off x="7994851" y="3708297"/>
              <a:ext cx="262420" cy="2049008"/>
              <a:chOff x="3294275" y="272450"/>
              <a:chExt cx="209267" cy="1343700"/>
            </a:xfrm>
          </p:grpSpPr>
          <p:sp>
            <p:nvSpPr>
              <p:cNvPr id="345" name="Google Shape;345;p2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7" name="Google Shape;347;p22"/>
            <p:cNvSpPr/>
            <p:nvPr/>
          </p:nvSpPr>
          <p:spPr>
            <a:xfrm rot="-5400000" flipH="1">
              <a:off x="-1376" y="4313628"/>
              <a:ext cx="830972" cy="829871"/>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2"/>
            <p:cNvSpPr/>
            <p:nvPr/>
          </p:nvSpPr>
          <p:spPr>
            <a:xfrm rot="5400000">
              <a:off x="-830096" y="-416166"/>
              <a:ext cx="1643833" cy="1654356"/>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2"/>
          <p:cNvSpPr txBox="1">
            <a:spLocks noGrp="1"/>
          </p:cNvSpPr>
          <p:nvPr>
            <p:ph type="title"/>
          </p:nvPr>
        </p:nvSpPr>
        <p:spPr>
          <a:xfrm>
            <a:off x="1091700" y="1677967"/>
            <a:ext cx="1839000" cy="5382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350" name="Google Shape;350;p22"/>
          <p:cNvSpPr txBox="1">
            <a:spLocks noGrp="1"/>
          </p:cNvSpPr>
          <p:nvPr>
            <p:ph type="subTitle" idx="1"/>
          </p:nvPr>
        </p:nvSpPr>
        <p:spPr>
          <a:xfrm>
            <a:off x="1091700" y="2208370"/>
            <a:ext cx="18390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1" name="Google Shape;351;p22"/>
          <p:cNvSpPr txBox="1">
            <a:spLocks noGrp="1"/>
          </p:cNvSpPr>
          <p:nvPr>
            <p:ph type="title" idx="2"/>
          </p:nvPr>
        </p:nvSpPr>
        <p:spPr>
          <a:xfrm>
            <a:off x="1091700" y="3209341"/>
            <a:ext cx="1839000" cy="5382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352" name="Google Shape;352;p22"/>
          <p:cNvSpPr txBox="1">
            <a:spLocks noGrp="1"/>
          </p:cNvSpPr>
          <p:nvPr>
            <p:ph type="subTitle" idx="3"/>
          </p:nvPr>
        </p:nvSpPr>
        <p:spPr>
          <a:xfrm>
            <a:off x="1091700" y="3747538"/>
            <a:ext cx="18390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3" name="Google Shape;353;p22"/>
          <p:cNvSpPr txBox="1">
            <a:spLocks noGrp="1"/>
          </p:cNvSpPr>
          <p:nvPr>
            <p:ph type="title" idx="4"/>
          </p:nvPr>
        </p:nvSpPr>
        <p:spPr>
          <a:xfrm>
            <a:off x="6213300" y="1677938"/>
            <a:ext cx="1839000" cy="5382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354" name="Google Shape;354;p22"/>
          <p:cNvSpPr txBox="1">
            <a:spLocks noGrp="1"/>
          </p:cNvSpPr>
          <p:nvPr>
            <p:ph type="subTitle" idx="5"/>
          </p:nvPr>
        </p:nvSpPr>
        <p:spPr>
          <a:xfrm>
            <a:off x="6213300" y="2208369"/>
            <a:ext cx="18390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22"/>
          <p:cNvSpPr txBox="1">
            <a:spLocks noGrp="1"/>
          </p:cNvSpPr>
          <p:nvPr>
            <p:ph type="title" idx="6"/>
          </p:nvPr>
        </p:nvSpPr>
        <p:spPr>
          <a:xfrm>
            <a:off x="6213300" y="3209336"/>
            <a:ext cx="1839000" cy="5382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356" name="Google Shape;356;p22"/>
          <p:cNvSpPr txBox="1">
            <a:spLocks noGrp="1"/>
          </p:cNvSpPr>
          <p:nvPr>
            <p:ph type="subTitle" idx="7"/>
          </p:nvPr>
        </p:nvSpPr>
        <p:spPr>
          <a:xfrm>
            <a:off x="6213300" y="3747537"/>
            <a:ext cx="18390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7" name="Google Shape;357;p22"/>
          <p:cNvSpPr txBox="1">
            <a:spLocks noGrp="1"/>
          </p:cNvSpPr>
          <p:nvPr>
            <p:ph type="title" idx="8"/>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58"/>
        <p:cNvGrpSpPr/>
        <p:nvPr/>
      </p:nvGrpSpPr>
      <p:grpSpPr>
        <a:xfrm>
          <a:off x="0" y="0"/>
          <a:ext cx="0" cy="0"/>
          <a:chOff x="0" y="0"/>
          <a:chExt cx="0" cy="0"/>
        </a:xfrm>
      </p:grpSpPr>
      <p:grpSp>
        <p:nvGrpSpPr>
          <p:cNvPr id="359" name="Google Shape;359;p23"/>
          <p:cNvGrpSpPr/>
          <p:nvPr/>
        </p:nvGrpSpPr>
        <p:grpSpPr>
          <a:xfrm>
            <a:off x="-4930" y="-402450"/>
            <a:ext cx="9983605" cy="5550431"/>
            <a:chOff x="-4930" y="-402450"/>
            <a:chExt cx="9983605" cy="5550431"/>
          </a:xfrm>
        </p:grpSpPr>
        <p:sp>
          <p:nvSpPr>
            <p:cNvPr id="360" name="Google Shape;360;p23"/>
            <p:cNvSpPr/>
            <p:nvPr/>
          </p:nvSpPr>
          <p:spPr>
            <a:xfrm rot="10800000">
              <a:off x="7893272" y="3907201"/>
              <a:ext cx="1250727" cy="1240780"/>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1" name="Google Shape;361;p23"/>
            <p:cNvGrpSpPr/>
            <p:nvPr/>
          </p:nvGrpSpPr>
          <p:grpSpPr>
            <a:xfrm>
              <a:off x="87537" y="3902726"/>
              <a:ext cx="642048" cy="1240773"/>
              <a:chOff x="3294275" y="272450"/>
              <a:chExt cx="512000" cy="1343700"/>
            </a:xfrm>
          </p:grpSpPr>
          <p:sp>
            <p:nvSpPr>
              <p:cNvPr id="362" name="Google Shape;362;p23"/>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3"/>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6" name="Google Shape;366;p23"/>
            <p:cNvSpPr/>
            <p:nvPr/>
          </p:nvSpPr>
          <p:spPr>
            <a:xfrm rot="5400000">
              <a:off x="-407725" y="415550"/>
              <a:ext cx="1635900" cy="82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3"/>
            <p:cNvSpPr/>
            <p:nvPr/>
          </p:nvSpPr>
          <p:spPr>
            <a:xfrm rot="-5400000">
              <a:off x="-5481" y="553"/>
              <a:ext cx="830972" cy="829871"/>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3"/>
            <p:cNvSpPr/>
            <p:nvPr/>
          </p:nvSpPr>
          <p:spPr>
            <a:xfrm>
              <a:off x="8321656" y="-402450"/>
              <a:ext cx="1625700" cy="162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3"/>
            <p:cNvSpPr/>
            <p:nvPr/>
          </p:nvSpPr>
          <p:spPr>
            <a:xfrm rot="5400000">
              <a:off x="8739358" y="590549"/>
              <a:ext cx="1235363" cy="1243271"/>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23"/>
          <p:cNvSpPr txBox="1">
            <a:spLocks noGrp="1"/>
          </p:cNvSpPr>
          <p:nvPr>
            <p:ph type="title"/>
          </p:nvPr>
        </p:nvSpPr>
        <p:spPr>
          <a:xfrm>
            <a:off x="1465725" y="2838780"/>
            <a:ext cx="1795500" cy="8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71" name="Google Shape;371;p23"/>
          <p:cNvSpPr txBox="1">
            <a:spLocks noGrp="1"/>
          </p:cNvSpPr>
          <p:nvPr>
            <p:ph type="subTitle" idx="1"/>
          </p:nvPr>
        </p:nvSpPr>
        <p:spPr>
          <a:xfrm>
            <a:off x="1465725" y="3653755"/>
            <a:ext cx="1795500" cy="8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23"/>
          <p:cNvSpPr txBox="1">
            <a:spLocks noGrp="1"/>
          </p:cNvSpPr>
          <p:nvPr>
            <p:ph type="title" idx="2"/>
          </p:nvPr>
        </p:nvSpPr>
        <p:spPr>
          <a:xfrm>
            <a:off x="3674171" y="2838780"/>
            <a:ext cx="1795500" cy="8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73" name="Google Shape;373;p23"/>
          <p:cNvSpPr txBox="1">
            <a:spLocks noGrp="1"/>
          </p:cNvSpPr>
          <p:nvPr>
            <p:ph type="subTitle" idx="3"/>
          </p:nvPr>
        </p:nvSpPr>
        <p:spPr>
          <a:xfrm>
            <a:off x="3674171" y="3653755"/>
            <a:ext cx="1795500" cy="8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3"/>
          <p:cNvSpPr txBox="1">
            <a:spLocks noGrp="1"/>
          </p:cNvSpPr>
          <p:nvPr>
            <p:ph type="title" idx="4"/>
          </p:nvPr>
        </p:nvSpPr>
        <p:spPr>
          <a:xfrm>
            <a:off x="5882625" y="2838780"/>
            <a:ext cx="1795500" cy="8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75" name="Google Shape;375;p23"/>
          <p:cNvSpPr txBox="1">
            <a:spLocks noGrp="1"/>
          </p:cNvSpPr>
          <p:nvPr>
            <p:ph type="subTitle" idx="5"/>
          </p:nvPr>
        </p:nvSpPr>
        <p:spPr>
          <a:xfrm>
            <a:off x="5882626" y="3653755"/>
            <a:ext cx="1795500" cy="8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515"/>
        <p:cNvGrpSpPr/>
        <p:nvPr/>
      </p:nvGrpSpPr>
      <p:grpSpPr>
        <a:xfrm>
          <a:off x="0" y="0"/>
          <a:ext cx="0" cy="0"/>
          <a:chOff x="0" y="0"/>
          <a:chExt cx="0" cy="0"/>
        </a:xfrm>
      </p:grpSpPr>
      <p:sp>
        <p:nvSpPr>
          <p:cNvPr id="516" name="Google Shape;516;p32"/>
          <p:cNvSpPr/>
          <p:nvPr/>
        </p:nvSpPr>
        <p:spPr>
          <a:xfrm flipH="1">
            <a:off x="5397978" y="4322225"/>
            <a:ext cx="3751200" cy="82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2"/>
          <p:cNvSpPr/>
          <p:nvPr/>
        </p:nvSpPr>
        <p:spPr>
          <a:xfrm flipH="1">
            <a:off x="7916836" y="3088197"/>
            <a:ext cx="825000" cy="82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2"/>
          <p:cNvSpPr/>
          <p:nvPr/>
        </p:nvSpPr>
        <p:spPr>
          <a:xfrm flipH="1">
            <a:off x="5293" y="-6900"/>
            <a:ext cx="819919"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2"/>
          <p:cNvSpPr/>
          <p:nvPr/>
        </p:nvSpPr>
        <p:spPr>
          <a:xfrm flipH="1">
            <a:off x="825557" y="-6900"/>
            <a:ext cx="820295" cy="1651240"/>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2"/>
          <p:cNvSpPr/>
          <p:nvPr/>
        </p:nvSpPr>
        <p:spPr>
          <a:xfrm flipH="1">
            <a:off x="2417" y="3910992"/>
            <a:ext cx="1234086" cy="616642"/>
          </a:xfrm>
          <a:custGeom>
            <a:avLst/>
            <a:gdLst/>
            <a:ahLst/>
            <a:cxnLst/>
            <a:rect l="l" t="t" r="r" b="b"/>
            <a:pathLst>
              <a:path w="143207" h="71557" extrusionOk="0">
                <a:moveTo>
                  <a:pt x="1" y="1"/>
                </a:moveTo>
                <a:lnTo>
                  <a:pt x="71651" y="71556"/>
                </a:lnTo>
                <a:lnTo>
                  <a:pt x="143207" y="1"/>
                </a:lnTo>
                <a:close/>
              </a:path>
            </a:pathLst>
          </a:custGeom>
          <a:solidFill>
            <a:srgbClr val="9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2"/>
          <p:cNvSpPr/>
          <p:nvPr/>
        </p:nvSpPr>
        <p:spPr>
          <a:xfrm flipH="1">
            <a:off x="2255" y="3911025"/>
            <a:ext cx="2466432" cy="1231177"/>
          </a:xfrm>
          <a:custGeom>
            <a:avLst/>
            <a:gdLst/>
            <a:ahLst/>
            <a:cxnLst/>
            <a:rect l="l" t="t" r="r" b="b"/>
            <a:pathLst>
              <a:path w="286129" h="142828" extrusionOk="0">
                <a:moveTo>
                  <a:pt x="143206" y="1"/>
                </a:moveTo>
                <a:lnTo>
                  <a:pt x="0" y="142828"/>
                </a:lnTo>
                <a:lnTo>
                  <a:pt x="286129" y="142828"/>
                </a:lnTo>
                <a:lnTo>
                  <a:pt x="143206"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2"/>
          <p:cNvSpPr/>
          <p:nvPr/>
        </p:nvSpPr>
        <p:spPr>
          <a:xfrm flipH="1">
            <a:off x="2329" y="3912230"/>
            <a:ext cx="1234023" cy="1229946"/>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2"/>
          <p:cNvSpPr/>
          <p:nvPr/>
        </p:nvSpPr>
        <p:spPr>
          <a:xfrm rot="41742" flipH="1">
            <a:off x="-8734" y="855366"/>
            <a:ext cx="838770" cy="1580824"/>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2"/>
          <p:cNvSpPr/>
          <p:nvPr/>
        </p:nvSpPr>
        <p:spPr>
          <a:xfrm flipH="1">
            <a:off x="7292231" y="3484128"/>
            <a:ext cx="1251744" cy="124866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2"/>
          <p:cNvSpPr/>
          <p:nvPr/>
        </p:nvSpPr>
        <p:spPr>
          <a:xfrm rot="-5400000" flipH="1">
            <a:off x="-305578" y="4219005"/>
            <a:ext cx="1231222" cy="615211"/>
          </a:xfrm>
          <a:custGeom>
            <a:avLst/>
            <a:gdLst/>
            <a:ahLst/>
            <a:cxnLst/>
            <a:rect l="l" t="t" r="r" b="b"/>
            <a:pathLst>
              <a:path w="143207" h="71557" extrusionOk="0">
                <a:moveTo>
                  <a:pt x="1" y="1"/>
                </a:moveTo>
                <a:lnTo>
                  <a:pt x="71651" y="71556"/>
                </a:lnTo>
                <a:lnTo>
                  <a:pt x="1432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2"/>
          <p:cNvSpPr/>
          <p:nvPr/>
        </p:nvSpPr>
        <p:spPr>
          <a:xfrm flipH="1">
            <a:off x="7503177" y="625"/>
            <a:ext cx="1664426" cy="165115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7" name="Google Shape;527;p32"/>
          <p:cNvGrpSpPr/>
          <p:nvPr/>
        </p:nvGrpSpPr>
        <p:grpSpPr>
          <a:xfrm flipH="1">
            <a:off x="8009293" y="-5662"/>
            <a:ext cx="642048" cy="2061773"/>
            <a:chOff x="3294275" y="272450"/>
            <a:chExt cx="512000" cy="1343700"/>
          </a:xfrm>
        </p:grpSpPr>
        <p:sp>
          <p:nvSpPr>
            <p:cNvPr id="528" name="Google Shape;528;p3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2" name="Google Shape;532;p32"/>
          <p:cNvSpPr/>
          <p:nvPr/>
        </p:nvSpPr>
        <p:spPr>
          <a:xfrm rot="-5400000" flipH="1">
            <a:off x="4969738" y="3943134"/>
            <a:ext cx="852479" cy="1606660"/>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3" name="Google Shape;533;p32"/>
          <p:cNvGrpSpPr/>
          <p:nvPr/>
        </p:nvGrpSpPr>
        <p:grpSpPr>
          <a:xfrm flipH="1">
            <a:off x="4555466" y="-16500"/>
            <a:ext cx="1684958" cy="845109"/>
            <a:chOff x="2502550" y="-16500"/>
            <a:chExt cx="1684958" cy="845109"/>
          </a:xfrm>
        </p:grpSpPr>
        <p:sp>
          <p:nvSpPr>
            <p:cNvPr id="534" name="Google Shape;534;p32"/>
            <p:cNvSpPr/>
            <p:nvPr/>
          </p:nvSpPr>
          <p:spPr>
            <a:xfrm>
              <a:off x="2502550" y="-16500"/>
              <a:ext cx="1684958" cy="841951"/>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2"/>
            <p:cNvSpPr/>
            <p:nvPr/>
          </p:nvSpPr>
          <p:spPr>
            <a:xfrm>
              <a:off x="3345018" y="-13342"/>
              <a:ext cx="839860" cy="841951"/>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6" name="Google Shape;536;p32"/>
          <p:cNvGrpSpPr/>
          <p:nvPr/>
        </p:nvGrpSpPr>
        <p:grpSpPr>
          <a:xfrm rot="-5400000" flipH="1">
            <a:off x="2183534" y="-738089"/>
            <a:ext cx="616602" cy="2510972"/>
            <a:chOff x="3294275" y="272450"/>
            <a:chExt cx="512000" cy="1343700"/>
          </a:xfrm>
        </p:grpSpPr>
        <p:sp>
          <p:nvSpPr>
            <p:cNvPr id="537" name="Google Shape;537;p3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1" name="Google Shape;541;p32"/>
          <p:cNvSpPr/>
          <p:nvPr/>
        </p:nvSpPr>
        <p:spPr>
          <a:xfrm rot="10800000" flipH="1">
            <a:off x="8323278" y="4318063"/>
            <a:ext cx="825957" cy="824862"/>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2"/>
          <p:cNvSpPr/>
          <p:nvPr/>
        </p:nvSpPr>
        <p:spPr>
          <a:xfrm flipH="1">
            <a:off x="5600522" y="-391828"/>
            <a:ext cx="1234073" cy="1242158"/>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2"/>
          <p:cNvSpPr/>
          <p:nvPr/>
        </p:nvSpPr>
        <p:spPr>
          <a:xfrm flipH="1">
            <a:off x="3137980" y="3882797"/>
            <a:ext cx="825000" cy="82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2"/>
          <p:cNvSpPr/>
          <p:nvPr/>
        </p:nvSpPr>
        <p:spPr>
          <a:xfrm flipH="1">
            <a:off x="2708315" y="4125485"/>
            <a:ext cx="825050" cy="830332"/>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5"/>
        </a:solidFill>
        <a:effectLst/>
      </p:bgPr>
    </p:bg>
    <p:spTree>
      <p:nvGrpSpPr>
        <p:cNvPr id="1" name="Shape 545"/>
        <p:cNvGrpSpPr/>
        <p:nvPr/>
      </p:nvGrpSpPr>
      <p:grpSpPr>
        <a:xfrm>
          <a:off x="0" y="0"/>
          <a:ext cx="0" cy="0"/>
          <a:chOff x="0" y="0"/>
          <a:chExt cx="0" cy="0"/>
        </a:xfrm>
      </p:grpSpPr>
      <p:grpSp>
        <p:nvGrpSpPr>
          <p:cNvPr id="546" name="Google Shape;546;p33"/>
          <p:cNvGrpSpPr/>
          <p:nvPr/>
        </p:nvGrpSpPr>
        <p:grpSpPr>
          <a:xfrm flipH="1">
            <a:off x="165850" y="-16500"/>
            <a:ext cx="8978153" cy="5920360"/>
            <a:chOff x="1225" y="-16500"/>
            <a:chExt cx="8978153" cy="5920360"/>
          </a:xfrm>
        </p:grpSpPr>
        <p:sp>
          <p:nvSpPr>
            <p:cNvPr id="547" name="Google Shape;547;p33"/>
            <p:cNvSpPr/>
            <p:nvPr/>
          </p:nvSpPr>
          <p:spPr>
            <a:xfrm flipH="1">
              <a:off x="2517600" y="4330225"/>
              <a:ext cx="2054400" cy="81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3"/>
            <p:cNvSpPr/>
            <p:nvPr/>
          </p:nvSpPr>
          <p:spPr>
            <a:xfrm>
              <a:off x="7905598" y="3894098"/>
              <a:ext cx="838800" cy="8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3"/>
            <p:cNvSpPr/>
            <p:nvPr/>
          </p:nvSpPr>
          <p:spPr>
            <a:xfrm flipH="1">
              <a:off x="5230" y="-6900"/>
              <a:ext cx="813770"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3"/>
            <p:cNvSpPr/>
            <p:nvPr/>
          </p:nvSpPr>
          <p:spPr>
            <a:xfrm flipH="1">
              <a:off x="818485" y="-6900"/>
              <a:ext cx="825440" cy="834329"/>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3"/>
            <p:cNvSpPr/>
            <p:nvPr/>
          </p:nvSpPr>
          <p:spPr>
            <a:xfrm>
              <a:off x="1225" y="3498325"/>
              <a:ext cx="1643331" cy="1645768"/>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3"/>
            <p:cNvSpPr/>
            <p:nvPr/>
          </p:nvSpPr>
          <p:spPr>
            <a:xfrm>
              <a:off x="7093100" y="3498316"/>
              <a:ext cx="1244217" cy="1241155"/>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3" name="Google Shape;553;p33"/>
            <p:cNvGrpSpPr/>
            <p:nvPr/>
          </p:nvGrpSpPr>
          <p:grpSpPr>
            <a:xfrm flipH="1">
              <a:off x="8337330" y="-5658"/>
              <a:ext cx="642048" cy="2577485"/>
              <a:chOff x="3294275" y="272450"/>
              <a:chExt cx="512000" cy="1343700"/>
            </a:xfrm>
          </p:grpSpPr>
          <p:sp>
            <p:nvSpPr>
              <p:cNvPr id="554" name="Google Shape;554;p33"/>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3"/>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8" name="Google Shape;558;p33"/>
            <p:cNvSpPr/>
            <p:nvPr/>
          </p:nvSpPr>
          <p:spPr>
            <a:xfrm flipH="1">
              <a:off x="4981893" y="-16500"/>
              <a:ext cx="2412657" cy="1247215"/>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3"/>
            <p:cNvSpPr/>
            <p:nvPr/>
          </p:nvSpPr>
          <p:spPr>
            <a:xfrm flipH="1">
              <a:off x="4983259" y="-11821"/>
              <a:ext cx="1202579" cy="124721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0" name="Google Shape;560;p33"/>
            <p:cNvGrpSpPr/>
            <p:nvPr/>
          </p:nvGrpSpPr>
          <p:grpSpPr>
            <a:xfrm rot="-5400000" flipH="1">
              <a:off x="4440268" y="3915879"/>
              <a:ext cx="262420" cy="1640255"/>
              <a:chOff x="3597008" y="272450"/>
              <a:chExt cx="209267" cy="1343700"/>
            </a:xfrm>
          </p:grpSpPr>
          <p:sp>
            <p:nvSpPr>
              <p:cNvPr id="561" name="Google Shape;561;p3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3" name="Google Shape;563;p33"/>
            <p:cNvSpPr/>
            <p:nvPr/>
          </p:nvSpPr>
          <p:spPr>
            <a:xfrm rot="10800000" flipH="1">
              <a:off x="2498275" y="390150"/>
              <a:ext cx="832200" cy="83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3"/>
            <p:cNvSpPr/>
            <p:nvPr/>
          </p:nvSpPr>
          <p:spPr>
            <a:xfrm rot="10800000" flipH="1">
              <a:off x="2917229" y="420187"/>
              <a:ext cx="1236285" cy="1244013"/>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3"/>
            <p:cNvSpPr/>
            <p:nvPr/>
          </p:nvSpPr>
          <p:spPr>
            <a:xfrm flipH="1">
              <a:off x="5383428" y="4323153"/>
              <a:ext cx="838708" cy="1580707"/>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500"/>
              <a:buFont typeface="Josefin Sans SemiBold"/>
              <a:buNone/>
              <a:defRPr sz="3500">
                <a:solidFill>
                  <a:schemeClr val="accent6"/>
                </a:solidFill>
                <a:latin typeface="Josefin Sans SemiBold"/>
                <a:ea typeface="Josefin Sans SemiBold"/>
                <a:cs typeface="Josefin Sans SemiBold"/>
                <a:sym typeface="Josefin Sans SemiBold"/>
              </a:defRPr>
            </a:lvl1pPr>
            <a:lvl2pPr lvl="1">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2pPr>
            <a:lvl3pPr lvl="2">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3pPr>
            <a:lvl4pPr lvl="3">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4pPr>
            <a:lvl5pPr lvl="4">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5pPr>
            <a:lvl6pPr lvl="5">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6pPr>
            <a:lvl7pPr lvl="6">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7pPr>
            <a:lvl8pPr lvl="7">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8pPr>
            <a:lvl9pPr lvl="8">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8" r:id="rId5"/>
    <p:sldLayoutId id="2147483669"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5" name="Google Shape;575;p36"/>
          <p:cNvSpPr txBox="1">
            <a:spLocks noGrp="1"/>
          </p:cNvSpPr>
          <p:nvPr>
            <p:ph type="ctrTitle"/>
          </p:nvPr>
        </p:nvSpPr>
        <p:spPr>
          <a:xfrm>
            <a:off x="1874927" y="1744550"/>
            <a:ext cx="5884800" cy="15447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ar-SA" sz="11500" b="0" i="0" dirty="0">
                <a:solidFill>
                  <a:srgbClr val="202124"/>
                </a:solidFill>
                <a:effectLst/>
                <a:latin typeface="Andalus" panose="02020603050405020304" pitchFamily="18" charset="-78"/>
                <a:cs typeface="Andalus" panose="02020603050405020304" pitchFamily="18" charset="-78"/>
              </a:rPr>
              <a:t>ا</a:t>
            </a:r>
            <a:r>
              <a:rPr lang="ar-SA" sz="11500" b="0" i="0" dirty="0">
                <a:solidFill>
                  <a:srgbClr val="F49394"/>
                </a:solidFill>
                <a:effectLst/>
                <a:latin typeface="Andalus" panose="02020603050405020304" pitchFamily="18" charset="-78"/>
                <a:cs typeface="Andalus" panose="02020603050405020304" pitchFamily="18" charset="-78"/>
              </a:rPr>
              <a:t>ل</a:t>
            </a:r>
            <a:r>
              <a:rPr lang="ar-SA" sz="11500" b="0" i="0" dirty="0">
                <a:solidFill>
                  <a:srgbClr val="202124"/>
                </a:solidFill>
                <a:effectLst/>
                <a:latin typeface="Andalus" panose="02020603050405020304" pitchFamily="18" charset="-78"/>
                <a:cs typeface="Andalus" panose="02020603050405020304" pitchFamily="18" charset="-78"/>
              </a:rPr>
              <a:t>ه</a:t>
            </a:r>
            <a:r>
              <a:rPr lang="ar-SA" sz="11500" b="0" i="0" dirty="0">
                <a:solidFill>
                  <a:srgbClr val="9BA0C4"/>
                </a:solidFill>
                <a:effectLst/>
                <a:latin typeface="Andalus" panose="02020603050405020304" pitchFamily="18" charset="-78"/>
                <a:cs typeface="Andalus" panose="02020603050405020304" pitchFamily="18" charset="-78"/>
              </a:rPr>
              <a:t>ي</a:t>
            </a:r>
            <a:r>
              <a:rPr lang="ar-SA" sz="11500" b="0" i="0" dirty="0">
                <a:solidFill>
                  <a:srgbClr val="202124"/>
                </a:solidFill>
                <a:effectLst/>
                <a:latin typeface="Andalus" panose="02020603050405020304" pitchFamily="18" charset="-78"/>
                <a:cs typeface="Andalus" panose="02020603050405020304" pitchFamily="18" charset="-78"/>
              </a:rPr>
              <a:t>ث</a:t>
            </a:r>
            <a:r>
              <a:rPr lang="ar-SA" sz="11500" b="0" i="0" dirty="0">
                <a:solidFill>
                  <a:srgbClr val="9DD7CE"/>
                </a:solidFill>
                <a:effectLst/>
                <a:latin typeface="Andalus" panose="02020603050405020304" pitchFamily="18" charset="-78"/>
                <a:cs typeface="Andalus" panose="02020603050405020304" pitchFamily="18" charset="-78"/>
              </a:rPr>
              <a:t>م</a:t>
            </a:r>
            <a:endParaRPr sz="11500" dirty="0">
              <a:solidFill>
                <a:srgbClr val="9DD7CE"/>
              </a:solidFill>
              <a:latin typeface="Andalus" panose="02020603050405020304" pitchFamily="18" charset="-78"/>
              <a:cs typeface="Andalus" panose="02020603050405020304"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7"/>
          <p:cNvSpPr txBox="1">
            <a:spLocks noGrp="1"/>
          </p:cNvSpPr>
          <p:nvPr>
            <p:ph type="title"/>
          </p:nvPr>
        </p:nvSpPr>
        <p:spPr>
          <a:xfrm>
            <a:off x="358082" y="181625"/>
            <a:ext cx="75060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sz="4800" dirty="0">
                <a:latin typeface="Arabic Typesetting" panose="03020402040406030203" pitchFamily="66" charset="-78"/>
                <a:ea typeface="Cascadia Mono" panose="020B0609020000020004" pitchFamily="49" charset="0"/>
                <a:cs typeface="Arabic Typesetting" panose="03020402040406030203" pitchFamily="66" charset="-78"/>
              </a:rPr>
              <a:t>مسار الألعاب اللغوية</a:t>
            </a:r>
            <a:endParaRPr sz="4800" dirty="0">
              <a:latin typeface="Arabic Typesetting" panose="03020402040406030203" pitchFamily="66" charset="-78"/>
              <a:ea typeface="Cascadia Mono" panose="020B0609020000020004" pitchFamily="49" charset="0"/>
              <a:cs typeface="Arabic Typesetting" panose="03020402040406030203" pitchFamily="66" charset="-78"/>
            </a:endParaRPr>
          </a:p>
        </p:txBody>
      </p:sp>
      <p:sp>
        <p:nvSpPr>
          <p:cNvPr id="4" name="Google Shape;581;p37">
            <a:extLst>
              <a:ext uri="{FF2B5EF4-FFF2-40B4-BE49-F238E27FC236}">
                <a16:creationId xmlns:a16="http://schemas.microsoft.com/office/drawing/2014/main" id="{B0070DB7-8B3C-6CD8-371D-5637926F2E22}"/>
              </a:ext>
            </a:extLst>
          </p:cNvPr>
          <p:cNvSpPr txBox="1">
            <a:spLocks/>
          </p:cNvSpPr>
          <p:nvPr/>
        </p:nvSpPr>
        <p:spPr>
          <a:xfrm>
            <a:off x="738467" y="2185126"/>
            <a:ext cx="7506000"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500"/>
              <a:buFont typeface="Josefin Sans SemiBold"/>
              <a:buNone/>
              <a:defRPr sz="35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2pPr>
            <a:lvl3pPr marR="0" lvl="2"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3pPr>
            <a:lvl4pPr marR="0" lvl="3"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4pPr>
            <a:lvl5pPr marR="0" lvl="4"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5pPr>
            <a:lvl6pPr marR="0" lvl="5"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6pPr>
            <a:lvl7pPr marR="0" lvl="6"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7pPr>
            <a:lvl8pPr marR="0" lvl="7"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8pPr>
            <a:lvl9pPr marR="0" lvl="8" algn="l" rtl="0">
              <a:lnSpc>
                <a:spcPct val="100000"/>
              </a:lnSpc>
              <a:spcBef>
                <a:spcPts val="0"/>
              </a:spcBef>
              <a:spcAft>
                <a:spcPts val="0"/>
              </a:spcAft>
              <a:buClr>
                <a:schemeClr val="dk1"/>
              </a:buClr>
              <a:buSzPts val="4000"/>
              <a:buFont typeface="Ranchers"/>
              <a:buNone/>
              <a:defRPr sz="4000" b="0" i="0" u="none" strike="noStrike" cap="none">
                <a:solidFill>
                  <a:schemeClr val="dk1"/>
                </a:solidFill>
                <a:latin typeface="Ranchers"/>
                <a:ea typeface="Ranchers"/>
                <a:cs typeface="Ranchers"/>
                <a:sym typeface="Ranchers"/>
              </a:defRPr>
            </a:lvl9pPr>
          </a:lstStyle>
          <a:p>
            <a:pPr algn="r" rtl="1"/>
            <a:r>
              <a:rPr lang="ar-SA" sz="3600" dirty="0">
                <a:latin typeface="Arabic Typesetting" panose="03020402040406030203" pitchFamily="66" charset="-78"/>
                <a:ea typeface="Cascadia Mono" panose="020B0609020000020004" pitchFamily="49" charset="0"/>
                <a:cs typeface="Arabic Typesetting" panose="03020402040406030203" pitchFamily="66" charset="-78"/>
              </a:rPr>
              <a:t>       مجــــــــال :-</a:t>
            </a:r>
          </a:p>
          <a:p>
            <a:pPr algn="r" rtl="1"/>
            <a:endParaRPr lang="ar-SA" sz="3600" dirty="0">
              <a:latin typeface="Arabic Typesetting" panose="03020402040406030203" pitchFamily="66" charset="-78"/>
              <a:ea typeface="Cascadia Mono" panose="020B0609020000020004" pitchFamily="49" charset="0"/>
              <a:cs typeface="Arabic Typesetting" panose="03020402040406030203" pitchFamily="66" charset="-78"/>
            </a:endParaRPr>
          </a:p>
          <a:p>
            <a:pPr marL="457200" indent="-457200" algn="r" rtl="1">
              <a:buFont typeface="Arial" panose="020B0604020202020204" pitchFamily="34" charset="0"/>
              <a:buChar char="•"/>
            </a:pPr>
            <a:r>
              <a:rPr lang="ar-SA" sz="3600" dirty="0">
                <a:latin typeface="Arabic Typesetting" panose="03020402040406030203" pitchFamily="66" charset="-78"/>
                <a:ea typeface="Cascadia Mono" panose="020B0609020000020004" pitchFamily="49" charset="0"/>
                <a:cs typeface="Arabic Typesetting" panose="03020402040406030203" pitchFamily="66" charset="-78"/>
              </a:rPr>
              <a:t> تحسين نطق الصوت</a:t>
            </a:r>
          </a:p>
          <a:p>
            <a:pPr marL="457200" indent="-457200" algn="r" rtl="1">
              <a:buFont typeface="Arial" panose="020B0604020202020204" pitchFamily="34" charset="0"/>
              <a:buChar char="•"/>
            </a:pPr>
            <a:r>
              <a:rPr lang="ar-SA" sz="3600" dirty="0">
                <a:latin typeface="Arabic Typesetting" panose="03020402040406030203" pitchFamily="66" charset="-78"/>
                <a:ea typeface="Cascadia Mono" panose="020B0609020000020004" pitchFamily="49" charset="0"/>
                <a:cs typeface="Arabic Typesetting" panose="03020402040406030203" pitchFamily="66" charset="-78"/>
              </a:rPr>
              <a:t>تحسن الجوانب اللغوية لدى الطفل</a:t>
            </a:r>
          </a:p>
          <a:p>
            <a:pPr marL="457200" indent="-457200" algn="r" rtl="1">
              <a:buFont typeface="Arial" panose="020B0604020202020204" pitchFamily="34" charset="0"/>
              <a:buChar char="•"/>
            </a:pPr>
            <a:r>
              <a:rPr lang="ar-SA" sz="3600" dirty="0">
                <a:latin typeface="Arabic Typesetting" panose="03020402040406030203" pitchFamily="66" charset="-78"/>
                <a:ea typeface="Cascadia Mono" panose="020B0609020000020004" pitchFamily="49" charset="0"/>
                <a:cs typeface="Arabic Typesetting" panose="03020402040406030203" pitchFamily="66" charset="-78"/>
              </a:rPr>
              <a:t>اثراء المفردات اللغوية لدى الطفل </a:t>
            </a:r>
          </a:p>
        </p:txBody>
      </p:sp>
    </p:spTree>
    <p:extLst>
      <p:ext uri="{BB962C8B-B14F-4D97-AF65-F5344CB8AC3E}">
        <p14:creationId xmlns:p14="http://schemas.microsoft.com/office/powerpoint/2010/main" val="421578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6" name="Google Shape;581;p37">
            <a:extLst>
              <a:ext uri="{FF2B5EF4-FFF2-40B4-BE49-F238E27FC236}">
                <a16:creationId xmlns:a16="http://schemas.microsoft.com/office/drawing/2014/main" id="{2B0ABA4B-6E12-EDA2-6FE4-465DF169A7DB}"/>
              </a:ext>
            </a:extLst>
          </p:cNvPr>
          <p:cNvSpPr txBox="1">
            <a:spLocks/>
          </p:cNvSpPr>
          <p:nvPr/>
        </p:nvSpPr>
        <p:spPr>
          <a:xfrm>
            <a:off x="2859290" y="342471"/>
            <a:ext cx="3824008"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l"/>
            <a:r>
              <a:rPr lang="ar-SA" b="0" i="0" dirty="0">
                <a:solidFill>
                  <a:srgbClr val="242424"/>
                </a:solidFill>
                <a:effectLst/>
                <a:latin typeface="Arabic Typesetting" panose="03020402040406030203" pitchFamily="66" charset="-78"/>
                <a:cs typeface="Arabic Typesetting" panose="03020402040406030203" pitchFamily="66" charset="-78"/>
              </a:rPr>
              <a:t>نبذة عن الهدف من المشروع</a:t>
            </a:r>
          </a:p>
        </p:txBody>
      </p:sp>
      <p:sp>
        <p:nvSpPr>
          <p:cNvPr id="41" name="Google Shape;581;p37">
            <a:extLst>
              <a:ext uri="{FF2B5EF4-FFF2-40B4-BE49-F238E27FC236}">
                <a16:creationId xmlns:a16="http://schemas.microsoft.com/office/drawing/2014/main" id="{A8F5CAFC-D3F4-F1E9-608E-D9EEC9462EF6}"/>
              </a:ext>
            </a:extLst>
          </p:cNvPr>
          <p:cNvSpPr txBox="1">
            <a:spLocks/>
          </p:cNvSpPr>
          <p:nvPr/>
        </p:nvSpPr>
        <p:spPr>
          <a:xfrm>
            <a:off x="706244" y="1709853"/>
            <a:ext cx="7002966" cy="1541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dirty="0">
                <a:solidFill>
                  <a:srgbClr val="242424"/>
                </a:solidFill>
                <a:latin typeface="Arabic Typesetting" panose="03020402040406030203" pitchFamily="66" charset="-78"/>
                <a:cs typeface="Arabic Typesetting" panose="03020402040406030203" pitchFamily="66" charset="-78"/>
              </a:rPr>
              <a:t>زيادة حصيلة المفردات اللغوية لدى الطفل وتعزيز قدرة الطفل على التعبير عن نفسه وافكاره باللغة العربية بطريقة ممتعة ومرحة عن طريق اللعب مما يساهم في زيادة شعبية استخدام اللغة العربية بين الأطفال .</a:t>
            </a:r>
            <a:endParaRPr lang="ar-SA" b="0" i="0" dirty="0">
              <a:solidFill>
                <a:srgbClr val="242424"/>
              </a:solidFill>
              <a:effectLst/>
              <a:latin typeface="Arabic Typesetting" panose="03020402040406030203" pitchFamily="66" charset="-78"/>
              <a:cs typeface="Arabic Typesetting" panose="03020402040406030203" pitchFamily="66"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6" name="Google Shape;581;p37">
            <a:extLst>
              <a:ext uri="{FF2B5EF4-FFF2-40B4-BE49-F238E27FC236}">
                <a16:creationId xmlns:a16="http://schemas.microsoft.com/office/drawing/2014/main" id="{2B0ABA4B-6E12-EDA2-6FE4-465DF169A7DB}"/>
              </a:ext>
            </a:extLst>
          </p:cNvPr>
          <p:cNvSpPr txBox="1">
            <a:spLocks/>
          </p:cNvSpPr>
          <p:nvPr/>
        </p:nvSpPr>
        <p:spPr>
          <a:xfrm>
            <a:off x="2346334" y="253262"/>
            <a:ext cx="3824008"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l"/>
            <a:r>
              <a:rPr lang="ar-SA" b="0" i="0" dirty="0">
                <a:solidFill>
                  <a:srgbClr val="242424"/>
                </a:solidFill>
                <a:effectLst/>
                <a:latin typeface="Arabic Typesetting" panose="03020402040406030203" pitchFamily="66" charset="-78"/>
                <a:cs typeface="Arabic Typesetting" panose="03020402040406030203" pitchFamily="66" charset="-78"/>
              </a:rPr>
              <a:t>شرح المشكلة المستهدفة وأثارها</a:t>
            </a:r>
          </a:p>
        </p:txBody>
      </p:sp>
      <p:sp>
        <p:nvSpPr>
          <p:cNvPr id="41" name="Google Shape;581;p37">
            <a:extLst>
              <a:ext uri="{FF2B5EF4-FFF2-40B4-BE49-F238E27FC236}">
                <a16:creationId xmlns:a16="http://schemas.microsoft.com/office/drawing/2014/main" id="{A8F5CAFC-D3F4-F1E9-608E-D9EEC9462EF6}"/>
              </a:ext>
            </a:extLst>
          </p:cNvPr>
          <p:cNvSpPr txBox="1">
            <a:spLocks/>
          </p:cNvSpPr>
          <p:nvPr/>
        </p:nvSpPr>
        <p:spPr>
          <a:xfrm>
            <a:off x="756855" y="1576038"/>
            <a:ext cx="7002966" cy="1541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2800" dirty="0">
                <a:solidFill>
                  <a:srgbClr val="242424"/>
                </a:solidFill>
                <a:latin typeface="Arabic Typesetting" panose="03020402040406030203" pitchFamily="66" charset="-78"/>
                <a:cs typeface="Arabic Typesetting" panose="03020402040406030203" pitchFamily="66" charset="-78"/>
              </a:rPr>
              <a:t>كون أن أطفال اليوم لديهم مشكلة تتمثل في كونهم يفتقرون الى العديد من المصطلحات العربية نظرا الى شيوع اللغة العامية واللغات الأخرى في مقاطع الفيديو و الألعاب الالكترونية المخصصة للأطفال اكثر من اللغة العربية فاختلطت اللغة العربية باللغات الأخرى ممانتج عنه ضعف ملحوظ في القدرة على استخدام المصطلحات العربية في حياتهم اليومية.</a:t>
            </a:r>
            <a:endParaRPr lang="ar-SA" sz="2800" b="0" i="0" dirty="0">
              <a:solidFill>
                <a:srgbClr val="242424"/>
              </a:solidFill>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3566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6" name="Google Shape;581;p37">
            <a:extLst>
              <a:ext uri="{FF2B5EF4-FFF2-40B4-BE49-F238E27FC236}">
                <a16:creationId xmlns:a16="http://schemas.microsoft.com/office/drawing/2014/main" id="{2B0ABA4B-6E12-EDA2-6FE4-465DF169A7DB}"/>
              </a:ext>
            </a:extLst>
          </p:cNvPr>
          <p:cNvSpPr txBox="1">
            <a:spLocks/>
          </p:cNvSpPr>
          <p:nvPr/>
        </p:nvSpPr>
        <p:spPr>
          <a:xfrm>
            <a:off x="2346334" y="253262"/>
            <a:ext cx="3824008"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l"/>
            <a:r>
              <a:rPr lang="ar-SA" b="0" i="0" dirty="0">
                <a:solidFill>
                  <a:srgbClr val="242424"/>
                </a:solidFill>
                <a:effectLst/>
                <a:latin typeface="Arabic Typesetting" panose="03020402040406030203" pitchFamily="66" charset="-78"/>
                <a:cs typeface="Arabic Typesetting" panose="03020402040406030203" pitchFamily="66" charset="-78"/>
              </a:rPr>
              <a:t>تقنية الذكاء الصناعي المستخدمة </a:t>
            </a:r>
          </a:p>
        </p:txBody>
      </p:sp>
      <p:sp>
        <p:nvSpPr>
          <p:cNvPr id="41" name="Google Shape;581;p37">
            <a:extLst>
              <a:ext uri="{FF2B5EF4-FFF2-40B4-BE49-F238E27FC236}">
                <a16:creationId xmlns:a16="http://schemas.microsoft.com/office/drawing/2014/main" id="{A8F5CAFC-D3F4-F1E9-608E-D9EEC9462EF6}"/>
              </a:ext>
            </a:extLst>
          </p:cNvPr>
          <p:cNvSpPr txBox="1">
            <a:spLocks/>
          </p:cNvSpPr>
          <p:nvPr/>
        </p:nvSpPr>
        <p:spPr>
          <a:xfrm>
            <a:off x="756855" y="1576038"/>
            <a:ext cx="7002966" cy="1541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2800" b="0" i="0" dirty="0">
                <a:solidFill>
                  <a:srgbClr val="242424"/>
                </a:solidFill>
                <a:effectLst/>
                <a:latin typeface="Arabic Typesetting" panose="03020402040406030203" pitchFamily="66" charset="-78"/>
                <a:cs typeface="Arabic Typesetting" panose="03020402040406030203" pitchFamily="66" charset="-78"/>
              </a:rPr>
              <a:t>تطبيق بسيط يتمثل في جعل الطفل يعبر عن نفسه باستخدام مجموعه من الأحجيات التي تمكن الطفل بتركيب صور متكاملة من قطع متفرقه حيث ان كل قطعه تحتوي على رمز معين (مثل: شمس, منزل,...) و يتم تكوين الصورة النهائية عن طريق سحب هذه القطع و تجميعها معا لتكوين صوره واحده متكاملة و كل صوره تمثل تعبير عربي يمكن للطفل استخدامه للتعبير عن نفسه, التقنية المستخدمة</a:t>
            </a:r>
            <a:r>
              <a:rPr lang="en-US" sz="2800" dirty="0">
                <a:solidFill>
                  <a:srgbClr val="242424"/>
                </a:solidFill>
                <a:latin typeface="Arabic Typesetting" panose="03020402040406030203" pitchFamily="66" charset="-78"/>
                <a:cs typeface="Arabic Typesetting" panose="03020402040406030203" pitchFamily="66" charset="-78"/>
              </a:rPr>
              <a:t>Teachable Machine </a:t>
            </a:r>
            <a:r>
              <a:rPr lang="ar-SA" sz="2800" dirty="0">
                <a:solidFill>
                  <a:srgbClr val="242424"/>
                </a:solidFill>
                <a:latin typeface="Arabic Typesetting" panose="03020402040406030203" pitchFamily="66" charset="-78"/>
                <a:cs typeface="Arabic Typesetting" panose="03020402040406030203" pitchFamily="66" charset="-78"/>
              </a:rPr>
              <a:t>و بعض التقنيات المقدمة من قوقل .</a:t>
            </a:r>
            <a:endParaRPr lang="ar-SA" sz="2800" b="0" i="0" dirty="0">
              <a:solidFill>
                <a:srgbClr val="242424"/>
              </a:solidFill>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732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6" name="Google Shape;581;p37">
            <a:extLst>
              <a:ext uri="{FF2B5EF4-FFF2-40B4-BE49-F238E27FC236}">
                <a16:creationId xmlns:a16="http://schemas.microsoft.com/office/drawing/2014/main" id="{2B0ABA4B-6E12-EDA2-6FE4-465DF169A7DB}"/>
              </a:ext>
            </a:extLst>
          </p:cNvPr>
          <p:cNvSpPr txBox="1">
            <a:spLocks/>
          </p:cNvSpPr>
          <p:nvPr/>
        </p:nvSpPr>
        <p:spPr>
          <a:xfrm>
            <a:off x="2346334" y="253262"/>
            <a:ext cx="3824008"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l"/>
            <a:r>
              <a:rPr lang="ar-SA" b="0" i="0" dirty="0">
                <a:solidFill>
                  <a:srgbClr val="242424"/>
                </a:solidFill>
                <a:effectLst/>
                <a:latin typeface="Arabic Typesetting" panose="03020402040406030203" pitchFamily="66" charset="-78"/>
                <a:cs typeface="Arabic Typesetting" panose="03020402040406030203" pitchFamily="66" charset="-78"/>
              </a:rPr>
              <a:t>البيانات المراد استخدامها </a:t>
            </a:r>
          </a:p>
        </p:txBody>
      </p:sp>
      <p:sp>
        <p:nvSpPr>
          <p:cNvPr id="41" name="Google Shape;581;p37">
            <a:extLst>
              <a:ext uri="{FF2B5EF4-FFF2-40B4-BE49-F238E27FC236}">
                <a16:creationId xmlns:a16="http://schemas.microsoft.com/office/drawing/2014/main" id="{A8F5CAFC-D3F4-F1E9-608E-D9EEC9462EF6}"/>
              </a:ext>
            </a:extLst>
          </p:cNvPr>
          <p:cNvSpPr txBox="1">
            <a:spLocks/>
          </p:cNvSpPr>
          <p:nvPr/>
        </p:nvSpPr>
        <p:spPr>
          <a:xfrm>
            <a:off x="756855" y="1576038"/>
            <a:ext cx="7002966" cy="1541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2800" b="0" i="0" dirty="0">
                <a:solidFill>
                  <a:srgbClr val="242424"/>
                </a:solidFill>
                <a:effectLst/>
                <a:latin typeface="Arabic Typesetting" panose="03020402040406030203" pitchFamily="66" charset="-78"/>
                <a:cs typeface="Arabic Typesetting" panose="03020402040406030203" pitchFamily="66" charset="-78"/>
              </a:rPr>
              <a:t>مفردات عربية و بعض المعاجم العربية مثل قاموس المعاني و قاموس المعجم العربي, واستخدام الرموز او الصور التي تعبر عن معنى عربي .</a:t>
            </a:r>
          </a:p>
        </p:txBody>
      </p:sp>
    </p:spTree>
    <p:extLst>
      <p:ext uri="{BB962C8B-B14F-4D97-AF65-F5344CB8AC3E}">
        <p14:creationId xmlns:p14="http://schemas.microsoft.com/office/powerpoint/2010/main" val="176157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6" name="Google Shape;581;p37">
            <a:extLst>
              <a:ext uri="{FF2B5EF4-FFF2-40B4-BE49-F238E27FC236}">
                <a16:creationId xmlns:a16="http://schemas.microsoft.com/office/drawing/2014/main" id="{2B0ABA4B-6E12-EDA2-6FE4-465DF169A7DB}"/>
              </a:ext>
            </a:extLst>
          </p:cNvPr>
          <p:cNvSpPr txBox="1">
            <a:spLocks/>
          </p:cNvSpPr>
          <p:nvPr/>
        </p:nvSpPr>
        <p:spPr>
          <a:xfrm>
            <a:off x="2361201" y="312735"/>
            <a:ext cx="4939129" cy="5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l"/>
            <a:r>
              <a:rPr lang="ar-SA" b="0" i="0" dirty="0">
                <a:solidFill>
                  <a:srgbClr val="242424"/>
                </a:solidFill>
                <a:effectLst/>
                <a:latin typeface="Arabic Typesetting" panose="03020402040406030203" pitchFamily="66" charset="-78"/>
                <a:cs typeface="Arabic Typesetting" panose="03020402040406030203" pitchFamily="66" charset="-78"/>
              </a:rPr>
              <a:t>القيمة المضافة للحل المقدم لمجال الحوسبة</a:t>
            </a:r>
          </a:p>
        </p:txBody>
      </p:sp>
      <p:sp>
        <p:nvSpPr>
          <p:cNvPr id="41" name="Google Shape;581;p37">
            <a:extLst>
              <a:ext uri="{FF2B5EF4-FFF2-40B4-BE49-F238E27FC236}">
                <a16:creationId xmlns:a16="http://schemas.microsoft.com/office/drawing/2014/main" id="{A8F5CAFC-D3F4-F1E9-608E-D9EEC9462EF6}"/>
              </a:ext>
            </a:extLst>
          </p:cNvPr>
          <p:cNvSpPr txBox="1">
            <a:spLocks/>
          </p:cNvSpPr>
          <p:nvPr/>
        </p:nvSpPr>
        <p:spPr>
          <a:xfrm>
            <a:off x="756855" y="1576038"/>
            <a:ext cx="7002966" cy="1541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2800" b="0" i="0" dirty="0">
                <a:solidFill>
                  <a:srgbClr val="242424"/>
                </a:solidFill>
                <a:effectLst/>
                <a:latin typeface="Arabic Typesetting" panose="03020402040406030203" pitchFamily="66" charset="-78"/>
                <a:cs typeface="Arabic Typesetting" panose="03020402040406030203" pitchFamily="66" charset="-78"/>
              </a:rPr>
              <a:t>اثراء مجال للغة العربية في العاب الأطفال لرفع مستوى استخدامات اللغة العربية في مجالات اكثر توسعا بين الأطفال .</a:t>
            </a:r>
          </a:p>
        </p:txBody>
      </p:sp>
    </p:spTree>
    <p:extLst>
      <p:ext uri="{BB962C8B-B14F-4D97-AF65-F5344CB8AC3E}">
        <p14:creationId xmlns:p14="http://schemas.microsoft.com/office/powerpoint/2010/main" val="352542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9"/>
          <p:cNvSpPr/>
          <p:nvPr/>
        </p:nvSpPr>
        <p:spPr>
          <a:xfrm>
            <a:off x="6267733" y="1633501"/>
            <a:ext cx="807300" cy="80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9"/>
          <p:cNvSpPr/>
          <p:nvPr/>
        </p:nvSpPr>
        <p:spPr>
          <a:xfrm>
            <a:off x="2053133" y="1633501"/>
            <a:ext cx="807300" cy="80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9"/>
          <p:cNvSpPr/>
          <p:nvPr/>
        </p:nvSpPr>
        <p:spPr>
          <a:xfrm rot="5400000">
            <a:off x="6498989" y="1643342"/>
            <a:ext cx="791502" cy="796569"/>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9"/>
          <p:cNvSpPr/>
          <p:nvPr/>
        </p:nvSpPr>
        <p:spPr>
          <a:xfrm>
            <a:off x="4160433" y="1633501"/>
            <a:ext cx="807300" cy="80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9"/>
          <p:cNvSpPr/>
          <p:nvPr/>
        </p:nvSpPr>
        <p:spPr>
          <a:xfrm>
            <a:off x="1826854" y="1634475"/>
            <a:ext cx="807381" cy="80539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81;p37">
            <a:extLst>
              <a:ext uri="{FF2B5EF4-FFF2-40B4-BE49-F238E27FC236}">
                <a16:creationId xmlns:a16="http://schemas.microsoft.com/office/drawing/2014/main" id="{010853E1-2144-C0C7-DA39-8480237F4087}"/>
              </a:ext>
            </a:extLst>
          </p:cNvPr>
          <p:cNvSpPr txBox="1">
            <a:spLocks/>
          </p:cNvSpPr>
          <p:nvPr/>
        </p:nvSpPr>
        <p:spPr>
          <a:xfrm>
            <a:off x="5509768" y="2340734"/>
            <a:ext cx="2445835"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3600" dirty="0">
                <a:solidFill>
                  <a:srgbClr val="9DD7CE"/>
                </a:solidFill>
                <a:latin typeface="Arabic Typesetting" panose="03020402040406030203" pitchFamily="66" charset="-78"/>
                <a:cs typeface="Arabic Typesetting" panose="03020402040406030203" pitchFamily="66" charset="-78"/>
              </a:rPr>
              <a:t>منى محمد سيف</a:t>
            </a:r>
          </a:p>
        </p:txBody>
      </p:sp>
      <p:sp>
        <p:nvSpPr>
          <p:cNvPr id="17" name="Google Shape;581;p37">
            <a:extLst>
              <a:ext uri="{FF2B5EF4-FFF2-40B4-BE49-F238E27FC236}">
                <a16:creationId xmlns:a16="http://schemas.microsoft.com/office/drawing/2014/main" id="{09CFA22E-6A3B-9EF1-C987-BBDCD1B07616}"/>
              </a:ext>
            </a:extLst>
          </p:cNvPr>
          <p:cNvSpPr txBox="1">
            <a:spLocks/>
          </p:cNvSpPr>
          <p:nvPr/>
        </p:nvSpPr>
        <p:spPr>
          <a:xfrm>
            <a:off x="2986851" y="2436356"/>
            <a:ext cx="2445835"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3600" dirty="0">
                <a:solidFill>
                  <a:srgbClr val="9BA0C4"/>
                </a:solidFill>
                <a:latin typeface="Arabic Typesetting" panose="03020402040406030203" pitchFamily="66" charset="-78"/>
                <a:cs typeface="Arabic Typesetting" panose="03020402040406030203" pitchFamily="66" charset="-78"/>
              </a:rPr>
              <a:t>كاملة محمد البارقي</a:t>
            </a:r>
          </a:p>
        </p:txBody>
      </p:sp>
      <p:sp>
        <p:nvSpPr>
          <p:cNvPr id="18" name="Google Shape;581;p37">
            <a:extLst>
              <a:ext uri="{FF2B5EF4-FFF2-40B4-BE49-F238E27FC236}">
                <a16:creationId xmlns:a16="http://schemas.microsoft.com/office/drawing/2014/main" id="{21011BA6-61B4-42AA-12A6-1A54287F93D6}"/>
              </a:ext>
            </a:extLst>
          </p:cNvPr>
          <p:cNvSpPr txBox="1">
            <a:spLocks/>
          </p:cNvSpPr>
          <p:nvPr/>
        </p:nvSpPr>
        <p:spPr>
          <a:xfrm>
            <a:off x="603936" y="2443326"/>
            <a:ext cx="2445835"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3600" dirty="0">
                <a:solidFill>
                  <a:srgbClr val="F49394"/>
                </a:solidFill>
                <a:latin typeface="Arabic Typesetting" panose="03020402040406030203" pitchFamily="66" charset="-78"/>
                <a:cs typeface="Arabic Typesetting" panose="03020402040406030203" pitchFamily="66" charset="-78"/>
              </a:rPr>
              <a:t>نوف علي القرني</a:t>
            </a:r>
          </a:p>
        </p:txBody>
      </p:sp>
      <p:sp>
        <p:nvSpPr>
          <p:cNvPr id="31" name="Google Shape;581;p37">
            <a:extLst>
              <a:ext uri="{FF2B5EF4-FFF2-40B4-BE49-F238E27FC236}">
                <a16:creationId xmlns:a16="http://schemas.microsoft.com/office/drawing/2014/main" id="{F726E7F7-B4A3-C958-0FEC-AB773F1F41AC}"/>
              </a:ext>
            </a:extLst>
          </p:cNvPr>
          <p:cNvSpPr txBox="1">
            <a:spLocks/>
          </p:cNvSpPr>
          <p:nvPr/>
        </p:nvSpPr>
        <p:spPr>
          <a:xfrm>
            <a:off x="3278758" y="-170360"/>
            <a:ext cx="2445835"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4400" dirty="0">
                <a:solidFill>
                  <a:schemeClr val="tx1"/>
                </a:solidFill>
                <a:latin typeface="Arabic Typesetting" panose="03020402040406030203" pitchFamily="66" charset="-78"/>
                <a:cs typeface="Arabic Typesetting" panose="03020402040406030203" pitchFamily="66" charset="-78"/>
              </a:rPr>
              <a:t>أعضاء الفـريـق:-</a:t>
            </a:r>
          </a:p>
        </p:txBody>
      </p:sp>
      <p:sp>
        <p:nvSpPr>
          <p:cNvPr id="32" name="Google Shape;581;p37">
            <a:extLst>
              <a:ext uri="{FF2B5EF4-FFF2-40B4-BE49-F238E27FC236}">
                <a16:creationId xmlns:a16="http://schemas.microsoft.com/office/drawing/2014/main" id="{EAC6104F-1883-D602-D73E-E2652AF43278}"/>
              </a:ext>
            </a:extLst>
          </p:cNvPr>
          <p:cNvSpPr txBox="1">
            <a:spLocks/>
          </p:cNvSpPr>
          <p:nvPr/>
        </p:nvSpPr>
        <p:spPr>
          <a:xfrm>
            <a:off x="1598342" y="3460542"/>
            <a:ext cx="6475269"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marL="457200" indent="-457200" algn="r" rtl="1">
              <a:buFont typeface="Arial" panose="020B0604020202020204" pitchFamily="34" charset="0"/>
              <a:buChar char="•"/>
            </a:pPr>
            <a:r>
              <a:rPr lang="ar-SA" sz="2800" dirty="0">
                <a:solidFill>
                  <a:schemeClr val="tx1"/>
                </a:solidFill>
                <a:latin typeface="Arabic Typesetting" panose="03020402040406030203" pitchFamily="66" charset="-78"/>
                <a:cs typeface="Arabic Typesetting" panose="03020402040406030203" pitchFamily="66" charset="-78"/>
              </a:rPr>
              <a:t>كلية الحاسب الي ونظم المعلومات : تخصص نظم معلومات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31" name="Google Shape;869;p52">
            <a:extLst>
              <a:ext uri="{FF2B5EF4-FFF2-40B4-BE49-F238E27FC236}">
                <a16:creationId xmlns:a16="http://schemas.microsoft.com/office/drawing/2014/main" id="{A442771D-84D4-1493-1379-E907BF173881}"/>
              </a:ext>
            </a:extLst>
          </p:cNvPr>
          <p:cNvGrpSpPr/>
          <p:nvPr/>
        </p:nvGrpSpPr>
        <p:grpSpPr>
          <a:xfrm rot="10800000">
            <a:off x="2684814" y="1063844"/>
            <a:ext cx="3774371" cy="3727037"/>
            <a:chOff x="3238463" y="1641600"/>
            <a:chExt cx="2667012" cy="2680475"/>
          </a:xfrm>
        </p:grpSpPr>
        <p:sp>
          <p:nvSpPr>
            <p:cNvPr id="32" name="Google Shape;870;p52">
              <a:extLst>
                <a:ext uri="{FF2B5EF4-FFF2-40B4-BE49-F238E27FC236}">
                  <a16:creationId xmlns:a16="http://schemas.microsoft.com/office/drawing/2014/main" id="{9C9D39C3-46DF-8FFE-B749-1F5CCA96B5A1}"/>
                </a:ext>
              </a:extLst>
            </p:cNvPr>
            <p:cNvSpPr/>
            <p:nvPr/>
          </p:nvSpPr>
          <p:spPr>
            <a:xfrm>
              <a:off x="3238463" y="1641600"/>
              <a:ext cx="1334094" cy="1339694"/>
            </a:xfrm>
            <a:custGeom>
              <a:avLst/>
              <a:gdLst/>
              <a:ahLst/>
              <a:cxnLst/>
              <a:rect l="l" t="t" r="r" b="b"/>
              <a:pathLst>
                <a:path w="112203" h="112674" extrusionOk="0">
                  <a:moveTo>
                    <a:pt x="112202" y="0"/>
                  </a:moveTo>
                  <a:cubicBezTo>
                    <a:pt x="50288" y="0"/>
                    <a:pt x="1" y="50193"/>
                    <a:pt x="1" y="112107"/>
                  </a:cubicBezTo>
                  <a:lnTo>
                    <a:pt x="1" y="112674"/>
                  </a:lnTo>
                  <a:lnTo>
                    <a:pt x="51801" y="112674"/>
                  </a:lnTo>
                  <a:lnTo>
                    <a:pt x="51801" y="112390"/>
                  </a:lnTo>
                  <a:cubicBezTo>
                    <a:pt x="51801" y="79023"/>
                    <a:pt x="78741" y="51989"/>
                    <a:pt x="112202" y="51989"/>
                  </a:cubicBezTo>
                  <a:lnTo>
                    <a:pt x="1122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71;p52">
              <a:extLst>
                <a:ext uri="{FF2B5EF4-FFF2-40B4-BE49-F238E27FC236}">
                  <a16:creationId xmlns:a16="http://schemas.microsoft.com/office/drawing/2014/main" id="{E078F89C-9E0B-D7FF-5869-E7F85ACC5BDB}"/>
                </a:ext>
              </a:extLst>
            </p:cNvPr>
            <p:cNvSpPr/>
            <p:nvPr/>
          </p:nvSpPr>
          <p:spPr>
            <a:xfrm>
              <a:off x="3854349" y="2259723"/>
              <a:ext cx="718192" cy="721557"/>
            </a:xfrm>
            <a:custGeom>
              <a:avLst/>
              <a:gdLst/>
              <a:ahLst/>
              <a:cxnLst/>
              <a:rect l="l" t="t" r="r" b="b"/>
              <a:pathLst>
                <a:path w="60403" h="60686" extrusionOk="0">
                  <a:moveTo>
                    <a:pt x="60402" y="1"/>
                  </a:moveTo>
                  <a:cubicBezTo>
                    <a:pt x="27035" y="1"/>
                    <a:pt x="1" y="27035"/>
                    <a:pt x="1" y="60308"/>
                  </a:cubicBezTo>
                  <a:lnTo>
                    <a:pt x="1" y="60686"/>
                  </a:lnTo>
                  <a:lnTo>
                    <a:pt x="60402" y="60686"/>
                  </a:lnTo>
                  <a:lnTo>
                    <a:pt x="60402" y="1"/>
                  </a:lnTo>
                  <a:close/>
                </a:path>
              </a:pathLst>
            </a:custGeom>
            <a:solidFill>
              <a:srgbClr val="9BA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872;p52">
              <a:extLst>
                <a:ext uri="{FF2B5EF4-FFF2-40B4-BE49-F238E27FC236}">
                  <a16:creationId xmlns:a16="http://schemas.microsoft.com/office/drawing/2014/main" id="{EF40CA57-A04D-2CFC-824F-A2571486D783}"/>
                </a:ext>
              </a:extLst>
            </p:cNvPr>
            <p:cNvSpPr/>
            <p:nvPr/>
          </p:nvSpPr>
          <p:spPr>
            <a:xfrm>
              <a:off x="4572511" y="1641600"/>
              <a:ext cx="1332964" cy="1339694"/>
            </a:xfrm>
            <a:custGeom>
              <a:avLst/>
              <a:gdLst/>
              <a:ahLst/>
              <a:cxnLst/>
              <a:rect l="l" t="t" r="r" b="b"/>
              <a:pathLst>
                <a:path w="112108" h="112674" extrusionOk="0">
                  <a:moveTo>
                    <a:pt x="0" y="0"/>
                  </a:moveTo>
                  <a:lnTo>
                    <a:pt x="0" y="51989"/>
                  </a:lnTo>
                  <a:cubicBezTo>
                    <a:pt x="33273" y="51989"/>
                    <a:pt x="60308" y="79023"/>
                    <a:pt x="60308" y="112296"/>
                  </a:cubicBezTo>
                  <a:lnTo>
                    <a:pt x="60308" y="112674"/>
                  </a:lnTo>
                  <a:lnTo>
                    <a:pt x="112107" y="112674"/>
                  </a:lnTo>
                  <a:lnTo>
                    <a:pt x="112107" y="112107"/>
                  </a:lnTo>
                  <a:cubicBezTo>
                    <a:pt x="112107" y="50193"/>
                    <a:pt x="6191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73;p52">
              <a:extLst>
                <a:ext uri="{FF2B5EF4-FFF2-40B4-BE49-F238E27FC236}">
                  <a16:creationId xmlns:a16="http://schemas.microsoft.com/office/drawing/2014/main" id="{E5AA7B33-5493-DB58-3580-FFDD4B61599F}"/>
                </a:ext>
              </a:extLst>
            </p:cNvPr>
            <p:cNvSpPr/>
            <p:nvPr/>
          </p:nvSpPr>
          <p:spPr>
            <a:xfrm>
              <a:off x="4572511" y="2259723"/>
              <a:ext cx="717062" cy="721557"/>
            </a:xfrm>
            <a:custGeom>
              <a:avLst/>
              <a:gdLst/>
              <a:ahLst/>
              <a:cxnLst/>
              <a:rect l="l" t="t" r="r" b="b"/>
              <a:pathLst>
                <a:path w="60308" h="60686" extrusionOk="0">
                  <a:moveTo>
                    <a:pt x="0" y="1"/>
                  </a:moveTo>
                  <a:lnTo>
                    <a:pt x="0" y="60686"/>
                  </a:lnTo>
                  <a:lnTo>
                    <a:pt x="60308" y="60686"/>
                  </a:lnTo>
                  <a:lnTo>
                    <a:pt x="60308" y="60402"/>
                  </a:lnTo>
                  <a:cubicBezTo>
                    <a:pt x="60308" y="27035"/>
                    <a:pt x="33273"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74;p52">
              <a:extLst>
                <a:ext uri="{FF2B5EF4-FFF2-40B4-BE49-F238E27FC236}">
                  <a16:creationId xmlns:a16="http://schemas.microsoft.com/office/drawing/2014/main" id="{227C328C-D88A-E5D4-608D-E38D842002EF}"/>
                </a:ext>
              </a:extLst>
            </p:cNvPr>
            <p:cNvSpPr/>
            <p:nvPr/>
          </p:nvSpPr>
          <p:spPr>
            <a:xfrm>
              <a:off x="3238463" y="2981251"/>
              <a:ext cx="1334094" cy="1340823"/>
            </a:xfrm>
            <a:custGeom>
              <a:avLst/>
              <a:gdLst/>
              <a:ahLst/>
              <a:cxnLst/>
              <a:rect l="l" t="t" r="r" b="b"/>
              <a:pathLst>
                <a:path w="112203" h="112769" extrusionOk="0">
                  <a:moveTo>
                    <a:pt x="1" y="1"/>
                  </a:moveTo>
                  <a:lnTo>
                    <a:pt x="1" y="662"/>
                  </a:lnTo>
                  <a:cubicBezTo>
                    <a:pt x="1" y="62576"/>
                    <a:pt x="50288" y="112769"/>
                    <a:pt x="112202" y="112769"/>
                  </a:cubicBezTo>
                  <a:lnTo>
                    <a:pt x="112202" y="60780"/>
                  </a:lnTo>
                  <a:cubicBezTo>
                    <a:pt x="78741" y="60780"/>
                    <a:pt x="51801" y="33746"/>
                    <a:pt x="51801" y="379"/>
                  </a:cubicBezTo>
                  <a:lnTo>
                    <a:pt x="51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875;p52">
              <a:extLst>
                <a:ext uri="{FF2B5EF4-FFF2-40B4-BE49-F238E27FC236}">
                  <a16:creationId xmlns:a16="http://schemas.microsoft.com/office/drawing/2014/main" id="{66E0EF90-0CD2-37CE-918E-2A195FF2846B}"/>
                </a:ext>
              </a:extLst>
            </p:cNvPr>
            <p:cNvSpPr/>
            <p:nvPr/>
          </p:nvSpPr>
          <p:spPr>
            <a:xfrm>
              <a:off x="3854349" y="2981251"/>
              <a:ext cx="718192" cy="722686"/>
            </a:xfrm>
            <a:custGeom>
              <a:avLst/>
              <a:gdLst/>
              <a:ahLst/>
              <a:cxnLst/>
              <a:rect l="l" t="t" r="r" b="b"/>
              <a:pathLst>
                <a:path w="60403" h="60781" extrusionOk="0">
                  <a:moveTo>
                    <a:pt x="1" y="1"/>
                  </a:moveTo>
                  <a:lnTo>
                    <a:pt x="1" y="379"/>
                  </a:lnTo>
                  <a:cubicBezTo>
                    <a:pt x="1" y="33746"/>
                    <a:pt x="27035" y="60780"/>
                    <a:pt x="60402" y="60780"/>
                  </a:cubicBezTo>
                  <a:lnTo>
                    <a:pt x="60402"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76;p52">
              <a:extLst>
                <a:ext uri="{FF2B5EF4-FFF2-40B4-BE49-F238E27FC236}">
                  <a16:creationId xmlns:a16="http://schemas.microsoft.com/office/drawing/2014/main" id="{296DEC56-2E06-9DCE-88ED-8FF66B5358F6}"/>
                </a:ext>
              </a:extLst>
            </p:cNvPr>
            <p:cNvSpPr/>
            <p:nvPr/>
          </p:nvSpPr>
          <p:spPr>
            <a:xfrm>
              <a:off x="4572511" y="2981251"/>
              <a:ext cx="1332964" cy="1340823"/>
            </a:xfrm>
            <a:custGeom>
              <a:avLst/>
              <a:gdLst/>
              <a:ahLst/>
              <a:cxnLst/>
              <a:rect l="l" t="t" r="r" b="b"/>
              <a:pathLst>
                <a:path w="112108" h="112769" extrusionOk="0">
                  <a:moveTo>
                    <a:pt x="60308" y="1"/>
                  </a:moveTo>
                  <a:lnTo>
                    <a:pt x="60308" y="379"/>
                  </a:lnTo>
                  <a:cubicBezTo>
                    <a:pt x="60308" y="33746"/>
                    <a:pt x="33273" y="60780"/>
                    <a:pt x="0" y="60780"/>
                  </a:cubicBezTo>
                  <a:lnTo>
                    <a:pt x="0" y="112769"/>
                  </a:lnTo>
                  <a:cubicBezTo>
                    <a:pt x="61915" y="112769"/>
                    <a:pt x="112107" y="62482"/>
                    <a:pt x="112107" y="568"/>
                  </a:cubicBezTo>
                  <a:lnTo>
                    <a:pt x="112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877;p52">
              <a:extLst>
                <a:ext uri="{FF2B5EF4-FFF2-40B4-BE49-F238E27FC236}">
                  <a16:creationId xmlns:a16="http://schemas.microsoft.com/office/drawing/2014/main" id="{007FE3B1-260D-F2DC-F88C-56E44C85A293}"/>
                </a:ext>
              </a:extLst>
            </p:cNvPr>
            <p:cNvSpPr/>
            <p:nvPr/>
          </p:nvSpPr>
          <p:spPr>
            <a:xfrm>
              <a:off x="4572511" y="2981251"/>
              <a:ext cx="717062" cy="722686"/>
            </a:xfrm>
            <a:custGeom>
              <a:avLst/>
              <a:gdLst/>
              <a:ahLst/>
              <a:cxnLst/>
              <a:rect l="l" t="t" r="r" b="b"/>
              <a:pathLst>
                <a:path w="60308" h="60781" extrusionOk="0">
                  <a:moveTo>
                    <a:pt x="0" y="1"/>
                  </a:moveTo>
                  <a:lnTo>
                    <a:pt x="0" y="60780"/>
                  </a:lnTo>
                  <a:cubicBezTo>
                    <a:pt x="33273" y="60780"/>
                    <a:pt x="60308" y="33746"/>
                    <a:pt x="60308" y="379"/>
                  </a:cubicBezTo>
                  <a:lnTo>
                    <a:pt x="603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9" name="Google Shape;869;p52"/>
          <p:cNvGrpSpPr/>
          <p:nvPr/>
        </p:nvGrpSpPr>
        <p:grpSpPr>
          <a:xfrm>
            <a:off x="3238494" y="1618892"/>
            <a:ext cx="2667012" cy="2680475"/>
            <a:chOff x="3238463" y="1641600"/>
            <a:chExt cx="2667012" cy="2680475"/>
          </a:xfrm>
        </p:grpSpPr>
        <p:sp>
          <p:nvSpPr>
            <p:cNvPr id="870" name="Google Shape;870;p52"/>
            <p:cNvSpPr/>
            <p:nvPr/>
          </p:nvSpPr>
          <p:spPr>
            <a:xfrm>
              <a:off x="3238463" y="1641600"/>
              <a:ext cx="1334094" cy="1339694"/>
            </a:xfrm>
            <a:custGeom>
              <a:avLst/>
              <a:gdLst/>
              <a:ahLst/>
              <a:cxnLst/>
              <a:rect l="l" t="t" r="r" b="b"/>
              <a:pathLst>
                <a:path w="112203" h="112674" extrusionOk="0">
                  <a:moveTo>
                    <a:pt x="112202" y="0"/>
                  </a:moveTo>
                  <a:cubicBezTo>
                    <a:pt x="50288" y="0"/>
                    <a:pt x="1" y="50193"/>
                    <a:pt x="1" y="112107"/>
                  </a:cubicBezTo>
                  <a:lnTo>
                    <a:pt x="1" y="112674"/>
                  </a:lnTo>
                  <a:lnTo>
                    <a:pt x="51801" y="112674"/>
                  </a:lnTo>
                  <a:lnTo>
                    <a:pt x="51801" y="112390"/>
                  </a:lnTo>
                  <a:cubicBezTo>
                    <a:pt x="51801" y="79023"/>
                    <a:pt x="78741" y="51989"/>
                    <a:pt x="112202" y="51989"/>
                  </a:cubicBezTo>
                  <a:lnTo>
                    <a:pt x="1122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52"/>
            <p:cNvSpPr/>
            <p:nvPr/>
          </p:nvSpPr>
          <p:spPr>
            <a:xfrm>
              <a:off x="3854349" y="2259723"/>
              <a:ext cx="718192" cy="721557"/>
            </a:xfrm>
            <a:custGeom>
              <a:avLst/>
              <a:gdLst/>
              <a:ahLst/>
              <a:cxnLst/>
              <a:rect l="l" t="t" r="r" b="b"/>
              <a:pathLst>
                <a:path w="60403" h="60686" extrusionOk="0">
                  <a:moveTo>
                    <a:pt x="60402" y="1"/>
                  </a:moveTo>
                  <a:cubicBezTo>
                    <a:pt x="27035" y="1"/>
                    <a:pt x="1" y="27035"/>
                    <a:pt x="1" y="60308"/>
                  </a:cubicBezTo>
                  <a:lnTo>
                    <a:pt x="1" y="60686"/>
                  </a:lnTo>
                  <a:lnTo>
                    <a:pt x="60402" y="60686"/>
                  </a:lnTo>
                  <a:lnTo>
                    <a:pt x="60402" y="1"/>
                  </a:lnTo>
                  <a:close/>
                </a:path>
              </a:pathLst>
            </a:custGeom>
            <a:solidFill>
              <a:srgbClr val="9BA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2"/>
            <p:cNvSpPr/>
            <p:nvPr/>
          </p:nvSpPr>
          <p:spPr>
            <a:xfrm>
              <a:off x="4572511" y="1641600"/>
              <a:ext cx="1332964" cy="1339694"/>
            </a:xfrm>
            <a:custGeom>
              <a:avLst/>
              <a:gdLst/>
              <a:ahLst/>
              <a:cxnLst/>
              <a:rect l="l" t="t" r="r" b="b"/>
              <a:pathLst>
                <a:path w="112108" h="112674" extrusionOk="0">
                  <a:moveTo>
                    <a:pt x="0" y="0"/>
                  </a:moveTo>
                  <a:lnTo>
                    <a:pt x="0" y="51989"/>
                  </a:lnTo>
                  <a:cubicBezTo>
                    <a:pt x="33273" y="51989"/>
                    <a:pt x="60308" y="79023"/>
                    <a:pt x="60308" y="112296"/>
                  </a:cubicBezTo>
                  <a:lnTo>
                    <a:pt x="60308" y="112674"/>
                  </a:lnTo>
                  <a:lnTo>
                    <a:pt x="112107" y="112674"/>
                  </a:lnTo>
                  <a:lnTo>
                    <a:pt x="112107" y="112107"/>
                  </a:lnTo>
                  <a:cubicBezTo>
                    <a:pt x="112107" y="50193"/>
                    <a:pt x="6191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2"/>
            <p:cNvSpPr/>
            <p:nvPr/>
          </p:nvSpPr>
          <p:spPr>
            <a:xfrm>
              <a:off x="4572511" y="2259723"/>
              <a:ext cx="717062" cy="721557"/>
            </a:xfrm>
            <a:custGeom>
              <a:avLst/>
              <a:gdLst/>
              <a:ahLst/>
              <a:cxnLst/>
              <a:rect l="l" t="t" r="r" b="b"/>
              <a:pathLst>
                <a:path w="60308" h="60686" extrusionOk="0">
                  <a:moveTo>
                    <a:pt x="0" y="1"/>
                  </a:moveTo>
                  <a:lnTo>
                    <a:pt x="0" y="60686"/>
                  </a:lnTo>
                  <a:lnTo>
                    <a:pt x="60308" y="60686"/>
                  </a:lnTo>
                  <a:lnTo>
                    <a:pt x="60308" y="60402"/>
                  </a:lnTo>
                  <a:cubicBezTo>
                    <a:pt x="60308" y="27035"/>
                    <a:pt x="33273"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2"/>
            <p:cNvSpPr/>
            <p:nvPr/>
          </p:nvSpPr>
          <p:spPr>
            <a:xfrm>
              <a:off x="3238463" y="2981251"/>
              <a:ext cx="1334094" cy="1340823"/>
            </a:xfrm>
            <a:custGeom>
              <a:avLst/>
              <a:gdLst/>
              <a:ahLst/>
              <a:cxnLst/>
              <a:rect l="l" t="t" r="r" b="b"/>
              <a:pathLst>
                <a:path w="112203" h="112769" extrusionOk="0">
                  <a:moveTo>
                    <a:pt x="1" y="1"/>
                  </a:moveTo>
                  <a:lnTo>
                    <a:pt x="1" y="662"/>
                  </a:lnTo>
                  <a:cubicBezTo>
                    <a:pt x="1" y="62576"/>
                    <a:pt x="50288" y="112769"/>
                    <a:pt x="112202" y="112769"/>
                  </a:cubicBezTo>
                  <a:lnTo>
                    <a:pt x="112202" y="60780"/>
                  </a:lnTo>
                  <a:cubicBezTo>
                    <a:pt x="78741" y="60780"/>
                    <a:pt x="51801" y="33746"/>
                    <a:pt x="51801" y="379"/>
                  </a:cubicBezTo>
                  <a:lnTo>
                    <a:pt x="51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2"/>
            <p:cNvSpPr/>
            <p:nvPr/>
          </p:nvSpPr>
          <p:spPr>
            <a:xfrm>
              <a:off x="3854349" y="2981251"/>
              <a:ext cx="718192" cy="722686"/>
            </a:xfrm>
            <a:custGeom>
              <a:avLst/>
              <a:gdLst/>
              <a:ahLst/>
              <a:cxnLst/>
              <a:rect l="l" t="t" r="r" b="b"/>
              <a:pathLst>
                <a:path w="60403" h="60781" extrusionOk="0">
                  <a:moveTo>
                    <a:pt x="1" y="1"/>
                  </a:moveTo>
                  <a:lnTo>
                    <a:pt x="1" y="379"/>
                  </a:lnTo>
                  <a:cubicBezTo>
                    <a:pt x="1" y="33746"/>
                    <a:pt x="27035" y="60780"/>
                    <a:pt x="60402" y="60780"/>
                  </a:cubicBezTo>
                  <a:lnTo>
                    <a:pt x="60402"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2"/>
            <p:cNvSpPr/>
            <p:nvPr/>
          </p:nvSpPr>
          <p:spPr>
            <a:xfrm>
              <a:off x="4572511" y="2981251"/>
              <a:ext cx="1332964" cy="1340823"/>
            </a:xfrm>
            <a:custGeom>
              <a:avLst/>
              <a:gdLst/>
              <a:ahLst/>
              <a:cxnLst/>
              <a:rect l="l" t="t" r="r" b="b"/>
              <a:pathLst>
                <a:path w="112108" h="112769" extrusionOk="0">
                  <a:moveTo>
                    <a:pt x="60308" y="1"/>
                  </a:moveTo>
                  <a:lnTo>
                    <a:pt x="60308" y="379"/>
                  </a:lnTo>
                  <a:cubicBezTo>
                    <a:pt x="60308" y="33746"/>
                    <a:pt x="33273" y="60780"/>
                    <a:pt x="0" y="60780"/>
                  </a:cubicBezTo>
                  <a:lnTo>
                    <a:pt x="0" y="112769"/>
                  </a:lnTo>
                  <a:cubicBezTo>
                    <a:pt x="61915" y="112769"/>
                    <a:pt x="112107" y="62482"/>
                    <a:pt x="112107" y="568"/>
                  </a:cubicBezTo>
                  <a:lnTo>
                    <a:pt x="112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2"/>
            <p:cNvSpPr/>
            <p:nvPr/>
          </p:nvSpPr>
          <p:spPr>
            <a:xfrm>
              <a:off x="4572511" y="2981251"/>
              <a:ext cx="717062" cy="722686"/>
            </a:xfrm>
            <a:custGeom>
              <a:avLst/>
              <a:gdLst/>
              <a:ahLst/>
              <a:cxnLst/>
              <a:rect l="l" t="t" r="r" b="b"/>
              <a:pathLst>
                <a:path w="60308" h="60781" extrusionOk="0">
                  <a:moveTo>
                    <a:pt x="0" y="1"/>
                  </a:moveTo>
                  <a:lnTo>
                    <a:pt x="0" y="60780"/>
                  </a:lnTo>
                  <a:cubicBezTo>
                    <a:pt x="33273" y="60780"/>
                    <a:pt x="60308" y="33746"/>
                    <a:pt x="60308" y="379"/>
                  </a:cubicBezTo>
                  <a:lnTo>
                    <a:pt x="603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581;p37">
            <a:extLst>
              <a:ext uri="{FF2B5EF4-FFF2-40B4-BE49-F238E27FC236}">
                <a16:creationId xmlns:a16="http://schemas.microsoft.com/office/drawing/2014/main" id="{31C8F09B-944E-2A0B-37C1-890F3A33BD77}"/>
              </a:ext>
            </a:extLst>
          </p:cNvPr>
          <p:cNvSpPr txBox="1">
            <a:spLocks/>
          </p:cNvSpPr>
          <p:nvPr/>
        </p:nvSpPr>
        <p:spPr>
          <a:xfrm>
            <a:off x="2631431" y="-191535"/>
            <a:ext cx="2445835" cy="1112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accent6"/>
              </a:buClr>
              <a:buSzPts val="4400"/>
              <a:buFont typeface="Josefin Sans SemiBold"/>
              <a:buNone/>
              <a:defRPr sz="4000" b="0" i="0" u="none" strike="noStrike" cap="none">
                <a:solidFill>
                  <a:schemeClr val="dk1"/>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2pPr>
            <a:lvl3pPr marR="0" lvl="2"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3pPr>
            <a:lvl4pPr marR="0" lvl="3"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4pPr>
            <a:lvl5pPr marR="0" lvl="4"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5pPr>
            <a:lvl6pPr marR="0" lvl="5"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6pPr>
            <a:lvl7pPr marR="0" lvl="6"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7pPr>
            <a:lvl8pPr marR="0" lvl="7"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8pPr>
            <a:lvl9pPr marR="0" lvl="8" algn="ctr" rtl="0">
              <a:lnSpc>
                <a:spcPct val="100000"/>
              </a:lnSpc>
              <a:spcBef>
                <a:spcPts val="0"/>
              </a:spcBef>
              <a:spcAft>
                <a:spcPts val="0"/>
              </a:spcAft>
              <a:buClr>
                <a:schemeClr val="dk1"/>
              </a:buClr>
              <a:buSzPts val="12000"/>
              <a:buFont typeface="Ranchers"/>
              <a:buNone/>
              <a:defRPr sz="12000" b="0" i="0" u="none" strike="noStrike" cap="none">
                <a:solidFill>
                  <a:schemeClr val="dk1"/>
                </a:solidFill>
                <a:latin typeface="Ranchers"/>
                <a:ea typeface="Ranchers"/>
                <a:cs typeface="Ranchers"/>
                <a:sym typeface="Ranchers"/>
              </a:defRPr>
            </a:lvl9pPr>
          </a:lstStyle>
          <a:p>
            <a:pPr algn="r" rtl="1"/>
            <a:r>
              <a:rPr lang="ar-SA" sz="5400" dirty="0">
                <a:solidFill>
                  <a:schemeClr val="tx1"/>
                </a:solidFill>
                <a:latin typeface="Arabic Typesetting" panose="03020402040406030203" pitchFamily="66" charset="-78"/>
                <a:cs typeface="Arabic Typesetting" panose="03020402040406030203" pitchFamily="66" charset="-78"/>
              </a:rPr>
              <a:t>خــبراتنــــا :-</a:t>
            </a:r>
          </a:p>
        </p:txBody>
      </p:sp>
      <p:cxnSp>
        <p:nvCxnSpPr>
          <p:cNvPr id="5" name="Straight Connector 4">
            <a:extLst>
              <a:ext uri="{FF2B5EF4-FFF2-40B4-BE49-F238E27FC236}">
                <a16:creationId xmlns:a16="http://schemas.microsoft.com/office/drawing/2014/main" id="{0006ABEB-7054-1BCA-2932-BE4E8BA59737}"/>
              </a:ext>
            </a:extLst>
          </p:cNvPr>
          <p:cNvCxnSpPr/>
          <p:nvPr/>
        </p:nvCxnSpPr>
        <p:spPr>
          <a:xfrm>
            <a:off x="3238463" y="713678"/>
            <a:ext cx="2121557" cy="0"/>
          </a:xfrm>
          <a:prstGeom prst="line">
            <a:avLst/>
          </a:prstGeom>
        </p:spPr>
        <p:style>
          <a:lnRef idx="1">
            <a:schemeClr val="dk1"/>
          </a:lnRef>
          <a:fillRef idx="0">
            <a:schemeClr val="dk1"/>
          </a:fillRef>
          <a:effectRef idx="0">
            <a:schemeClr val="dk1"/>
          </a:effectRef>
          <a:fontRef idx="minor">
            <a:schemeClr val="tx1"/>
          </a:fontRef>
        </p:style>
      </p:cxnSp>
      <p:sp>
        <p:nvSpPr>
          <p:cNvPr id="862" name="Google Shape;862;p52"/>
          <p:cNvSpPr txBox="1">
            <a:spLocks noGrp="1"/>
          </p:cNvSpPr>
          <p:nvPr>
            <p:ph type="title"/>
          </p:nvPr>
        </p:nvSpPr>
        <p:spPr>
          <a:xfrm>
            <a:off x="3495691" y="1967901"/>
            <a:ext cx="922954" cy="5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SQL</a:t>
            </a:r>
            <a:endParaRPr dirty="0">
              <a:solidFill>
                <a:schemeClr val="tx1"/>
              </a:solidFill>
            </a:endParaRPr>
          </a:p>
        </p:txBody>
      </p:sp>
      <p:sp>
        <p:nvSpPr>
          <p:cNvPr id="25" name="Google Shape;862;p52">
            <a:extLst>
              <a:ext uri="{FF2B5EF4-FFF2-40B4-BE49-F238E27FC236}">
                <a16:creationId xmlns:a16="http://schemas.microsoft.com/office/drawing/2014/main" id="{545A035F-F5C8-1438-7042-CEEA47C613ED}"/>
              </a:ext>
            </a:extLst>
          </p:cNvPr>
          <p:cNvSpPr txBox="1">
            <a:spLocks/>
          </p:cNvSpPr>
          <p:nvPr/>
        </p:nvSpPr>
        <p:spPr>
          <a:xfrm rot="1491420">
            <a:off x="4618303" y="1999318"/>
            <a:ext cx="1424460" cy="53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dirty="0">
                <a:solidFill>
                  <a:schemeClr val="tx1"/>
                </a:solidFill>
              </a:rPr>
              <a:t>Python</a:t>
            </a:r>
          </a:p>
        </p:txBody>
      </p:sp>
      <p:sp>
        <p:nvSpPr>
          <p:cNvPr id="26" name="Google Shape;862;p52">
            <a:extLst>
              <a:ext uri="{FF2B5EF4-FFF2-40B4-BE49-F238E27FC236}">
                <a16:creationId xmlns:a16="http://schemas.microsoft.com/office/drawing/2014/main" id="{5D24FEEC-3DF2-A570-4813-260A2EDB17B1}"/>
              </a:ext>
            </a:extLst>
          </p:cNvPr>
          <p:cNvSpPr txBox="1">
            <a:spLocks/>
          </p:cNvSpPr>
          <p:nvPr/>
        </p:nvSpPr>
        <p:spPr>
          <a:xfrm rot="964546">
            <a:off x="3495690" y="3397104"/>
            <a:ext cx="922954" cy="53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dirty="0">
                <a:solidFill>
                  <a:schemeClr val="tx1"/>
                </a:solidFill>
              </a:rPr>
              <a:t>Java</a:t>
            </a:r>
          </a:p>
        </p:txBody>
      </p:sp>
      <p:sp>
        <p:nvSpPr>
          <p:cNvPr id="27" name="Google Shape;862;p52">
            <a:extLst>
              <a:ext uri="{FF2B5EF4-FFF2-40B4-BE49-F238E27FC236}">
                <a16:creationId xmlns:a16="http://schemas.microsoft.com/office/drawing/2014/main" id="{7C35EA14-B6AB-1984-1F3E-350C08E338D3}"/>
              </a:ext>
            </a:extLst>
          </p:cNvPr>
          <p:cNvSpPr txBox="1">
            <a:spLocks/>
          </p:cNvSpPr>
          <p:nvPr/>
        </p:nvSpPr>
        <p:spPr>
          <a:xfrm rot="20047467">
            <a:off x="4429918" y="3380575"/>
            <a:ext cx="1716198" cy="53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dirty="0">
                <a:solidFill>
                  <a:schemeClr val="tx1"/>
                </a:solidFill>
              </a:rPr>
              <a:t>Html/CSS</a:t>
            </a:r>
          </a:p>
        </p:txBody>
      </p:sp>
      <p:sp>
        <p:nvSpPr>
          <p:cNvPr id="864" name="Google Shape;864;p52"/>
          <p:cNvSpPr txBox="1">
            <a:spLocks noGrp="1"/>
          </p:cNvSpPr>
          <p:nvPr>
            <p:ph type="title" idx="2"/>
          </p:nvPr>
        </p:nvSpPr>
        <p:spPr>
          <a:xfrm rot="19478553">
            <a:off x="2505259" y="1275390"/>
            <a:ext cx="2858762" cy="4532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tx1"/>
                </a:solidFill>
              </a:rPr>
              <a:t>L</a:t>
            </a:r>
            <a:r>
              <a:rPr lang="en" sz="2000" dirty="0">
                <a:solidFill>
                  <a:schemeClr val="tx1"/>
                </a:solidFill>
              </a:rPr>
              <a:t>inux&gt;ubuntu</a:t>
            </a:r>
            <a:endParaRPr sz="2000" dirty="0">
              <a:solidFill>
                <a:schemeClr val="tx1"/>
              </a:solidFill>
            </a:endParaRPr>
          </a:p>
        </p:txBody>
      </p:sp>
      <p:sp>
        <p:nvSpPr>
          <p:cNvPr id="40" name="Google Shape;864;p52">
            <a:extLst>
              <a:ext uri="{FF2B5EF4-FFF2-40B4-BE49-F238E27FC236}">
                <a16:creationId xmlns:a16="http://schemas.microsoft.com/office/drawing/2014/main" id="{3EE8A1B1-EB8A-AEB3-3C44-10EBC0FE09B0}"/>
              </a:ext>
            </a:extLst>
          </p:cNvPr>
          <p:cNvSpPr txBox="1">
            <a:spLocks/>
          </p:cNvSpPr>
          <p:nvPr/>
        </p:nvSpPr>
        <p:spPr>
          <a:xfrm rot="1706445">
            <a:off x="5022297" y="1494171"/>
            <a:ext cx="1152637" cy="453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sz="2800" dirty="0">
                <a:solidFill>
                  <a:schemeClr val="tx1"/>
                </a:solidFill>
              </a:rPr>
              <a:t>Linux</a:t>
            </a:r>
          </a:p>
        </p:txBody>
      </p:sp>
      <p:sp>
        <p:nvSpPr>
          <p:cNvPr id="41" name="Google Shape;864;p52">
            <a:extLst>
              <a:ext uri="{FF2B5EF4-FFF2-40B4-BE49-F238E27FC236}">
                <a16:creationId xmlns:a16="http://schemas.microsoft.com/office/drawing/2014/main" id="{832FB540-EA6A-9E20-DB66-86CF7B7BDF26}"/>
              </a:ext>
            </a:extLst>
          </p:cNvPr>
          <p:cNvSpPr txBox="1">
            <a:spLocks/>
          </p:cNvSpPr>
          <p:nvPr/>
        </p:nvSpPr>
        <p:spPr>
          <a:xfrm rot="2581970">
            <a:off x="2796673" y="3835081"/>
            <a:ext cx="1152637" cy="453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sz="2800" dirty="0">
                <a:solidFill>
                  <a:schemeClr val="tx1"/>
                </a:solidFill>
              </a:rPr>
              <a:t>adalo</a:t>
            </a:r>
          </a:p>
        </p:txBody>
      </p:sp>
      <p:sp>
        <p:nvSpPr>
          <p:cNvPr id="42" name="Google Shape;864;p52">
            <a:extLst>
              <a:ext uri="{FF2B5EF4-FFF2-40B4-BE49-F238E27FC236}">
                <a16:creationId xmlns:a16="http://schemas.microsoft.com/office/drawing/2014/main" id="{16C3E095-9741-AEEA-D9BF-F6A1D39899C4}"/>
              </a:ext>
            </a:extLst>
          </p:cNvPr>
          <p:cNvSpPr txBox="1">
            <a:spLocks/>
          </p:cNvSpPr>
          <p:nvPr/>
        </p:nvSpPr>
        <p:spPr>
          <a:xfrm rot="20633203">
            <a:off x="5084847" y="3853049"/>
            <a:ext cx="1862938" cy="453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2500"/>
              <a:buFont typeface="Josefin Sans SemiBold"/>
              <a:buNone/>
              <a:defRPr sz="2300" b="0" i="0" u="none" strike="noStrike" cap="none">
                <a:solidFill>
                  <a:schemeClr val="accent6"/>
                </a:solidFill>
                <a:latin typeface="Josefin Sans SemiBold"/>
                <a:ea typeface="Josefin Sans SemiBold"/>
                <a:cs typeface="Josefin Sans SemiBold"/>
                <a:sym typeface="Josefin Sans SemiBold"/>
              </a:defRPr>
            </a:lvl1pPr>
            <a:lvl2pPr marR="0" lvl="1"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2pPr>
            <a:lvl3pPr marR="0" lvl="2"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3pPr>
            <a:lvl4pPr marR="0" lvl="3"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4pPr>
            <a:lvl5pPr marR="0" lvl="4"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5pPr>
            <a:lvl6pPr marR="0" lvl="5"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6pPr>
            <a:lvl7pPr marR="0" lvl="6"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7pPr>
            <a:lvl8pPr marR="0" lvl="7"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8pPr>
            <a:lvl9pPr marR="0" lvl="8" algn="l" rtl="0">
              <a:lnSpc>
                <a:spcPct val="100000"/>
              </a:lnSpc>
              <a:spcBef>
                <a:spcPts val="0"/>
              </a:spcBef>
              <a:spcAft>
                <a:spcPts val="0"/>
              </a:spcAft>
              <a:buClr>
                <a:schemeClr val="accent3"/>
              </a:buClr>
              <a:buSzPts val="2500"/>
              <a:buFont typeface="Ranchers"/>
              <a:buNone/>
              <a:defRPr sz="2500" b="0" i="0" u="none" strike="noStrike" cap="none">
                <a:solidFill>
                  <a:schemeClr val="accent3"/>
                </a:solidFill>
                <a:latin typeface="Ranchers"/>
                <a:ea typeface="Ranchers"/>
                <a:cs typeface="Ranchers"/>
                <a:sym typeface="Ranchers"/>
              </a:defRPr>
            </a:lvl9pPr>
          </a:lstStyle>
          <a:p>
            <a:r>
              <a:rPr lang="en-US" sz="1800" dirty="0">
                <a:solidFill>
                  <a:schemeClr val="tx1"/>
                </a:solidFill>
              </a:rPr>
              <a:t>chatbot</a:t>
            </a:r>
          </a:p>
        </p:txBody>
      </p:sp>
    </p:spTree>
  </p:cSld>
  <p:clrMapOvr>
    <a:masterClrMapping/>
  </p:clrMapOvr>
</p:sld>
</file>

<file path=ppt/theme/theme1.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287</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Andalus</vt:lpstr>
      <vt:lpstr>Arabic Typesetting</vt:lpstr>
      <vt:lpstr>Arial</vt:lpstr>
      <vt:lpstr>Josefin Sans</vt:lpstr>
      <vt:lpstr>Josefin Sans SemiBold</vt:lpstr>
      <vt:lpstr>Ranchers</vt:lpstr>
      <vt:lpstr>Roboto</vt:lpstr>
      <vt:lpstr>Dealing with Irrational People by Slidesgo</vt:lpstr>
      <vt:lpstr>الهيثم</vt:lpstr>
      <vt:lpstr>مسار الألعاب اللغوية</vt:lpstr>
      <vt:lpstr>PowerPoint Presentation</vt:lpstr>
      <vt:lpstr>PowerPoint Presentation</vt:lpstr>
      <vt:lpstr>PowerPoint Presentation</vt:lpstr>
      <vt:lpstr>PowerPoint Presentation</vt:lpstr>
      <vt:lpstr>PowerPoint Presentation</vt:lpstr>
      <vt:lpstr>PowerPoint Presentation</vt:lpstr>
      <vt:lpstr>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GION AI</dc:title>
  <dc:creator>nof .</dc:creator>
  <cp:lastModifiedBy>نوف على عالي القرني</cp:lastModifiedBy>
  <cp:revision>5</cp:revision>
  <dcterms:modified xsi:type="dcterms:W3CDTF">2022-05-09T12:48:01Z</dcterms:modified>
</cp:coreProperties>
</file>