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98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ebaalqarawi@gmail.com" TargetMode="External"/><Relationship Id="rId2" Type="http://schemas.openxmlformats.org/officeDocument/2006/relationships/hyperlink" Target="mailto:Alkharraamari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jabali20009@gmail.com" TargetMode="External"/><Relationship Id="rId4" Type="http://schemas.openxmlformats.org/officeDocument/2006/relationships/hyperlink" Target="mailto:Rahafqeswed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مشروع </a:t>
            </a:r>
            <a:r>
              <a:rPr lang="ar-SA" altLang="ko-KR" sz="5400" dirty="0" err="1">
                <a:solidFill>
                  <a:schemeClr val="bg1"/>
                </a:solidFill>
                <a:cs typeface="Arial" pitchFamily="34" charset="0"/>
              </a:rPr>
              <a:t>برمجان</a:t>
            </a:r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 العربية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958877"/>
            <a:ext cx="44579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من انتاج: مريم الخراع، رشا </a:t>
            </a:r>
            <a:r>
              <a:rPr lang="ar-SA" altLang="ko-K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، صبا القرعاوي، رهف القحطاني، أحمد الجبالي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5244" y="423083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الأجندة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6307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المسار والمجال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7657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محاور الفكرة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00731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البيانات المستخدمة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39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ar-SA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مسار الشعر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المجالات:- تأليف الشعر آليًا، بناء على موضوع وقافية محدديْن</a:t>
            </a:r>
          </a:p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- التعرف على البيت الأصلي والمنتحل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26C2C-37FC-40ED-B78A-F374EA10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/>
              <a:t>محاور الفكرة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7AF495-846A-40F5-9930-1B6F1A27729A}"/>
              </a:ext>
            </a:extLst>
          </p:cNvPr>
          <p:cNvGrpSpPr/>
          <p:nvPr/>
        </p:nvGrpSpPr>
        <p:grpSpPr>
          <a:xfrm flipH="1">
            <a:off x="7444667" y="3527885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FB8123D9-90AA-48FA-A4C9-77190C64806D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9856983-F89A-423C-AA16-E67EC273C267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3088005D-4150-4AE4-A196-C423767BD85C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BA6A6460-EEA5-45E9-A9F4-CDC3939EE88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3DB89AC5-20DE-4D4A-867F-F69C0C56FAA7}"/>
              </a:ext>
            </a:extLst>
          </p:cNvPr>
          <p:cNvSpPr/>
          <p:nvPr/>
        </p:nvSpPr>
        <p:spPr>
          <a:xfrm>
            <a:off x="7088108" y="2124234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FF5B0762-0EC3-4E6C-A57B-369B9184F748}"/>
              </a:ext>
            </a:extLst>
          </p:cNvPr>
          <p:cNvGrpSpPr/>
          <p:nvPr/>
        </p:nvGrpSpPr>
        <p:grpSpPr>
          <a:xfrm>
            <a:off x="4496079" y="3570531"/>
            <a:ext cx="511666" cy="490542"/>
            <a:chOff x="1869148" y="3350721"/>
            <a:chExt cx="511666" cy="490542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A982A0A-68F7-452A-8C07-69678D17BAEC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6646724B-44EE-4294-BE76-2FA2BE25B097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6DF274E7-64D1-4252-AE8E-3AFB7878E2B7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9FBF315-2E88-4418-9E4A-CA45E2C300D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Block Arc 37">
            <a:extLst>
              <a:ext uri="{FF2B5EF4-FFF2-40B4-BE49-F238E27FC236}">
                <a16:creationId xmlns:a16="http://schemas.microsoft.com/office/drawing/2014/main" id="{502BE308-D1C6-41CF-B722-0511B218A43A}"/>
              </a:ext>
            </a:extLst>
          </p:cNvPr>
          <p:cNvSpPr/>
          <p:nvPr/>
        </p:nvSpPr>
        <p:spPr>
          <a:xfrm>
            <a:off x="4271795" y="2124234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0EB16-67CC-4774-BD55-40ED7C4EA445}"/>
              </a:ext>
            </a:extLst>
          </p:cNvPr>
          <p:cNvGrpSpPr/>
          <p:nvPr/>
        </p:nvGrpSpPr>
        <p:grpSpPr>
          <a:xfrm>
            <a:off x="3506161" y="4838243"/>
            <a:ext cx="2472004" cy="1105530"/>
            <a:chOff x="803640" y="3362835"/>
            <a:chExt cx="2059657" cy="11055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0533CC-88E9-4049-B9C2-EDDAC561131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1-انتساب الشعر وخصوصاً في مواقع التواصل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تردد الشعراء من نشر شعرهم خوفاً من الانتحال وسرقة الحقوق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قلة المصادر العربية في مجال الشعر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88AE8-54A1-412F-A281-13E473F73D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المشكلة وآثارها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7CE0B7-56D2-419B-83C1-C771B28962A2}"/>
              </a:ext>
            </a:extLst>
          </p:cNvPr>
          <p:cNvGrpSpPr/>
          <p:nvPr/>
        </p:nvGrpSpPr>
        <p:grpSpPr>
          <a:xfrm>
            <a:off x="6464498" y="4795599"/>
            <a:ext cx="2472004" cy="1290196"/>
            <a:chOff x="803640" y="3362835"/>
            <a:chExt cx="2059657" cy="12901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8AD129-4857-49AF-8FFD-904376FA0C7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pre-processing, Tokenization, Feature extraction,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normalization:BERT</a:t>
              </a:r>
              <a:endParaRPr lang="ar-SA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techniques: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Bayse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KNN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SVM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markovify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DF15D1-0994-431E-9C20-3C007DC6520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الحل المقترح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64B2C197-6AFC-4F0F-9228-1D614D7BF194}"/>
              </a:ext>
            </a:extLst>
          </p:cNvPr>
          <p:cNvSpPr/>
          <p:nvPr/>
        </p:nvSpPr>
        <p:spPr>
          <a:xfrm>
            <a:off x="4569053" y="433560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2CBB21-0560-40F5-B6C4-1EA1658CA602}"/>
              </a:ext>
            </a:extLst>
          </p:cNvPr>
          <p:cNvGrpSpPr/>
          <p:nvPr/>
        </p:nvGrpSpPr>
        <p:grpSpPr>
          <a:xfrm flipH="1">
            <a:off x="1754418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48E3DD21-CDA0-4278-926B-A1BD10487CE8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F219C9D8-9E5A-4158-A25E-58D83E67EF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1FF554BA-7B36-431A-9DC0-A013E088D904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C61BFA90-DEF1-438D-B465-F2806B49C63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105B189C-B9FB-4CE3-BCF5-BE7634649EAF}"/>
              </a:ext>
            </a:extLst>
          </p:cNvPr>
          <p:cNvSpPr/>
          <p:nvPr/>
        </p:nvSpPr>
        <p:spPr>
          <a:xfrm rot="5400000">
            <a:off x="1444718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6701B-2EF7-41B9-9DC4-D553955A7993}"/>
              </a:ext>
            </a:extLst>
          </p:cNvPr>
          <p:cNvGrpSpPr/>
          <p:nvPr/>
        </p:nvGrpSpPr>
        <p:grpSpPr>
          <a:xfrm>
            <a:off x="902632" y="4838242"/>
            <a:ext cx="2472004" cy="1105530"/>
            <a:chOff x="803640" y="3362835"/>
            <a:chExt cx="2059657" cy="11055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EF0243-3B96-4113-BC7C-77380BA7E7A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 كشف الانتحال في مجال الشعر 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حفظ حقوق الشعراء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اثراء المحتوى العربي في مجال الذكاء الاصطناعي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269CD6-A866-467A-B278-A247BFFC000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الهدف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ord 15">
            <a:extLst>
              <a:ext uri="{FF2B5EF4-FFF2-40B4-BE49-F238E27FC236}">
                <a16:creationId xmlns:a16="http://schemas.microsoft.com/office/drawing/2014/main" id="{64DCF193-898B-4CFB-B928-C5DE9AB07F3A}"/>
              </a:ext>
            </a:extLst>
          </p:cNvPr>
          <p:cNvSpPr/>
          <p:nvPr/>
        </p:nvSpPr>
        <p:spPr>
          <a:xfrm>
            <a:off x="1993488" y="430268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50AA1-B2BD-4DF8-BA3F-FFE91D0DFCBF}"/>
              </a:ext>
            </a:extLst>
          </p:cNvPr>
          <p:cNvGrpSpPr/>
          <p:nvPr/>
        </p:nvGrpSpPr>
        <p:grpSpPr>
          <a:xfrm flipH="1">
            <a:off x="10359146" y="3622143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826D6883-66B4-460D-BA12-111F86593B8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44B63B0C-42C9-4435-A5DF-1AAA9A856D3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31F4BC47-0A27-4D7A-8A4D-974E709BC32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1">
              <a:extLst>
                <a:ext uri="{FF2B5EF4-FFF2-40B4-BE49-F238E27FC236}">
                  <a16:creationId xmlns:a16="http://schemas.microsoft.com/office/drawing/2014/main" id="{1941A4A9-5571-4B65-BC57-5071D9171908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C7B365-CF1C-4C8E-B5C8-BF322CB05D20}"/>
              </a:ext>
            </a:extLst>
          </p:cNvPr>
          <p:cNvGrpSpPr/>
          <p:nvPr/>
        </p:nvGrpSpPr>
        <p:grpSpPr>
          <a:xfrm>
            <a:off x="10218621" y="2124234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0FA0FFA7-0DDC-41C4-8E05-956F4BE5CD88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 Same Side Corner Rectangle 30">
              <a:extLst>
                <a:ext uri="{FF2B5EF4-FFF2-40B4-BE49-F238E27FC236}">
                  <a16:creationId xmlns:a16="http://schemas.microsoft.com/office/drawing/2014/main" id="{26B87756-D570-437E-BFDB-DB3747C014BB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 Same Side Corner Rectangle 33">
              <a:extLst>
                <a:ext uri="{FF2B5EF4-FFF2-40B4-BE49-F238E27FC236}">
                  <a16:creationId xmlns:a16="http://schemas.microsoft.com/office/drawing/2014/main" id="{9A2B069D-2500-4059-BBB0-92E592F5AFDD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D39218-CD70-40E9-9665-2C57D615B809}"/>
              </a:ext>
            </a:extLst>
          </p:cNvPr>
          <p:cNvGrpSpPr/>
          <p:nvPr/>
        </p:nvGrpSpPr>
        <p:grpSpPr>
          <a:xfrm>
            <a:off x="9378975" y="4889857"/>
            <a:ext cx="2472004" cy="551532"/>
            <a:chOff x="803640" y="3362835"/>
            <a:chExt cx="2059657" cy="5515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B13D1C-DBA0-47F2-97AF-942C07AB436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تحسين البيئة الشعرية والتضييق على المنتحلين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D82302-E210-4E40-A946-BCDA63A737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القيمة المضافة للحل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15">
            <a:extLst>
              <a:ext uri="{FF2B5EF4-FFF2-40B4-BE49-F238E27FC236}">
                <a16:creationId xmlns:a16="http://schemas.microsoft.com/office/drawing/2014/main" id="{CFA9EDD4-1D75-4F16-B392-62401042A673}"/>
              </a:ext>
            </a:extLst>
          </p:cNvPr>
          <p:cNvSpPr/>
          <p:nvPr/>
        </p:nvSpPr>
        <p:spPr>
          <a:xfrm flipH="1">
            <a:off x="10416720" y="437092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79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ar-SA" sz="5400" dirty="0">
                <a:solidFill>
                  <a:schemeClr val="accent4"/>
                </a:solidFill>
              </a:rPr>
              <a:t>البيانات المستخدمة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683702" y="2190234"/>
            <a:ext cx="595232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Training Data</a:t>
            </a:r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 (Real):https://www.kaggle.com/datasets/fahd09/arabic-poetry-dataset-478-2017</a:t>
            </a:r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(Fake):Shuffling, collecting data from poems AI generator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شكرا!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06066" y="394692"/>
            <a:ext cx="4331317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مريم مجدي الخراع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Alkharraamariam@gmail.com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علوم الحاسب 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صبا غسان القرعاوي</a:t>
            </a: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0558008931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sebaalqarawi@gmail.com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رشا محمد </a:t>
            </a:r>
            <a:r>
              <a:rPr lang="ar-SA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rashasakloua@hotmail.com 0545612412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رهف سالم القحطاني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Rahafqeswed@gmail.com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0537865529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احمد عبدالكريم الجبالي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Ahmadjabali20009@gmail.com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0539254628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219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صبا غسان القرعاوي</cp:lastModifiedBy>
  <cp:revision>114</cp:revision>
  <dcterms:created xsi:type="dcterms:W3CDTF">2018-04-24T17:14:44Z</dcterms:created>
  <dcterms:modified xsi:type="dcterms:W3CDTF">2022-05-09T21:00:18Z</dcterms:modified>
</cp:coreProperties>
</file>