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2c356be0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2c356be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فريد في عالم المفردات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نوع المسار والمجال</a:t>
            </a:r>
            <a:endParaRPr sz="28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إثراء المفردات اللغوية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إثراء التراكيب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المقابل الفصيح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تحسين الإملاء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نبذة عن الهدف من المشروع</a:t>
            </a:r>
            <a:endParaRPr/>
          </a:p>
        </p:txBody>
      </p:sp>
      <p:sp>
        <p:nvSpPr>
          <p:cNvPr id="147" name="Google Shape;147;p15"/>
          <p:cNvSpPr txBox="1"/>
          <p:nvPr>
            <p:ph idx="4294967295" type="body"/>
          </p:nvPr>
        </p:nvSpPr>
        <p:spPr>
          <a:xfrm>
            <a:off x="311700" y="1983400"/>
            <a:ext cx="83394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إثراء</a:t>
            </a:r>
            <a:r>
              <a:rPr lang="en" sz="1400"/>
              <a:t> المفردات اللغوية </a:t>
            </a:r>
            <a:r>
              <a:rPr lang="en" sz="1400"/>
              <a:t>والتراكيب</a:t>
            </a:r>
            <a:r>
              <a:rPr lang="en" sz="1400"/>
              <a:t> للأطفال بألعاب مسلية عبر اللعب كشخصية تحل الألغاز. تشمل </a:t>
            </a:r>
            <a:r>
              <a:rPr lang="en" sz="1400"/>
              <a:t>الألغاز</a:t>
            </a:r>
            <a:r>
              <a:rPr lang="en" sz="1400"/>
              <a:t> عوائق و </a:t>
            </a:r>
            <a:r>
              <a:rPr lang="en" sz="1400"/>
              <a:t>أسئلة</a:t>
            </a:r>
            <a:r>
              <a:rPr lang="en" sz="1400"/>
              <a:t> تساعد الطفل على التفكير وتعلم اللغة العربية  وكلما تقدم اللاعب باللعبة زادت صعوبة الأسئلة , قبل كل </a:t>
            </a:r>
            <a:r>
              <a:rPr lang="en" sz="1400"/>
              <a:t>مرحلة</a:t>
            </a:r>
            <a:r>
              <a:rPr lang="en" sz="1400"/>
              <a:t> يمكن </a:t>
            </a:r>
            <a:r>
              <a:rPr lang="en" sz="1400"/>
              <a:t>للطفل</a:t>
            </a:r>
            <a:r>
              <a:rPr lang="en" sz="1400"/>
              <a:t> التعلم من شخصية مساعدة في اللعبة (NPC) حيث تستخدم هذه المعلومات لحل </a:t>
            </a:r>
            <a:r>
              <a:rPr lang="en" sz="1400"/>
              <a:t>الألغاز</a:t>
            </a:r>
            <a:r>
              <a:rPr lang="en" sz="1400"/>
              <a:t> و الفوز التقدم باللعبة</a:t>
            </a:r>
            <a:r>
              <a:rPr lang="en" sz="1400"/>
              <a:t>.</a:t>
            </a:r>
            <a:endParaRPr sz="14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48" name="Google Shape;148;p15"/>
          <p:cNvCxnSpPr/>
          <p:nvPr/>
        </p:nvCxnSpPr>
        <p:spPr>
          <a:xfrm>
            <a:off x="8380050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شرح المشكلة المستهدفة </a:t>
            </a:r>
            <a:r>
              <a:rPr lang="en"/>
              <a:t>وآثارها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4294967295" type="body"/>
          </p:nvPr>
        </p:nvSpPr>
        <p:spPr>
          <a:xfrm>
            <a:off x="311700" y="1983400"/>
            <a:ext cx="83394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في </a:t>
            </a:r>
            <a:r>
              <a:rPr lang="en" sz="1400"/>
              <a:t>الآونة</a:t>
            </a:r>
            <a:r>
              <a:rPr lang="en" sz="1400"/>
              <a:t> الأخيرة لا يتأسس الأطفال على اللغة العربية كما ينبغي ، </a:t>
            </a:r>
            <a:r>
              <a:rPr lang="en" sz="1400"/>
              <a:t>الأطفال</a:t>
            </a:r>
            <a:r>
              <a:rPr lang="en" sz="1400"/>
              <a:t> في هذه الأيام لا تجذبهم الدراسة بالطرق التقليدية مثل الجيل القديم ،أثبتت عدة دراسات أن الأطفال من جيل (Generation Z)  </a:t>
            </a:r>
            <a:r>
              <a:rPr lang="en" sz="1400"/>
              <a:t>يتمتعون</a:t>
            </a:r>
            <a:r>
              <a:rPr lang="en" sz="1400"/>
              <a:t> </a:t>
            </a:r>
            <a:r>
              <a:rPr lang="en" sz="1400"/>
              <a:t>بالتعليم</a:t>
            </a:r>
            <a:r>
              <a:rPr lang="en" sz="1400"/>
              <a:t> التفاعلي ويمكنهم التعلم من مشاهدة الفيديوهات المسلية </a:t>
            </a:r>
            <a:r>
              <a:rPr lang="en" sz="1400"/>
              <a:t>والألعاب</a:t>
            </a:r>
            <a:r>
              <a:rPr lang="en" sz="1400"/>
              <a:t> أكثر مما يتعلمونه من الطرق التقليدية مثل القراءة </a:t>
            </a:r>
            <a:r>
              <a:rPr lang="en" sz="1400"/>
              <a:t>أو</a:t>
            </a:r>
            <a:r>
              <a:rPr lang="en" sz="1400"/>
              <a:t> التلقين ، هناك الكثير من ألعاب الفيديو المسلية  </a:t>
            </a:r>
            <a:r>
              <a:rPr lang="en" sz="1400"/>
              <a:t>التفاعلية</a:t>
            </a:r>
            <a:r>
              <a:rPr lang="en" sz="1400"/>
              <a:t> لتعليم اللغة الإنجليزية على عكس المواد </a:t>
            </a:r>
            <a:r>
              <a:rPr lang="en" sz="1400"/>
              <a:t>التعليمية</a:t>
            </a:r>
            <a:r>
              <a:rPr lang="en" sz="1400"/>
              <a:t> للغتنا العربية حيث من الصعب إيجاد ألعاب مفيدة </a:t>
            </a:r>
            <a:r>
              <a:rPr lang="en" sz="1400"/>
              <a:t>ومسلية</a:t>
            </a:r>
            <a:r>
              <a:rPr lang="en" sz="1400"/>
              <a:t> بنفس الوقت ، لذا فإن هدفنا هو تطوير لعبة ممتعة يمكن للأطفال </a:t>
            </a:r>
            <a:r>
              <a:rPr lang="en" sz="1400"/>
              <a:t>أن</a:t>
            </a:r>
            <a:r>
              <a:rPr lang="en" sz="1400"/>
              <a:t> </a:t>
            </a:r>
            <a:r>
              <a:rPr lang="en" sz="1400"/>
              <a:t>يتعلموا</a:t>
            </a:r>
            <a:r>
              <a:rPr lang="en" sz="1400"/>
              <a:t> منها.</a:t>
            </a:r>
            <a:endParaRPr sz="1400"/>
          </a:p>
        </p:txBody>
      </p:sp>
      <p:cxnSp>
        <p:nvCxnSpPr>
          <p:cNvPr id="155" name="Google Shape;155;p16"/>
          <p:cNvCxnSpPr/>
          <p:nvPr/>
        </p:nvCxnSpPr>
        <p:spPr>
          <a:xfrm>
            <a:off x="8380050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-1462975" y="8445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فريق العمل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يزن القواسمة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مصعب طليمات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