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3250119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3222687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4062126" y="3428998"/>
            <a:ext cx="5518066" cy="2268559"/>
          </a:xfrm>
        </p:spPr>
        <p:txBody>
          <a:bodyPr anchor="t">
            <a:normAutofit/>
          </a:bodyPr>
          <a:lstStyle>
            <a:lvl1pPr algn="l" rtl="1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4062126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l" rtl="1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AB3A824-1A51-4B26-AD58-A6D8E14F6C04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 rIns="45720"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5850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958212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6101" y="808056"/>
            <a:ext cx="795409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621861" y="2052116"/>
            <a:ext cx="7796540" cy="3997828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D857E33E-8B18-4087-B112-809917729534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 flipH="1">
            <a:off x="1439223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626101" y="805818"/>
            <a:ext cx="1326519" cy="5244126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116346" y="970410"/>
            <a:ext cx="6466903" cy="5079534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D3FFE419-2371-464F-8239-3959401C3561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621861" y="2052116"/>
            <a:ext cx="7796540" cy="3997828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7D162C4-EDD9-4389-A98B-B87ECEA2A816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581421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9584521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5567" y="3147254"/>
            <a:ext cx="7956560" cy="1424746"/>
          </a:xfrm>
        </p:spPr>
        <p:txBody>
          <a:bodyPr anchor="t">
            <a:normAutofit/>
          </a:bodyPr>
          <a:lstStyle>
            <a:lvl1pPr algn="l" rtl="1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626101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l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E5059C3-6A89-4494-99FF-5A4D6FFD50EB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7" name="Rectangle 26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31143" y="805817"/>
            <a:ext cx="7950984" cy="1081705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5694666" y="2052116"/>
            <a:ext cx="3891960" cy="399782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631142" y="2052114"/>
            <a:ext cx="3894222" cy="3997829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CA954B2F-12DE-47F5-8894-472B206D2E1E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58019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9582714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5567" y="805818"/>
            <a:ext cx="7956560" cy="1078348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5686248" y="2052115"/>
            <a:ext cx="3896467" cy="713818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5689092" y="2851331"/>
            <a:ext cx="3893623" cy="3071434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625568" y="2052115"/>
            <a:ext cx="3899798" cy="713818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625567" y="2851331"/>
            <a:ext cx="3899798" cy="3071434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F30E46F-7819-4ACF-B48B-48222C2ACC8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1FAF3416-4057-4DAA-829D-4CA07428D088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958019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921D9284-D300-4297-87F7-E791DCC15DB1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10222210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557316" y="1282451"/>
            <a:ext cx="2664361" cy="1903241"/>
          </a:xfrm>
        </p:spPr>
        <p:txBody>
          <a:bodyPr anchor="b">
            <a:normAutofit/>
          </a:bodyPr>
          <a:lstStyle>
            <a:lvl1pPr algn="r" rtl="1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625568" y="805818"/>
            <a:ext cx="5446278" cy="5244126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557317" y="3186154"/>
            <a:ext cx="2664361" cy="2386397"/>
          </a:xfrm>
        </p:spPr>
        <p:txBody>
          <a:bodyPr/>
          <a:lstStyle>
            <a:lvl1pPr marL="0" indent="0" algn="r" rtl="1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37D525BB-DA17-4BA0-B3C8-3AC3ABC827E6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flipH="1">
            <a:off x="815205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78724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rtl="1"/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815204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 rtl="1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0221678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249773" y="1282452"/>
            <a:ext cx="3970986" cy="1900473"/>
          </a:xfrm>
        </p:spPr>
        <p:txBody>
          <a:bodyPr anchor="b">
            <a:normAutofit/>
          </a:bodyPr>
          <a:lstStyle>
            <a:lvl1pPr algn="r" rtl="1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6249804" y="3182928"/>
            <a:ext cx="3971874" cy="2386394"/>
          </a:xfrm>
        </p:spPr>
        <p:txBody>
          <a:bodyPr>
            <a:normAutofit/>
          </a:bodyPr>
          <a:lstStyle>
            <a:lvl1pPr marL="0" indent="0" algn="r" rtl="1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 flipH="1">
            <a:off x="10339336" y="5270604"/>
            <a:ext cx="2662729" cy="182880"/>
          </a:xfrm>
        </p:spPr>
        <p:txBody>
          <a:bodyPr/>
          <a:lstStyle>
            <a:lvl1pPr algn="l" rtl="1">
              <a:defRPr/>
            </a:lvl1pPr>
          </a:lstStyle>
          <a:p>
            <a:fld id="{B16C4C9A-3960-41CF-A4E9-2A8FB932454B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 flipH="1">
            <a:off x="8543778" y="3661144"/>
            <a:ext cx="5885352" cy="179176"/>
          </a:xfrm>
        </p:spPr>
        <p:txBody>
          <a:bodyPr/>
          <a:lstStyle>
            <a:lvl1pPr algn="l" rtl="1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1396866" y="164592"/>
            <a:ext cx="636727" cy="322851"/>
          </a:xfrm>
        </p:spPr>
        <p:txBody>
          <a:bodyPr/>
          <a:lstStyle>
            <a:lvl1pPr algn="l" rtl="1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11227826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621861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621861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 flipH="1">
            <a:off x="10339336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l" rtl="1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 flipH="1">
            <a:off x="8543778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l" rtl="1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1396866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rtl="1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1118423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6BEEAC0E-66F8-8F86-1B92-EF8CF1610E78}"/>
              </a:ext>
            </a:extLst>
          </p:cNvPr>
          <p:cNvSpPr txBox="1"/>
          <p:nvPr/>
        </p:nvSpPr>
        <p:spPr>
          <a:xfrm>
            <a:off x="5181600" y="2114550"/>
            <a:ext cx="546735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dirty="0"/>
              <a:t>المسار : تحدي الشعر العربي </a:t>
            </a: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المجالات :</a:t>
            </a:r>
          </a:p>
          <a:p>
            <a:pPr algn="r"/>
            <a:r>
              <a:rPr lang="ar-SA" dirty="0"/>
              <a:t>1-  تأليف الشعر اليا ، بناء على موضوع و قافية محددين .</a:t>
            </a: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 التعرف على الوزن</a:t>
            </a:r>
            <a:r>
              <a:rPr lang="ar-SA" dirty="0"/>
              <a:t> و </a:t>
            </a:r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البحر.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 التعرف على القافية أو حرف الروي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</a:t>
            </a:r>
            <a:r>
              <a:rPr lang="ar-SA" dirty="0"/>
              <a:t>إكمال الكلمة الأخيرة من البيت بناء على وزن و قافية معطيين .</a:t>
            </a: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التعرف على البيت الأصلي أو </a:t>
            </a:r>
            <a:r>
              <a:rPr lang="ar-SA" dirty="0"/>
              <a:t>المنتحل .</a:t>
            </a: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ar-SA" dirty="0"/>
              <a:t>- التعرف على الشاعر من خلال البيت .</a:t>
            </a: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7- الاطلاع على شعر </a:t>
            </a:r>
            <a:r>
              <a:rPr lang="ar-SA" dirty="0"/>
              <a:t>محدد من خلال ذكر اسم الشاعر .</a:t>
            </a:r>
          </a:p>
          <a:p>
            <a:pPr algn="r"/>
            <a:r>
              <a:rPr lang="ar-SA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8-التعرف على نوع الشعر.</a:t>
            </a:r>
          </a:p>
        </p:txBody>
      </p:sp>
    </p:spTree>
    <p:extLst>
      <p:ext uri="{BB962C8B-B14F-4D97-AF65-F5344CB8AC3E}">
        <p14:creationId xmlns:p14="http://schemas.microsoft.com/office/powerpoint/2010/main" val="222989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B49F8D1-B324-6443-1F10-B2D466EC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0" i="0" dirty="0">
                <a:effectLst/>
                <a:latin typeface="Sakkal Majalla Regular"/>
              </a:rPr>
              <a:t>نبذة عن الهدف من المشروع</a:t>
            </a:r>
            <a:r>
              <a:rPr lang="ar-SA" dirty="0">
                <a:solidFill>
                  <a:srgbClr val="242424"/>
                </a:solidFill>
                <a:latin typeface="Sakkal Majalla Regular"/>
              </a:rPr>
              <a:t> </a:t>
            </a:r>
            <a:r>
              <a:rPr lang="ar-SA" dirty="0">
                <a:latin typeface="Sakkal Majalla Regular"/>
              </a:rPr>
              <a:t>:</a:t>
            </a:r>
            <a:endParaRPr lang="ar-SA" b="0" i="0" dirty="0">
              <a:solidFill>
                <a:srgbClr val="242424"/>
              </a:solidFill>
              <a:effectLst/>
              <a:latin typeface="Sakkal Majalla Regular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B77FC11-1F24-8988-0E17-EC7EF30B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/>
              <a:t>استخدام الذكاء الاصطناعي لخدمة اللغة العربية و تحديدا الشعر العربي .</a:t>
            </a:r>
          </a:p>
        </p:txBody>
      </p:sp>
    </p:spTree>
    <p:extLst>
      <p:ext uri="{BB962C8B-B14F-4D97-AF65-F5344CB8AC3E}">
        <p14:creationId xmlns:p14="http://schemas.microsoft.com/office/powerpoint/2010/main" val="321645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4D5077-7E97-B51A-2F73-1FE108D9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0" i="0" dirty="0">
                <a:effectLst/>
                <a:latin typeface="Sakkal Majalla Regular"/>
              </a:rPr>
              <a:t>شرح المشكلة المستهدفة وآثارها: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17D0B3-D096-51E4-C78D-5E1ED95D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/>
              <a:t>قد يعاني الشاعر في مراحل ما من صعوبة في اكمال الأبيات على قافية معينة أو عدم قدرته على معرفة الوزن الشعري ، بالإضافة إلى أنه قد يرغب في معرفة اسم الشاعر لشعر معين .</a:t>
            </a:r>
          </a:p>
        </p:txBody>
      </p:sp>
    </p:spTree>
    <p:extLst>
      <p:ext uri="{BB962C8B-B14F-4D97-AF65-F5344CB8AC3E}">
        <p14:creationId xmlns:p14="http://schemas.microsoft.com/office/powerpoint/2010/main" val="10887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8BEE8C-ECBC-5FFF-F617-54560A8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0" i="0" dirty="0">
                <a:effectLst/>
                <a:latin typeface="Sakkal Majalla Regular"/>
              </a:rPr>
              <a:t>شرح الحل المقترح مع ذكر اسم تقنية الذكاء الاصطناعي التي سيتم استخدامها في الحل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74BD40-75CC-06C0-AABB-80F607DD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/>
              <a:t>لتنفيذ افكار المشروع المقترح استخدمنا كل من تقنيات </a:t>
            </a:r>
            <a:r>
              <a:rPr lang="en-US"/>
              <a:t>classification, clustering, generative models.</a:t>
            </a:r>
          </a:p>
          <a:p>
            <a:r>
              <a:rPr lang="ar-SA"/>
              <a:t>و لمعالجة اللغة الطبيعية </a:t>
            </a:r>
            <a:r>
              <a:rPr lang="en-US"/>
              <a:t>NLP </a:t>
            </a:r>
            <a:r>
              <a:rPr lang="ar-SA"/>
              <a:t>استخدمنا الشبكات العصبية </a:t>
            </a:r>
            <a:r>
              <a:rPr lang="en-US"/>
              <a:t>LSTM </a:t>
            </a:r>
            <a:r>
              <a:rPr lang="ar-SA"/>
              <a:t>و بصفة أعم </a:t>
            </a:r>
            <a:r>
              <a:rPr lang="en-US"/>
              <a:t>RNN </a:t>
            </a:r>
            <a:r>
              <a:rPr lang="ar-SA"/>
              <a:t>مع تهيئة النص العربي مسبقا و معالجة الشكل اما عن طريق حذفه أو ترميزه.</a:t>
            </a:r>
          </a:p>
        </p:txBody>
      </p:sp>
    </p:spTree>
    <p:extLst>
      <p:ext uri="{BB962C8B-B14F-4D97-AF65-F5344CB8AC3E}">
        <p14:creationId xmlns:p14="http://schemas.microsoft.com/office/powerpoint/2010/main" val="203469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BA6F41-FEF9-1670-DCBF-ADF09EB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0" i="0">
                <a:effectLst/>
                <a:latin typeface="Sakkal Majalla Regular"/>
              </a:rPr>
              <a:t>ما هي البيانات التي سيتم استخدامها في المشروع مع ذكر المصدر</a:t>
            </a:r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295555E-E8E2-E98E-1D89-18767058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/>
              <a:t>قمنا بتجميع قاعدة بيانات كبيرة تحوي نصوص الشعر العربي، بحورها، أوزانها، مؤلفيها، عصر التأليف...الخ و كل ما أمكن جمعه. مصدر المعلومات كان عدة مواقع على الانترنت المهتمة بالشعر العربي. البيانات الخام تطلبت معالجة مكثفة لتصبح جاهزة للاستخدام من قبل </a:t>
            </a:r>
            <a:r>
              <a:rPr lang="en-US"/>
              <a:t>AI models 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84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B1C69F-DEEE-ACCC-F60B-EA6A6B91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0" i="0">
                <a:effectLst/>
                <a:latin typeface="Sakkal Majalla Regular"/>
              </a:rPr>
              <a:t>معلومات فريق العمل وتتضمن الأسماء والتخصص الدقيق.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FDF00E7-3960-C0B6-FA9F-7E0C90CA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الاسم : أثير </a:t>
            </a:r>
            <a:r>
              <a:rPr lang="ar-SA" dirty="0" err="1"/>
              <a:t>السرحاني</a:t>
            </a:r>
            <a:r>
              <a:rPr lang="ar-SA" dirty="0"/>
              <a:t> – تخصص تقنية المعلومات مسار إدارة البيانات .</a:t>
            </a:r>
          </a:p>
          <a:p>
            <a:r>
              <a:rPr lang="ar-SA" dirty="0"/>
              <a:t>الاسم: ياسين خالدي – تخصص الذكاء الاصطناعي .</a:t>
            </a:r>
          </a:p>
        </p:txBody>
      </p:sp>
    </p:spTree>
    <p:extLst>
      <p:ext uri="{BB962C8B-B14F-4D97-AF65-F5344CB8AC3E}">
        <p14:creationId xmlns:p14="http://schemas.microsoft.com/office/powerpoint/2010/main" val="323531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896A28-1B88-06EA-AEF8-A5688DEB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7606CEE-F3CA-16B0-975A-3D6A0A4A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1255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16401375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16401375" id="{88C267F7-6748-4E8F-92B9-FDCF5D67106B}" vid="{56E2D7BD-A11A-4715-B839-AB854459E2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{6019D465-E4A2-4B18-BF5E-8022FA6B44EE}tf16401375_win32</Template>
  <TotalTime>28</TotalTime>
  <Words>280</Words>
  <Application>Microsoft Office PowerPoint</Application>
  <PresentationFormat>شاشة عريضة</PresentationFormat>
  <Paragraphs>22</Paragraphs>
  <Slides>7</Slides>
  <Notes>0</Notes>
  <HiddenSlides>1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Arial</vt:lpstr>
      <vt:lpstr>MS Shell Dlg 2</vt:lpstr>
      <vt:lpstr>Sakkal Majalla Regular</vt:lpstr>
      <vt:lpstr>Wingdings</vt:lpstr>
      <vt:lpstr>Wingdings 3</vt:lpstr>
      <vt:lpstr>tgt.TF16401375</vt:lpstr>
      <vt:lpstr>عرض تقديمي في PowerPoint</vt:lpstr>
      <vt:lpstr>نبذة عن الهدف من المشروع :</vt:lpstr>
      <vt:lpstr>شرح المشكلة المستهدفة وآثارها:</vt:lpstr>
      <vt:lpstr>شرح الحل المقترح مع ذكر اسم تقنية الذكاء الاصطناعي التي سيتم استخدامها في الحل</vt:lpstr>
      <vt:lpstr>ما هي البيانات التي سيتم استخدامها في المشروع مع ذكر المصدر</vt:lpstr>
      <vt:lpstr>معلومات فريق العمل وتتضمن الأسماء والتخصص الدقيق.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Atheer Alserhani</dc:creator>
  <cp:lastModifiedBy>Atheer Alserhani</cp:lastModifiedBy>
  <cp:revision>1</cp:revision>
  <dcterms:created xsi:type="dcterms:W3CDTF">2022-05-09T20:37:30Z</dcterms:created>
  <dcterms:modified xsi:type="dcterms:W3CDTF">2022-05-09T21:05:47Z</dcterms:modified>
</cp:coreProperties>
</file>