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5" r:id="rId6"/>
    <p:sldId id="269" r:id="rId7"/>
    <p:sldId id="282"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76" autoAdjust="0"/>
    <p:restoredTop sz="94660"/>
  </p:normalViewPr>
  <p:slideViewPr>
    <p:cSldViewPr snapToGrid="0" showGuides="1">
      <p:cViewPr varScale="1">
        <p:scale>
          <a:sx n="94" d="100"/>
          <a:sy n="94" d="100"/>
        </p:scale>
        <p:origin x="138" y="552"/>
      </p:cViewPr>
      <p:guideLst>
        <p:guide orient="horz" pos="2160"/>
        <p:guide pos="3840"/>
      </p:guideLst>
    </p:cSldViewPr>
  </p:slideViewPr>
  <p:notesTextViewPr>
    <p:cViewPr>
      <p:scale>
        <a:sx n="3" d="2"/>
        <a:sy n="3" d="2"/>
      </p:scale>
      <p:origin x="0" y="0"/>
    </p:cViewPr>
  </p:notesTextViewPr>
  <p:notesViewPr>
    <p:cSldViewPr snapToGrid="0" showGuides="1">
      <p:cViewPr varScale="1">
        <p:scale>
          <a:sx n="82" d="100"/>
          <a:sy n="82" d="100"/>
        </p:scale>
        <p:origin x="306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5866A-CC2D-4619-AF62-93D5E441DE86}" type="datetimeFigureOut">
              <a:rPr lang="en-US" smtClean="0"/>
              <a:t>5/8/2022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E3C826-C905-4D4E-9234-3430BE4AE6BC}" type="slidenum">
              <a:rPr lang="en-US" smtClean="0"/>
              <a:t>‹#›</a:t>
            </a:fld>
            <a:endParaRPr lang="en-US"/>
          </a:p>
        </p:txBody>
      </p:sp>
    </p:spTree>
    <p:extLst>
      <p:ext uri="{BB962C8B-B14F-4D97-AF65-F5344CB8AC3E}">
        <p14:creationId xmlns:p14="http://schemas.microsoft.com/office/powerpoint/2010/main" val="256751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8215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09">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92001" cy="3429000"/>
          </a:xfrm>
          <a:custGeom>
            <a:avLst/>
            <a:gdLst>
              <a:gd name="connsiteX0" fmla="*/ 0 w 12192001"/>
              <a:gd name="connsiteY0" fmla="*/ 0 h 3429000"/>
              <a:gd name="connsiteX1" fmla="*/ 12192001 w 12192001"/>
              <a:gd name="connsiteY1" fmla="*/ 0 h 3429000"/>
              <a:gd name="connsiteX2" fmla="*/ 12192001 w 12192001"/>
              <a:gd name="connsiteY2" fmla="*/ 3429000 h 3429000"/>
              <a:gd name="connsiteX3" fmla="*/ 0 w 12192001"/>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12192001" h="3429000">
                <a:moveTo>
                  <a:pt x="0" y="0"/>
                </a:moveTo>
                <a:lnTo>
                  <a:pt x="12192001" y="0"/>
                </a:lnTo>
                <a:lnTo>
                  <a:pt x="12192001" y="3429000"/>
                </a:lnTo>
                <a:lnTo>
                  <a:pt x="0" y="3429000"/>
                </a:lnTo>
                <a:close/>
              </a:path>
            </a:pathLst>
          </a:custGeom>
          <a:solidFill>
            <a:schemeClr val="bg2"/>
          </a:solidFill>
        </p:spPr>
        <p:txBody>
          <a:bodyPr wrap="square">
            <a:noAutofit/>
          </a:bodyPr>
          <a:lstStyle/>
          <a:p>
            <a:endParaRPr lang="en-US"/>
          </a:p>
        </p:txBody>
      </p:sp>
    </p:spTree>
    <p:extLst>
      <p:ext uri="{BB962C8B-B14F-4D97-AF65-F5344CB8AC3E}">
        <p14:creationId xmlns:p14="http://schemas.microsoft.com/office/powerpoint/2010/main" val="3431798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
    <p:bg>
      <p:bgPr>
        <a:solidFill>
          <a:schemeClr val="bg2"/>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92001" cy="6858000"/>
          </a:xfrm>
          <a:custGeom>
            <a:avLst/>
            <a:gdLst>
              <a:gd name="connsiteX0" fmla="*/ 0 w 12192001"/>
              <a:gd name="connsiteY0" fmla="*/ 0 h 3429000"/>
              <a:gd name="connsiteX1" fmla="*/ 12192001 w 12192001"/>
              <a:gd name="connsiteY1" fmla="*/ 0 h 3429000"/>
              <a:gd name="connsiteX2" fmla="*/ 12192001 w 12192001"/>
              <a:gd name="connsiteY2" fmla="*/ 3429000 h 3429000"/>
              <a:gd name="connsiteX3" fmla="*/ 0 w 12192001"/>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12192001" h="3429000">
                <a:moveTo>
                  <a:pt x="0" y="0"/>
                </a:moveTo>
                <a:lnTo>
                  <a:pt x="12192001" y="0"/>
                </a:lnTo>
                <a:lnTo>
                  <a:pt x="12192001" y="3429000"/>
                </a:lnTo>
                <a:lnTo>
                  <a:pt x="0" y="3429000"/>
                </a:lnTo>
                <a:close/>
              </a:path>
            </a:pathLst>
          </a:custGeom>
          <a:solidFill>
            <a:schemeClr val="bg2"/>
          </a:solidFill>
        </p:spPr>
        <p:txBody>
          <a:bodyPr wrap="square">
            <a:noAutofit/>
          </a:bodyPr>
          <a:lstStyle/>
          <a:p>
            <a:endParaRPr lang="en-US"/>
          </a:p>
        </p:txBody>
      </p:sp>
      <p:sp>
        <p:nvSpPr>
          <p:cNvPr id="4" name="Picture Placeholder 3"/>
          <p:cNvSpPr>
            <a:spLocks noGrp="1"/>
          </p:cNvSpPr>
          <p:nvPr>
            <p:ph type="pic" sz="quarter" idx="11"/>
          </p:nvPr>
        </p:nvSpPr>
        <p:spPr>
          <a:xfrm>
            <a:off x="2217270" y="713310"/>
            <a:ext cx="2515790" cy="5429898"/>
          </a:xfrm>
          <a:custGeom>
            <a:avLst/>
            <a:gdLst>
              <a:gd name="connsiteX0" fmla="*/ 0 w 12192001"/>
              <a:gd name="connsiteY0" fmla="*/ 0 h 3429000"/>
              <a:gd name="connsiteX1" fmla="*/ 12192001 w 12192001"/>
              <a:gd name="connsiteY1" fmla="*/ 0 h 3429000"/>
              <a:gd name="connsiteX2" fmla="*/ 12192001 w 12192001"/>
              <a:gd name="connsiteY2" fmla="*/ 3429000 h 3429000"/>
              <a:gd name="connsiteX3" fmla="*/ 0 w 12192001"/>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12192001" h="3429000">
                <a:moveTo>
                  <a:pt x="0" y="0"/>
                </a:moveTo>
                <a:lnTo>
                  <a:pt x="12192001" y="0"/>
                </a:lnTo>
                <a:lnTo>
                  <a:pt x="12192001" y="3429000"/>
                </a:lnTo>
                <a:lnTo>
                  <a:pt x="0" y="3429000"/>
                </a:lnTo>
                <a:close/>
              </a:path>
            </a:pathLst>
          </a:custGeom>
          <a:solidFill>
            <a:schemeClr val="bg2"/>
          </a:solidFill>
        </p:spPr>
        <p:txBody>
          <a:bodyPr wrap="square">
            <a:noAutofit/>
          </a:bodyPr>
          <a:lstStyle/>
          <a:p>
            <a:endParaRPr lang="en-US"/>
          </a:p>
        </p:txBody>
      </p:sp>
    </p:spTree>
    <p:extLst>
      <p:ext uri="{BB962C8B-B14F-4D97-AF65-F5344CB8AC3E}">
        <p14:creationId xmlns:p14="http://schemas.microsoft.com/office/powerpoint/2010/main" val="1829165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178017" y="1025384"/>
            <a:ext cx="4116024" cy="8877453"/>
          </a:xfrm>
          <a:custGeom>
            <a:avLst/>
            <a:gdLst>
              <a:gd name="connsiteX0" fmla="*/ 0 w 12192001"/>
              <a:gd name="connsiteY0" fmla="*/ 0 h 3429000"/>
              <a:gd name="connsiteX1" fmla="*/ 12192001 w 12192001"/>
              <a:gd name="connsiteY1" fmla="*/ 0 h 3429000"/>
              <a:gd name="connsiteX2" fmla="*/ 12192001 w 12192001"/>
              <a:gd name="connsiteY2" fmla="*/ 3429000 h 3429000"/>
              <a:gd name="connsiteX3" fmla="*/ 0 w 12192001"/>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12192001" h="3429000">
                <a:moveTo>
                  <a:pt x="0" y="0"/>
                </a:moveTo>
                <a:lnTo>
                  <a:pt x="12192001" y="0"/>
                </a:lnTo>
                <a:lnTo>
                  <a:pt x="12192001" y="3429000"/>
                </a:lnTo>
                <a:lnTo>
                  <a:pt x="0" y="3429000"/>
                </a:lnTo>
                <a:close/>
              </a:path>
            </a:pathLst>
          </a:custGeom>
          <a:solidFill>
            <a:schemeClr val="bg2"/>
          </a:solidFill>
        </p:spPr>
        <p:txBody>
          <a:bodyPr wrap="square">
            <a:noAutofit/>
          </a:bodyPr>
          <a:lstStyle/>
          <a:p>
            <a:endParaRPr lang="en-US"/>
          </a:p>
        </p:txBody>
      </p:sp>
    </p:spTree>
    <p:extLst>
      <p:ext uri="{BB962C8B-B14F-4D97-AF65-F5344CB8AC3E}">
        <p14:creationId xmlns:p14="http://schemas.microsoft.com/office/powerpoint/2010/main" val="219623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7083538" y="1"/>
            <a:ext cx="5108461" cy="6858000"/>
          </a:xfrm>
          <a:custGeom>
            <a:avLst/>
            <a:gdLst>
              <a:gd name="connsiteX0" fmla="*/ 0 w 12192001"/>
              <a:gd name="connsiteY0" fmla="*/ 0 h 3429000"/>
              <a:gd name="connsiteX1" fmla="*/ 12192001 w 12192001"/>
              <a:gd name="connsiteY1" fmla="*/ 0 h 3429000"/>
              <a:gd name="connsiteX2" fmla="*/ 12192001 w 12192001"/>
              <a:gd name="connsiteY2" fmla="*/ 3429000 h 3429000"/>
              <a:gd name="connsiteX3" fmla="*/ 0 w 12192001"/>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12192001" h="3429000">
                <a:moveTo>
                  <a:pt x="0" y="0"/>
                </a:moveTo>
                <a:lnTo>
                  <a:pt x="12192001" y="0"/>
                </a:lnTo>
                <a:lnTo>
                  <a:pt x="12192001" y="3429000"/>
                </a:lnTo>
                <a:lnTo>
                  <a:pt x="0" y="3429000"/>
                </a:lnTo>
                <a:close/>
              </a:path>
            </a:pathLst>
          </a:custGeom>
          <a:solidFill>
            <a:schemeClr val="bg2"/>
          </a:solidFill>
        </p:spPr>
        <p:txBody>
          <a:bodyPr wrap="square">
            <a:noAutofit/>
          </a:bodyPr>
          <a:lstStyle/>
          <a:p>
            <a:endParaRPr lang="en-US"/>
          </a:p>
        </p:txBody>
      </p:sp>
      <p:sp>
        <p:nvSpPr>
          <p:cNvPr id="7" name="Picture Placeholder 6"/>
          <p:cNvSpPr>
            <a:spLocks noGrp="1"/>
          </p:cNvSpPr>
          <p:nvPr>
            <p:ph type="pic" sz="quarter" idx="11"/>
          </p:nvPr>
        </p:nvSpPr>
        <p:spPr>
          <a:xfrm>
            <a:off x="5717586" y="1703920"/>
            <a:ext cx="5273560" cy="3308324"/>
          </a:xfrm>
          <a:custGeom>
            <a:avLst/>
            <a:gdLst>
              <a:gd name="connsiteX0" fmla="*/ 0 w 5273560"/>
              <a:gd name="connsiteY0" fmla="*/ 0 h 3308324"/>
              <a:gd name="connsiteX1" fmla="*/ 5273560 w 5273560"/>
              <a:gd name="connsiteY1" fmla="*/ 0 h 3308324"/>
              <a:gd name="connsiteX2" fmla="*/ 5273560 w 5273560"/>
              <a:gd name="connsiteY2" fmla="*/ 3308324 h 3308324"/>
              <a:gd name="connsiteX3" fmla="*/ 0 w 5273560"/>
              <a:gd name="connsiteY3" fmla="*/ 3308324 h 3308324"/>
            </a:gdLst>
            <a:ahLst/>
            <a:cxnLst>
              <a:cxn ang="0">
                <a:pos x="connsiteX0" y="connsiteY0"/>
              </a:cxn>
              <a:cxn ang="0">
                <a:pos x="connsiteX1" y="connsiteY1"/>
              </a:cxn>
              <a:cxn ang="0">
                <a:pos x="connsiteX2" y="connsiteY2"/>
              </a:cxn>
              <a:cxn ang="0">
                <a:pos x="connsiteX3" y="connsiteY3"/>
              </a:cxn>
            </a:cxnLst>
            <a:rect l="l" t="t" r="r" b="b"/>
            <a:pathLst>
              <a:path w="5273560" h="3308324">
                <a:moveTo>
                  <a:pt x="0" y="0"/>
                </a:moveTo>
                <a:lnTo>
                  <a:pt x="5273560" y="0"/>
                </a:lnTo>
                <a:lnTo>
                  <a:pt x="5273560" y="3308324"/>
                </a:lnTo>
                <a:lnTo>
                  <a:pt x="0" y="3308324"/>
                </a:lnTo>
                <a:close/>
              </a:path>
            </a:pathLst>
          </a:custGeom>
          <a:solidFill>
            <a:schemeClr val="bg2"/>
          </a:solidFill>
        </p:spPr>
        <p:txBody>
          <a:bodyPr wrap="square">
            <a:noAutofit/>
          </a:bodyPr>
          <a:lstStyle/>
          <a:p>
            <a:endParaRPr lang="en-US"/>
          </a:p>
        </p:txBody>
      </p:sp>
    </p:spTree>
    <p:extLst>
      <p:ext uri="{BB962C8B-B14F-4D97-AF65-F5344CB8AC3E}">
        <p14:creationId xmlns:p14="http://schemas.microsoft.com/office/powerpoint/2010/main" val="2273134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1" y="2"/>
            <a:ext cx="4062413" cy="6857999"/>
          </a:xfrm>
          <a:custGeom>
            <a:avLst/>
            <a:gdLst>
              <a:gd name="connsiteX0" fmla="*/ 0 w 3048000"/>
              <a:gd name="connsiteY0" fmla="*/ 0 h 6857999"/>
              <a:gd name="connsiteX1" fmla="*/ 3048000 w 3048000"/>
              <a:gd name="connsiteY1" fmla="*/ 0 h 6857999"/>
              <a:gd name="connsiteX2" fmla="*/ 3048000 w 3048000"/>
              <a:gd name="connsiteY2" fmla="*/ 6857999 h 6857999"/>
              <a:gd name="connsiteX3" fmla="*/ 0 w 3048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3048000" h="6857999">
                <a:moveTo>
                  <a:pt x="0" y="0"/>
                </a:moveTo>
                <a:lnTo>
                  <a:pt x="3048000" y="0"/>
                </a:lnTo>
                <a:lnTo>
                  <a:pt x="3048000" y="6857999"/>
                </a:lnTo>
                <a:lnTo>
                  <a:pt x="0" y="6857999"/>
                </a:lnTo>
                <a:close/>
              </a:path>
            </a:pathLst>
          </a:custGeom>
          <a:solidFill>
            <a:schemeClr val="bg2"/>
          </a:solidFill>
        </p:spPr>
        <p:txBody>
          <a:bodyPr wrap="square">
            <a:noAutofit/>
          </a:bodyPr>
          <a:lstStyle/>
          <a:p>
            <a:endParaRPr lang="en-US"/>
          </a:p>
        </p:txBody>
      </p:sp>
      <p:sp>
        <p:nvSpPr>
          <p:cNvPr id="8" name="Picture Placeholder 7"/>
          <p:cNvSpPr>
            <a:spLocks noGrp="1"/>
          </p:cNvSpPr>
          <p:nvPr>
            <p:ph type="pic" sz="quarter" idx="10"/>
          </p:nvPr>
        </p:nvSpPr>
        <p:spPr>
          <a:xfrm>
            <a:off x="9144000" y="2"/>
            <a:ext cx="3048000" cy="6857999"/>
          </a:xfrm>
          <a:custGeom>
            <a:avLst/>
            <a:gdLst>
              <a:gd name="connsiteX0" fmla="*/ 0 w 3048000"/>
              <a:gd name="connsiteY0" fmla="*/ 0 h 6857999"/>
              <a:gd name="connsiteX1" fmla="*/ 3048000 w 3048000"/>
              <a:gd name="connsiteY1" fmla="*/ 0 h 6857999"/>
              <a:gd name="connsiteX2" fmla="*/ 3048000 w 3048000"/>
              <a:gd name="connsiteY2" fmla="*/ 6857999 h 6857999"/>
              <a:gd name="connsiteX3" fmla="*/ 0 w 3048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3048000" h="6857999">
                <a:moveTo>
                  <a:pt x="0" y="0"/>
                </a:moveTo>
                <a:lnTo>
                  <a:pt x="3048000" y="0"/>
                </a:lnTo>
                <a:lnTo>
                  <a:pt x="3048000" y="6857999"/>
                </a:lnTo>
                <a:lnTo>
                  <a:pt x="0" y="6857999"/>
                </a:lnTo>
                <a:close/>
              </a:path>
            </a:pathLst>
          </a:custGeom>
          <a:solidFill>
            <a:schemeClr val="bg2"/>
          </a:solidFill>
        </p:spPr>
        <p:txBody>
          <a:bodyPr wrap="square">
            <a:noAutofit/>
          </a:bodyPr>
          <a:lstStyle/>
          <a:p>
            <a:endParaRPr lang="en-US"/>
          </a:p>
        </p:txBody>
      </p:sp>
    </p:spTree>
    <p:extLst>
      <p:ext uri="{BB962C8B-B14F-4D97-AF65-F5344CB8AC3E}">
        <p14:creationId xmlns:p14="http://schemas.microsoft.com/office/powerpoint/2010/main" val="889818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1" y="2"/>
            <a:ext cx="12192001" cy="6857999"/>
          </a:xfrm>
          <a:custGeom>
            <a:avLst/>
            <a:gdLst>
              <a:gd name="connsiteX0" fmla="*/ 0 w 3048000"/>
              <a:gd name="connsiteY0" fmla="*/ 0 h 6857999"/>
              <a:gd name="connsiteX1" fmla="*/ 3048000 w 3048000"/>
              <a:gd name="connsiteY1" fmla="*/ 0 h 6857999"/>
              <a:gd name="connsiteX2" fmla="*/ 3048000 w 3048000"/>
              <a:gd name="connsiteY2" fmla="*/ 6857999 h 6857999"/>
              <a:gd name="connsiteX3" fmla="*/ 0 w 3048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3048000" h="6857999">
                <a:moveTo>
                  <a:pt x="0" y="0"/>
                </a:moveTo>
                <a:lnTo>
                  <a:pt x="3048000" y="0"/>
                </a:lnTo>
                <a:lnTo>
                  <a:pt x="3048000" y="6857999"/>
                </a:lnTo>
                <a:lnTo>
                  <a:pt x="0" y="6857999"/>
                </a:lnTo>
                <a:close/>
              </a:path>
            </a:pathLst>
          </a:custGeom>
          <a:solidFill>
            <a:schemeClr val="bg2"/>
          </a:solidFill>
        </p:spPr>
        <p:txBody>
          <a:bodyPr wrap="square">
            <a:noAutofit/>
          </a:bodyPr>
          <a:lstStyle/>
          <a:p>
            <a:endParaRPr lang="en-US"/>
          </a:p>
        </p:txBody>
      </p:sp>
      <p:sp>
        <p:nvSpPr>
          <p:cNvPr id="5" name="Picture Placeholder 4"/>
          <p:cNvSpPr>
            <a:spLocks noGrp="1"/>
          </p:cNvSpPr>
          <p:nvPr>
            <p:ph type="pic" sz="quarter" idx="10"/>
          </p:nvPr>
        </p:nvSpPr>
        <p:spPr>
          <a:xfrm>
            <a:off x="4062414" y="814853"/>
            <a:ext cx="8129587" cy="5422435"/>
          </a:xfrm>
          <a:custGeom>
            <a:avLst/>
            <a:gdLst>
              <a:gd name="connsiteX0" fmla="*/ 0 w 8129587"/>
              <a:gd name="connsiteY0" fmla="*/ 0 h 5422435"/>
              <a:gd name="connsiteX1" fmla="*/ 8129587 w 8129587"/>
              <a:gd name="connsiteY1" fmla="*/ 0 h 5422435"/>
              <a:gd name="connsiteX2" fmla="*/ 8129587 w 8129587"/>
              <a:gd name="connsiteY2" fmla="*/ 5422435 h 5422435"/>
              <a:gd name="connsiteX3" fmla="*/ 0 w 8129587"/>
              <a:gd name="connsiteY3" fmla="*/ 5422435 h 5422435"/>
            </a:gdLst>
            <a:ahLst/>
            <a:cxnLst>
              <a:cxn ang="0">
                <a:pos x="connsiteX0" y="connsiteY0"/>
              </a:cxn>
              <a:cxn ang="0">
                <a:pos x="connsiteX1" y="connsiteY1"/>
              </a:cxn>
              <a:cxn ang="0">
                <a:pos x="connsiteX2" y="connsiteY2"/>
              </a:cxn>
              <a:cxn ang="0">
                <a:pos x="connsiteX3" y="connsiteY3"/>
              </a:cxn>
            </a:cxnLst>
            <a:rect l="l" t="t" r="r" b="b"/>
            <a:pathLst>
              <a:path w="8129587" h="5422435">
                <a:moveTo>
                  <a:pt x="0" y="0"/>
                </a:moveTo>
                <a:lnTo>
                  <a:pt x="8129587" y="0"/>
                </a:lnTo>
                <a:lnTo>
                  <a:pt x="8129587" y="5422435"/>
                </a:lnTo>
                <a:lnTo>
                  <a:pt x="0" y="5422435"/>
                </a:lnTo>
                <a:close/>
              </a:path>
            </a:pathLst>
          </a:custGeom>
          <a:solidFill>
            <a:schemeClr val="bg2"/>
          </a:solidFill>
        </p:spPr>
        <p:txBody>
          <a:bodyPr wrap="square">
            <a:noAutofit/>
          </a:bodyPr>
          <a:lstStyle/>
          <a:p>
            <a:endParaRPr lang="en-US"/>
          </a:p>
        </p:txBody>
      </p:sp>
    </p:spTree>
    <p:extLst>
      <p:ext uri="{BB962C8B-B14F-4D97-AF65-F5344CB8AC3E}">
        <p14:creationId xmlns:p14="http://schemas.microsoft.com/office/powerpoint/2010/main" val="2481891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1029893" y="2096817"/>
            <a:ext cx="4073039" cy="2220936"/>
          </a:xfrm>
          <a:custGeom>
            <a:avLst/>
            <a:gdLst>
              <a:gd name="connsiteX0" fmla="*/ 0 w 4073039"/>
              <a:gd name="connsiteY0" fmla="*/ 0 h 2220936"/>
              <a:gd name="connsiteX1" fmla="*/ 4073039 w 4073039"/>
              <a:gd name="connsiteY1" fmla="*/ 0 h 2220936"/>
              <a:gd name="connsiteX2" fmla="*/ 4073039 w 4073039"/>
              <a:gd name="connsiteY2" fmla="*/ 2220936 h 2220936"/>
              <a:gd name="connsiteX3" fmla="*/ 0 w 4073039"/>
              <a:gd name="connsiteY3" fmla="*/ 2220936 h 2220936"/>
            </a:gdLst>
            <a:ahLst/>
            <a:cxnLst>
              <a:cxn ang="0">
                <a:pos x="connsiteX0" y="connsiteY0"/>
              </a:cxn>
              <a:cxn ang="0">
                <a:pos x="connsiteX1" y="connsiteY1"/>
              </a:cxn>
              <a:cxn ang="0">
                <a:pos x="connsiteX2" y="connsiteY2"/>
              </a:cxn>
              <a:cxn ang="0">
                <a:pos x="connsiteX3" y="connsiteY3"/>
              </a:cxn>
            </a:cxnLst>
            <a:rect l="l" t="t" r="r" b="b"/>
            <a:pathLst>
              <a:path w="4073039" h="2220936">
                <a:moveTo>
                  <a:pt x="0" y="0"/>
                </a:moveTo>
                <a:lnTo>
                  <a:pt x="4073039" y="0"/>
                </a:lnTo>
                <a:lnTo>
                  <a:pt x="4073039" y="2220936"/>
                </a:lnTo>
                <a:lnTo>
                  <a:pt x="0" y="2220936"/>
                </a:lnTo>
                <a:close/>
              </a:path>
            </a:pathLst>
          </a:custGeom>
          <a:solidFill>
            <a:schemeClr val="bg2"/>
          </a:solidFill>
        </p:spPr>
        <p:txBody>
          <a:bodyPr wrap="square">
            <a:noAutofit/>
          </a:bodyPr>
          <a:lstStyle/>
          <a:p>
            <a:endParaRPr lang="en-US"/>
          </a:p>
        </p:txBody>
      </p:sp>
    </p:spTree>
    <p:extLst>
      <p:ext uri="{BB962C8B-B14F-4D97-AF65-F5344CB8AC3E}">
        <p14:creationId xmlns:p14="http://schemas.microsoft.com/office/powerpoint/2010/main" val="2939501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4565662" y="2147083"/>
            <a:ext cx="3043238" cy="2029840"/>
          </a:xfrm>
          <a:custGeom>
            <a:avLst/>
            <a:gdLst>
              <a:gd name="connsiteX0" fmla="*/ 0 w 3043238"/>
              <a:gd name="connsiteY0" fmla="*/ 0 h 2029840"/>
              <a:gd name="connsiteX1" fmla="*/ 3043238 w 3043238"/>
              <a:gd name="connsiteY1" fmla="*/ 0 h 2029840"/>
              <a:gd name="connsiteX2" fmla="*/ 3043238 w 3043238"/>
              <a:gd name="connsiteY2" fmla="*/ 2029840 h 2029840"/>
              <a:gd name="connsiteX3" fmla="*/ 0 w 3043238"/>
              <a:gd name="connsiteY3" fmla="*/ 2029840 h 2029840"/>
            </a:gdLst>
            <a:ahLst/>
            <a:cxnLst>
              <a:cxn ang="0">
                <a:pos x="connsiteX0" y="connsiteY0"/>
              </a:cxn>
              <a:cxn ang="0">
                <a:pos x="connsiteX1" y="connsiteY1"/>
              </a:cxn>
              <a:cxn ang="0">
                <a:pos x="connsiteX2" y="connsiteY2"/>
              </a:cxn>
              <a:cxn ang="0">
                <a:pos x="connsiteX3" y="connsiteY3"/>
              </a:cxn>
            </a:cxnLst>
            <a:rect l="l" t="t" r="r" b="b"/>
            <a:pathLst>
              <a:path w="3043238" h="2029840">
                <a:moveTo>
                  <a:pt x="0" y="0"/>
                </a:moveTo>
                <a:lnTo>
                  <a:pt x="3043238" y="0"/>
                </a:lnTo>
                <a:lnTo>
                  <a:pt x="3043238" y="2029840"/>
                </a:lnTo>
                <a:lnTo>
                  <a:pt x="0" y="2029840"/>
                </a:lnTo>
                <a:close/>
              </a:path>
            </a:pathLst>
          </a:custGeom>
          <a:solidFill>
            <a:schemeClr val="bg2"/>
          </a:solidFill>
        </p:spPr>
        <p:txBody>
          <a:bodyPr wrap="square">
            <a:noAutofit/>
          </a:bodyPr>
          <a:lstStyle/>
          <a:p>
            <a:endParaRPr lang="en-US"/>
          </a:p>
        </p:txBody>
      </p:sp>
      <p:sp>
        <p:nvSpPr>
          <p:cNvPr id="9" name="Picture Placeholder 8"/>
          <p:cNvSpPr>
            <a:spLocks noGrp="1"/>
          </p:cNvSpPr>
          <p:nvPr>
            <p:ph type="pic" sz="quarter" idx="14"/>
          </p:nvPr>
        </p:nvSpPr>
        <p:spPr>
          <a:xfrm>
            <a:off x="8112149" y="2147083"/>
            <a:ext cx="3043238" cy="2029840"/>
          </a:xfrm>
          <a:custGeom>
            <a:avLst/>
            <a:gdLst>
              <a:gd name="connsiteX0" fmla="*/ 0 w 3043238"/>
              <a:gd name="connsiteY0" fmla="*/ 0 h 2029840"/>
              <a:gd name="connsiteX1" fmla="*/ 3043238 w 3043238"/>
              <a:gd name="connsiteY1" fmla="*/ 0 h 2029840"/>
              <a:gd name="connsiteX2" fmla="*/ 3043238 w 3043238"/>
              <a:gd name="connsiteY2" fmla="*/ 2029840 h 2029840"/>
              <a:gd name="connsiteX3" fmla="*/ 0 w 3043238"/>
              <a:gd name="connsiteY3" fmla="*/ 2029840 h 2029840"/>
            </a:gdLst>
            <a:ahLst/>
            <a:cxnLst>
              <a:cxn ang="0">
                <a:pos x="connsiteX0" y="connsiteY0"/>
              </a:cxn>
              <a:cxn ang="0">
                <a:pos x="connsiteX1" y="connsiteY1"/>
              </a:cxn>
              <a:cxn ang="0">
                <a:pos x="connsiteX2" y="connsiteY2"/>
              </a:cxn>
              <a:cxn ang="0">
                <a:pos x="connsiteX3" y="connsiteY3"/>
              </a:cxn>
            </a:cxnLst>
            <a:rect l="l" t="t" r="r" b="b"/>
            <a:pathLst>
              <a:path w="3043238" h="2029840">
                <a:moveTo>
                  <a:pt x="0" y="0"/>
                </a:moveTo>
                <a:lnTo>
                  <a:pt x="3043238" y="0"/>
                </a:lnTo>
                <a:lnTo>
                  <a:pt x="3043238" y="2029840"/>
                </a:lnTo>
                <a:lnTo>
                  <a:pt x="0" y="2029840"/>
                </a:lnTo>
                <a:close/>
              </a:path>
            </a:pathLst>
          </a:custGeom>
          <a:solidFill>
            <a:schemeClr val="bg2"/>
          </a:solidFill>
        </p:spPr>
        <p:txBody>
          <a:bodyPr wrap="square">
            <a:noAutofit/>
          </a:bodyPr>
          <a:lstStyle/>
          <a:p>
            <a:endParaRPr lang="en-US"/>
          </a:p>
        </p:txBody>
      </p:sp>
      <p:sp>
        <p:nvSpPr>
          <p:cNvPr id="7" name="Picture Placeholder 6"/>
          <p:cNvSpPr>
            <a:spLocks noGrp="1"/>
          </p:cNvSpPr>
          <p:nvPr>
            <p:ph type="pic" sz="quarter" idx="12"/>
          </p:nvPr>
        </p:nvSpPr>
        <p:spPr>
          <a:xfrm>
            <a:off x="1000149" y="2147083"/>
            <a:ext cx="3043238" cy="2029840"/>
          </a:xfrm>
          <a:custGeom>
            <a:avLst/>
            <a:gdLst>
              <a:gd name="connsiteX0" fmla="*/ 0 w 3043238"/>
              <a:gd name="connsiteY0" fmla="*/ 0 h 2029840"/>
              <a:gd name="connsiteX1" fmla="*/ 3043238 w 3043238"/>
              <a:gd name="connsiteY1" fmla="*/ 0 h 2029840"/>
              <a:gd name="connsiteX2" fmla="*/ 3043238 w 3043238"/>
              <a:gd name="connsiteY2" fmla="*/ 2029840 h 2029840"/>
              <a:gd name="connsiteX3" fmla="*/ 0 w 3043238"/>
              <a:gd name="connsiteY3" fmla="*/ 2029840 h 2029840"/>
            </a:gdLst>
            <a:ahLst/>
            <a:cxnLst>
              <a:cxn ang="0">
                <a:pos x="connsiteX0" y="connsiteY0"/>
              </a:cxn>
              <a:cxn ang="0">
                <a:pos x="connsiteX1" y="connsiteY1"/>
              </a:cxn>
              <a:cxn ang="0">
                <a:pos x="connsiteX2" y="connsiteY2"/>
              </a:cxn>
              <a:cxn ang="0">
                <a:pos x="connsiteX3" y="connsiteY3"/>
              </a:cxn>
            </a:cxnLst>
            <a:rect l="l" t="t" r="r" b="b"/>
            <a:pathLst>
              <a:path w="3043238" h="2029840">
                <a:moveTo>
                  <a:pt x="0" y="0"/>
                </a:moveTo>
                <a:lnTo>
                  <a:pt x="3043238" y="0"/>
                </a:lnTo>
                <a:lnTo>
                  <a:pt x="3043238" y="2029840"/>
                </a:lnTo>
                <a:lnTo>
                  <a:pt x="0" y="2029840"/>
                </a:lnTo>
                <a:close/>
              </a:path>
            </a:pathLst>
          </a:custGeom>
          <a:solidFill>
            <a:schemeClr val="bg2"/>
          </a:solidFill>
        </p:spPr>
        <p:txBody>
          <a:bodyPr wrap="square">
            <a:noAutofit/>
          </a:bodyPr>
          <a:lstStyle/>
          <a:p>
            <a:endParaRPr lang="en-US"/>
          </a:p>
        </p:txBody>
      </p:sp>
    </p:spTree>
    <p:extLst>
      <p:ext uri="{BB962C8B-B14F-4D97-AF65-F5344CB8AC3E}">
        <p14:creationId xmlns:p14="http://schemas.microsoft.com/office/powerpoint/2010/main" val="12171790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7113589" y="972457"/>
            <a:ext cx="4060825" cy="5148803"/>
          </a:xfrm>
          <a:custGeom>
            <a:avLst/>
            <a:gdLst>
              <a:gd name="connsiteX0" fmla="*/ 0 w 4060825"/>
              <a:gd name="connsiteY0" fmla="*/ 0 h 5148803"/>
              <a:gd name="connsiteX1" fmla="*/ 4060825 w 4060825"/>
              <a:gd name="connsiteY1" fmla="*/ 0 h 5148803"/>
              <a:gd name="connsiteX2" fmla="*/ 4060825 w 4060825"/>
              <a:gd name="connsiteY2" fmla="*/ 5148803 h 5148803"/>
              <a:gd name="connsiteX3" fmla="*/ 0 w 4060825"/>
              <a:gd name="connsiteY3" fmla="*/ 5148803 h 5148803"/>
            </a:gdLst>
            <a:ahLst/>
            <a:cxnLst>
              <a:cxn ang="0">
                <a:pos x="connsiteX0" y="connsiteY0"/>
              </a:cxn>
              <a:cxn ang="0">
                <a:pos x="connsiteX1" y="connsiteY1"/>
              </a:cxn>
              <a:cxn ang="0">
                <a:pos x="connsiteX2" y="connsiteY2"/>
              </a:cxn>
              <a:cxn ang="0">
                <a:pos x="connsiteX3" y="connsiteY3"/>
              </a:cxn>
            </a:cxnLst>
            <a:rect l="l" t="t" r="r" b="b"/>
            <a:pathLst>
              <a:path w="4060825" h="5148803">
                <a:moveTo>
                  <a:pt x="0" y="0"/>
                </a:moveTo>
                <a:lnTo>
                  <a:pt x="4060825" y="0"/>
                </a:lnTo>
                <a:lnTo>
                  <a:pt x="4060825" y="5148803"/>
                </a:lnTo>
                <a:lnTo>
                  <a:pt x="0" y="5148803"/>
                </a:lnTo>
                <a:close/>
              </a:path>
            </a:pathLst>
          </a:custGeom>
          <a:solidFill>
            <a:schemeClr val="bg2"/>
          </a:solidFill>
        </p:spPr>
        <p:txBody>
          <a:bodyPr wrap="square">
            <a:noAutofit/>
          </a:bodyPr>
          <a:lstStyle/>
          <a:p>
            <a:endParaRPr lang="en-US"/>
          </a:p>
        </p:txBody>
      </p:sp>
    </p:spTree>
    <p:extLst>
      <p:ext uri="{BB962C8B-B14F-4D97-AF65-F5344CB8AC3E}">
        <p14:creationId xmlns:p14="http://schemas.microsoft.com/office/powerpoint/2010/main" val="28573046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8">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6096000" y="0"/>
            <a:ext cx="6096000" cy="6858000"/>
          </a:xfrm>
          <a:custGeom>
            <a:avLst/>
            <a:gdLst>
              <a:gd name="connsiteX0" fmla="*/ 0 w 3043238"/>
              <a:gd name="connsiteY0" fmla="*/ 0 h 2029840"/>
              <a:gd name="connsiteX1" fmla="*/ 3043238 w 3043238"/>
              <a:gd name="connsiteY1" fmla="*/ 0 h 2029840"/>
              <a:gd name="connsiteX2" fmla="*/ 3043238 w 3043238"/>
              <a:gd name="connsiteY2" fmla="*/ 2029840 h 2029840"/>
              <a:gd name="connsiteX3" fmla="*/ 0 w 3043238"/>
              <a:gd name="connsiteY3" fmla="*/ 2029840 h 2029840"/>
            </a:gdLst>
            <a:ahLst/>
            <a:cxnLst>
              <a:cxn ang="0">
                <a:pos x="connsiteX0" y="connsiteY0"/>
              </a:cxn>
              <a:cxn ang="0">
                <a:pos x="connsiteX1" y="connsiteY1"/>
              </a:cxn>
              <a:cxn ang="0">
                <a:pos x="connsiteX2" y="connsiteY2"/>
              </a:cxn>
              <a:cxn ang="0">
                <a:pos x="connsiteX3" y="connsiteY3"/>
              </a:cxn>
            </a:cxnLst>
            <a:rect l="l" t="t" r="r" b="b"/>
            <a:pathLst>
              <a:path w="3043238" h="2029840">
                <a:moveTo>
                  <a:pt x="0" y="0"/>
                </a:moveTo>
                <a:lnTo>
                  <a:pt x="3043238" y="0"/>
                </a:lnTo>
                <a:lnTo>
                  <a:pt x="3043238" y="2029840"/>
                </a:lnTo>
                <a:lnTo>
                  <a:pt x="0" y="2029840"/>
                </a:lnTo>
                <a:close/>
              </a:path>
            </a:pathLst>
          </a:custGeom>
          <a:solidFill>
            <a:schemeClr val="bg2">
              <a:lumMod val="90000"/>
            </a:schemeClr>
          </a:solidFill>
        </p:spPr>
        <p:txBody>
          <a:bodyPr wrap="square">
            <a:noAutofit/>
          </a:bodyPr>
          <a:lstStyle/>
          <a:p>
            <a:endParaRPr lang="en-US"/>
          </a:p>
        </p:txBody>
      </p:sp>
      <p:sp>
        <p:nvSpPr>
          <p:cNvPr id="10" name="Picture Placeholder 9"/>
          <p:cNvSpPr>
            <a:spLocks noGrp="1"/>
          </p:cNvSpPr>
          <p:nvPr>
            <p:ph type="pic" sz="quarter" idx="14"/>
          </p:nvPr>
        </p:nvSpPr>
        <p:spPr>
          <a:xfrm>
            <a:off x="0" y="0"/>
            <a:ext cx="6096000" cy="6858000"/>
          </a:xfrm>
          <a:custGeom>
            <a:avLst/>
            <a:gdLst>
              <a:gd name="connsiteX0" fmla="*/ 0 w 3043238"/>
              <a:gd name="connsiteY0" fmla="*/ 0 h 2029840"/>
              <a:gd name="connsiteX1" fmla="*/ 3043238 w 3043238"/>
              <a:gd name="connsiteY1" fmla="*/ 0 h 2029840"/>
              <a:gd name="connsiteX2" fmla="*/ 3043238 w 3043238"/>
              <a:gd name="connsiteY2" fmla="*/ 2029840 h 2029840"/>
              <a:gd name="connsiteX3" fmla="*/ 0 w 3043238"/>
              <a:gd name="connsiteY3" fmla="*/ 2029840 h 2029840"/>
            </a:gdLst>
            <a:ahLst/>
            <a:cxnLst>
              <a:cxn ang="0">
                <a:pos x="connsiteX0" y="connsiteY0"/>
              </a:cxn>
              <a:cxn ang="0">
                <a:pos x="connsiteX1" y="connsiteY1"/>
              </a:cxn>
              <a:cxn ang="0">
                <a:pos x="connsiteX2" y="connsiteY2"/>
              </a:cxn>
              <a:cxn ang="0">
                <a:pos x="connsiteX3" y="connsiteY3"/>
              </a:cxn>
            </a:cxnLst>
            <a:rect l="l" t="t" r="r" b="b"/>
            <a:pathLst>
              <a:path w="3043238" h="2029840">
                <a:moveTo>
                  <a:pt x="0" y="0"/>
                </a:moveTo>
                <a:lnTo>
                  <a:pt x="3043238" y="0"/>
                </a:lnTo>
                <a:lnTo>
                  <a:pt x="3043238" y="2029840"/>
                </a:lnTo>
                <a:lnTo>
                  <a:pt x="0" y="2029840"/>
                </a:lnTo>
                <a:close/>
              </a:path>
            </a:pathLst>
          </a:custGeom>
          <a:solidFill>
            <a:schemeClr val="bg2"/>
          </a:solidFill>
        </p:spPr>
        <p:txBody>
          <a:bodyPr wrap="square">
            <a:noAutofit/>
          </a:bodyPr>
          <a:lstStyle/>
          <a:p>
            <a:endParaRPr lang="en-US"/>
          </a:p>
        </p:txBody>
      </p:sp>
    </p:spTree>
    <p:extLst>
      <p:ext uri="{BB962C8B-B14F-4D97-AF65-F5344CB8AC3E}">
        <p14:creationId xmlns:p14="http://schemas.microsoft.com/office/powerpoint/2010/main" val="774796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1">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solidFill>
            <a:schemeClr val="bg2"/>
          </a:solidFill>
        </p:spPr>
        <p:txBody>
          <a:bodyPr/>
          <a:lstStyle/>
          <a:p>
            <a:endParaRPr lang="en-US"/>
          </a:p>
        </p:txBody>
      </p:sp>
    </p:spTree>
    <p:extLst>
      <p:ext uri="{BB962C8B-B14F-4D97-AF65-F5344CB8AC3E}">
        <p14:creationId xmlns:p14="http://schemas.microsoft.com/office/powerpoint/2010/main" val="41634958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9">
    <p:spTree>
      <p:nvGrpSpPr>
        <p:cNvPr id="1" name=""/>
        <p:cNvGrpSpPr/>
        <p:nvPr/>
      </p:nvGrpSpPr>
      <p:grpSpPr>
        <a:xfrm>
          <a:off x="0" y="0"/>
          <a:ext cx="0" cy="0"/>
          <a:chOff x="0" y="0"/>
          <a:chExt cx="0" cy="0"/>
        </a:xfrm>
      </p:grpSpPr>
      <p:sp>
        <p:nvSpPr>
          <p:cNvPr id="13" name="Picture Placeholder 12"/>
          <p:cNvSpPr>
            <a:spLocks noGrp="1"/>
          </p:cNvSpPr>
          <p:nvPr>
            <p:ph type="pic" sz="quarter" idx="16"/>
          </p:nvPr>
        </p:nvSpPr>
        <p:spPr>
          <a:xfrm>
            <a:off x="6950730" y="1917576"/>
            <a:ext cx="2357718" cy="2537851"/>
          </a:xfrm>
          <a:custGeom>
            <a:avLst/>
            <a:gdLst>
              <a:gd name="connsiteX0" fmla="*/ 0 w 2357718"/>
              <a:gd name="connsiteY0" fmla="*/ 0 h 3056904"/>
              <a:gd name="connsiteX1" fmla="*/ 2357718 w 2357718"/>
              <a:gd name="connsiteY1" fmla="*/ 0 h 3056904"/>
              <a:gd name="connsiteX2" fmla="*/ 2357718 w 2357718"/>
              <a:gd name="connsiteY2" fmla="*/ 3056904 h 3056904"/>
              <a:gd name="connsiteX3" fmla="*/ 0 w 2357718"/>
              <a:gd name="connsiteY3" fmla="*/ 3056904 h 3056904"/>
            </a:gdLst>
            <a:ahLst/>
            <a:cxnLst>
              <a:cxn ang="0">
                <a:pos x="connsiteX0" y="connsiteY0"/>
              </a:cxn>
              <a:cxn ang="0">
                <a:pos x="connsiteX1" y="connsiteY1"/>
              </a:cxn>
              <a:cxn ang="0">
                <a:pos x="connsiteX2" y="connsiteY2"/>
              </a:cxn>
              <a:cxn ang="0">
                <a:pos x="connsiteX3" y="connsiteY3"/>
              </a:cxn>
            </a:cxnLst>
            <a:rect l="l" t="t" r="r" b="b"/>
            <a:pathLst>
              <a:path w="2357718" h="3056904">
                <a:moveTo>
                  <a:pt x="0" y="0"/>
                </a:moveTo>
                <a:lnTo>
                  <a:pt x="2357718" y="0"/>
                </a:lnTo>
                <a:lnTo>
                  <a:pt x="2357718" y="3056904"/>
                </a:lnTo>
                <a:lnTo>
                  <a:pt x="0" y="3056904"/>
                </a:lnTo>
                <a:close/>
              </a:path>
            </a:pathLst>
          </a:custGeom>
          <a:solidFill>
            <a:schemeClr val="bg2"/>
          </a:solidFill>
        </p:spPr>
        <p:txBody>
          <a:bodyPr wrap="square">
            <a:noAutofit/>
          </a:bodyPr>
          <a:lstStyle/>
          <a:p>
            <a:endParaRPr lang="en-US"/>
          </a:p>
        </p:txBody>
      </p:sp>
      <p:sp>
        <p:nvSpPr>
          <p:cNvPr id="14" name="Picture Placeholder 13"/>
          <p:cNvSpPr>
            <a:spLocks noGrp="1"/>
          </p:cNvSpPr>
          <p:nvPr>
            <p:ph type="pic" sz="quarter" idx="17"/>
          </p:nvPr>
        </p:nvSpPr>
        <p:spPr>
          <a:xfrm>
            <a:off x="9489936" y="1917576"/>
            <a:ext cx="2357718" cy="2537851"/>
          </a:xfrm>
          <a:custGeom>
            <a:avLst/>
            <a:gdLst>
              <a:gd name="connsiteX0" fmla="*/ 0 w 2357718"/>
              <a:gd name="connsiteY0" fmla="*/ 0 h 3056904"/>
              <a:gd name="connsiteX1" fmla="*/ 2357718 w 2357718"/>
              <a:gd name="connsiteY1" fmla="*/ 0 h 3056904"/>
              <a:gd name="connsiteX2" fmla="*/ 2357718 w 2357718"/>
              <a:gd name="connsiteY2" fmla="*/ 3056904 h 3056904"/>
              <a:gd name="connsiteX3" fmla="*/ 0 w 2357718"/>
              <a:gd name="connsiteY3" fmla="*/ 3056904 h 3056904"/>
            </a:gdLst>
            <a:ahLst/>
            <a:cxnLst>
              <a:cxn ang="0">
                <a:pos x="connsiteX0" y="connsiteY0"/>
              </a:cxn>
              <a:cxn ang="0">
                <a:pos x="connsiteX1" y="connsiteY1"/>
              </a:cxn>
              <a:cxn ang="0">
                <a:pos x="connsiteX2" y="connsiteY2"/>
              </a:cxn>
              <a:cxn ang="0">
                <a:pos x="connsiteX3" y="connsiteY3"/>
              </a:cxn>
            </a:cxnLst>
            <a:rect l="l" t="t" r="r" b="b"/>
            <a:pathLst>
              <a:path w="2357718" h="3056904">
                <a:moveTo>
                  <a:pt x="0" y="0"/>
                </a:moveTo>
                <a:lnTo>
                  <a:pt x="2357718" y="0"/>
                </a:lnTo>
                <a:lnTo>
                  <a:pt x="2357718" y="3056904"/>
                </a:lnTo>
                <a:lnTo>
                  <a:pt x="0" y="3056904"/>
                </a:lnTo>
                <a:close/>
              </a:path>
            </a:pathLst>
          </a:custGeom>
          <a:solidFill>
            <a:schemeClr val="bg2"/>
          </a:solidFill>
        </p:spPr>
        <p:txBody>
          <a:bodyPr wrap="square">
            <a:noAutofit/>
          </a:bodyPr>
          <a:lstStyle/>
          <a:p>
            <a:endParaRPr lang="en-US"/>
          </a:p>
        </p:txBody>
      </p:sp>
      <p:sp>
        <p:nvSpPr>
          <p:cNvPr id="12" name="Picture Placeholder 11"/>
          <p:cNvSpPr>
            <a:spLocks noGrp="1"/>
          </p:cNvSpPr>
          <p:nvPr>
            <p:ph type="pic" sz="quarter" idx="15"/>
          </p:nvPr>
        </p:nvSpPr>
        <p:spPr>
          <a:xfrm>
            <a:off x="4411524" y="1917576"/>
            <a:ext cx="2357718" cy="2537851"/>
          </a:xfrm>
          <a:custGeom>
            <a:avLst/>
            <a:gdLst>
              <a:gd name="connsiteX0" fmla="*/ 0 w 2357718"/>
              <a:gd name="connsiteY0" fmla="*/ 0 h 3056904"/>
              <a:gd name="connsiteX1" fmla="*/ 2357718 w 2357718"/>
              <a:gd name="connsiteY1" fmla="*/ 0 h 3056904"/>
              <a:gd name="connsiteX2" fmla="*/ 2357718 w 2357718"/>
              <a:gd name="connsiteY2" fmla="*/ 3056904 h 3056904"/>
              <a:gd name="connsiteX3" fmla="*/ 0 w 2357718"/>
              <a:gd name="connsiteY3" fmla="*/ 3056904 h 3056904"/>
            </a:gdLst>
            <a:ahLst/>
            <a:cxnLst>
              <a:cxn ang="0">
                <a:pos x="connsiteX0" y="connsiteY0"/>
              </a:cxn>
              <a:cxn ang="0">
                <a:pos x="connsiteX1" y="connsiteY1"/>
              </a:cxn>
              <a:cxn ang="0">
                <a:pos x="connsiteX2" y="connsiteY2"/>
              </a:cxn>
              <a:cxn ang="0">
                <a:pos x="connsiteX3" y="connsiteY3"/>
              </a:cxn>
            </a:cxnLst>
            <a:rect l="l" t="t" r="r" b="b"/>
            <a:pathLst>
              <a:path w="2357718" h="3056904">
                <a:moveTo>
                  <a:pt x="0" y="0"/>
                </a:moveTo>
                <a:lnTo>
                  <a:pt x="2357718" y="0"/>
                </a:lnTo>
                <a:lnTo>
                  <a:pt x="2357718" y="3056904"/>
                </a:lnTo>
                <a:lnTo>
                  <a:pt x="0" y="3056904"/>
                </a:lnTo>
                <a:close/>
              </a:path>
            </a:pathLst>
          </a:custGeom>
          <a:solidFill>
            <a:schemeClr val="bg2"/>
          </a:solidFill>
        </p:spPr>
        <p:txBody>
          <a:bodyPr wrap="square">
            <a:noAutofit/>
          </a:bodyPr>
          <a:lstStyle/>
          <a:p>
            <a:endParaRPr lang="en-US"/>
          </a:p>
        </p:txBody>
      </p:sp>
      <p:sp>
        <p:nvSpPr>
          <p:cNvPr id="5" name="Picture Placeholder 4"/>
          <p:cNvSpPr>
            <a:spLocks noGrp="1"/>
          </p:cNvSpPr>
          <p:nvPr>
            <p:ph type="pic" sz="quarter" idx="14"/>
          </p:nvPr>
        </p:nvSpPr>
        <p:spPr>
          <a:xfrm>
            <a:off x="1" y="0"/>
            <a:ext cx="4062413" cy="6858000"/>
          </a:xfrm>
          <a:custGeom>
            <a:avLst/>
            <a:gdLst>
              <a:gd name="connsiteX0" fmla="*/ 0 w 4062413"/>
              <a:gd name="connsiteY0" fmla="*/ 0 h 6858000"/>
              <a:gd name="connsiteX1" fmla="*/ 4062413 w 4062413"/>
              <a:gd name="connsiteY1" fmla="*/ 0 h 6858000"/>
              <a:gd name="connsiteX2" fmla="*/ 4062413 w 4062413"/>
              <a:gd name="connsiteY2" fmla="*/ 6858000 h 6858000"/>
              <a:gd name="connsiteX3" fmla="*/ 0 w 406241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62413" h="6858000">
                <a:moveTo>
                  <a:pt x="0" y="0"/>
                </a:moveTo>
                <a:lnTo>
                  <a:pt x="4062413" y="0"/>
                </a:lnTo>
                <a:lnTo>
                  <a:pt x="4062413" y="6858000"/>
                </a:lnTo>
                <a:lnTo>
                  <a:pt x="0" y="6858000"/>
                </a:lnTo>
                <a:close/>
              </a:path>
            </a:pathLst>
          </a:custGeom>
          <a:solidFill>
            <a:schemeClr val="bg2"/>
          </a:solidFill>
        </p:spPr>
        <p:txBody>
          <a:bodyPr wrap="square">
            <a:noAutofit/>
          </a:bodyPr>
          <a:lstStyle/>
          <a:p>
            <a:endParaRPr lang="en-US"/>
          </a:p>
        </p:txBody>
      </p:sp>
    </p:spTree>
    <p:extLst>
      <p:ext uri="{BB962C8B-B14F-4D97-AF65-F5344CB8AC3E}">
        <p14:creationId xmlns:p14="http://schemas.microsoft.com/office/powerpoint/2010/main" val="36512495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0">
    <p:spTree>
      <p:nvGrpSpPr>
        <p:cNvPr id="1" name=""/>
        <p:cNvGrpSpPr/>
        <p:nvPr/>
      </p:nvGrpSpPr>
      <p:grpSpPr>
        <a:xfrm>
          <a:off x="0" y="0"/>
          <a:ext cx="0" cy="0"/>
          <a:chOff x="0" y="0"/>
          <a:chExt cx="0" cy="0"/>
        </a:xfrm>
      </p:grpSpPr>
      <p:sp>
        <p:nvSpPr>
          <p:cNvPr id="5" name="Picture Placeholder 4"/>
          <p:cNvSpPr>
            <a:spLocks noGrp="1"/>
          </p:cNvSpPr>
          <p:nvPr>
            <p:ph type="pic" sz="quarter" idx="14"/>
          </p:nvPr>
        </p:nvSpPr>
        <p:spPr>
          <a:xfrm>
            <a:off x="1" y="0"/>
            <a:ext cx="12191999" cy="6858000"/>
          </a:xfrm>
          <a:custGeom>
            <a:avLst/>
            <a:gdLst>
              <a:gd name="connsiteX0" fmla="*/ 0 w 4062413"/>
              <a:gd name="connsiteY0" fmla="*/ 0 h 6858000"/>
              <a:gd name="connsiteX1" fmla="*/ 4062413 w 4062413"/>
              <a:gd name="connsiteY1" fmla="*/ 0 h 6858000"/>
              <a:gd name="connsiteX2" fmla="*/ 4062413 w 4062413"/>
              <a:gd name="connsiteY2" fmla="*/ 6858000 h 6858000"/>
              <a:gd name="connsiteX3" fmla="*/ 0 w 406241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62413" h="6858000">
                <a:moveTo>
                  <a:pt x="0" y="0"/>
                </a:moveTo>
                <a:lnTo>
                  <a:pt x="4062413" y="0"/>
                </a:lnTo>
                <a:lnTo>
                  <a:pt x="4062413" y="6858000"/>
                </a:lnTo>
                <a:lnTo>
                  <a:pt x="0" y="6858000"/>
                </a:lnTo>
                <a:close/>
              </a:path>
            </a:pathLst>
          </a:custGeom>
          <a:solidFill>
            <a:schemeClr val="bg2"/>
          </a:solidFill>
        </p:spPr>
        <p:txBody>
          <a:bodyPr wrap="square">
            <a:noAutofit/>
          </a:bodyPr>
          <a:lstStyle/>
          <a:p>
            <a:endParaRPr lang="en-US"/>
          </a:p>
        </p:txBody>
      </p:sp>
      <p:sp>
        <p:nvSpPr>
          <p:cNvPr id="12" name="Picture Placeholder 11"/>
          <p:cNvSpPr>
            <a:spLocks noGrp="1"/>
          </p:cNvSpPr>
          <p:nvPr>
            <p:ph type="pic" sz="quarter" idx="15"/>
          </p:nvPr>
        </p:nvSpPr>
        <p:spPr>
          <a:xfrm>
            <a:off x="5584227" y="-501998"/>
            <a:ext cx="2515790" cy="5429898"/>
          </a:xfrm>
          <a:custGeom>
            <a:avLst/>
            <a:gdLst>
              <a:gd name="connsiteX0" fmla="*/ 0 w 2357718"/>
              <a:gd name="connsiteY0" fmla="*/ 0 h 3056904"/>
              <a:gd name="connsiteX1" fmla="*/ 2357718 w 2357718"/>
              <a:gd name="connsiteY1" fmla="*/ 0 h 3056904"/>
              <a:gd name="connsiteX2" fmla="*/ 2357718 w 2357718"/>
              <a:gd name="connsiteY2" fmla="*/ 3056904 h 3056904"/>
              <a:gd name="connsiteX3" fmla="*/ 0 w 2357718"/>
              <a:gd name="connsiteY3" fmla="*/ 3056904 h 3056904"/>
            </a:gdLst>
            <a:ahLst/>
            <a:cxnLst>
              <a:cxn ang="0">
                <a:pos x="connsiteX0" y="connsiteY0"/>
              </a:cxn>
              <a:cxn ang="0">
                <a:pos x="connsiteX1" y="connsiteY1"/>
              </a:cxn>
              <a:cxn ang="0">
                <a:pos x="connsiteX2" y="connsiteY2"/>
              </a:cxn>
              <a:cxn ang="0">
                <a:pos x="connsiteX3" y="connsiteY3"/>
              </a:cxn>
            </a:cxnLst>
            <a:rect l="l" t="t" r="r" b="b"/>
            <a:pathLst>
              <a:path w="2357718" h="3056904">
                <a:moveTo>
                  <a:pt x="0" y="0"/>
                </a:moveTo>
                <a:lnTo>
                  <a:pt x="2357718" y="0"/>
                </a:lnTo>
                <a:lnTo>
                  <a:pt x="2357718" y="3056904"/>
                </a:lnTo>
                <a:lnTo>
                  <a:pt x="0" y="3056904"/>
                </a:lnTo>
                <a:close/>
              </a:path>
            </a:pathLst>
          </a:custGeom>
          <a:solidFill>
            <a:schemeClr val="bg2"/>
          </a:solidFill>
        </p:spPr>
        <p:txBody>
          <a:bodyPr wrap="square">
            <a:noAutofit/>
          </a:bodyPr>
          <a:lstStyle/>
          <a:p>
            <a:endParaRPr lang="en-US"/>
          </a:p>
        </p:txBody>
      </p:sp>
      <p:sp>
        <p:nvSpPr>
          <p:cNvPr id="8" name="Picture Placeholder 7"/>
          <p:cNvSpPr>
            <a:spLocks noGrp="1"/>
          </p:cNvSpPr>
          <p:nvPr>
            <p:ph type="pic" sz="quarter" idx="16"/>
          </p:nvPr>
        </p:nvSpPr>
        <p:spPr>
          <a:xfrm>
            <a:off x="8972685" y="1938397"/>
            <a:ext cx="2515790" cy="5429898"/>
          </a:xfrm>
          <a:custGeom>
            <a:avLst/>
            <a:gdLst>
              <a:gd name="connsiteX0" fmla="*/ 0 w 2357718"/>
              <a:gd name="connsiteY0" fmla="*/ 0 h 3056904"/>
              <a:gd name="connsiteX1" fmla="*/ 2357718 w 2357718"/>
              <a:gd name="connsiteY1" fmla="*/ 0 h 3056904"/>
              <a:gd name="connsiteX2" fmla="*/ 2357718 w 2357718"/>
              <a:gd name="connsiteY2" fmla="*/ 3056904 h 3056904"/>
              <a:gd name="connsiteX3" fmla="*/ 0 w 2357718"/>
              <a:gd name="connsiteY3" fmla="*/ 3056904 h 3056904"/>
            </a:gdLst>
            <a:ahLst/>
            <a:cxnLst>
              <a:cxn ang="0">
                <a:pos x="connsiteX0" y="connsiteY0"/>
              </a:cxn>
              <a:cxn ang="0">
                <a:pos x="connsiteX1" y="connsiteY1"/>
              </a:cxn>
              <a:cxn ang="0">
                <a:pos x="connsiteX2" y="connsiteY2"/>
              </a:cxn>
              <a:cxn ang="0">
                <a:pos x="connsiteX3" y="connsiteY3"/>
              </a:cxn>
            </a:cxnLst>
            <a:rect l="l" t="t" r="r" b="b"/>
            <a:pathLst>
              <a:path w="2357718" h="3056904">
                <a:moveTo>
                  <a:pt x="0" y="0"/>
                </a:moveTo>
                <a:lnTo>
                  <a:pt x="2357718" y="0"/>
                </a:lnTo>
                <a:lnTo>
                  <a:pt x="2357718" y="3056904"/>
                </a:lnTo>
                <a:lnTo>
                  <a:pt x="0" y="3056904"/>
                </a:lnTo>
                <a:close/>
              </a:path>
            </a:pathLst>
          </a:custGeom>
          <a:solidFill>
            <a:schemeClr val="bg2"/>
          </a:solidFill>
        </p:spPr>
        <p:txBody>
          <a:bodyPr wrap="square">
            <a:noAutofit/>
          </a:bodyPr>
          <a:lstStyle/>
          <a:p>
            <a:endParaRPr lang="en-US"/>
          </a:p>
        </p:txBody>
      </p:sp>
    </p:spTree>
    <p:extLst>
      <p:ext uri="{BB962C8B-B14F-4D97-AF65-F5344CB8AC3E}">
        <p14:creationId xmlns:p14="http://schemas.microsoft.com/office/powerpoint/2010/main" val="17425005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3543741" y="1367244"/>
            <a:ext cx="7063421" cy="4541780"/>
          </a:xfrm>
          <a:custGeom>
            <a:avLst/>
            <a:gdLst>
              <a:gd name="connsiteX0" fmla="*/ 0 w 7063421"/>
              <a:gd name="connsiteY0" fmla="*/ 0 h 4541780"/>
              <a:gd name="connsiteX1" fmla="*/ 7063421 w 7063421"/>
              <a:gd name="connsiteY1" fmla="*/ 0 h 4541780"/>
              <a:gd name="connsiteX2" fmla="*/ 7063421 w 7063421"/>
              <a:gd name="connsiteY2" fmla="*/ 4541780 h 4541780"/>
              <a:gd name="connsiteX3" fmla="*/ 0 w 7063421"/>
              <a:gd name="connsiteY3" fmla="*/ 4541780 h 4541780"/>
            </a:gdLst>
            <a:ahLst/>
            <a:cxnLst>
              <a:cxn ang="0">
                <a:pos x="connsiteX0" y="connsiteY0"/>
              </a:cxn>
              <a:cxn ang="0">
                <a:pos x="connsiteX1" y="connsiteY1"/>
              </a:cxn>
              <a:cxn ang="0">
                <a:pos x="connsiteX2" y="connsiteY2"/>
              </a:cxn>
              <a:cxn ang="0">
                <a:pos x="connsiteX3" y="connsiteY3"/>
              </a:cxn>
            </a:cxnLst>
            <a:rect l="l" t="t" r="r" b="b"/>
            <a:pathLst>
              <a:path w="7063421" h="4541780">
                <a:moveTo>
                  <a:pt x="0" y="0"/>
                </a:moveTo>
                <a:lnTo>
                  <a:pt x="7063421" y="0"/>
                </a:lnTo>
                <a:lnTo>
                  <a:pt x="7063421" y="4541780"/>
                </a:lnTo>
                <a:lnTo>
                  <a:pt x="0" y="4541780"/>
                </a:lnTo>
                <a:close/>
              </a:path>
            </a:pathLst>
          </a:custGeom>
          <a:solidFill>
            <a:schemeClr val="bg2"/>
          </a:solidFill>
        </p:spPr>
        <p:txBody>
          <a:bodyPr wrap="square">
            <a:noAutofit/>
          </a:bodyPr>
          <a:lstStyle/>
          <a:p>
            <a:endParaRPr lang="en-US"/>
          </a:p>
        </p:txBody>
      </p:sp>
      <p:sp>
        <p:nvSpPr>
          <p:cNvPr id="8" name="Picture Placeholder 7"/>
          <p:cNvSpPr>
            <a:spLocks noGrp="1"/>
          </p:cNvSpPr>
          <p:nvPr>
            <p:ph type="pic" sz="quarter" idx="16"/>
          </p:nvPr>
        </p:nvSpPr>
        <p:spPr>
          <a:xfrm>
            <a:off x="8943657" y="1121860"/>
            <a:ext cx="2515790" cy="5429898"/>
          </a:xfrm>
          <a:custGeom>
            <a:avLst/>
            <a:gdLst>
              <a:gd name="connsiteX0" fmla="*/ 0 w 2357718"/>
              <a:gd name="connsiteY0" fmla="*/ 0 h 3056904"/>
              <a:gd name="connsiteX1" fmla="*/ 2357718 w 2357718"/>
              <a:gd name="connsiteY1" fmla="*/ 0 h 3056904"/>
              <a:gd name="connsiteX2" fmla="*/ 2357718 w 2357718"/>
              <a:gd name="connsiteY2" fmla="*/ 3056904 h 3056904"/>
              <a:gd name="connsiteX3" fmla="*/ 0 w 2357718"/>
              <a:gd name="connsiteY3" fmla="*/ 3056904 h 3056904"/>
            </a:gdLst>
            <a:ahLst/>
            <a:cxnLst>
              <a:cxn ang="0">
                <a:pos x="connsiteX0" y="connsiteY0"/>
              </a:cxn>
              <a:cxn ang="0">
                <a:pos x="connsiteX1" y="connsiteY1"/>
              </a:cxn>
              <a:cxn ang="0">
                <a:pos x="connsiteX2" y="connsiteY2"/>
              </a:cxn>
              <a:cxn ang="0">
                <a:pos x="connsiteX3" y="connsiteY3"/>
              </a:cxn>
            </a:cxnLst>
            <a:rect l="l" t="t" r="r" b="b"/>
            <a:pathLst>
              <a:path w="2357718" h="3056904">
                <a:moveTo>
                  <a:pt x="0" y="0"/>
                </a:moveTo>
                <a:lnTo>
                  <a:pt x="2357718" y="0"/>
                </a:lnTo>
                <a:lnTo>
                  <a:pt x="2357718" y="3056904"/>
                </a:lnTo>
                <a:lnTo>
                  <a:pt x="0" y="3056904"/>
                </a:lnTo>
                <a:close/>
              </a:path>
            </a:pathLst>
          </a:custGeom>
          <a:solidFill>
            <a:schemeClr val="bg2"/>
          </a:solidFill>
        </p:spPr>
        <p:txBody>
          <a:bodyPr wrap="square">
            <a:noAutofit/>
          </a:bodyPr>
          <a:lstStyle/>
          <a:p>
            <a:endParaRPr lang="en-US"/>
          </a:p>
        </p:txBody>
      </p:sp>
    </p:spTree>
    <p:extLst>
      <p:ext uri="{BB962C8B-B14F-4D97-AF65-F5344CB8AC3E}">
        <p14:creationId xmlns:p14="http://schemas.microsoft.com/office/powerpoint/2010/main" val="41240240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2">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5480316" y="1343998"/>
            <a:ext cx="6961766" cy="4481589"/>
          </a:xfrm>
          <a:custGeom>
            <a:avLst/>
            <a:gdLst>
              <a:gd name="connsiteX0" fmla="*/ 0 w 6961766"/>
              <a:gd name="connsiteY0" fmla="*/ 0 h 4481589"/>
              <a:gd name="connsiteX1" fmla="*/ 6961766 w 6961766"/>
              <a:gd name="connsiteY1" fmla="*/ 0 h 4481589"/>
              <a:gd name="connsiteX2" fmla="*/ 6961766 w 6961766"/>
              <a:gd name="connsiteY2" fmla="*/ 4481589 h 4481589"/>
              <a:gd name="connsiteX3" fmla="*/ 0 w 6961766"/>
              <a:gd name="connsiteY3" fmla="*/ 4481589 h 4481589"/>
            </a:gdLst>
            <a:ahLst/>
            <a:cxnLst>
              <a:cxn ang="0">
                <a:pos x="connsiteX0" y="connsiteY0"/>
              </a:cxn>
              <a:cxn ang="0">
                <a:pos x="connsiteX1" y="connsiteY1"/>
              </a:cxn>
              <a:cxn ang="0">
                <a:pos x="connsiteX2" y="connsiteY2"/>
              </a:cxn>
              <a:cxn ang="0">
                <a:pos x="connsiteX3" y="connsiteY3"/>
              </a:cxn>
            </a:cxnLst>
            <a:rect l="l" t="t" r="r" b="b"/>
            <a:pathLst>
              <a:path w="6961766" h="4481589">
                <a:moveTo>
                  <a:pt x="0" y="0"/>
                </a:moveTo>
                <a:lnTo>
                  <a:pt x="6961766" y="0"/>
                </a:lnTo>
                <a:lnTo>
                  <a:pt x="6961766" y="4481589"/>
                </a:lnTo>
                <a:lnTo>
                  <a:pt x="0" y="4481589"/>
                </a:lnTo>
                <a:close/>
              </a:path>
            </a:pathLst>
          </a:custGeom>
          <a:solidFill>
            <a:schemeClr val="bg2"/>
          </a:solidFill>
        </p:spPr>
        <p:txBody>
          <a:bodyPr wrap="square">
            <a:noAutofit/>
          </a:bodyPr>
          <a:lstStyle/>
          <a:p>
            <a:endParaRPr lang="en-US"/>
          </a:p>
        </p:txBody>
      </p:sp>
    </p:spTree>
    <p:extLst>
      <p:ext uri="{BB962C8B-B14F-4D97-AF65-F5344CB8AC3E}">
        <p14:creationId xmlns:p14="http://schemas.microsoft.com/office/powerpoint/2010/main" val="1415328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2">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7113588" cy="6858000"/>
          </a:xfrm>
          <a:custGeom>
            <a:avLst/>
            <a:gdLst>
              <a:gd name="connsiteX0" fmla="*/ 0 w 7113588"/>
              <a:gd name="connsiteY0" fmla="*/ 0 h 6858000"/>
              <a:gd name="connsiteX1" fmla="*/ 7113588 w 7113588"/>
              <a:gd name="connsiteY1" fmla="*/ 0 h 6858000"/>
              <a:gd name="connsiteX2" fmla="*/ 7113588 w 7113588"/>
              <a:gd name="connsiteY2" fmla="*/ 6858000 h 6858000"/>
              <a:gd name="connsiteX3" fmla="*/ 0 w 71135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113588" h="6858000">
                <a:moveTo>
                  <a:pt x="0" y="0"/>
                </a:moveTo>
                <a:lnTo>
                  <a:pt x="7113588" y="0"/>
                </a:lnTo>
                <a:lnTo>
                  <a:pt x="7113588" y="6858000"/>
                </a:lnTo>
                <a:lnTo>
                  <a:pt x="0" y="6858000"/>
                </a:lnTo>
                <a:close/>
              </a:path>
            </a:pathLst>
          </a:custGeom>
          <a:solidFill>
            <a:schemeClr val="bg2"/>
          </a:solidFill>
        </p:spPr>
        <p:txBody>
          <a:bodyPr wrap="square">
            <a:noAutofit/>
          </a:bodyPr>
          <a:lstStyle/>
          <a:p>
            <a:endParaRPr lang="en-US"/>
          </a:p>
        </p:txBody>
      </p:sp>
    </p:spTree>
    <p:extLst>
      <p:ext uri="{BB962C8B-B14F-4D97-AF65-F5344CB8AC3E}">
        <p14:creationId xmlns:p14="http://schemas.microsoft.com/office/powerpoint/2010/main" val="1046403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09600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bg2"/>
          </a:solidFill>
        </p:spPr>
        <p:txBody>
          <a:bodyPr wrap="square">
            <a:noAutofit/>
          </a:bodyPr>
          <a:lstStyle/>
          <a:p>
            <a:endParaRPr lang="en-US"/>
          </a:p>
        </p:txBody>
      </p:sp>
    </p:spTree>
    <p:extLst>
      <p:ext uri="{BB962C8B-B14F-4D97-AF65-F5344CB8AC3E}">
        <p14:creationId xmlns:p14="http://schemas.microsoft.com/office/powerpoint/2010/main" val="3757880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4">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062413" y="0"/>
            <a:ext cx="8129587"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bg2"/>
          </a:solidFill>
        </p:spPr>
        <p:txBody>
          <a:bodyPr wrap="square">
            <a:noAutofit/>
          </a:bodyPr>
          <a:lstStyle/>
          <a:p>
            <a:endParaRPr lang="en-US"/>
          </a:p>
        </p:txBody>
      </p:sp>
      <p:sp>
        <p:nvSpPr>
          <p:cNvPr id="6" name="Picture Placeholder 5"/>
          <p:cNvSpPr>
            <a:spLocks noGrp="1"/>
          </p:cNvSpPr>
          <p:nvPr>
            <p:ph type="pic" sz="quarter" idx="11"/>
          </p:nvPr>
        </p:nvSpPr>
        <p:spPr>
          <a:xfrm>
            <a:off x="0" y="0"/>
            <a:ext cx="4062413"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bg2">
              <a:lumMod val="90000"/>
            </a:schemeClr>
          </a:solidFill>
        </p:spPr>
        <p:txBody>
          <a:bodyPr wrap="square">
            <a:noAutofit/>
          </a:bodyPr>
          <a:lstStyle/>
          <a:p>
            <a:endParaRPr lang="en-US"/>
          </a:p>
        </p:txBody>
      </p:sp>
    </p:spTree>
    <p:extLst>
      <p:ext uri="{BB962C8B-B14F-4D97-AF65-F5344CB8AC3E}">
        <p14:creationId xmlns:p14="http://schemas.microsoft.com/office/powerpoint/2010/main" val="2998585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5">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105528" y="0"/>
            <a:ext cx="6086472" cy="3429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bg2"/>
          </a:solidFill>
        </p:spPr>
        <p:txBody>
          <a:bodyPr wrap="square">
            <a:noAutofit/>
          </a:bodyPr>
          <a:lstStyle/>
          <a:p>
            <a:endParaRPr lang="en-US"/>
          </a:p>
        </p:txBody>
      </p:sp>
      <p:sp>
        <p:nvSpPr>
          <p:cNvPr id="6" name="Picture Placeholder 5"/>
          <p:cNvSpPr>
            <a:spLocks noGrp="1"/>
          </p:cNvSpPr>
          <p:nvPr>
            <p:ph type="pic" sz="quarter" idx="11"/>
          </p:nvPr>
        </p:nvSpPr>
        <p:spPr>
          <a:xfrm>
            <a:off x="0" y="3429000"/>
            <a:ext cx="6105526" cy="3429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bg2"/>
          </a:solidFill>
        </p:spPr>
        <p:txBody>
          <a:bodyPr wrap="square">
            <a:noAutofit/>
          </a:bodyPr>
          <a:lstStyle/>
          <a:p>
            <a:endParaRPr lang="en-US"/>
          </a:p>
        </p:txBody>
      </p:sp>
    </p:spTree>
    <p:extLst>
      <p:ext uri="{BB962C8B-B14F-4D97-AF65-F5344CB8AC3E}">
        <p14:creationId xmlns:p14="http://schemas.microsoft.com/office/powerpoint/2010/main" val="1822985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6">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6ADD8301-2137-4D79-A243-DEC7DBB32C74}"/>
              </a:ext>
            </a:extLst>
          </p:cNvPr>
          <p:cNvSpPr>
            <a:spLocks noGrp="1"/>
          </p:cNvSpPr>
          <p:nvPr>
            <p:ph type="pic" sz="quarter" idx="12"/>
          </p:nvPr>
        </p:nvSpPr>
        <p:spPr>
          <a:xfrm>
            <a:off x="7113588" y="730829"/>
            <a:ext cx="4062413" cy="3982814"/>
          </a:xfrm>
          <a:custGeom>
            <a:avLst/>
            <a:gdLst>
              <a:gd name="connsiteX0" fmla="*/ 0 w 4062413"/>
              <a:gd name="connsiteY0" fmla="*/ 0 h 2332746"/>
              <a:gd name="connsiteX1" fmla="*/ 4062413 w 4062413"/>
              <a:gd name="connsiteY1" fmla="*/ 0 h 2332746"/>
              <a:gd name="connsiteX2" fmla="*/ 4062413 w 4062413"/>
              <a:gd name="connsiteY2" fmla="*/ 2332746 h 2332746"/>
              <a:gd name="connsiteX3" fmla="*/ 0 w 4062413"/>
              <a:gd name="connsiteY3" fmla="*/ 2332746 h 2332746"/>
            </a:gdLst>
            <a:ahLst/>
            <a:cxnLst>
              <a:cxn ang="0">
                <a:pos x="connsiteX0" y="connsiteY0"/>
              </a:cxn>
              <a:cxn ang="0">
                <a:pos x="connsiteX1" y="connsiteY1"/>
              </a:cxn>
              <a:cxn ang="0">
                <a:pos x="connsiteX2" y="connsiteY2"/>
              </a:cxn>
              <a:cxn ang="0">
                <a:pos x="connsiteX3" y="connsiteY3"/>
              </a:cxn>
            </a:cxnLst>
            <a:rect l="l" t="t" r="r" b="b"/>
            <a:pathLst>
              <a:path w="4062413" h="2332746">
                <a:moveTo>
                  <a:pt x="0" y="0"/>
                </a:moveTo>
                <a:lnTo>
                  <a:pt x="4062413" y="0"/>
                </a:lnTo>
                <a:lnTo>
                  <a:pt x="4062413" y="2332746"/>
                </a:lnTo>
                <a:lnTo>
                  <a:pt x="0" y="2332746"/>
                </a:lnTo>
                <a:close/>
              </a:path>
            </a:pathLst>
          </a:custGeom>
          <a:solidFill>
            <a:schemeClr val="bg2"/>
          </a:solidFill>
        </p:spPr>
        <p:txBody>
          <a:bodyPr wrap="square">
            <a:noAutofit/>
          </a:bodyPr>
          <a:lstStyle/>
          <a:p>
            <a:endParaRPr lang="en-US"/>
          </a:p>
        </p:txBody>
      </p:sp>
      <p:sp>
        <p:nvSpPr>
          <p:cNvPr id="9" name="Picture Placeholder 8"/>
          <p:cNvSpPr>
            <a:spLocks noGrp="1"/>
          </p:cNvSpPr>
          <p:nvPr>
            <p:ph type="pic" sz="quarter" idx="11"/>
          </p:nvPr>
        </p:nvSpPr>
        <p:spPr>
          <a:xfrm>
            <a:off x="1019177" y="2380897"/>
            <a:ext cx="4062413" cy="2332746"/>
          </a:xfrm>
          <a:custGeom>
            <a:avLst/>
            <a:gdLst>
              <a:gd name="connsiteX0" fmla="*/ 0 w 4062413"/>
              <a:gd name="connsiteY0" fmla="*/ 0 h 2332746"/>
              <a:gd name="connsiteX1" fmla="*/ 4062413 w 4062413"/>
              <a:gd name="connsiteY1" fmla="*/ 0 h 2332746"/>
              <a:gd name="connsiteX2" fmla="*/ 4062413 w 4062413"/>
              <a:gd name="connsiteY2" fmla="*/ 2332746 h 2332746"/>
              <a:gd name="connsiteX3" fmla="*/ 0 w 4062413"/>
              <a:gd name="connsiteY3" fmla="*/ 2332746 h 2332746"/>
            </a:gdLst>
            <a:ahLst/>
            <a:cxnLst>
              <a:cxn ang="0">
                <a:pos x="connsiteX0" y="connsiteY0"/>
              </a:cxn>
              <a:cxn ang="0">
                <a:pos x="connsiteX1" y="connsiteY1"/>
              </a:cxn>
              <a:cxn ang="0">
                <a:pos x="connsiteX2" y="connsiteY2"/>
              </a:cxn>
              <a:cxn ang="0">
                <a:pos x="connsiteX3" y="connsiteY3"/>
              </a:cxn>
            </a:cxnLst>
            <a:rect l="l" t="t" r="r" b="b"/>
            <a:pathLst>
              <a:path w="4062413" h="2332746">
                <a:moveTo>
                  <a:pt x="0" y="0"/>
                </a:moveTo>
                <a:lnTo>
                  <a:pt x="4062413" y="0"/>
                </a:lnTo>
                <a:lnTo>
                  <a:pt x="4062413" y="2332746"/>
                </a:lnTo>
                <a:lnTo>
                  <a:pt x="0" y="2332746"/>
                </a:lnTo>
                <a:close/>
              </a:path>
            </a:pathLst>
          </a:custGeom>
          <a:solidFill>
            <a:schemeClr val="bg2"/>
          </a:solidFill>
        </p:spPr>
        <p:txBody>
          <a:bodyPr wrap="square">
            <a:noAutofit/>
          </a:bodyPr>
          <a:lstStyle/>
          <a:p>
            <a:endParaRPr lang="en-US"/>
          </a:p>
        </p:txBody>
      </p:sp>
    </p:spTree>
    <p:extLst>
      <p:ext uri="{BB962C8B-B14F-4D97-AF65-F5344CB8AC3E}">
        <p14:creationId xmlns:p14="http://schemas.microsoft.com/office/powerpoint/2010/main" val="3743064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7">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5305888" y="0"/>
            <a:ext cx="6886112" cy="4382246"/>
          </a:xfrm>
          <a:custGeom>
            <a:avLst/>
            <a:gdLst>
              <a:gd name="connsiteX0" fmla="*/ 0 w 5078413"/>
              <a:gd name="connsiteY0" fmla="*/ 0 h 4382246"/>
              <a:gd name="connsiteX1" fmla="*/ 5078413 w 5078413"/>
              <a:gd name="connsiteY1" fmla="*/ 0 h 4382246"/>
              <a:gd name="connsiteX2" fmla="*/ 5078413 w 5078413"/>
              <a:gd name="connsiteY2" fmla="*/ 4382246 h 4382246"/>
              <a:gd name="connsiteX3" fmla="*/ 0 w 5078413"/>
              <a:gd name="connsiteY3" fmla="*/ 4382246 h 4382246"/>
            </a:gdLst>
            <a:ahLst/>
            <a:cxnLst>
              <a:cxn ang="0">
                <a:pos x="connsiteX0" y="connsiteY0"/>
              </a:cxn>
              <a:cxn ang="0">
                <a:pos x="connsiteX1" y="connsiteY1"/>
              </a:cxn>
              <a:cxn ang="0">
                <a:pos x="connsiteX2" y="connsiteY2"/>
              </a:cxn>
              <a:cxn ang="0">
                <a:pos x="connsiteX3" y="connsiteY3"/>
              </a:cxn>
            </a:cxnLst>
            <a:rect l="l" t="t" r="r" b="b"/>
            <a:pathLst>
              <a:path w="5078413" h="4382246">
                <a:moveTo>
                  <a:pt x="0" y="0"/>
                </a:moveTo>
                <a:lnTo>
                  <a:pt x="5078413" y="0"/>
                </a:lnTo>
                <a:lnTo>
                  <a:pt x="5078413" y="4382246"/>
                </a:lnTo>
                <a:lnTo>
                  <a:pt x="0" y="4382246"/>
                </a:lnTo>
                <a:close/>
              </a:path>
            </a:pathLst>
          </a:custGeom>
          <a:solidFill>
            <a:schemeClr val="bg2"/>
          </a:solidFill>
        </p:spPr>
        <p:txBody>
          <a:bodyPr wrap="square">
            <a:noAutofit/>
          </a:bodyPr>
          <a:lstStyle/>
          <a:p>
            <a:endParaRPr lang="en-US"/>
          </a:p>
        </p:txBody>
      </p:sp>
    </p:spTree>
    <p:extLst>
      <p:ext uri="{BB962C8B-B14F-4D97-AF65-F5344CB8AC3E}">
        <p14:creationId xmlns:p14="http://schemas.microsoft.com/office/powerpoint/2010/main" val="2920645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8">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113589" y="0"/>
            <a:ext cx="5078412" cy="6858000"/>
          </a:xfrm>
          <a:custGeom>
            <a:avLst/>
            <a:gdLst>
              <a:gd name="connsiteX0" fmla="*/ 0 w 5078412"/>
              <a:gd name="connsiteY0" fmla="*/ 0 h 6858000"/>
              <a:gd name="connsiteX1" fmla="*/ 5078412 w 5078412"/>
              <a:gd name="connsiteY1" fmla="*/ 0 h 6858000"/>
              <a:gd name="connsiteX2" fmla="*/ 5078412 w 5078412"/>
              <a:gd name="connsiteY2" fmla="*/ 6858000 h 6858000"/>
              <a:gd name="connsiteX3" fmla="*/ 0 w 507841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078412" h="6858000">
                <a:moveTo>
                  <a:pt x="0" y="0"/>
                </a:moveTo>
                <a:lnTo>
                  <a:pt x="5078412" y="0"/>
                </a:lnTo>
                <a:lnTo>
                  <a:pt x="5078412" y="6858000"/>
                </a:lnTo>
                <a:lnTo>
                  <a:pt x="0" y="6858000"/>
                </a:lnTo>
                <a:close/>
              </a:path>
            </a:pathLst>
          </a:custGeom>
          <a:solidFill>
            <a:schemeClr val="bg2"/>
          </a:solidFill>
        </p:spPr>
        <p:txBody>
          <a:bodyPr wrap="square">
            <a:noAutofit/>
          </a:bodyPr>
          <a:lstStyle/>
          <a:p>
            <a:endParaRPr lang="en-US"/>
          </a:p>
        </p:txBody>
      </p:sp>
    </p:spTree>
    <p:extLst>
      <p:ext uri="{BB962C8B-B14F-4D97-AF65-F5344CB8AC3E}">
        <p14:creationId xmlns:p14="http://schemas.microsoft.com/office/powerpoint/2010/main" val="2151463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D821D8-1706-441C-A329-C3069FA59F5D}" type="datetimeFigureOut">
              <a:rPr lang="en-US" smtClean="0"/>
              <a:t>5/8/2022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34CBD9-EA76-4F21-A540-FC6942B3DDFE}" type="slidenum">
              <a:rPr lang="en-US" smtClean="0"/>
              <a:t>‹#›</a:t>
            </a:fld>
            <a:endParaRPr lang="en-US"/>
          </a:p>
        </p:txBody>
      </p:sp>
    </p:spTree>
    <p:extLst>
      <p:ext uri="{BB962C8B-B14F-4D97-AF65-F5344CB8AC3E}">
        <p14:creationId xmlns:p14="http://schemas.microsoft.com/office/powerpoint/2010/main" val="3250872157"/>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77"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2" userDrawn="1">
          <p15:clr>
            <a:srgbClr val="F26B43"/>
          </p15:clr>
        </p15:guide>
        <p15:guide id="2" pos="1279" userDrawn="1">
          <p15:clr>
            <a:srgbClr val="F26B43"/>
          </p15:clr>
        </p15:guide>
        <p15:guide id="3" pos="1920" userDrawn="1">
          <p15:clr>
            <a:srgbClr val="F26B43"/>
          </p15:clr>
        </p15:guide>
        <p15:guide id="4" pos="2559" userDrawn="1">
          <p15:clr>
            <a:srgbClr val="F26B43"/>
          </p15:clr>
        </p15:guide>
        <p15:guide id="5" pos="3201" userDrawn="1">
          <p15:clr>
            <a:srgbClr val="F26B43"/>
          </p15:clr>
        </p15:guide>
        <p15:guide id="6" pos="7039" userDrawn="1">
          <p15:clr>
            <a:srgbClr val="F26B43"/>
          </p15:clr>
        </p15:guide>
        <p15:guide id="7" pos="6402" userDrawn="1">
          <p15:clr>
            <a:srgbClr val="F26B43"/>
          </p15:clr>
        </p15:guide>
        <p15:guide id="8" pos="5760" userDrawn="1">
          <p15:clr>
            <a:srgbClr val="F26B43"/>
          </p15:clr>
        </p15:guide>
        <p15:guide id="9" pos="5118" userDrawn="1">
          <p15:clr>
            <a:srgbClr val="F26B43"/>
          </p15:clr>
        </p15:guide>
        <p15:guide id="10" pos="4481" userDrawn="1">
          <p15:clr>
            <a:srgbClr val="F26B43"/>
          </p15:clr>
        </p15:guide>
        <p15:guide id="11"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C94F93C-530A-4385-878B-CBBD6CBE55D4}"/>
              </a:ext>
            </a:extLst>
          </p:cNvPr>
          <p:cNvSpPr>
            <a:spLocks noGrp="1"/>
          </p:cNvSpPr>
          <p:nvPr>
            <p:ph type="pic" sz="quarter" idx="10"/>
          </p:nvPr>
        </p:nvSpPr>
        <p:spPr/>
      </p:sp>
      <p:sp>
        <p:nvSpPr>
          <p:cNvPr id="9" name="Rectangle 8">
            <a:extLst>
              <a:ext uri="{FF2B5EF4-FFF2-40B4-BE49-F238E27FC236}">
                <a16:creationId xmlns:a16="http://schemas.microsoft.com/office/drawing/2014/main" id="{ECF1C1F9-ED49-45DF-A6D9-454467D4D487}"/>
              </a:ext>
            </a:extLst>
          </p:cNvPr>
          <p:cNvSpPr/>
          <p:nvPr/>
        </p:nvSpPr>
        <p:spPr>
          <a:xfrm>
            <a:off x="0" y="0"/>
            <a:ext cx="12192000" cy="6858000"/>
          </a:xfrm>
          <a:prstGeom prst="rect">
            <a:avLst/>
          </a:prstGeom>
          <a:solidFill>
            <a:schemeClr val="accent2">
              <a:lumMod val="2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411DFA5-294E-4A8C-8CD9-3CACE8800C98}"/>
              </a:ext>
            </a:extLst>
          </p:cNvPr>
          <p:cNvSpPr/>
          <p:nvPr/>
        </p:nvSpPr>
        <p:spPr>
          <a:xfrm>
            <a:off x="372427" y="1771014"/>
            <a:ext cx="3315971" cy="3315973"/>
          </a:xfrm>
          <a:custGeom>
            <a:avLst/>
            <a:gdLst>
              <a:gd name="connsiteX0" fmla="*/ 1191260 w 1395729"/>
              <a:gd name="connsiteY0" fmla="*/ 902335 h 1395730"/>
              <a:gd name="connsiteX1" fmla="*/ 1395730 w 1395729"/>
              <a:gd name="connsiteY1" fmla="*/ 697865 h 1395730"/>
              <a:gd name="connsiteX2" fmla="*/ 1191260 w 1395729"/>
              <a:gd name="connsiteY2" fmla="*/ 493395 h 1395730"/>
              <a:gd name="connsiteX3" fmla="*/ 1191260 w 1395729"/>
              <a:gd name="connsiteY3" fmla="*/ 204470 h 1395730"/>
              <a:gd name="connsiteX4" fmla="*/ 902335 w 1395729"/>
              <a:gd name="connsiteY4" fmla="*/ 204470 h 1395730"/>
              <a:gd name="connsiteX5" fmla="*/ 697865 w 1395729"/>
              <a:gd name="connsiteY5" fmla="*/ 0 h 1395730"/>
              <a:gd name="connsiteX6" fmla="*/ 493395 w 1395729"/>
              <a:gd name="connsiteY6" fmla="*/ 204470 h 1395730"/>
              <a:gd name="connsiteX7" fmla="*/ 204470 w 1395729"/>
              <a:gd name="connsiteY7" fmla="*/ 204470 h 1395730"/>
              <a:gd name="connsiteX8" fmla="*/ 204470 w 1395729"/>
              <a:gd name="connsiteY8" fmla="*/ 493395 h 1395730"/>
              <a:gd name="connsiteX9" fmla="*/ 0 w 1395729"/>
              <a:gd name="connsiteY9" fmla="*/ 697865 h 1395730"/>
              <a:gd name="connsiteX10" fmla="*/ 204470 w 1395729"/>
              <a:gd name="connsiteY10" fmla="*/ 902335 h 1395730"/>
              <a:gd name="connsiteX11" fmla="*/ 204470 w 1395729"/>
              <a:gd name="connsiteY11" fmla="*/ 1191260 h 1395730"/>
              <a:gd name="connsiteX12" fmla="*/ 493395 w 1395729"/>
              <a:gd name="connsiteY12" fmla="*/ 1191260 h 1395730"/>
              <a:gd name="connsiteX13" fmla="*/ 697865 w 1395729"/>
              <a:gd name="connsiteY13" fmla="*/ 1395730 h 1395730"/>
              <a:gd name="connsiteX14" fmla="*/ 902335 w 1395729"/>
              <a:gd name="connsiteY14" fmla="*/ 1191260 h 1395730"/>
              <a:gd name="connsiteX15" fmla="*/ 1191260 w 1395729"/>
              <a:gd name="connsiteY15" fmla="*/ 1191260 h 1395730"/>
              <a:gd name="connsiteX16" fmla="*/ 1191260 w 1395729"/>
              <a:gd name="connsiteY16" fmla="*/ 902335 h 1395730"/>
              <a:gd name="connsiteX17" fmla="*/ 1359535 w 1395729"/>
              <a:gd name="connsiteY17" fmla="*/ 697865 h 1395730"/>
              <a:gd name="connsiteX18" fmla="*/ 1191260 w 1395729"/>
              <a:gd name="connsiteY18" fmla="*/ 866140 h 1395730"/>
              <a:gd name="connsiteX19" fmla="*/ 1191260 w 1395729"/>
              <a:gd name="connsiteY19" fmla="*/ 845185 h 1395730"/>
              <a:gd name="connsiteX20" fmla="*/ 1089660 w 1395729"/>
              <a:gd name="connsiteY20" fmla="*/ 845185 h 1395730"/>
              <a:gd name="connsiteX21" fmla="*/ 1055370 w 1395729"/>
              <a:gd name="connsiteY21" fmla="*/ 810895 h 1395730"/>
              <a:gd name="connsiteX22" fmla="*/ 1168400 w 1395729"/>
              <a:gd name="connsiteY22" fmla="*/ 697865 h 1395730"/>
              <a:gd name="connsiteX23" fmla="*/ 1055370 w 1395729"/>
              <a:gd name="connsiteY23" fmla="*/ 584835 h 1395730"/>
              <a:gd name="connsiteX24" fmla="*/ 1089660 w 1395729"/>
              <a:gd name="connsiteY24" fmla="*/ 550545 h 1395730"/>
              <a:gd name="connsiteX25" fmla="*/ 1191260 w 1395729"/>
              <a:gd name="connsiteY25" fmla="*/ 550545 h 1395730"/>
              <a:gd name="connsiteX26" fmla="*/ 1191260 w 1395729"/>
              <a:gd name="connsiteY26" fmla="*/ 529590 h 1395730"/>
              <a:gd name="connsiteX27" fmla="*/ 1359535 w 1395729"/>
              <a:gd name="connsiteY27" fmla="*/ 697865 h 1395730"/>
              <a:gd name="connsiteX28" fmla="*/ 1165860 w 1395729"/>
              <a:gd name="connsiteY28" fmla="*/ 891540 h 1395730"/>
              <a:gd name="connsiteX29" fmla="*/ 1151255 w 1395729"/>
              <a:gd name="connsiteY29" fmla="*/ 906145 h 1395730"/>
              <a:gd name="connsiteX30" fmla="*/ 1115695 w 1395729"/>
              <a:gd name="connsiteY30" fmla="*/ 870585 h 1395730"/>
              <a:gd name="connsiteX31" fmla="*/ 1165860 w 1395729"/>
              <a:gd name="connsiteY31" fmla="*/ 870585 h 1395730"/>
              <a:gd name="connsiteX32" fmla="*/ 1165860 w 1395729"/>
              <a:gd name="connsiteY32" fmla="*/ 891540 h 1395730"/>
              <a:gd name="connsiteX33" fmla="*/ 390525 w 1395729"/>
              <a:gd name="connsiteY33" fmla="*/ 870585 h 1395730"/>
              <a:gd name="connsiteX34" fmla="*/ 400050 w 1395729"/>
              <a:gd name="connsiteY34" fmla="*/ 870585 h 1395730"/>
              <a:gd name="connsiteX35" fmla="*/ 471170 w 1395729"/>
              <a:gd name="connsiteY35" fmla="*/ 942340 h 1395730"/>
              <a:gd name="connsiteX36" fmla="*/ 471170 w 1395729"/>
              <a:gd name="connsiteY36" fmla="*/ 942340 h 1395730"/>
              <a:gd name="connsiteX37" fmla="*/ 524510 w 1395729"/>
              <a:gd name="connsiteY37" fmla="*/ 995680 h 1395730"/>
              <a:gd name="connsiteX38" fmla="*/ 524510 w 1395729"/>
              <a:gd name="connsiteY38" fmla="*/ 1005205 h 1395730"/>
              <a:gd name="connsiteX39" fmla="*/ 389890 w 1395729"/>
              <a:gd name="connsiteY39" fmla="*/ 1005205 h 1395730"/>
              <a:gd name="connsiteX40" fmla="*/ 389890 w 1395729"/>
              <a:gd name="connsiteY40" fmla="*/ 870585 h 1395730"/>
              <a:gd name="connsiteX41" fmla="*/ 1005840 w 1395729"/>
              <a:gd name="connsiteY41" fmla="*/ 524510 h 1395730"/>
              <a:gd name="connsiteX42" fmla="*/ 996315 w 1395729"/>
              <a:gd name="connsiteY42" fmla="*/ 524510 h 1395730"/>
              <a:gd name="connsiteX43" fmla="*/ 924560 w 1395729"/>
              <a:gd name="connsiteY43" fmla="*/ 452755 h 1395730"/>
              <a:gd name="connsiteX44" fmla="*/ 924560 w 1395729"/>
              <a:gd name="connsiteY44" fmla="*/ 452755 h 1395730"/>
              <a:gd name="connsiteX45" fmla="*/ 871220 w 1395729"/>
              <a:gd name="connsiteY45" fmla="*/ 399415 h 1395730"/>
              <a:gd name="connsiteX46" fmla="*/ 871220 w 1395729"/>
              <a:gd name="connsiteY46" fmla="*/ 389890 h 1395730"/>
              <a:gd name="connsiteX47" fmla="*/ 1005840 w 1395729"/>
              <a:gd name="connsiteY47" fmla="*/ 389890 h 1395730"/>
              <a:gd name="connsiteX48" fmla="*/ 1005840 w 1395729"/>
              <a:gd name="connsiteY48" fmla="*/ 524510 h 1395730"/>
              <a:gd name="connsiteX49" fmla="*/ 985520 w 1395729"/>
              <a:gd name="connsiteY49" fmla="*/ 845185 h 1395730"/>
              <a:gd name="connsiteX50" fmla="*/ 863600 w 1395729"/>
              <a:gd name="connsiteY50" fmla="*/ 845185 h 1395730"/>
              <a:gd name="connsiteX51" fmla="*/ 728980 w 1395729"/>
              <a:gd name="connsiteY51" fmla="*/ 710565 h 1395730"/>
              <a:gd name="connsiteX52" fmla="*/ 919480 w 1395729"/>
              <a:gd name="connsiteY52" fmla="*/ 710565 h 1395730"/>
              <a:gd name="connsiteX53" fmla="*/ 1005840 w 1395729"/>
              <a:gd name="connsiteY53" fmla="*/ 796925 h 1395730"/>
              <a:gd name="connsiteX54" fmla="*/ 1005840 w 1395729"/>
              <a:gd name="connsiteY54" fmla="*/ 824865 h 1395730"/>
              <a:gd name="connsiteX55" fmla="*/ 985520 w 1395729"/>
              <a:gd name="connsiteY55" fmla="*/ 845185 h 1395730"/>
              <a:gd name="connsiteX56" fmla="*/ 825500 w 1395729"/>
              <a:gd name="connsiteY56" fmla="*/ 1005205 h 1395730"/>
              <a:gd name="connsiteX57" fmla="*/ 797560 w 1395729"/>
              <a:gd name="connsiteY57" fmla="*/ 1005205 h 1395730"/>
              <a:gd name="connsiteX58" fmla="*/ 711200 w 1395729"/>
              <a:gd name="connsiteY58" fmla="*/ 918845 h 1395730"/>
              <a:gd name="connsiteX59" fmla="*/ 711200 w 1395729"/>
              <a:gd name="connsiteY59" fmla="*/ 728345 h 1395730"/>
              <a:gd name="connsiteX60" fmla="*/ 845820 w 1395729"/>
              <a:gd name="connsiteY60" fmla="*/ 862965 h 1395730"/>
              <a:gd name="connsiteX61" fmla="*/ 845820 w 1395729"/>
              <a:gd name="connsiteY61" fmla="*/ 984885 h 1395730"/>
              <a:gd name="connsiteX62" fmla="*/ 825500 w 1395729"/>
              <a:gd name="connsiteY62" fmla="*/ 1005205 h 1395730"/>
              <a:gd name="connsiteX63" fmla="*/ 570865 w 1395729"/>
              <a:gd name="connsiteY63" fmla="*/ 1005205 h 1395730"/>
              <a:gd name="connsiteX64" fmla="*/ 551180 w 1395729"/>
              <a:gd name="connsiteY64" fmla="*/ 985520 h 1395730"/>
              <a:gd name="connsiteX65" fmla="*/ 551180 w 1395729"/>
              <a:gd name="connsiteY65" fmla="*/ 863600 h 1395730"/>
              <a:gd name="connsiteX66" fmla="*/ 685800 w 1395729"/>
              <a:gd name="connsiteY66" fmla="*/ 728980 h 1395730"/>
              <a:gd name="connsiteX67" fmla="*/ 685800 w 1395729"/>
              <a:gd name="connsiteY67" fmla="*/ 919480 h 1395730"/>
              <a:gd name="connsiteX68" fmla="*/ 599440 w 1395729"/>
              <a:gd name="connsiteY68" fmla="*/ 1005840 h 1395730"/>
              <a:gd name="connsiteX69" fmla="*/ 570865 w 1395729"/>
              <a:gd name="connsiteY69" fmla="*/ 1005840 h 1395730"/>
              <a:gd name="connsiteX70" fmla="*/ 436245 w 1395729"/>
              <a:gd name="connsiteY70" fmla="*/ 870585 h 1395730"/>
              <a:gd name="connsiteX71" fmla="*/ 506730 w 1395729"/>
              <a:gd name="connsiteY71" fmla="*/ 870585 h 1395730"/>
              <a:gd name="connsiteX72" fmla="*/ 471170 w 1395729"/>
              <a:gd name="connsiteY72" fmla="*/ 906145 h 1395730"/>
              <a:gd name="connsiteX73" fmla="*/ 436245 w 1395729"/>
              <a:gd name="connsiteY73" fmla="*/ 870585 h 1395730"/>
              <a:gd name="connsiteX74" fmla="*/ 390525 w 1395729"/>
              <a:gd name="connsiteY74" fmla="*/ 825500 h 1395730"/>
              <a:gd name="connsiteX75" fmla="*/ 390525 w 1395729"/>
              <a:gd name="connsiteY75" fmla="*/ 797560 h 1395730"/>
              <a:gd name="connsiteX76" fmla="*/ 476885 w 1395729"/>
              <a:gd name="connsiteY76" fmla="*/ 711200 h 1395730"/>
              <a:gd name="connsiteX77" fmla="*/ 667385 w 1395729"/>
              <a:gd name="connsiteY77" fmla="*/ 711200 h 1395730"/>
              <a:gd name="connsiteX78" fmla="*/ 532765 w 1395729"/>
              <a:gd name="connsiteY78" fmla="*/ 845820 h 1395730"/>
              <a:gd name="connsiteX79" fmla="*/ 410845 w 1395729"/>
              <a:gd name="connsiteY79" fmla="*/ 845820 h 1395730"/>
              <a:gd name="connsiteX80" fmla="*/ 390525 w 1395729"/>
              <a:gd name="connsiteY80" fmla="*/ 825500 h 1395730"/>
              <a:gd name="connsiteX81" fmla="*/ 390525 w 1395729"/>
              <a:gd name="connsiteY81" fmla="*/ 635000 h 1395730"/>
              <a:gd name="connsiteX82" fmla="*/ 440690 w 1395729"/>
              <a:gd name="connsiteY82" fmla="*/ 685165 h 1395730"/>
              <a:gd name="connsiteX83" fmla="*/ 390525 w 1395729"/>
              <a:gd name="connsiteY83" fmla="*/ 685165 h 1395730"/>
              <a:gd name="connsiteX84" fmla="*/ 390525 w 1395729"/>
              <a:gd name="connsiteY84" fmla="*/ 635000 h 1395730"/>
              <a:gd name="connsiteX85" fmla="*/ 390525 w 1395729"/>
              <a:gd name="connsiteY85" fmla="*/ 570230 h 1395730"/>
              <a:gd name="connsiteX86" fmla="*/ 410210 w 1395729"/>
              <a:gd name="connsiteY86" fmla="*/ 550545 h 1395730"/>
              <a:gd name="connsiteX87" fmla="*/ 532130 w 1395729"/>
              <a:gd name="connsiteY87" fmla="*/ 550545 h 1395730"/>
              <a:gd name="connsiteX88" fmla="*/ 666750 w 1395729"/>
              <a:gd name="connsiteY88" fmla="*/ 685165 h 1395730"/>
              <a:gd name="connsiteX89" fmla="*/ 476250 w 1395729"/>
              <a:gd name="connsiteY89" fmla="*/ 685165 h 1395730"/>
              <a:gd name="connsiteX90" fmla="*/ 389890 w 1395729"/>
              <a:gd name="connsiteY90" fmla="*/ 598805 h 1395730"/>
              <a:gd name="connsiteX91" fmla="*/ 389890 w 1395729"/>
              <a:gd name="connsiteY91" fmla="*/ 570230 h 1395730"/>
              <a:gd name="connsiteX92" fmla="*/ 471170 w 1395729"/>
              <a:gd name="connsiteY92" fmla="*/ 489585 h 1395730"/>
              <a:gd name="connsiteX93" fmla="*/ 506730 w 1395729"/>
              <a:gd name="connsiteY93" fmla="*/ 525145 h 1395730"/>
              <a:gd name="connsiteX94" fmla="*/ 436245 w 1395729"/>
              <a:gd name="connsiteY94" fmla="*/ 525145 h 1395730"/>
              <a:gd name="connsiteX95" fmla="*/ 471170 w 1395729"/>
              <a:gd name="connsiteY95" fmla="*/ 489585 h 1395730"/>
              <a:gd name="connsiteX96" fmla="*/ 570865 w 1395729"/>
              <a:gd name="connsiteY96" fmla="*/ 389890 h 1395730"/>
              <a:gd name="connsiteX97" fmla="*/ 598805 w 1395729"/>
              <a:gd name="connsiteY97" fmla="*/ 389890 h 1395730"/>
              <a:gd name="connsiteX98" fmla="*/ 685165 w 1395729"/>
              <a:gd name="connsiteY98" fmla="*/ 476250 h 1395730"/>
              <a:gd name="connsiteX99" fmla="*/ 685165 w 1395729"/>
              <a:gd name="connsiteY99" fmla="*/ 666750 h 1395730"/>
              <a:gd name="connsiteX100" fmla="*/ 550545 w 1395729"/>
              <a:gd name="connsiteY100" fmla="*/ 532130 h 1395730"/>
              <a:gd name="connsiteX101" fmla="*/ 550545 w 1395729"/>
              <a:gd name="connsiteY101" fmla="*/ 410210 h 1395730"/>
              <a:gd name="connsiteX102" fmla="*/ 570865 w 1395729"/>
              <a:gd name="connsiteY102" fmla="*/ 389890 h 1395730"/>
              <a:gd name="connsiteX103" fmla="*/ 825500 w 1395729"/>
              <a:gd name="connsiteY103" fmla="*/ 389890 h 1395730"/>
              <a:gd name="connsiteX104" fmla="*/ 845185 w 1395729"/>
              <a:gd name="connsiteY104" fmla="*/ 409575 h 1395730"/>
              <a:gd name="connsiteX105" fmla="*/ 845185 w 1395729"/>
              <a:gd name="connsiteY105" fmla="*/ 531495 h 1395730"/>
              <a:gd name="connsiteX106" fmla="*/ 710565 w 1395729"/>
              <a:gd name="connsiteY106" fmla="*/ 666115 h 1395730"/>
              <a:gd name="connsiteX107" fmla="*/ 710565 w 1395729"/>
              <a:gd name="connsiteY107" fmla="*/ 475615 h 1395730"/>
              <a:gd name="connsiteX108" fmla="*/ 796925 w 1395729"/>
              <a:gd name="connsiteY108" fmla="*/ 389255 h 1395730"/>
              <a:gd name="connsiteX109" fmla="*/ 825500 w 1395729"/>
              <a:gd name="connsiteY109" fmla="*/ 389255 h 1395730"/>
              <a:gd name="connsiteX110" fmla="*/ 1005840 w 1395729"/>
              <a:gd name="connsiteY110" fmla="*/ 570230 h 1395730"/>
              <a:gd name="connsiteX111" fmla="*/ 1005840 w 1395729"/>
              <a:gd name="connsiteY111" fmla="*/ 598170 h 1395730"/>
              <a:gd name="connsiteX112" fmla="*/ 919480 w 1395729"/>
              <a:gd name="connsiteY112" fmla="*/ 684530 h 1395730"/>
              <a:gd name="connsiteX113" fmla="*/ 728980 w 1395729"/>
              <a:gd name="connsiteY113" fmla="*/ 684530 h 1395730"/>
              <a:gd name="connsiteX114" fmla="*/ 863600 w 1395729"/>
              <a:gd name="connsiteY114" fmla="*/ 549910 h 1395730"/>
              <a:gd name="connsiteX115" fmla="*/ 985520 w 1395729"/>
              <a:gd name="connsiteY115" fmla="*/ 549910 h 1395730"/>
              <a:gd name="connsiteX116" fmla="*/ 1005840 w 1395729"/>
              <a:gd name="connsiteY116" fmla="*/ 570230 h 1395730"/>
              <a:gd name="connsiteX117" fmla="*/ 1005840 w 1395729"/>
              <a:gd name="connsiteY117" fmla="*/ 760730 h 1395730"/>
              <a:gd name="connsiteX118" fmla="*/ 955675 w 1395729"/>
              <a:gd name="connsiteY118" fmla="*/ 710565 h 1395730"/>
              <a:gd name="connsiteX119" fmla="*/ 1005840 w 1395729"/>
              <a:gd name="connsiteY119" fmla="*/ 710565 h 1395730"/>
              <a:gd name="connsiteX120" fmla="*/ 1005840 w 1395729"/>
              <a:gd name="connsiteY120" fmla="*/ 760730 h 1395730"/>
              <a:gd name="connsiteX121" fmla="*/ 955675 w 1395729"/>
              <a:gd name="connsiteY121" fmla="*/ 685165 h 1395730"/>
              <a:gd name="connsiteX122" fmla="*/ 1005840 w 1395729"/>
              <a:gd name="connsiteY122" fmla="*/ 635000 h 1395730"/>
              <a:gd name="connsiteX123" fmla="*/ 1005840 w 1395729"/>
              <a:gd name="connsiteY123" fmla="*/ 685165 h 1395730"/>
              <a:gd name="connsiteX124" fmla="*/ 955675 w 1395729"/>
              <a:gd name="connsiteY124" fmla="*/ 685165 h 1395730"/>
              <a:gd name="connsiteX125" fmla="*/ 889000 w 1395729"/>
              <a:gd name="connsiteY125" fmla="*/ 524510 h 1395730"/>
              <a:gd name="connsiteX126" fmla="*/ 924560 w 1395729"/>
              <a:gd name="connsiteY126" fmla="*/ 488950 h 1395730"/>
              <a:gd name="connsiteX127" fmla="*/ 960120 w 1395729"/>
              <a:gd name="connsiteY127" fmla="*/ 524510 h 1395730"/>
              <a:gd name="connsiteX128" fmla="*/ 889000 w 1395729"/>
              <a:gd name="connsiteY128" fmla="*/ 524510 h 1395730"/>
              <a:gd name="connsiteX129" fmla="*/ 871220 w 1395729"/>
              <a:gd name="connsiteY129" fmla="*/ 506730 h 1395730"/>
              <a:gd name="connsiteX130" fmla="*/ 871220 w 1395729"/>
              <a:gd name="connsiteY130" fmla="*/ 436245 h 1395730"/>
              <a:gd name="connsiteX131" fmla="*/ 906780 w 1395729"/>
              <a:gd name="connsiteY131" fmla="*/ 471805 h 1395730"/>
              <a:gd name="connsiteX132" fmla="*/ 871220 w 1395729"/>
              <a:gd name="connsiteY132" fmla="*/ 506730 h 1395730"/>
              <a:gd name="connsiteX133" fmla="*/ 710565 w 1395729"/>
              <a:gd name="connsiteY133" fmla="*/ 440055 h 1395730"/>
              <a:gd name="connsiteX134" fmla="*/ 710565 w 1395729"/>
              <a:gd name="connsiteY134" fmla="*/ 389890 h 1395730"/>
              <a:gd name="connsiteX135" fmla="*/ 760730 w 1395729"/>
              <a:gd name="connsiteY135" fmla="*/ 389890 h 1395730"/>
              <a:gd name="connsiteX136" fmla="*/ 710565 w 1395729"/>
              <a:gd name="connsiteY136" fmla="*/ 440055 h 1395730"/>
              <a:gd name="connsiteX137" fmla="*/ 685165 w 1395729"/>
              <a:gd name="connsiteY137" fmla="*/ 440055 h 1395730"/>
              <a:gd name="connsiteX138" fmla="*/ 635000 w 1395729"/>
              <a:gd name="connsiteY138" fmla="*/ 389890 h 1395730"/>
              <a:gd name="connsiteX139" fmla="*/ 685165 w 1395729"/>
              <a:gd name="connsiteY139" fmla="*/ 389890 h 1395730"/>
              <a:gd name="connsiteX140" fmla="*/ 685165 w 1395729"/>
              <a:gd name="connsiteY140" fmla="*/ 440055 h 1395730"/>
              <a:gd name="connsiteX141" fmla="*/ 525145 w 1395729"/>
              <a:gd name="connsiteY141" fmla="*/ 506730 h 1395730"/>
              <a:gd name="connsiteX142" fmla="*/ 489585 w 1395729"/>
              <a:gd name="connsiteY142" fmla="*/ 471170 h 1395730"/>
              <a:gd name="connsiteX143" fmla="*/ 525145 w 1395729"/>
              <a:gd name="connsiteY143" fmla="*/ 435610 h 1395730"/>
              <a:gd name="connsiteX144" fmla="*/ 525145 w 1395729"/>
              <a:gd name="connsiteY144" fmla="*/ 506730 h 1395730"/>
              <a:gd name="connsiteX145" fmla="*/ 440055 w 1395729"/>
              <a:gd name="connsiteY145" fmla="*/ 710565 h 1395730"/>
              <a:gd name="connsiteX146" fmla="*/ 389890 w 1395729"/>
              <a:gd name="connsiteY146" fmla="*/ 760730 h 1395730"/>
              <a:gd name="connsiteX147" fmla="*/ 389890 w 1395729"/>
              <a:gd name="connsiteY147" fmla="*/ 710565 h 1395730"/>
              <a:gd name="connsiteX148" fmla="*/ 440055 w 1395729"/>
              <a:gd name="connsiteY148" fmla="*/ 710565 h 1395730"/>
              <a:gd name="connsiteX149" fmla="*/ 525145 w 1395729"/>
              <a:gd name="connsiteY149" fmla="*/ 889000 h 1395730"/>
              <a:gd name="connsiteX150" fmla="*/ 525145 w 1395729"/>
              <a:gd name="connsiteY150" fmla="*/ 959485 h 1395730"/>
              <a:gd name="connsiteX151" fmla="*/ 489585 w 1395729"/>
              <a:gd name="connsiteY151" fmla="*/ 923925 h 1395730"/>
              <a:gd name="connsiteX152" fmla="*/ 525145 w 1395729"/>
              <a:gd name="connsiteY152" fmla="*/ 889000 h 1395730"/>
              <a:gd name="connsiteX153" fmla="*/ 685165 w 1395729"/>
              <a:gd name="connsiteY153" fmla="*/ 955675 h 1395730"/>
              <a:gd name="connsiteX154" fmla="*/ 685165 w 1395729"/>
              <a:gd name="connsiteY154" fmla="*/ 1005840 h 1395730"/>
              <a:gd name="connsiteX155" fmla="*/ 635000 w 1395729"/>
              <a:gd name="connsiteY155" fmla="*/ 1005840 h 1395730"/>
              <a:gd name="connsiteX156" fmla="*/ 685165 w 1395729"/>
              <a:gd name="connsiteY156" fmla="*/ 955675 h 1395730"/>
              <a:gd name="connsiteX157" fmla="*/ 710565 w 1395729"/>
              <a:gd name="connsiteY157" fmla="*/ 955675 h 1395730"/>
              <a:gd name="connsiteX158" fmla="*/ 760730 w 1395729"/>
              <a:gd name="connsiteY158" fmla="*/ 1005840 h 1395730"/>
              <a:gd name="connsiteX159" fmla="*/ 710565 w 1395729"/>
              <a:gd name="connsiteY159" fmla="*/ 1005840 h 1395730"/>
              <a:gd name="connsiteX160" fmla="*/ 710565 w 1395729"/>
              <a:gd name="connsiteY160" fmla="*/ 955675 h 1395730"/>
              <a:gd name="connsiteX161" fmla="*/ 871220 w 1395729"/>
              <a:gd name="connsiteY161" fmla="*/ 889000 h 1395730"/>
              <a:gd name="connsiteX162" fmla="*/ 906780 w 1395729"/>
              <a:gd name="connsiteY162" fmla="*/ 924560 h 1395730"/>
              <a:gd name="connsiteX163" fmla="*/ 871220 w 1395729"/>
              <a:gd name="connsiteY163" fmla="*/ 960120 h 1395730"/>
              <a:gd name="connsiteX164" fmla="*/ 871220 w 1395729"/>
              <a:gd name="connsiteY164" fmla="*/ 889000 h 1395730"/>
              <a:gd name="connsiteX165" fmla="*/ 889000 w 1395729"/>
              <a:gd name="connsiteY165" fmla="*/ 870585 h 1395730"/>
              <a:gd name="connsiteX166" fmla="*/ 960120 w 1395729"/>
              <a:gd name="connsiteY166" fmla="*/ 870585 h 1395730"/>
              <a:gd name="connsiteX167" fmla="*/ 924560 w 1395729"/>
              <a:gd name="connsiteY167" fmla="*/ 906145 h 1395730"/>
              <a:gd name="connsiteX168" fmla="*/ 889000 w 1395729"/>
              <a:gd name="connsiteY168" fmla="*/ 870585 h 1395730"/>
              <a:gd name="connsiteX169" fmla="*/ 1031240 w 1395729"/>
              <a:gd name="connsiteY169" fmla="*/ 786130 h 1395730"/>
              <a:gd name="connsiteX170" fmla="*/ 1031240 w 1395729"/>
              <a:gd name="connsiteY170" fmla="*/ 710565 h 1395730"/>
              <a:gd name="connsiteX171" fmla="*/ 1031240 w 1395729"/>
              <a:gd name="connsiteY171" fmla="*/ 684530 h 1395730"/>
              <a:gd name="connsiteX172" fmla="*/ 1031240 w 1395729"/>
              <a:gd name="connsiteY172" fmla="*/ 608965 h 1395730"/>
              <a:gd name="connsiteX173" fmla="*/ 1037590 w 1395729"/>
              <a:gd name="connsiteY173" fmla="*/ 602615 h 1395730"/>
              <a:gd name="connsiteX174" fmla="*/ 1132840 w 1395729"/>
              <a:gd name="connsiteY174" fmla="*/ 697865 h 1395730"/>
              <a:gd name="connsiteX175" fmla="*/ 1037590 w 1395729"/>
              <a:gd name="connsiteY175" fmla="*/ 793115 h 1395730"/>
              <a:gd name="connsiteX176" fmla="*/ 1031240 w 1395729"/>
              <a:gd name="connsiteY176" fmla="*/ 786130 h 1395730"/>
              <a:gd name="connsiteX177" fmla="*/ 1031240 w 1395729"/>
              <a:gd name="connsiteY177" fmla="*/ 559435 h 1395730"/>
              <a:gd name="connsiteX178" fmla="*/ 1031240 w 1395729"/>
              <a:gd name="connsiteY178" fmla="*/ 549910 h 1395730"/>
              <a:gd name="connsiteX179" fmla="*/ 1053465 w 1395729"/>
              <a:gd name="connsiteY179" fmla="*/ 549910 h 1395730"/>
              <a:gd name="connsiteX180" fmla="*/ 1037590 w 1395729"/>
              <a:gd name="connsiteY180" fmla="*/ 565785 h 1395730"/>
              <a:gd name="connsiteX181" fmla="*/ 1031240 w 1395729"/>
              <a:gd name="connsiteY181" fmla="*/ 559435 h 1395730"/>
              <a:gd name="connsiteX182" fmla="*/ 836295 w 1395729"/>
              <a:gd name="connsiteY182" fmla="*/ 364490 h 1395730"/>
              <a:gd name="connsiteX183" fmla="*/ 829945 w 1395729"/>
              <a:gd name="connsiteY183" fmla="*/ 358140 h 1395730"/>
              <a:gd name="connsiteX184" fmla="*/ 845820 w 1395729"/>
              <a:gd name="connsiteY184" fmla="*/ 342265 h 1395730"/>
              <a:gd name="connsiteX185" fmla="*/ 845820 w 1395729"/>
              <a:gd name="connsiteY185" fmla="*/ 364490 h 1395730"/>
              <a:gd name="connsiteX186" fmla="*/ 836295 w 1395729"/>
              <a:gd name="connsiteY186" fmla="*/ 364490 h 1395730"/>
              <a:gd name="connsiteX187" fmla="*/ 786765 w 1395729"/>
              <a:gd name="connsiteY187" fmla="*/ 364490 h 1395730"/>
              <a:gd name="connsiteX188" fmla="*/ 711200 w 1395729"/>
              <a:gd name="connsiteY188" fmla="*/ 364490 h 1395730"/>
              <a:gd name="connsiteX189" fmla="*/ 685165 w 1395729"/>
              <a:gd name="connsiteY189" fmla="*/ 364490 h 1395730"/>
              <a:gd name="connsiteX190" fmla="*/ 609600 w 1395729"/>
              <a:gd name="connsiteY190" fmla="*/ 364490 h 1395730"/>
              <a:gd name="connsiteX191" fmla="*/ 603250 w 1395729"/>
              <a:gd name="connsiteY191" fmla="*/ 358140 h 1395730"/>
              <a:gd name="connsiteX192" fmla="*/ 698500 w 1395729"/>
              <a:gd name="connsiteY192" fmla="*/ 262890 h 1395730"/>
              <a:gd name="connsiteX193" fmla="*/ 793750 w 1395729"/>
              <a:gd name="connsiteY193" fmla="*/ 358140 h 1395730"/>
              <a:gd name="connsiteX194" fmla="*/ 786765 w 1395729"/>
              <a:gd name="connsiteY194" fmla="*/ 364490 h 1395730"/>
              <a:gd name="connsiteX195" fmla="*/ 560070 w 1395729"/>
              <a:gd name="connsiteY195" fmla="*/ 364490 h 1395730"/>
              <a:gd name="connsiteX196" fmla="*/ 550545 w 1395729"/>
              <a:gd name="connsiteY196" fmla="*/ 364490 h 1395730"/>
              <a:gd name="connsiteX197" fmla="*/ 550545 w 1395729"/>
              <a:gd name="connsiteY197" fmla="*/ 342265 h 1395730"/>
              <a:gd name="connsiteX198" fmla="*/ 566420 w 1395729"/>
              <a:gd name="connsiteY198" fmla="*/ 358140 h 1395730"/>
              <a:gd name="connsiteX199" fmla="*/ 560070 w 1395729"/>
              <a:gd name="connsiteY199" fmla="*/ 364490 h 1395730"/>
              <a:gd name="connsiteX200" fmla="*/ 525145 w 1395729"/>
              <a:gd name="connsiteY200" fmla="*/ 399415 h 1395730"/>
              <a:gd name="connsiteX201" fmla="*/ 471805 w 1395729"/>
              <a:gd name="connsiteY201" fmla="*/ 452755 h 1395730"/>
              <a:gd name="connsiteX202" fmla="*/ 471805 w 1395729"/>
              <a:gd name="connsiteY202" fmla="*/ 452755 h 1395730"/>
              <a:gd name="connsiteX203" fmla="*/ 400050 w 1395729"/>
              <a:gd name="connsiteY203" fmla="*/ 524510 h 1395730"/>
              <a:gd name="connsiteX204" fmla="*/ 390525 w 1395729"/>
              <a:gd name="connsiteY204" fmla="*/ 524510 h 1395730"/>
              <a:gd name="connsiteX205" fmla="*/ 390525 w 1395729"/>
              <a:gd name="connsiteY205" fmla="*/ 389890 h 1395730"/>
              <a:gd name="connsiteX206" fmla="*/ 525145 w 1395729"/>
              <a:gd name="connsiteY206" fmla="*/ 389890 h 1395730"/>
              <a:gd name="connsiteX207" fmla="*/ 525145 w 1395729"/>
              <a:gd name="connsiteY207" fmla="*/ 399415 h 1395730"/>
              <a:gd name="connsiteX208" fmla="*/ 364490 w 1395729"/>
              <a:gd name="connsiteY208" fmla="*/ 559435 h 1395730"/>
              <a:gd name="connsiteX209" fmla="*/ 358140 w 1395729"/>
              <a:gd name="connsiteY209" fmla="*/ 565785 h 1395730"/>
              <a:gd name="connsiteX210" fmla="*/ 342265 w 1395729"/>
              <a:gd name="connsiteY210" fmla="*/ 549910 h 1395730"/>
              <a:gd name="connsiteX211" fmla="*/ 364490 w 1395729"/>
              <a:gd name="connsiteY211" fmla="*/ 549910 h 1395730"/>
              <a:gd name="connsiteX212" fmla="*/ 364490 w 1395729"/>
              <a:gd name="connsiteY212" fmla="*/ 559435 h 1395730"/>
              <a:gd name="connsiteX213" fmla="*/ 364490 w 1395729"/>
              <a:gd name="connsiteY213" fmla="*/ 608965 h 1395730"/>
              <a:gd name="connsiteX214" fmla="*/ 364490 w 1395729"/>
              <a:gd name="connsiteY214" fmla="*/ 684530 h 1395730"/>
              <a:gd name="connsiteX215" fmla="*/ 364490 w 1395729"/>
              <a:gd name="connsiteY215" fmla="*/ 710565 h 1395730"/>
              <a:gd name="connsiteX216" fmla="*/ 364490 w 1395729"/>
              <a:gd name="connsiteY216" fmla="*/ 786130 h 1395730"/>
              <a:gd name="connsiteX217" fmla="*/ 358140 w 1395729"/>
              <a:gd name="connsiteY217" fmla="*/ 792480 h 1395730"/>
              <a:gd name="connsiteX218" fmla="*/ 262890 w 1395729"/>
              <a:gd name="connsiteY218" fmla="*/ 697230 h 1395730"/>
              <a:gd name="connsiteX219" fmla="*/ 358140 w 1395729"/>
              <a:gd name="connsiteY219" fmla="*/ 601980 h 1395730"/>
              <a:gd name="connsiteX220" fmla="*/ 364490 w 1395729"/>
              <a:gd name="connsiteY220" fmla="*/ 608965 h 1395730"/>
              <a:gd name="connsiteX221" fmla="*/ 364490 w 1395729"/>
              <a:gd name="connsiteY221" fmla="*/ 835660 h 1395730"/>
              <a:gd name="connsiteX222" fmla="*/ 364490 w 1395729"/>
              <a:gd name="connsiteY222" fmla="*/ 845185 h 1395730"/>
              <a:gd name="connsiteX223" fmla="*/ 342265 w 1395729"/>
              <a:gd name="connsiteY223" fmla="*/ 845185 h 1395730"/>
              <a:gd name="connsiteX224" fmla="*/ 358140 w 1395729"/>
              <a:gd name="connsiteY224" fmla="*/ 829310 h 1395730"/>
              <a:gd name="connsiteX225" fmla="*/ 364490 w 1395729"/>
              <a:gd name="connsiteY225" fmla="*/ 835660 h 1395730"/>
              <a:gd name="connsiteX226" fmla="*/ 560070 w 1395729"/>
              <a:gd name="connsiteY226" fmla="*/ 1031240 h 1395730"/>
              <a:gd name="connsiteX227" fmla="*/ 566420 w 1395729"/>
              <a:gd name="connsiteY227" fmla="*/ 1037590 h 1395730"/>
              <a:gd name="connsiteX228" fmla="*/ 550545 w 1395729"/>
              <a:gd name="connsiteY228" fmla="*/ 1053465 h 1395730"/>
              <a:gd name="connsiteX229" fmla="*/ 550545 w 1395729"/>
              <a:gd name="connsiteY229" fmla="*/ 1031240 h 1395730"/>
              <a:gd name="connsiteX230" fmla="*/ 560070 w 1395729"/>
              <a:gd name="connsiteY230" fmla="*/ 1031240 h 1395730"/>
              <a:gd name="connsiteX231" fmla="*/ 609600 w 1395729"/>
              <a:gd name="connsiteY231" fmla="*/ 1031240 h 1395730"/>
              <a:gd name="connsiteX232" fmla="*/ 685165 w 1395729"/>
              <a:gd name="connsiteY232" fmla="*/ 1031240 h 1395730"/>
              <a:gd name="connsiteX233" fmla="*/ 711200 w 1395729"/>
              <a:gd name="connsiteY233" fmla="*/ 1031240 h 1395730"/>
              <a:gd name="connsiteX234" fmla="*/ 786765 w 1395729"/>
              <a:gd name="connsiteY234" fmla="*/ 1031240 h 1395730"/>
              <a:gd name="connsiteX235" fmla="*/ 793115 w 1395729"/>
              <a:gd name="connsiteY235" fmla="*/ 1037590 h 1395730"/>
              <a:gd name="connsiteX236" fmla="*/ 697865 w 1395729"/>
              <a:gd name="connsiteY236" fmla="*/ 1132840 h 1395730"/>
              <a:gd name="connsiteX237" fmla="*/ 602615 w 1395729"/>
              <a:gd name="connsiteY237" fmla="*/ 1037590 h 1395730"/>
              <a:gd name="connsiteX238" fmla="*/ 609600 w 1395729"/>
              <a:gd name="connsiteY238" fmla="*/ 1031240 h 1395730"/>
              <a:gd name="connsiteX239" fmla="*/ 836295 w 1395729"/>
              <a:gd name="connsiteY239" fmla="*/ 1031240 h 1395730"/>
              <a:gd name="connsiteX240" fmla="*/ 845820 w 1395729"/>
              <a:gd name="connsiteY240" fmla="*/ 1031240 h 1395730"/>
              <a:gd name="connsiteX241" fmla="*/ 845820 w 1395729"/>
              <a:gd name="connsiteY241" fmla="*/ 1053465 h 1395730"/>
              <a:gd name="connsiteX242" fmla="*/ 829945 w 1395729"/>
              <a:gd name="connsiteY242" fmla="*/ 1037590 h 1395730"/>
              <a:gd name="connsiteX243" fmla="*/ 836295 w 1395729"/>
              <a:gd name="connsiteY243" fmla="*/ 1031240 h 1395730"/>
              <a:gd name="connsiteX244" fmla="*/ 871220 w 1395729"/>
              <a:gd name="connsiteY244" fmla="*/ 996315 h 1395730"/>
              <a:gd name="connsiteX245" fmla="*/ 924560 w 1395729"/>
              <a:gd name="connsiteY245" fmla="*/ 942975 h 1395730"/>
              <a:gd name="connsiteX246" fmla="*/ 942975 w 1395729"/>
              <a:gd name="connsiteY246" fmla="*/ 924560 h 1395730"/>
              <a:gd name="connsiteX247" fmla="*/ 996315 w 1395729"/>
              <a:gd name="connsiteY247" fmla="*/ 871220 h 1395730"/>
              <a:gd name="connsiteX248" fmla="*/ 1005840 w 1395729"/>
              <a:gd name="connsiteY248" fmla="*/ 871220 h 1395730"/>
              <a:gd name="connsiteX249" fmla="*/ 1005840 w 1395729"/>
              <a:gd name="connsiteY249" fmla="*/ 1005840 h 1395730"/>
              <a:gd name="connsiteX250" fmla="*/ 871220 w 1395729"/>
              <a:gd name="connsiteY250" fmla="*/ 1005840 h 1395730"/>
              <a:gd name="connsiteX251" fmla="*/ 871220 w 1395729"/>
              <a:gd name="connsiteY251" fmla="*/ 996315 h 1395730"/>
              <a:gd name="connsiteX252" fmla="*/ 1031240 w 1395729"/>
              <a:gd name="connsiteY252" fmla="*/ 835660 h 1395730"/>
              <a:gd name="connsiteX253" fmla="*/ 1037590 w 1395729"/>
              <a:gd name="connsiteY253" fmla="*/ 829310 h 1395730"/>
              <a:gd name="connsiteX254" fmla="*/ 1053465 w 1395729"/>
              <a:gd name="connsiteY254" fmla="*/ 845185 h 1395730"/>
              <a:gd name="connsiteX255" fmla="*/ 1031240 w 1395729"/>
              <a:gd name="connsiteY255" fmla="*/ 845185 h 1395730"/>
              <a:gd name="connsiteX256" fmla="*/ 1031240 w 1395729"/>
              <a:gd name="connsiteY256" fmla="*/ 835660 h 1395730"/>
              <a:gd name="connsiteX257" fmla="*/ 1115695 w 1395729"/>
              <a:gd name="connsiteY257" fmla="*/ 524510 h 1395730"/>
              <a:gd name="connsiteX258" fmla="*/ 1151255 w 1395729"/>
              <a:gd name="connsiteY258" fmla="*/ 488950 h 1395730"/>
              <a:gd name="connsiteX259" fmla="*/ 1165860 w 1395729"/>
              <a:gd name="connsiteY259" fmla="*/ 503555 h 1395730"/>
              <a:gd name="connsiteX260" fmla="*/ 1165860 w 1395729"/>
              <a:gd name="connsiteY260" fmla="*/ 524510 h 1395730"/>
              <a:gd name="connsiteX261" fmla="*/ 1115695 w 1395729"/>
              <a:gd name="connsiteY261" fmla="*/ 524510 h 1395730"/>
              <a:gd name="connsiteX262" fmla="*/ 1165860 w 1395729"/>
              <a:gd name="connsiteY262" fmla="*/ 229870 h 1395730"/>
              <a:gd name="connsiteX263" fmla="*/ 1165860 w 1395729"/>
              <a:gd name="connsiteY263" fmla="*/ 467360 h 1395730"/>
              <a:gd name="connsiteX264" fmla="*/ 1151255 w 1395729"/>
              <a:gd name="connsiteY264" fmla="*/ 452755 h 1395730"/>
              <a:gd name="connsiteX265" fmla="*/ 1079500 w 1395729"/>
              <a:gd name="connsiteY265" fmla="*/ 524510 h 1395730"/>
              <a:gd name="connsiteX266" fmla="*/ 1031240 w 1395729"/>
              <a:gd name="connsiteY266" fmla="*/ 524510 h 1395730"/>
              <a:gd name="connsiteX267" fmla="*/ 1031240 w 1395729"/>
              <a:gd name="connsiteY267" fmla="*/ 364490 h 1395730"/>
              <a:gd name="connsiteX268" fmla="*/ 871220 w 1395729"/>
              <a:gd name="connsiteY268" fmla="*/ 364490 h 1395730"/>
              <a:gd name="connsiteX269" fmla="*/ 871220 w 1395729"/>
              <a:gd name="connsiteY269" fmla="*/ 316230 h 1395730"/>
              <a:gd name="connsiteX270" fmla="*/ 942975 w 1395729"/>
              <a:gd name="connsiteY270" fmla="*/ 244475 h 1395730"/>
              <a:gd name="connsiteX271" fmla="*/ 928370 w 1395729"/>
              <a:gd name="connsiteY271" fmla="*/ 229870 h 1395730"/>
              <a:gd name="connsiteX272" fmla="*/ 1165860 w 1395729"/>
              <a:gd name="connsiteY272" fmla="*/ 229870 h 1395730"/>
              <a:gd name="connsiteX273" fmla="*/ 891540 w 1395729"/>
              <a:gd name="connsiteY273" fmla="*/ 229870 h 1395730"/>
              <a:gd name="connsiteX274" fmla="*/ 906145 w 1395729"/>
              <a:gd name="connsiteY274" fmla="*/ 244475 h 1395730"/>
              <a:gd name="connsiteX275" fmla="*/ 870585 w 1395729"/>
              <a:gd name="connsiteY275" fmla="*/ 280035 h 1395730"/>
              <a:gd name="connsiteX276" fmla="*/ 870585 w 1395729"/>
              <a:gd name="connsiteY276" fmla="*/ 229870 h 1395730"/>
              <a:gd name="connsiteX277" fmla="*/ 891540 w 1395729"/>
              <a:gd name="connsiteY277" fmla="*/ 229870 h 1395730"/>
              <a:gd name="connsiteX278" fmla="*/ 697865 w 1395729"/>
              <a:gd name="connsiteY278" fmla="*/ 36195 h 1395730"/>
              <a:gd name="connsiteX279" fmla="*/ 866140 w 1395729"/>
              <a:gd name="connsiteY279" fmla="*/ 204470 h 1395730"/>
              <a:gd name="connsiteX280" fmla="*/ 845185 w 1395729"/>
              <a:gd name="connsiteY280" fmla="*/ 204470 h 1395730"/>
              <a:gd name="connsiteX281" fmla="*/ 845185 w 1395729"/>
              <a:gd name="connsiteY281" fmla="*/ 306070 h 1395730"/>
              <a:gd name="connsiteX282" fmla="*/ 810895 w 1395729"/>
              <a:gd name="connsiteY282" fmla="*/ 340360 h 1395730"/>
              <a:gd name="connsiteX283" fmla="*/ 697865 w 1395729"/>
              <a:gd name="connsiteY283" fmla="*/ 227330 h 1395730"/>
              <a:gd name="connsiteX284" fmla="*/ 584835 w 1395729"/>
              <a:gd name="connsiteY284" fmla="*/ 340360 h 1395730"/>
              <a:gd name="connsiteX285" fmla="*/ 550545 w 1395729"/>
              <a:gd name="connsiteY285" fmla="*/ 306070 h 1395730"/>
              <a:gd name="connsiteX286" fmla="*/ 550545 w 1395729"/>
              <a:gd name="connsiteY286" fmla="*/ 204470 h 1395730"/>
              <a:gd name="connsiteX287" fmla="*/ 529590 w 1395729"/>
              <a:gd name="connsiteY287" fmla="*/ 204470 h 1395730"/>
              <a:gd name="connsiteX288" fmla="*/ 697865 w 1395729"/>
              <a:gd name="connsiteY288" fmla="*/ 36195 h 1395730"/>
              <a:gd name="connsiteX289" fmla="*/ 504190 w 1395729"/>
              <a:gd name="connsiteY289" fmla="*/ 229870 h 1395730"/>
              <a:gd name="connsiteX290" fmla="*/ 525145 w 1395729"/>
              <a:gd name="connsiteY290" fmla="*/ 229870 h 1395730"/>
              <a:gd name="connsiteX291" fmla="*/ 525145 w 1395729"/>
              <a:gd name="connsiteY291" fmla="*/ 280035 h 1395730"/>
              <a:gd name="connsiteX292" fmla="*/ 489585 w 1395729"/>
              <a:gd name="connsiteY292" fmla="*/ 244475 h 1395730"/>
              <a:gd name="connsiteX293" fmla="*/ 504190 w 1395729"/>
              <a:gd name="connsiteY293" fmla="*/ 229870 h 1395730"/>
              <a:gd name="connsiteX294" fmla="*/ 229870 w 1395729"/>
              <a:gd name="connsiteY294" fmla="*/ 229870 h 1395730"/>
              <a:gd name="connsiteX295" fmla="*/ 467360 w 1395729"/>
              <a:gd name="connsiteY295" fmla="*/ 229870 h 1395730"/>
              <a:gd name="connsiteX296" fmla="*/ 452755 w 1395729"/>
              <a:gd name="connsiteY296" fmla="*/ 244475 h 1395730"/>
              <a:gd name="connsiteX297" fmla="*/ 524510 w 1395729"/>
              <a:gd name="connsiteY297" fmla="*/ 316230 h 1395730"/>
              <a:gd name="connsiteX298" fmla="*/ 524510 w 1395729"/>
              <a:gd name="connsiteY298" fmla="*/ 364490 h 1395730"/>
              <a:gd name="connsiteX299" fmla="*/ 364490 w 1395729"/>
              <a:gd name="connsiteY299" fmla="*/ 364490 h 1395730"/>
              <a:gd name="connsiteX300" fmla="*/ 364490 w 1395729"/>
              <a:gd name="connsiteY300" fmla="*/ 524510 h 1395730"/>
              <a:gd name="connsiteX301" fmla="*/ 316230 w 1395729"/>
              <a:gd name="connsiteY301" fmla="*/ 524510 h 1395730"/>
              <a:gd name="connsiteX302" fmla="*/ 244475 w 1395729"/>
              <a:gd name="connsiteY302" fmla="*/ 452755 h 1395730"/>
              <a:gd name="connsiteX303" fmla="*/ 229870 w 1395729"/>
              <a:gd name="connsiteY303" fmla="*/ 467360 h 1395730"/>
              <a:gd name="connsiteX304" fmla="*/ 229870 w 1395729"/>
              <a:gd name="connsiteY304" fmla="*/ 229870 h 1395730"/>
              <a:gd name="connsiteX305" fmla="*/ 229870 w 1395729"/>
              <a:gd name="connsiteY305" fmla="*/ 504190 h 1395730"/>
              <a:gd name="connsiteX306" fmla="*/ 244475 w 1395729"/>
              <a:gd name="connsiteY306" fmla="*/ 489585 h 1395730"/>
              <a:gd name="connsiteX307" fmla="*/ 280035 w 1395729"/>
              <a:gd name="connsiteY307" fmla="*/ 525145 h 1395730"/>
              <a:gd name="connsiteX308" fmla="*/ 229870 w 1395729"/>
              <a:gd name="connsiteY308" fmla="*/ 525145 h 1395730"/>
              <a:gd name="connsiteX309" fmla="*/ 229870 w 1395729"/>
              <a:gd name="connsiteY309" fmla="*/ 504190 h 1395730"/>
              <a:gd name="connsiteX310" fmla="*/ 36195 w 1395729"/>
              <a:gd name="connsiteY310" fmla="*/ 697865 h 1395730"/>
              <a:gd name="connsiteX311" fmla="*/ 204470 w 1395729"/>
              <a:gd name="connsiteY311" fmla="*/ 529590 h 1395730"/>
              <a:gd name="connsiteX312" fmla="*/ 204470 w 1395729"/>
              <a:gd name="connsiteY312" fmla="*/ 550545 h 1395730"/>
              <a:gd name="connsiteX313" fmla="*/ 306070 w 1395729"/>
              <a:gd name="connsiteY313" fmla="*/ 550545 h 1395730"/>
              <a:gd name="connsiteX314" fmla="*/ 340360 w 1395729"/>
              <a:gd name="connsiteY314" fmla="*/ 584835 h 1395730"/>
              <a:gd name="connsiteX315" fmla="*/ 227330 w 1395729"/>
              <a:gd name="connsiteY315" fmla="*/ 697865 h 1395730"/>
              <a:gd name="connsiteX316" fmla="*/ 340360 w 1395729"/>
              <a:gd name="connsiteY316" fmla="*/ 810895 h 1395730"/>
              <a:gd name="connsiteX317" fmla="*/ 306070 w 1395729"/>
              <a:gd name="connsiteY317" fmla="*/ 845185 h 1395730"/>
              <a:gd name="connsiteX318" fmla="*/ 204470 w 1395729"/>
              <a:gd name="connsiteY318" fmla="*/ 845185 h 1395730"/>
              <a:gd name="connsiteX319" fmla="*/ 204470 w 1395729"/>
              <a:gd name="connsiteY319" fmla="*/ 866140 h 1395730"/>
              <a:gd name="connsiteX320" fmla="*/ 36195 w 1395729"/>
              <a:gd name="connsiteY320" fmla="*/ 697865 h 1395730"/>
              <a:gd name="connsiteX321" fmla="*/ 280035 w 1395729"/>
              <a:gd name="connsiteY321" fmla="*/ 870585 h 1395730"/>
              <a:gd name="connsiteX322" fmla="*/ 244475 w 1395729"/>
              <a:gd name="connsiteY322" fmla="*/ 906145 h 1395730"/>
              <a:gd name="connsiteX323" fmla="*/ 229870 w 1395729"/>
              <a:gd name="connsiteY323" fmla="*/ 891540 h 1395730"/>
              <a:gd name="connsiteX324" fmla="*/ 229870 w 1395729"/>
              <a:gd name="connsiteY324" fmla="*/ 870585 h 1395730"/>
              <a:gd name="connsiteX325" fmla="*/ 280035 w 1395729"/>
              <a:gd name="connsiteY325" fmla="*/ 870585 h 1395730"/>
              <a:gd name="connsiteX326" fmla="*/ 229870 w 1395729"/>
              <a:gd name="connsiteY326" fmla="*/ 1165860 h 1395730"/>
              <a:gd name="connsiteX327" fmla="*/ 229870 w 1395729"/>
              <a:gd name="connsiteY327" fmla="*/ 928370 h 1395730"/>
              <a:gd name="connsiteX328" fmla="*/ 244475 w 1395729"/>
              <a:gd name="connsiteY328" fmla="*/ 942975 h 1395730"/>
              <a:gd name="connsiteX329" fmla="*/ 316230 w 1395729"/>
              <a:gd name="connsiteY329" fmla="*/ 871220 h 1395730"/>
              <a:gd name="connsiteX330" fmla="*/ 364490 w 1395729"/>
              <a:gd name="connsiteY330" fmla="*/ 871220 h 1395730"/>
              <a:gd name="connsiteX331" fmla="*/ 364490 w 1395729"/>
              <a:gd name="connsiteY331" fmla="*/ 1031240 h 1395730"/>
              <a:gd name="connsiteX332" fmla="*/ 524510 w 1395729"/>
              <a:gd name="connsiteY332" fmla="*/ 1031240 h 1395730"/>
              <a:gd name="connsiteX333" fmla="*/ 524510 w 1395729"/>
              <a:gd name="connsiteY333" fmla="*/ 1079500 h 1395730"/>
              <a:gd name="connsiteX334" fmla="*/ 452755 w 1395729"/>
              <a:gd name="connsiteY334" fmla="*/ 1151255 h 1395730"/>
              <a:gd name="connsiteX335" fmla="*/ 467360 w 1395729"/>
              <a:gd name="connsiteY335" fmla="*/ 1165860 h 1395730"/>
              <a:gd name="connsiteX336" fmla="*/ 229870 w 1395729"/>
              <a:gd name="connsiteY336" fmla="*/ 1165860 h 1395730"/>
              <a:gd name="connsiteX337" fmla="*/ 504190 w 1395729"/>
              <a:gd name="connsiteY337" fmla="*/ 1165860 h 1395730"/>
              <a:gd name="connsiteX338" fmla="*/ 489585 w 1395729"/>
              <a:gd name="connsiteY338" fmla="*/ 1151255 h 1395730"/>
              <a:gd name="connsiteX339" fmla="*/ 525145 w 1395729"/>
              <a:gd name="connsiteY339" fmla="*/ 1115695 h 1395730"/>
              <a:gd name="connsiteX340" fmla="*/ 525145 w 1395729"/>
              <a:gd name="connsiteY340" fmla="*/ 1165860 h 1395730"/>
              <a:gd name="connsiteX341" fmla="*/ 504190 w 1395729"/>
              <a:gd name="connsiteY341" fmla="*/ 1165860 h 1395730"/>
              <a:gd name="connsiteX342" fmla="*/ 697865 w 1395729"/>
              <a:gd name="connsiteY342" fmla="*/ 1359535 h 1395730"/>
              <a:gd name="connsiteX343" fmla="*/ 529590 w 1395729"/>
              <a:gd name="connsiteY343" fmla="*/ 1191260 h 1395730"/>
              <a:gd name="connsiteX344" fmla="*/ 550545 w 1395729"/>
              <a:gd name="connsiteY344" fmla="*/ 1191260 h 1395730"/>
              <a:gd name="connsiteX345" fmla="*/ 550545 w 1395729"/>
              <a:gd name="connsiteY345" fmla="*/ 1089660 h 1395730"/>
              <a:gd name="connsiteX346" fmla="*/ 584835 w 1395729"/>
              <a:gd name="connsiteY346" fmla="*/ 1055370 h 1395730"/>
              <a:gd name="connsiteX347" fmla="*/ 697865 w 1395729"/>
              <a:gd name="connsiteY347" fmla="*/ 1168400 h 1395730"/>
              <a:gd name="connsiteX348" fmla="*/ 810895 w 1395729"/>
              <a:gd name="connsiteY348" fmla="*/ 1055370 h 1395730"/>
              <a:gd name="connsiteX349" fmla="*/ 845185 w 1395729"/>
              <a:gd name="connsiteY349" fmla="*/ 1089660 h 1395730"/>
              <a:gd name="connsiteX350" fmla="*/ 845185 w 1395729"/>
              <a:gd name="connsiteY350" fmla="*/ 1191260 h 1395730"/>
              <a:gd name="connsiteX351" fmla="*/ 866140 w 1395729"/>
              <a:gd name="connsiteY351" fmla="*/ 1191260 h 1395730"/>
              <a:gd name="connsiteX352" fmla="*/ 697865 w 1395729"/>
              <a:gd name="connsiteY352" fmla="*/ 1359535 h 1395730"/>
              <a:gd name="connsiteX353" fmla="*/ 891540 w 1395729"/>
              <a:gd name="connsiteY353" fmla="*/ 1165860 h 1395730"/>
              <a:gd name="connsiteX354" fmla="*/ 871220 w 1395729"/>
              <a:gd name="connsiteY354" fmla="*/ 1165860 h 1395730"/>
              <a:gd name="connsiteX355" fmla="*/ 871220 w 1395729"/>
              <a:gd name="connsiteY355" fmla="*/ 1115695 h 1395730"/>
              <a:gd name="connsiteX356" fmla="*/ 906780 w 1395729"/>
              <a:gd name="connsiteY356" fmla="*/ 1151255 h 1395730"/>
              <a:gd name="connsiteX357" fmla="*/ 891540 w 1395729"/>
              <a:gd name="connsiteY357" fmla="*/ 1165860 h 1395730"/>
              <a:gd name="connsiteX358" fmla="*/ 928370 w 1395729"/>
              <a:gd name="connsiteY358" fmla="*/ 1165860 h 1395730"/>
              <a:gd name="connsiteX359" fmla="*/ 942975 w 1395729"/>
              <a:gd name="connsiteY359" fmla="*/ 1151255 h 1395730"/>
              <a:gd name="connsiteX360" fmla="*/ 871220 w 1395729"/>
              <a:gd name="connsiteY360" fmla="*/ 1079500 h 1395730"/>
              <a:gd name="connsiteX361" fmla="*/ 871220 w 1395729"/>
              <a:gd name="connsiteY361" fmla="*/ 1031240 h 1395730"/>
              <a:gd name="connsiteX362" fmla="*/ 1031240 w 1395729"/>
              <a:gd name="connsiteY362" fmla="*/ 1031240 h 1395730"/>
              <a:gd name="connsiteX363" fmla="*/ 1031240 w 1395729"/>
              <a:gd name="connsiteY363" fmla="*/ 871220 h 1395730"/>
              <a:gd name="connsiteX364" fmla="*/ 1079500 w 1395729"/>
              <a:gd name="connsiteY364" fmla="*/ 871220 h 1395730"/>
              <a:gd name="connsiteX365" fmla="*/ 1151255 w 1395729"/>
              <a:gd name="connsiteY365" fmla="*/ 942975 h 1395730"/>
              <a:gd name="connsiteX366" fmla="*/ 1165860 w 1395729"/>
              <a:gd name="connsiteY366" fmla="*/ 928370 h 1395730"/>
              <a:gd name="connsiteX367" fmla="*/ 1165860 w 1395729"/>
              <a:gd name="connsiteY367" fmla="*/ 1165860 h 1395730"/>
              <a:gd name="connsiteX368" fmla="*/ 928370 w 1395729"/>
              <a:gd name="connsiteY368" fmla="*/ 1165860 h 139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Lst>
            <a:rect l="l" t="t" r="r" b="b"/>
            <a:pathLst>
              <a:path w="1395729" h="1395730">
                <a:moveTo>
                  <a:pt x="1191260" y="902335"/>
                </a:moveTo>
                <a:lnTo>
                  <a:pt x="1395730" y="697865"/>
                </a:lnTo>
                <a:lnTo>
                  <a:pt x="1191260" y="493395"/>
                </a:lnTo>
                <a:lnTo>
                  <a:pt x="1191260" y="204470"/>
                </a:lnTo>
                <a:lnTo>
                  <a:pt x="902335" y="204470"/>
                </a:lnTo>
                <a:lnTo>
                  <a:pt x="697865" y="0"/>
                </a:lnTo>
                <a:lnTo>
                  <a:pt x="493395" y="204470"/>
                </a:lnTo>
                <a:lnTo>
                  <a:pt x="204470" y="204470"/>
                </a:lnTo>
                <a:lnTo>
                  <a:pt x="204470" y="493395"/>
                </a:lnTo>
                <a:lnTo>
                  <a:pt x="0" y="697865"/>
                </a:lnTo>
                <a:lnTo>
                  <a:pt x="204470" y="902335"/>
                </a:lnTo>
                <a:lnTo>
                  <a:pt x="204470" y="1191260"/>
                </a:lnTo>
                <a:lnTo>
                  <a:pt x="493395" y="1191260"/>
                </a:lnTo>
                <a:lnTo>
                  <a:pt x="697865" y="1395730"/>
                </a:lnTo>
                <a:lnTo>
                  <a:pt x="902335" y="1191260"/>
                </a:lnTo>
                <a:lnTo>
                  <a:pt x="1191260" y="1191260"/>
                </a:lnTo>
                <a:lnTo>
                  <a:pt x="1191260" y="902335"/>
                </a:lnTo>
                <a:close/>
                <a:moveTo>
                  <a:pt x="1359535" y="697865"/>
                </a:moveTo>
                <a:lnTo>
                  <a:pt x="1191260" y="866140"/>
                </a:lnTo>
                <a:lnTo>
                  <a:pt x="1191260" y="845185"/>
                </a:lnTo>
                <a:lnTo>
                  <a:pt x="1089660" y="845185"/>
                </a:lnTo>
                <a:lnTo>
                  <a:pt x="1055370" y="810895"/>
                </a:lnTo>
                <a:lnTo>
                  <a:pt x="1168400" y="697865"/>
                </a:lnTo>
                <a:lnTo>
                  <a:pt x="1055370" y="584835"/>
                </a:lnTo>
                <a:lnTo>
                  <a:pt x="1089660" y="550545"/>
                </a:lnTo>
                <a:lnTo>
                  <a:pt x="1191260" y="550545"/>
                </a:lnTo>
                <a:lnTo>
                  <a:pt x="1191260" y="529590"/>
                </a:lnTo>
                <a:lnTo>
                  <a:pt x="1359535" y="697865"/>
                </a:lnTo>
                <a:close/>
                <a:moveTo>
                  <a:pt x="1165860" y="891540"/>
                </a:moveTo>
                <a:lnTo>
                  <a:pt x="1151255" y="906145"/>
                </a:lnTo>
                <a:lnTo>
                  <a:pt x="1115695" y="870585"/>
                </a:lnTo>
                <a:lnTo>
                  <a:pt x="1165860" y="870585"/>
                </a:lnTo>
                <a:lnTo>
                  <a:pt x="1165860" y="891540"/>
                </a:lnTo>
                <a:close/>
                <a:moveTo>
                  <a:pt x="390525" y="870585"/>
                </a:moveTo>
                <a:lnTo>
                  <a:pt x="400050" y="870585"/>
                </a:lnTo>
                <a:lnTo>
                  <a:pt x="471170" y="942340"/>
                </a:lnTo>
                <a:lnTo>
                  <a:pt x="471170" y="942340"/>
                </a:lnTo>
                <a:lnTo>
                  <a:pt x="524510" y="995680"/>
                </a:lnTo>
                <a:lnTo>
                  <a:pt x="524510" y="1005205"/>
                </a:lnTo>
                <a:lnTo>
                  <a:pt x="389890" y="1005205"/>
                </a:lnTo>
                <a:lnTo>
                  <a:pt x="389890" y="870585"/>
                </a:lnTo>
                <a:close/>
                <a:moveTo>
                  <a:pt x="1005840" y="524510"/>
                </a:moveTo>
                <a:lnTo>
                  <a:pt x="996315" y="524510"/>
                </a:lnTo>
                <a:lnTo>
                  <a:pt x="924560" y="452755"/>
                </a:lnTo>
                <a:lnTo>
                  <a:pt x="924560" y="452755"/>
                </a:lnTo>
                <a:lnTo>
                  <a:pt x="871220" y="399415"/>
                </a:lnTo>
                <a:lnTo>
                  <a:pt x="871220" y="389890"/>
                </a:lnTo>
                <a:lnTo>
                  <a:pt x="1005840" y="389890"/>
                </a:lnTo>
                <a:lnTo>
                  <a:pt x="1005840" y="524510"/>
                </a:lnTo>
                <a:close/>
                <a:moveTo>
                  <a:pt x="985520" y="845185"/>
                </a:moveTo>
                <a:lnTo>
                  <a:pt x="863600" y="845185"/>
                </a:lnTo>
                <a:lnTo>
                  <a:pt x="728980" y="710565"/>
                </a:lnTo>
                <a:lnTo>
                  <a:pt x="919480" y="710565"/>
                </a:lnTo>
                <a:lnTo>
                  <a:pt x="1005840" y="796925"/>
                </a:lnTo>
                <a:lnTo>
                  <a:pt x="1005840" y="824865"/>
                </a:lnTo>
                <a:lnTo>
                  <a:pt x="985520" y="845185"/>
                </a:lnTo>
                <a:close/>
                <a:moveTo>
                  <a:pt x="825500" y="1005205"/>
                </a:moveTo>
                <a:lnTo>
                  <a:pt x="797560" y="1005205"/>
                </a:lnTo>
                <a:lnTo>
                  <a:pt x="711200" y="918845"/>
                </a:lnTo>
                <a:lnTo>
                  <a:pt x="711200" y="728345"/>
                </a:lnTo>
                <a:lnTo>
                  <a:pt x="845820" y="862965"/>
                </a:lnTo>
                <a:lnTo>
                  <a:pt x="845820" y="984885"/>
                </a:lnTo>
                <a:lnTo>
                  <a:pt x="825500" y="1005205"/>
                </a:lnTo>
                <a:close/>
                <a:moveTo>
                  <a:pt x="570865" y="1005205"/>
                </a:moveTo>
                <a:lnTo>
                  <a:pt x="551180" y="985520"/>
                </a:lnTo>
                <a:lnTo>
                  <a:pt x="551180" y="863600"/>
                </a:lnTo>
                <a:lnTo>
                  <a:pt x="685800" y="728980"/>
                </a:lnTo>
                <a:lnTo>
                  <a:pt x="685800" y="919480"/>
                </a:lnTo>
                <a:lnTo>
                  <a:pt x="599440" y="1005840"/>
                </a:lnTo>
                <a:lnTo>
                  <a:pt x="570865" y="1005840"/>
                </a:lnTo>
                <a:close/>
                <a:moveTo>
                  <a:pt x="436245" y="870585"/>
                </a:moveTo>
                <a:lnTo>
                  <a:pt x="506730" y="870585"/>
                </a:lnTo>
                <a:lnTo>
                  <a:pt x="471170" y="906145"/>
                </a:lnTo>
                <a:lnTo>
                  <a:pt x="436245" y="870585"/>
                </a:lnTo>
                <a:close/>
                <a:moveTo>
                  <a:pt x="390525" y="825500"/>
                </a:moveTo>
                <a:lnTo>
                  <a:pt x="390525" y="797560"/>
                </a:lnTo>
                <a:lnTo>
                  <a:pt x="476885" y="711200"/>
                </a:lnTo>
                <a:lnTo>
                  <a:pt x="667385" y="711200"/>
                </a:lnTo>
                <a:lnTo>
                  <a:pt x="532765" y="845820"/>
                </a:lnTo>
                <a:lnTo>
                  <a:pt x="410845" y="845820"/>
                </a:lnTo>
                <a:lnTo>
                  <a:pt x="390525" y="825500"/>
                </a:lnTo>
                <a:close/>
                <a:moveTo>
                  <a:pt x="390525" y="635000"/>
                </a:moveTo>
                <a:lnTo>
                  <a:pt x="440690" y="685165"/>
                </a:lnTo>
                <a:lnTo>
                  <a:pt x="390525" y="685165"/>
                </a:lnTo>
                <a:lnTo>
                  <a:pt x="390525" y="635000"/>
                </a:lnTo>
                <a:close/>
                <a:moveTo>
                  <a:pt x="390525" y="570230"/>
                </a:moveTo>
                <a:lnTo>
                  <a:pt x="410210" y="550545"/>
                </a:lnTo>
                <a:lnTo>
                  <a:pt x="532130" y="550545"/>
                </a:lnTo>
                <a:lnTo>
                  <a:pt x="666750" y="685165"/>
                </a:lnTo>
                <a:lnTo>
                  <a:pt x="476250" y="685165"/>
                </a:lnTo>
                <a:lnTo>
                  <a:pt x="389890" y="598805"/>
                </a:lnTo>
                <a:lnTo>
                  <a:pt x="389890" y="570230"/>
                </a:lnTo>
                <a:close/>
                <a:moveTo>
                  <a:pt x="471170" y="489585"/>
                </a:moveTo>
                <a:lnTo>
                  <a:pt x="506730" y="525145"/>
                </a:lnTo>
                <a:lnTo>
                  <a:pt x="436245" y="525145"/>
                </a:lnTo>
                <a:lnTo>
                  <a:pt x="471170" y="489585"/>
                </a:lnTo>
                <a:close/>
                <a:moveTo>
                  <a:pt x="570865" y="389890"/>
                </a:moveTo>
                <a:lnTo>
                  <a:pt x="598805" y="389890"/>
                </a:lnTo>
                <a:lnTo>
                  <a:pt x="685165" y="476250"/>
                </a:lnTo>
                <a:lnTo>
                  <a:pt x="685165" y="666750"/>
                </a:lnTo>
                <a:lnTo>
                  <a:pt x="550545" y="532130"/>
                </a:lnTo>
                <a:lnTo>
                  <a:pt x="550545" y="410210"/>
                </a:lnTo>
                <a:lnTo>
                  <a:pt x="570865" y="389890"/>
                </a:lnTo>
                <a:close/>
                <a:moveTo>
                  <a:pt x="825500" y="389890"/>
                </a:moveTo>
                <a:lnTo>
                  <a:pt x="845185" y="409575"/>
                </a:lnTo>
                <a:lnTo>
                  <a:pt x="845185" y="531495"/>
                </a:lnTo>
                <a:lnTo>
                  <a:pt x="710565" y="666115"/>
                </a:lnTo>
                <a:lnTo>
                  <a:pt x="710565" y="475615"/>
                </a:lnTo>
                <a:lnTo>
                  <a:pt x="796925" y="389255"/>
                </a:lnTo>
                <a:lnTo>
                  <a:pt x="825500" y="389255"/>
                </a:lnTo>
                <a:close/>
                <a:moveTo>
                  <a:pt x="1005840" y="570230"/>
                </a:moveTo>
                <a:lnTo>
                  <a:pt x="1005840" y="598170"/>
                </a:lnTo>
                <a:lnTo>
                  <a:pt x="919480" y="684530"/>
                </a:lnTo>
                <a:lnTo>
                  <a:pt x="728980" y="684530"/>
                </a:lnTo>
                <a:lnTo>
                  <a:pt x="863600" y="549910"/>
                </a:lnTo>
                <a:lnTo>
                  <a:pt x="985520" y="549910"/>
                </a:lnTo>
                <a:lnTo>
                  <a:pt x="1005840" y="570230"/>
                </a:lnTo>
                <a:close/>
                <a:moveTo>
                  <a:pt x="1005840" y="760730"/>
                </a:moveTo>
                <a:lnTo>
                  <a:pt x="955675" y="710565"/>
                </a:lnTo>
                <a:lnTo>
                  <a:pt x="1005840" y="710565"/>
                </a:lnTo>
                <a:lnTo>
                  <a:pt x="1005840" y="760730"/>
                </a:lnTo>
                <a:close/>
                <a:moveTo>
                  <a:pt x="955675" y="685165"/>
                </a:moveTo>
                <a:lnTo>
                  <a:pt x="1005840" y="635000"/>
                </a:lnTo>
                <a:lnTo>
                  <a:pt x="1005840" y="685165"/>
                </a:lnTo>
                <a:lnTo>
                  <a:pt x="955675" y="685165"/>
                </a:lnTo>
                <a:close/>
                <a:moveTo>
                  <a:pt x="889000" y="524510"/>
                </a:moveTo>
                <a:lnTo>
                  <a:pt x="924560" y="488950"/>
                </a:lnTo>
                <a:lnTo>
                  <a:pt x="960120" y="524510"/>
                </a:lnTo>
                <a:lnTo>
                  <a:pt x="889000" y="524510"/>
                </a:lnTo>
                <a:close/>
                <a:moveTo>
                  <a:pt x="871220" y="506730"/>
                </a:moveTo>
                <a:lnTo>
                  <a:pt x="871220" y="436245"/>
                </a:lnTo>
                <a:lnTo>
                  <a:pt x="906780" y="471805"/>
                </a:lnTo>
                <a:lnTo>
                  <a:pt x="871220" y="506730"/>
                </a:lnTo>
                <a:close/>
                <a:moveTo>
                  <a:pt x="710565" y="440055"/>
                </a:moveTo>
                <a:lnTo>
                  <a:pt x="710565" y="389890"/>
                </a:lnTo>
                <a:lnTo>
                  <a:pt x="760730" y="389890"/>
                </a:lnTo>
                <a:lnTo>
                  <a:pt x="710565" y="440055"/>
                </a:lnTo>
                <a:close/>
                <a:moveTo>
                  <a:pt x="685165" y="440055"/>
                </a:moveTo>
                <a:lnTo>
                  <a:pt x="635000" y="389890"/>
                </a:lnTo>
                <a:lnTo>
                  <a:pt x="685165" y="389890"/>
                </a:lnTo>
                <a:lnTo>
                  <a:pt x="685165" y="440055"/>
                </a:lnTo>
                <a:close/>
                <a:moveTo>
                  <a:pt x="525145" y="506730"/>
                </a:moveTo>
                <a:lnTo>
                  <a:pt x="489585" y="471170"/>
                </a:lnTo>
                <a:lnTo>
                  <a:pt x="525145" y="435610"/>
                </a:lnTo>
                <a:lnTo>
                  <a:pt x="525145" y="506730"/>
                </a:lnTo>
                <a:close/>
                <a:moveTo>
                  <a:pt x="440055" y="710565"/>
                </a:moveTo>
                <a:lnTo>
                  <a:pt x="389890" y="760730"/>
                </a:lnTo>
                <a:lnTo>
                  <a:pt x="389890" y="710565"/>
                </a:lnTo>
                <a:lnTo>
                  <a:pt x="440055" y="710565"/>
                </a:lnTo>
                <a:close/>
                <a:moveTo>
                  <a:pt x="525145" y="889000"/>
                </a:moveTo>
                <a:lnTo>
                  <a:pt x="525145" y="959485"/>
                </a:lnTo>
                <a:lnTo>
                  <a:pt x="489585" y="923925"/>
                </a:lnTo>
                <a:lnTo>
                  <a:pt x="525145" y="889000"/>
                </a:lnTo>
                <a:close/>
                <a:moveTo>
                  <a:pt x="685165" y="955675"/>
                </a:moveTo>
                <a:lnTo>
                  <a:pt x="685165" y="1005840"/>
                </a:lnTo>
                <a:lnTo>
                  <a:pt x="635000" y="1005840"/>
                </a:lnTo>
                <a:lnTo>
                  <a:pt x="685165" y="955675"/>
                </a:lnTo>
                <a:close/>
                <a:moveTo>
                  <a:pt x="710565" y="955675"/>
                </a:moveTo>
                <a:lnTo>
                  <a:pt x="760730" y="1005840"/>
                </a:lnTo>
                <a:lnTo>
                  <a:pt x="710565" y="1005840"/>
                </a:lnTo>
                <a:lnTo>
                  <a:pt x="710565" y="955675"/>
                </a:lnTo>
                <a:close/>
                <a:moveTo>
                  <a:pt x="871220" y="889000"/>
                </a:moveTo>
                <a:lnTo>
                  <a:pt x="906780" y="924560"/>
                </a:lnTo>
                <a:lnTo>
                  <a:pt x="871220" y="960120"/>
                </a:lnTo>
                <a:lnTo>
                  <a:pt x="871220" y="889000"/>
                </a:lnTo>
                <a:close/>
                <a:moveTo>
                  <a:pt x="889000" y="870585"/>
                </a:moveTo>
                <a:lnTo>
                  <a:pt x="960120" y="870585"/>
                </a:lnTo>
                <a:lnTo>
                  <a:pt x="924560" y="906145"/>
                </a:lnTo>
                <a:lnTo>
                  <a:pt x="889000" y="870585"/>
                </a:lnTo>
                <a:close/>
                <a:moveTo>
                  <a:pt x="1031240" y="786130"/>
                </a:moveTo>
                <a:lnTo>
                  <a:pt x="1031240" y="710565"/>
                </a:lnTo>
                <a:lnTo>
                  <a:pt x="1031240" y="684530"/>
                </a:lnTo>
                <a:lnTo>
                  <a:pt x="1031240" y="608965"/>
                </a:lnTo>
                <a:lnTo>
                  <a:pt x="1037590" y="602615"/>
                </a:lnTo>
                <a:lnTo>
                  <a:pt x="1132840" y="697865"/>
                </a:lnTo>
                <a:lnTo>
                  <a:pt x="1037590" y="793115"/>
                </a:lnTo>
                <a:lnTo>
                  <a:pt x="1031240" y="786130"/>
                </a:lnTo>
                <a:close/>
                <a:moveTo>
                  <a:pt x="1031240" y="559435"/>
                </a:moveTo>
                <a:lnTo>
                  <a:pt x="1031240" y="549910"/>
                </a:lnTo>
                <a:lnTo>
                  <a:pt x="1053465" y="549910"/>
                </a:lnTo>
                <a:lnTo>
                  <a:pt x="1037590" y="565785"/>
                </a:lnTo>
                <a:lnTo>
                  <a:pt x="1031240" y="559435"/>
                </a:lnTo>
                <a:close/>
                <a:moveTo>
                  <a:pt x="836295" y="364490"/>
                </a:moveTo>
                <a:lnTo>
                  <a:pt x="829945" y="358140"/>
                </a:lnTo>
                <a:lnTo>
                  <a:pt x="845820" y="342265"/>
                </a:lnTo>
                <a:lnTo>
                  <a:pt x="845820" y="364490"/>
                </a:lnTo>
                <a:lnTo>
                  <a:pt x="836295" y="364490"/>
                </a:lnTo>
                <a:close/>
                <a:moveTo>
                  <a:pt x="786765" y="364490"/>
                </a:moveTo>
                <a:lnTo>
                  <a:pt x="711200" y="364490"/>
                </a:lnTo>
                <a:lnTo>
                  <a:pt x="685165" y="364490"/>
                </a:lnTo>
                <a:lnTo>
                  <a:pt x="609600" y="364490"/>
                </a:lnTo>
                <a:lnTo>
                  <a:pt x="603250" y="358140"/>
                </a:lnTo>
                <a:lnTo>
                  <a:pt x="698500" y="262890"/>
                </a:lnTo>
                <a:lnTo>
                  <a:pt x="793750" y="358140"/>
                </a:lnTo>
                <a:lnTo>
                  <a:pt x="786765" y="364490"/>
                </a:lnTo>
                <a:close/>
                <a:moveTo>
                  <a:pt x="560070" y="364490"/>
                </a:moveTo>
                <a:lnTo>
                  <a:pt x="550545" y="364490"/>
                </a:lnTo>
                <a:lnTo>
                  <a:pt x="550545" y="342265"/>
                </a:lnTo>
                <a:lnTo>
                  <a:pt x="566420" y="358140"/>
                </a:lnTo>
                <a:lnTo>
                  <a:pt x="560070" y="364490"/>
                </a:lnTo>
                <a:close/>
                <a:moveTo>
                  <a:pt x="525145" y="399415"/>
                </a:moveTo>
                <a:lnTo>
                  <a:pt x="471805" y="452755"/>
                </a:lnTo>
                <a:lnTo>
                  <a:pt x="471805" y="452755"/>
                </a:lnTo>
                <a:lnTo>
                  <a:pt x="400050" y="524510"/>
                </a:lnTo>
                <a:lnTo>
                  <a:pt x="390525" y="524510"/>
                </a:lnTo>
                <a:lnTo>
                  <a:pt x="390525" y="389890"/>
                </a:lnTo>
                <a:lnTo>
                  <a:pt x="525145" y="389890"/>
                </a:lnTo>
                <a:lnTo>
                  <a:pt x="525145" y="399415"/>
                </a:lnTo>
                <a:close/>
                <a:moveTo>
                  <a:pt x="364490" y="559435"/>
                </a:moveTo>
                <a:lnTo>
                  <a:pt x="358140" y="565785"/>
                </a:lnTo>
                <a:lnTo>
                  <a:pt x="342265" y="549910"/>
                </a:lnTo>
                <a:lnTo>
                  <a:pt x="364490" y="549910"/>
                </a:lnTo>
                <a:lnTo>
                  <a:pt x="364490" y="559435"/>
                </a:lnTo>
                <a:close/>
                <a:moveTo>
                  <a:pt x="364490" y="608965"/>
                </a:moveTo>
                <a:lnTo>
                  <a:pt x="364490" y="684530"/>
                </a:lnTo>
                <a:lnTo>
                  <a:pt x="364490" y="710565"/>
                </a:lnTo>
                <a:lnTo>
                  <a:pt x="364490" y="786130"/>
                </a:lnTo>
                <a:lnTo>
                  <a:pt x="358140" y="792480"/>
                </a:lnTo>
                <a:lnTo>
                  <a:pt x="262890" y="697230"/>
                </a:lnTo>
                <a:lnTo>
                  <a:pt x="358140" y="601980"/>
                </a:lnTo>
                <a:lnTo>
                  <a:pt x="364490" y="608965"/>
                </a:lnTo>
                <a:close/>
                <a:moveTo>
                  <a:pt x="364490" y="835660"/>
                </a:moveTo>
                <a:lnTo>
                  <a:pt x="364490" y="845185"/>
                </a:lnTo>
                <a:lnTo>
                  <a:pt x="342265" y="845185"/>
                </a:lnTo>
                <a:lnTo>
                  <a:pt x="358140" y="829310"/>
                </a:lnTo>
                <a:lnTo>
                  <a:pt x="364490" y="835660"/>
                </a:lnTo>
                <a:close/>
                <a:moveTo>
                  <a:pt x="560070" y="1031240"/>
                </a:moveTo>
                <a:lnTo>
                  <a:pt x="566420" y="1037590"/>
                </a:lnTo>
                <a:lnTo>
                  <a:pt x="550545" y="1053465"/>
                </a:lnTo>
                <a:lnTo>
                  <a:pt x="550545" y="1031240"/>
                </a:lnTo>
                <a:lnTo>
                  <a:pt x="560070" y="1031240"/>
                </a:lnTo>
                <a:close/>
                <a:moveTo>
                  <a:pt x="609600" y="1031240"/>
                </a:moveTo>
                <a:lnTo>
                  <a:pt x="685165" y="1031240"/>
                </a:lnTo>
                <a:lnTo>
                  <a:pt x="711200" y="1031240"/>
                </a:lnTo>
                <a:lnTo>
                  <a:pt x="786765" y="1031240"/>
                </a:lnTo>
                <a:lnTo>
                  <a:pt x="793115" y="1037590"/>
                </a:lnTo>
                <a:lnTo>
                  <a:pt x="697865" y="1132840"/>
                </a:lnTo>
                <a:lnTo>
                  <a:pt x="602615" y="1037590"/>
                </a:lnTo>
                <a:lnTo>
                  <a:pt x="609600" y="1031240"/>
                </a:lnTo>
                <a:close/>
                <a:moveTo>
                  <a:pt x="836295" y="1031240"/>
                </a:moveTo>
                <a:lnTo>
                  <a:pt x="845820" y="1031240"/>
                </a:lnTo>
                <a:lnTo>
                  <a:pt x="845820" y="1053465"/>
                </a:lnTo>
                <a:lnTo>
                  <a:pt x="829945" y="1037590"/>
                </a:lnTo>
                <a:lnTo>
                  <a:pt x="836295" y="1031240"/>
                </a:lnTo>
                <a:close/>
                <a:moveTo>
                  <a:pt x="871220" y="996315"/>
                </a:moveTo>
                <a:lnTo>
                  <a:pt x="924560" y="942975"/>
                </a:lnTo>
                <a:lnTo>
                  <a:pt x="942975" y="924560"/>
                </a:lnTo>
                <a:lnTo>
                  <a:pt x="996315" y="871220"/>
                </a:lnTo>
                <a:lnTo>
                  <a:pt x="1005840" y="871220"/>
                </a:lnTo>
                <a:lnTo>
                  <a:pt x="1005840" y="1005840"/>
                </a:lnTo>
                <a:lnTo>
                  <a:pt x="871220" y="1005840"/>
                </a:lnTo>
                <a:lnTo>
                  <a:pt x="871220" y="996315"/>
                </a:lnTo>
                <a:close/>
                <a:moveTo>
                  <a:pt x="1031240" y="835660"/>
                </a:moveTo>
                <a:lnTo>
                  <a:pt x="1037590" y="829310"/>
                </a:lnTo>
                <a:lnTo>
                  <a:pt x="1053465" y="845185"/>
                </a:lnTo>
                <a:lnTo>
                  <a:pt x="1031240" y="845185"/>
                </a:lnTo>
                <a:lnTo>
                  <a:pt x="1031240" y="835660"/>
                </a:lnTo>
                <a:close/>
                <a:moveTo>
                  <a:pt x="1115695" y="524510"/>
                </a:moveTo>
                <a:lnTo>
                  <a:pt x="1151255" y="488950"/>
                </a:lnTo>
                <a:lnTo>
                  <a:pt x="1165860" y="503555"/>
                </a:lnTo>
                <a:lnTo>
                  <a:pt x="1165860" y="524510"/>
                </a:lnTo>
                <a:lnTo>
                  <a:pt x="1115695" y="524510"/>
                </a:lnTo>
                <a:close/>
                <a:moveTo>
                  <a:pt x="1165860" y="229870"/>
                </a:moveTo>
                <a:lnTo>
                  <a:pt x="1165860" y="467360"/>
                </a:lnTo>
                <a:lnTo>
                  <a:pt x="1151255" y="452755"/>
                </a:lnTo>
                <a:lnTo>
                  <a:pt x="1079500" y="524510"/>
                </a:lnTo>
                <a:lnTo>
                  <a:pt x="1031240" y="524510"/>
                </a:lnTo>
                <a:lnTo>
                  <a:pt x="1031240" y="364490"/>
                </a:lnTo>
                <a:lnTo>
                  <a:pt x="871220" y="364490"/>
                </a:lnTo>
                <a:lnTo>
                  <a:pt x="871220" y="316230"/>
                </a:lnTo>
                <a:lnTo>
                  <a:pt x="942975" y="244475"/>
                </a:lnTo>
                <a:lnTo>
                  <a:pt x="928370" y="229870"/>
                </a:lnTo>
                <a:lnTo>
                  <a:pt x="1165860" y="229870"/>
                </a:lnTo>
                <a:close/>
                <a:moveTo>
                  <a:pt x="891540" y="229870"/>
                </a:moveTo>
                <a:lnTo>
                  <a:pt x="906145" y="244475"/>
                </a:lnTo>
                <a:lnTo>
                  <a:pt x="870585" y="280035"/>
                </a:lnTo>
                <a:lnTo>
                  <a:pt x="870585" y="229870"/>
                </a:lnTo>
                <a:lnTo>
                  <a:pt x="891540" y="229870"/>
                </a:lnTo>
                <a:close/>
                <a:moveTo>
                  <a:pt x="697865" y="36195"/>
                </a:moveTo>
                <a:lnTo>
                  <a:pt x="866140" y="204470"/>
                </a:lnTo>
                <a:lnTo>
                  <a:pt x="845185" y="204470"/>
                </a:lnTo>
                <a:lnTo>
                  <a:pt x="845185" y="306070"/>
                </a:lnTo>
                <a:lnTo>
                  <a:pt x="810895" y="340360"/>
                </a:lnTo>
                <a:lnTo>
                  <a:pt x="697865" y="227330"/>
                </a:lnTo>
                <a:lnTo>
                  <a:pt x="584835" y="340360"/>
                </a:lnTo>
                <a:lnTo>
                  <a:pt x="550545" y="306070"/>
                </a:lnTo>
                <a:lnTo>
                  <a:pt x="550545" y="204470"/>
                </a:lnTo>
                <a:lnTo>
                  <a:pt x="529590" y="204470"/>
                </a:lnTo>
                <a:lnTo>
                  <a:pt x="697865" y="36195"/>
                </a:lnTo>
                <a:close/>
                <a:moveTo>
                  <a:pt x="504190" y="229870"/>
                </a:moveTo>
                <a:lnTo>
                  <a:pt x="525145" y="229870"/>
                </a:lnTo>
                <a:lnTo>
                  <a:pt x="525145" y="280035"/>
                </a:lnTo>
                <a:lnTo>
                  <a:pt x="489585" y="244475"/>
                </a:lnTo>
                <a:lnTo>
                  <a:pt x="504190" y="229870"/>
                </a:lnTo>
                <a:close/>
                <a:moveTo>
                  <a:pt x="229870" y="229870"/>
                </a:moveTo>
                <a:lnTo>
                  <a:pt x="467360" y="229870"/>
                </a:lnTo>
                <a:lnTo>
                  <a:pt x="452755" y="244475"/>
                </a:lnTo>
                <a:lnTo>
                  <a:pt x="524510" y="316230"/>
                </a:lnTo>
                <a:lnTo>
                  <a:pt x="524510" y="364490"/>
                </a:lnTo>
                <a:lnTo>
                  <a:pt x="364490" y="364490"/>
                </a:lnTo>
                <a:lnTo>
                  <a:pt x="364490" y="524510"/>
                </a:lnTo>
                <a:lnTo>
                  <a:pt x="316230" y="524510"/>
                </a:lnTo>
                <a:lnTo>
                  <a:pt x="244475" y="452755"/>
                </a:lnTo>
                <a:lnTo>
                  <a:pt x="229870" y="467360"/>
                </a:lnTo>
                <a:lnTo>
                  <a:pt x="229870" y="229870"/>
                </a:lnTo>
                <a:close/>
                <a:moveTo>
                  <a:pt x="229870" y="504190"/>
                </a:moveTo>
                <a:lnTo>
                  <a:pt x="244475" y="489585"/>
                </a:lnTo>
                <a:lnTo>
                  <a:pt x="280035" y="525145"/>
                </a:lnTo>
                <a:lnTo>
                  <a:pt x="229870" y="525145"/>
                </a:lnTo>
                <a:lnTo>
                  <a:pt x="229870" y="504190"/>
                </a:lnTo>
                <a:close/>
                <a:moveTo>
                  <a:pt x="36195" y="697865"/>
                </a:moveTo>
                <a:lnTo>
                  <a:pt x="204470" y="529590"/>
                </a:lnTo>
                <a:lnTo>
                  <a:pt x="204470" y="550545"/>
                </a:lnTo>
                <a:lnTo>
                  <a:pt x="306070" y="550545"/>
                </a:lnTo>
                <a:lnTo>
                  <a:pt x="340360" y="584835"/>
                </a:lnTo>
                <a:lnTo>
                  <a:pt x="227330" y="697865"/>
                </a:lnTo>
                <a:lnTo>
                  <a:pt x="340360" y="810895"/>
                </a:lnTo>
                <a:lnTo>
                  <a:pt x="306070" y="845185"/>
                </a:lnTo>
                <a:lnTo>
                  <a:pt x="204470" y="845185"/>
                </a:lnTo>
                <a:lnTo>
                  <a:pt x="204470" y="866140"/>
                </a:lnTo>
                <a:lnTo>
                  <a:pt x="36195" y="697865"/>
                </a:lnTo>
                <a:close/>
                <a:moveTo>
                  <a:pt x="280035" y="870585"/>
                </a:moveTo>
                <a:lnTo>
                  <a:pt x="244475" y="906145"/>
                </a:lnTo>
                <a:lnTo>
                  <a:pt x="229870" y="891540"/>
                </a:lnTo>
                <a:lnTo>
                  <a:pt x="229870" y="870585"/>
                </a:lnTo>
                <a:lnTo>
                  <a:pt x="280035" y="870585"/>
                </a:lnTo>
                <a:close/>
                <a:moveTo>
                  <a:pt x="229870" y="1165860"/>
                </a:moveTo>
                <a:lnTo>
                  <a:pt x="229870" y="928370"/>
                </a:lnTo>
                <a:lnTo>
                  <a:pt x="244475" y="942975"/>
                </a:lnTo>
                <a:lnTo>
                  <a:pt x="316230" y="871220"/>
                </a:lnTo>
                <a:lnTo>
                  <a:pt x="364490" y="871220"/>
                </a:lnTo>
                <a:lnTo>
                  <a:pt x="364490" y="1031240"/>
                </a:lnTo>
                <a:lnTo>
                  <a:pt x="524510" y="1031240"/>
                </a:lnTo>
                <a:lnTo>
                  <a:pt x="524510" y="1079500"/>
                </a:lnTo>
                <a:lnTo>
                  <a:pt x="452755" y="1151255"/>
                </a:lnTo>
                <a:lnTo>
                  <a:pt x="467360" y="1165860"/>
                </a:lnTo>
                <a:lnTo>
                  <a:pt x="229870" y="1165860"/>
                </a:lnTo>
                <a:close/>
                <a:moveTo>
                  <a:pt x="504190" y="1165860"/>
                </a:moveTo>
                <a:lnTo>
                  <a:pt x="489585" y="1151255"/>
                </a:lnTo>
                <a:lnTo>
                  <a:pt x="525145" y="1115695"/>
                </a:lnTo>
                <a:lnTo>
                  <a:pt x="525145" y="1165860"/>
                </a:lnTo>
                <a:lnTo>
                  <a:pt x="504190" y="1165860"/>
                </a:lnTo>
                <a:close/>
                <a:moveTo>
                  <a:pt x="697865" y="1359535"/>
                </a:moveTo>
                <a:lnTo>
                  <a:pt x="529590" y="1191260"/>
                </a:lnTo>
                <a:lnTo>
                  <a:pt x="550545" y="1191260"/>
                </a:lnTo>
                <a:lnTo>
                  <a:pt x="550545" y="1089660"/>
                </a:lnTo>
                <a:lnTo>
                  <a:pt x="584835" y="1055370"/>
                </a:lnTo>
                <a:lnTo>
                  <a:pt x="697865" y="1168400"/>
                </a:lnTo>
                <a:lnTo>
                  <a:pt x="810895" y="1055370"/>
                </a:lnTo>
                <a:lnTo>
                  <a:pt x="845185" y="1089660"/>
                </a:lnTo>
                <a:lnTo>
                  <a:pt x="845185" y="1191260"/>
                </a:lnTo>
                <a:lnTo>
                  <a:pt x="866140" y="1191260"/>
                </a:lnTo>
                <a:lnTo>
                  <a:pt x="697865" y="1359535"/>
                </a:lnTo>
                <a:close/>
                <a:moveTo>
                  <a:pt x="891540" y="1165860"/>
                </a:moveTo>
                <a:lnTo>
                  <a:pt x="871220" y="1165860"/>
                </a:lnTo>
                <a:lnTo>
                  <a:pt x="871220" y="1115695"/>
                </a:lnTo>
                <a:lnTo>
                  <a:pt x="906780" y="1151255"/>
                </a:lnTo>
                <a:lnTo>
                  <a:pt x="891540" y="1165860"/>
                </a:lnTo>
                <a:close/>
                <a:moveTo>
                  <a:pt x="928370" y="1165860"/>
                </a:moveTo>
                <a:lnTo>
                  <a:pt x="942975" y="1151255"/>
                </a:lnTo>
                <a:lnTo>
                  <a:pt x="871220" y="1079500"/>
                </a:lnTo>
                <a:lnTo>
                  <a:pt x="871220" y="1031240"/>
                </a:lnTo>
                <a:lnTo>
                  <a:pt x="1031240" y="1031240"/>
                </a:lnTo>
                <a:lnTo>
                  <a:pt x="1031240" y="871220"/>
                </a:lnTo>
                <a:lnTo>
                  <a:pt x="1079500" y="871220"/>
                </a:lnTo>
                <a:lnTo>
                  <a:pt x="1151255" y="942975"/>
                </a:lnTo>
                <a:lnTo>
                  <a:pt x="1165860" y="928370"/>
                </a:lnTo>
                <a:lnTo>
                  <a:pt x="1165860" y="1165860"/>
                </a:lnTo>
                <a:lnTo>
                  <a:pt x="928370" y="1165860"/>
                </a:lnTo>
                <a:close/>
              </a:path>
            </a:pathLst>
          </a:custGeom>
          <a:solidFill>
            <a:schemeClr val="accent2">
              <a:lumMod val="25000"/>
              <a:alpha val="20000"/>
            </a:schemeClr>
          </a:solidFill>
          <a:ln w="6350" cap="flat">
            <a:noFill/>
            <a:prstDash val="solid"/>
            <a:miter/>
          </a:ln>
        </p:spPr>
        <p:txBody>
          <a:bodyPr rtlCol="0" anchor="ctr"/>
          <a:lstStyle/>
          <a:p>
            <a:endParaRPr lang="en-US"/>
          </a:p>
        </p:txBody>
      </p:sp>
      <p:grpSp>
        <p:nvGrpSpPr>
          <p:cNvPr id="17" name="Graphic 4">
            <a:extLst>
              <a:ext uri="{FF2B5EF4-FFF2-40B4-BE49-F238E27FC236}">
                <a16:creationId xmlns:a16="http://schemas.microsoft.com/office/drawing/2014/main" id="{7F760828-4870-422A-B0FD-B2DB8AD5402A}"/>
              </a:ext>
            </a:extLst>
          </p:cNvPr>
          <p:cNvGrpSpPr/>
          <p:nvPr/>
        </p:nvGrpSpPr>
        <p:grpSpPr>
          <a:xfrm>
            <a:off x="9242509" y="-381001"/>
            <a:ext cx="3321918" cy="3315973"/>
            <a:chOff x="7250430" y="1016635"/>
            <a:chExt cx="1198484" cy="1196339"/>
          </a:xfrm>
          <a:gradFill>
            <a:gsLst>
              <a:gs pos="47000">
                <a:schemeClr val="accent1">
                  <a:lumMod val="90000"/>
                </a:schemeClr>
              </a:gs>
              <a:gs pos="0">
                <a:srgbClr val="C0BA9A"/>
              </a:gs>
              <a:gs pos="77000">
                <a:srgbClr val="BFB998"/>
              </a:gs>
            </a:gsLst>
            <a:lin ang="2700000" scaled="1"/>
          </a:gradFill>
        </p:grpSpPr>
        <p:sp>
          <p:nvSpPr>
            <p:cNvPr id="18" name="Freeform: Shape 17">
              <a:extLst>
                <a:ext uri="{FF2B5EF4-FFF2-40B4-BE49-F238E27FC236}">
                  <a16:creationId xmlns:a16="http://schemas.microsoft.com/office/drawing/2014/main" id="{8170EF44-1AC8-44A0-9E77-B34D20E88EB1}"/>
                </a:ext>
              </a:extLst>
            </p:cNvPr>
            <p:cNvSpPr/>
            <p:nvPr/>
          </p:nvSpPr>
          <p:spPr>
            <a:xfrm>
              <a:off x="7958455" y="1230569"/>
              <a:ext cx="74929" cy="74990"/>
            </a:xfrm>
            <a:custGeom>
              <a:avLst/>
              <a:gdLst>
                <a:gd name="connsiteX0" fmla="*/ 37464 w 74929"/>
                <a:gd name="connsiteY0" fmla="*/ 60 h 74990"/>
                <a:gd name="connsiteX1" fmla="*/ 10795 w 74929"/>
                <a:gd name="connsiteY1" fmla="*/ 10855 h 74990"/>
                <a:gd name="connsiteX2" fmla="*/ 0 w 74929"/>
                <a:gd name="connsiteY2" fmla="*/ 37525 h 74990"/>
                <a:gd name="connsiteX3" fmla="*/ 10795 w 74929"/>
                <a:gd name="connsiteY3" fmla="*/ 64195 h 74990"/>
                <a:gd name="connsiteX4" fmla="*/ 37464 w 74929"/>
                <a:gd name="connsiteY4" fmla="*/ 74990 h 74990"/>
                <a:gd name="connsiteX5" fmla="*/ 37464 w 74929"/>
                <a:gd name="connsiteY5" fmla="*/ 74990 h 74990"/>
                <a:gd name="connsiteX6" fmla="*/ 64135 w 74929"/>
                <a:gd name="connsiteY6" fmla="*/ 64195 h 74990"/>
                <a:gd name="connsiteX7" fmla="*/ 74930 w 74929"/>
                <a:gd name="connsiteY7" fmla="*/ 37525 h 74990"/>
                <a:gd name="connsiteX8" fmla="*/ 64135 w 74929"/>
                <a:gd name="connsiteY8" fmla="*/ 10855 h 74990"/>
                <a:gd name="connsiteX9" fmla="*/ 37464 w 74929"/>
                <a:gd name="connsiteY9" fmla="*/ 60 h 74990"/>
                <a:gd name="connsiteX10" fmla="*/ 45720 w 74929"/>
                <a:gd name="connsiteY10" fmla="*/ 45780 h 74990"/>
                <a:gd name="connsiteX11" fmla="*/ 37464 w 74929"/>
                <a:gd name="connsiteY11" fmla="*/ 48955 h 74990"/>
                <a:gd name="connsiteX12" fmla="*/ 37464 w 74929"/>
                <a:gd name="connsiteY12" fmla="*/ 48955 h 74990"/>
                <a:gd name="connsiteX13" fmla="*/ 29210 w 74929"/>
                <a:gd name="connsiteY13" fmla="*/ 45780 h 74990"/>
                <a:gd name="connsiteX14" fmla="*/ 26035 w 74929"/>
                <a:gd name="connsiteY14" fmla="*/ 37525 h 74990"/>
                <a:gd name="connsiteX15" fmla="*/ 29210 w 74929"/>
                <a:gd name="connsiteY15" fmla="*/ 29270 h 74990"/>
                <a:gd name="connsiteX16" fmla="*/ 37464 w 74929"/>
                <a:gd name="connsiteY16" fmla="*/ 26095 h 74990"/>
                <a:gd name="connsiteX17" fmla="*/ 37464 w 74929"/>
                <a:gd name="connsiteY17" fmla="*/ 26095 h 74990"/>
                <a:gd name="connsiteX18" fmla="*/ 45720 w 74929"/>
                <a:gd name="connsiteY18" fmla="*/ 29270 h 74990"/>
                <a:gd name="connsiteX19" fmla="*/ 48895 w 74929"/>
                <a:gd name="connsiteY19" fmla="*/ 37525 h 74990"/>
                <a:gd name="connsiteX20" fmla="*/ 45720 w 74929"/>
                <a:gd name="connsiteY20" fmla="*/ 45780 h 7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4929" h="74990">
                  <a:moveTo>
                    <a:pt x="37464" y="60"/>
                  </a:moveTo>
                  <a:cubicBezTo>
                    <a:pt x="27939" y="-575"/>
                    <a:pt x="17780" y="3870"/>
                    <a:pt x="10795" y="10855"/>
                  </a:cubicBezTo>
                  <a:cubicBezTo>
                    <a:pt x="3810" y="17840"/>
                    <a:pt x="0" y="27365"/>
                    <a:pt x="0" y="37525"/>
                  </a:cubicBezTo>
                  <a:cubicBezTo>
                    <a:pt x="0" y="47685"/>
                    <a:pt x="3810" y="57210"/>
                    <a:pt x="10795" y="64195"/>
                  </a:cubicBezTo>
                  <a:cubicBezTo>
                    <a:pt x="17780" y="71180"/>
                    <a:pt x="27305" y="74990"/>
                    <a:pt x="37464" y="74990"/>
                  </a:cubicBezTo>
                  <a:cubicBezTo>
                    <a:pt x="37464" y="74990"/>
                    <a:pt x="37464" y="74990"/>
                    <a:pt x="37464" y="74990"/>
                  </a:cubicBezTo>
                  <a:cubicBezTo>
                    <a:pt x="47625" y="74990"/>
                    <a:pt x="57150" y="71180"/>
                    <a:pt x="64135" y="64195"/>
                  </a:cubicBezTo>
                  <a:cubicBezTo>
                    <a:pt x="71120" y="57210"/>
                    <a:pt x="74930" y="47685"/>
                    <a:pt x="74930" y="37525"/>
                  </a:cubicBezTo>
                  <a:cubicBezTo>
                    <a:pt x="74930" y="27365"/>
                    <a:pt x="71120" y="17840"/>
                    <a:pt x="64135" y="10855"/>
                  </a:cubicBezTo>
                  <a:cubicBezTo>
                    <a:pt x="56514" y="3870"/>
                    <a:pt x="47625" y="60"/>
                    <a:pt x="37464" y="60"/>
                  </a:cubicBezTo>
                  <a:close/>
                  <a:moveTo>
                    <a:pt x="45720" y="45780"/>
                  </a:moveTo>
                  <a:cubicBezTo>
                    <a:pt x="43814" y="47685"/>
                    <a:pt x="40639" y="48955"/>
                    <a:pt x="37464" y="48955"/>
                  </a:cubicBezTo>
                  <a:lnTo>
                    <a:pt x="37464" y="48955"/>
                  </a:lnTo>
                  <a:cubicBezTo>
                    <a:pt x="34289" y="48955"/>
                    <a:pt x="31114" y="47685"/>
                    <a:pt x="29210" y="45780"/>
                  </a:cubicBezTo>
                  <a:cubicBezTo>
                    <a:pt x="27305" y="43240"/>
                    <a:pt x="26035" y="40700"/>
                    <a:pt x="26035" y="37525"/>
                  </a:cubicBezTo>
                  <a:cubicBezTo>
                    <a:pt x="26035" y="34350"/>
                    <a:pt x="27305" y="31175"/>
                    <a:pt x="29210" y="29270"/>
                  </a:cubicBezTo>
                  <a:cubicBezTo>
                    <a:pt x="31114" y="27365"/>
                    <a:pt x="34289" y="26095"/>
                    <a:pt x="37464" y="26095"/>
                  </a:cubicBezTo>
                  <a:cubicBezTo>
                    <a:pt x="37464" y="26095"/>
                    <a:pt x="37464" y="26095"/>
                    <a:pt x="37464" y="26095"/>
                  </a:cubicBezTo>
                  <a:cubicBezTo>
                    <a:pt x="40639" y="26095"/>
                    <a:pt x="43814" y="27365"/>
                    <a:pt x="45720" y="29270"/>
                  </a:cubicBezTo>
                  <a:cubicBezTo>
                    <a:pt x="47625" y="31810"/>
                    <a:pt x="48895" y="34350"/>
                    <a:pt x="48895" y="37525"/>
                  </a:cubicBezTo>
                  <a:cubicBezTo>
                    <a:pt x="48895" y="40700"/>
                    <a:pt x="47625" y="43875"/>
                    <a:pt x="45720" y="45780"/>
                  </a:cubicBezTo>
                  <a:close/>
                </a:path>
              </a:pathLst>
            </a:custGeom>
            <a:grpFill/>
            <a:ln w="6350"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5E46DF60-7398-4082-A8D4-A97561C8106E}"/>
                </a:ext>
              </a:extLst>
            </p:cNvPr>
            <p:cNvSpPr/>
            <p:nvPr/>
          </p:nvSpPr>
          <p:spPr>
            <a:xfrm>
              <a:off x="7676515" y="1230630"/>
              <a:ext cx="74929" cy="74930"/>
            </a:xfrm>
            <a:custGeom>
              <a:avLst/>
              <a:gdLst>
                <a:gd name="connsiteX0" fmla="*/ 37465 w 74929"/>
                <a:gd name="connsiteY0" fmla="*/ 74930 h 74930"/>
                <a:gd name="connsiteX1" fmla="*/ 37465 w 74929"/>
                <a:gd name="connsiteY1" fmla="*/ 74930 h 74930"/>
                <a:gd name="connsiteX2" fmla="*/ 74930 w 74929"/>
                <a:gd name="connsiteY2" fmla="*/ 37465 h 74930"/>
                <a:gd name="connsiteX3" fmla="*/ 37465 w 74929"/>
                <a:gd name="connsiteY3" fmla="*/ 0 h 74930"/>
                <a:gd name="connsiteX4" fmla="*/ 37465 w 74929"/>
                <a:gd name="connsiteY4" fmla="*/ 0 h 74930"/>
                <a:gd name="connsiteX5" fmla="*/ 10795 w 74929"/>
                <a:gd name="connsiteY5" fmla="*/ 10795 h 74930"/>
                <a:gd name="connsiteX6" fmla="*/ 0 w 74929"/>
                <a:gd name="connsiteY6" fmla="*/ 37465 h 74930"/>
                <a:gd name="connsiteX7" fmla="*/ 37465 w 74929"/>
                <a:gd name="connsiteY7" fmla="*/ 74930 h 74930"/>
                <a:gd name="connsiteX8" fmla="*/ 29210 w 74929"/>
                <a:gd name="connsiteY8" fmla="*/ 28575 h 74930"/>
                <a:gd name="connsiteX9" fmla="*/ 37465 w 74929"/>
                <a:gd name="connsiteY9" fmla="*/ 25400 h 74930"/>
                <a:gd name="connsiteX10" fmla="*/ 37465 w 74929"/>
                <a:gd name="connsiteY10" fmla="*/ 25400 h 74930"/>
                <a:gd name="connsiteX11" fmla="*/ 48895 w 74929"/>
                <a:gd name="connsiteY11" fmla="*/ 37465 h 74930"/>
                <a:gd name="connsiteX12" fmla="*/ 48895 w 74929"/>
                <a:gd name="connsiteY12" fmla="*/ 37465 h 74930"/>
                <a:gd name="connsiteX13" fmla="*/ 45720 w 74929"/>
                <a:gd name="connsiteY13" fmla="*/ 45720 h 74930"/>
                <a:gd name="connsiteX14" fmla="*/ 37465 w 74929"/>
                <a:gd name="connsiteY14" fmla="*/ 48895 h 74930"/>
                <a:gd name="connsiteX15" fmla="*/ 37465 w 74929"/>
                <a:gd name="connsiteY15" fmla="*/ 48895 h 74930"/>
                <a:gd name="connsiteX16" fmla="*/ 29210 w 74929"/>
                <a:gd name="connsiteY16" fmla="*/ 45720 h 74930"/>
                <a:gd name="connsiteX17" fmla="*/ 26035 w 74929"/>
                <a:gd name="connsiteY17" fmla="*/ 37465 h 74930"/>
                <a:gd name="connsiteX18" fmla="*/ 29210 w 74929"/>
                <a:gd name="connsiteY18" fmla="*/ 28575 h 74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929" h="74930">
                  <a:moveTo>
                    <a:pt x="37465" y="74930"/>
                  </a:moveTo>
                  <a:cubicBezTo>
                    <a:pt x="37465" y="74930"/>
                    <a:pt x="37465" y="74930"/>
                    <a:pt x="37465" y="74930"/>
                  </a:cubicBezTo>
                  <a:cubicBezTo>
                    <a:pt x="58420" y="74930"/>
                    <a:pt x="74930" y="58420"/>
                    <a:pt x="74930" y="37465"/>
                  </a:cubicBezTo>
                  <a:cubicBezTo>
                    <a:pt x="74930" y="16510"/>
                    <a:pt x="58420" y="0"/>
                    <a:pt x="37465" y="0"/>
                  </a:cubicBezTo>
                  <a:cubicBezTo>
                    <a:pt x="37465" y="0"/>
                    <a:pt x="37465" y="0"/>
                    <a:pt x="37465" y="0"/>
                  </a:cubicBezTo>
                  <a:cubicBezTo>
                    <a:pt x="27305" y="0"/>
                    <a:pt x="17780" y="3810"/>
                    <a:pt x="10795" y="10795"/>
                  </a:cubicBezTo>
                  <a:cubicBezTo>
                    <a:pt x="3810" y="17780"/>
                    <a:pt x="0" y="27305"/>
                    <a:pt x="0" y="37465"/>
                  </a:cubicBezTo>
                  <a:cubicBezTo>
                    <a:pt x="0" y="57785"/>
                    <a:pt x="16510" y="74930"/>
                    <a:pt x="37465" y="74930"/>
                  </a:cubicBezTo>
                  <a:close/>
                  <a:moveTo>
                    <a:pt x="29210" y="28575"/>
                  </a:moveTo>
                  <a:cubicBezTo>
                    <a:pt x="31115" y="26670"/>
                    <a:pt x="34290" y="25400"/>
                    <a:pt x="37465" y="25400"/>
                  </a:cubicBezTo>
                  <a:lnTo>
                    <a:pt x="37465" y="25400"/>
                  </a:lnTo>
                  <a:cubicBezTo>
                    <a:pt x="43815" y="25400"/>
                    <a:pt x="49530" y="30480"/>
                    <a:pt x="48895" y="37465"/>
                  </a:cubicBezTo>
                  <a:lnTo>
                    <a:pt x="48895" y="37465"/>
                  </a:lnTo>
                  <a:cubicBezTo>
                    <a:pt x="48895" y="40640"/>
                    <a:pt x="47625" y="43815"/>
                    <a:pt x="45720" y="45720"/>
                  </a:cubicBezTo>
                  <a:cubicBezTo>
                    <a:pt x="43815" y="47625"/>
                    <a:pt x="40640" y="48895"/>
                    <a:pt x="37465" y="48895"/>
                  </a:cubicBezTo>
                  <a:cubicBezTo>
                    <a:pt x="37465" y="48895"/>
                    <a:pt x="37465" y="48895"/>
                    <a:pt x="37465" y="48895"/>
                  </a:cubicBezTo>
                  <a:cubicBezTo>
                    <a:pt x="34290" y="48895"/>
                    <a:pt x="31115" y="47625"/>
                    <a:pt x="29210" y="45720"/>
                  </a:cubicBezTo>
                  <a:cubicBezTo>
                    <a:pt x="27305" y="43180"/>
                    <a:pt x="26035" y="40640"/>
                    <a:pt x="26035" y="37465"/>
                  </a:cubicBezTo>
                  <a:cubicBezTo>
                    <a:pt x="25400" y="34290"/>
                    <a:pt x="26670" y="31115"/>
                    <a:pt x="29210" y="28575"/>
                  </a:cubicBezTo>
                  <a:close/>
                </a:path>
              </a:pathLst>
            </a:custGeom>
            <a:grpFill/>
            <a:ln w="6350"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A0A408F0-3376-49AE-8ECB-09F4F375A0C1}"/>
                </a:ext>
              </a:extLst>
            </p:cNvPr>
            <p:cNvSpPr/>
            <p:nvPr/>
          </p:nvSpPr>
          <p:spPr>
            <a:xfrm>
              <a:off x="7957184" y="1924685"/>
              <a:ext cx="74930" cy="74929"/>
            </a:xfrm>
            <a:custGeom>
              <a:avLst/>
              <a:gdLst>
                <a:gd name="connsiteX0" fmla="*/ 37465 w 74930"/>
                <a:gd name="connsiteY0" fmla="*/ 0 h 74929"/>
                <a:gd name="connsiteX1" fmla="*/ 10795 w 74930"/>
                <a:gd name="connsiteY1" fmla="*/ 10795 h 74929"/>
                <a:gd name="connsiteX2" fmla="*/ 0 w 74930"/>
                <a:gd name="connsiteY2" fmla="*/ 37465 h 74929"/>
                <a:gd name="connsiteX3" fmla="*/ 10795 w 74930"/>
                <a:gd name="connsiteY3" fmla="*/ 64135 h 74929"/>
                <a:gd name="connsiteX4" fmla="*/ 37465 w 74930"/>
                <a:gd name="connsiteY4" fmla="*/ 74930 h 74929"/>
                <a:gd name="connsiteX5" fmla="*/ 37465 w 74930"/>
                <a:gd name="connsiteY5" fmla="*/ 74930 h 74929"/>
                <a:gd name="connsiteX6" fmla="*/ 74930 w 74930"/>
                <a:gd name="connsiteY6" fmla="*/ 37465 h 74929"/>
                <a:gd name="connsiteX7" fmla="*/ 74930 w 74930"/>
                <a:gd name="connsiteY7" fmla="*/ 37465 h 74929"/>
                <a:gd name="connsiteX8" fmla="*/ 37465 w 74930"/>
                <a:gd name="connsiteY8" fmla="*/ 0 h 74929"/>
                <a:gd name="connsiteX9" fmla="*/ 45720 w 74930"/>
                <a:gd name="connsiteY9" fmla="*/ 45720 h 74929"/>
                <a:gd name="connsiteX10" fmla="*/ 37465 w 74930"/>
                <a:gd name="connsiteY10" fmla="*/ 48895 h 74929"/>
                <a:gd name="connsiteX11" fmla="*/ 37465 w 74930"/>
                <a:gd name="connsiteY11" fmla="*/ 48895 h 74929"/>
                <a:gd name="connsiteX12" fmla="*/ 29210 w 74930"/>
                <a:gd name="connsiteY12" fmla="*/ 45720 h 74929"/>
                <a:gd name="connsiteX13" fmla="*/ 26035 w 74930"/>
                <a:gd name="connsiteY13" fmla="*/ 37465 h 74929"/>
                <a:gd name="connsiteX14" fmla="*/ 29210 w 74930"/>
                <a:gd name="connsiteY14" fmla="*/ 29210 h 74929"/>
                <a:gd name="connsiteX15" fmla="*/ 37465 w 74930"/>
                <a:gd name="connsiteY15" fmla="*/ 26035 h 74929"/>
                <a:gd name="connsiteX16" fmla="*/ 37465 w 74930"/>
                <a:gd name="connsiteY16" fmla="*/ 26035 h 74929"/>
                <a:gd name="connsiteX17" fmla="*/ 48895 w 74930"/>
                <a:gd name="connsiteY17" fmla="*/ 38100 h 74929"/>
                <a:gd name="connsiteX18" fmla="*/ 45720 w 74930"/>
                <a:gd name="connsiteY18" fmla="*/ 45720 h 7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930" h="74929">
                  <a:moveTo>
                    <a:pt x="37465" y="0"/>
                  </a:moveTo>
                  <a:cubicBezTo>
                    <a:pt x="27305" y="0"/>
                    <a:pt x="17780" y="3810"/>
                    <a:pt x="10795" y="10795"/>
                  </a:cubicBezTo>
                  <a:cubicBezTo>
                    <a:pt x="3810" y="17780"/>
                    <a:pt x="0" y="27305"/>
                    <a:pt x="0" y="37465"/>
                  </a:cubicBezTo>
                  <a:cubicBezTo>
                    <a:pt x="0" y="47625"/>
                    <a:pt x="3810" y="57150"/>
                    <a:pt x="10795" y="64135"/>
                  </a:cubicBezTo>
                  <a:cubicBezTo>
                    <a:pt x="17780" y="71120"/>
                    <a:pt x="27305" y="74930"/>
                    <a:pt x="37465" y="74930"/>
                  </a:cubicBezTo>
                  <a:cubicBezTo>
                    <a:pt x="37465" y="74930"/>
                    <a:pt x="37465" y="74930"/>
                    <a:pt x="37465" y="74930"/>
                  </a:cubicBezTo>
                  <a:cubicBezTo>
                    <a:pt x="58420" y="74930"/>
                    <a:pt x="74930" y="58420"/>
                    <a:pt x="74930" y="37465"/>
                  </a:cubicBezTo>
                  <a:lnTo>
                    <a:pt x="74930" y="37465"/>
                  </a:lnTo>
                  <a:cubicBezTo>
                    <a:pt x="74930" y="17145"/>
                    <a:pt x="57785" y="0"/>
                    <a:pt x="37465" y="0"/>
                  </a:cubicBezTo>
                  <a:close/>
                  <a:moveTo>
                    <a:pt x="45720" y="45720"/>
                  </a:moveTo>
                  <a:cubicBezTo>
                    <a:pt x="43815" y="47625"/>
                    <a:pt x="40640" y="48895"/>
                    <a:pt x="37465" y="48895"/>
                  </a:cubicBezTo>
                  <a:cubicBezTo>
                    <a:pt x="37465" y="48895"/>
                    <a:pt x="37465" y="48895"/>
                    <a:pt x="37465" y="48895"/>
                  </a:cubicBezTo>
                  <a:cubicBezTo>
                    <a:pt x="34290" y="48895"/>
                    <a:pt x="31115" y="47625"/>
                    <a:pt x="29210" y="45720"/>
                  </a:cubicBezTo>
                  <a:cubicBezTo>
                    <a:pt x="27305" y="43180"/>
                    <a:pt x="26035" y="40640"/>
                    <a:pt x="26035" y="37465"/>
                  </a:cubicBezTo>
                  <a:cubicBezTo>
                    <a:pt x="26035" y="34290"/>
                    <a:pt x="27305" y="31115"/>
                    <a:pt x="29210" y="29210"/>
                  </a:cubicBezTo>
                  <a:cubicBezTo>
                    <a:pt x="31115" y="27305"/>
                    <a:pt x="34290" y="26035"/>
                    <a:pt x="37465" y="26035"/>
                  </a:cubicBezTo>
                  <a:lnTo>
                    <a:pt x="37465" y="26035"/>
                  </a:lnTo>
                  <a:cubicBezTo>
                    <a:pt x="43815" y="26035"/>
                    <a:pt x="49530" y="31115"/>
                    <a:pt x="48895" y="38100"/>
                  </a:cubicBezTo>
                  <a:cubicBezTo>
                    <a:pt x="48895" y="40640"/>
                    <a:pt x="47625" y="43815"/>
                    <a:pt x="45720" y="45720"/>
                  </a:cubicBezTo>
                  <a:close/>
                </a:path>
              </a:pathLst>
            </a:custGeom>
            <a:grpFill/>
            <a:ln w="6350"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A4806E0-91EE-4C62-B15E-FDC7A60838CE}"/>
                </a:ext>
              </a:extLst>
            </p:cNvPr>
            <p:cNvSpPr/>
            <p:nvPr/>
          </p:nvSpPr>
          <p:spPr>
            <a:xfrm>
              <a:off x="7675244" y="1924685"/>
              <a:ext cx="74930" cy="74929"/>
            </a:xfrm>
            <a:custGeom>
              <a:avLst/>
              <a:gdLst>
                <a:gd name="connsiteX0" fmla="*/ 37465 w 74930"/>
                <a:gd name="connsiteY0" fmla="*/ 74930 h 74929"/>
                <a:gd name="connsiteX1" fmla="*/ 37465 w 74930"/>
                <a:gd name="connsiteY1" fmla="*/ 74930 h 74929"/>
                <a:gd name="connsiteX2" fmla="*/ 64136 w 74930"/>
                <a:gd name="connsiteY2" fmla="*/ 64135 h 74929"/>
                <a:gd name="connsiteX3" fmla="*/ 74930 w 74930"/>
                <a:gd name="connsiteY3" fmla="*/ 37465 h 74929"/>
                <a:gd name="connsiteX4" fmla="*/ 64136 w 74930"/>
                <a:gd name="connsiteY4" fmla="*/ 10795 h 74929"/>
                <a:gd name="connsiteX5" fmla="*/ 37465 w 74930"/>
                <a:gd name="connsiteY5" fmla="*/ 0 h 74929"/>
                <a:gd name="connsiteX6" fmla="*/ 37465 w 74930"/>
                <a:gd name="connsiteY6" fmla="*/ 0 h 74929"/>
                <a:gd name="connsiteX7" fmla="*/ 0 w 74930"/>
                <a:gd name="connsiteY7" fmla="*/ 37465 h 74929"/>
                <a:gd name="connsiteX8" fmla="*/ 37465 w 74930"/>
                <a:gd name="connsiteY8" fmla="*/ 74930 h 74929"/>
                <a:gd name="connsiteX9" fmla="*/ 37465 w 74930"/>
                <a:gd name="connsiteY9" fmla="*/ 25400 h 74929"/>
                <a:gd name="connsiteX10" fmla="*/ 37465 w 74930"/>
                <a:gd name="connsiteY10" fmla="*/ 25400 h 74929"/>
                <a:gd name="connsiteX11" fmla="*/ 45720 w 74930"/>
                <a:gd name="connsiteY11" fmla="*/ 28575 h 74929"/>
                <a:gd name="connsiteX12" fmla="*/ 48895 w 74930"/>
                <a:gd name="connsiteY12" fmla="*/ 36830 h 74929"/>
                <a:gd name="connsiteX13" fmla="*/ 45720 w 74930"/>
                <a:gd name="connsiteY13" fmla="*/ 45085 h 74929"/>
                <a:gd name="connsiteX14" fmla="*/ 37465 w 74930"/>
                <a:gd name="connsiteY14" fmla="*/ 48260 h 74929"/>
                <a:gd name="connsiteX15" fmla="*/ 37465 w 74930"/>
                <a:gd name="connsiteY15" fmla="*/ 48260 h 74929"/>
                <a:gd name="connsiteX16" fmla="*/ 26036 w 74930"/>
                <a:gd name="connsiteY16" fmla="*/ 36195 h 74929"/>
                <a:gd name="connsiteX17" fmla="*/ 37465 w 74930"/>
                <a:gd name="connsiteY17" fmla="*/ 25400 h 7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4930" h="74929">
                  <a:moveTo>
                    <a:pt x="37465" y="74930"/>
                  </a:moveTo>
                  <a:cubicBezTo>
                    <a:pt x="37465" y="74930"/>
                    <a:pt x="37465" y="74930"/>
                    <a:pt x="37465" y="74930"/>
                  </a:cubicBezTo>
                  <a:cubicBezTo>
                    <a:pt x="47625" y="74930"/>
                    <a:pt x="57150" y="71120"/>
                    <a:pt x="64136" y="64135"/>
                  </a:cubicBezTo>
                  <a:cubicBezTo>
                    <a:pt x="71120" y="57150"/>
                    <a:pt x="74930" y="47625"/>
                    <a:pt x="74930" y="37465"/>
                  </a:cubicBezTo>
                  <a:cubicBezTo>
                    <a:pt x="74930" y="27305"/>
                    <a:pt x="71120" y="17780"/>
                    <a:pt x="64136" y="10795"/>
                  </a:cubicBezTo>
                  <a:cubicBezTo>
                    <a:pt x="57150" y="3810"/>
                    <a:pt x="47625" y="0"/>
                    <a:pt x="37465" y="0"/>
                  </a:cubicBezTo>
                  <a:cubicBezTo>
                    <a:pt x="37465" y="0"/>
                    <a:pt x="37465" y="0"/>
                    <a:pt x="37465" y="0"/>
                  </a:cubicBezTo>
                  <a:cubicBezTo>
                    <a:pt x="16511" y="0"/>
                    <a:pt x="0" y="16510"/>
                    <a:pt x="0" y="37465"/>
                  </a:cubicBezTo>
                  <a:cubicBezTo>
                    <a:pt x="0" y="57785"/>
                    <a:pt x="16511" y="74295"/>
                    <a:pt x="37465" y="74930"/>
                  </a:cubicBezTo>
                  <a:close/>
                  <a:moveTo>
                    <a:pt x="37465" y="25400"/>
                  </a:moveTo>
                  <a:cubicBezTo>
                    <a:pt x="37465" y="25400"/>
                    <a:pt x="37465" y="25400"/>
                    <a:pt x="37465" y="25400"/>
                  </a:cubicBezTo>
                  <a:cubicBezTo>
                    <a:pt x="40640" y="25400"/>
                    <a:pt x="43815" y="26670"/>
                    <a:pt x="45720" y="28575"/>
                  </a:cubicBezTo>
                  <a:cubicBezTo>
                    <a:pt x="47625" y="31115"/>
                    <a:pt x="48895" y="33655"/>
                    <a:pt x="48895" y="36830"/>
                  </a:cubicBezTo>
                  <a:cubicBezTo>
                    <a:pt x="48895" y="40005"/>
                    <a:pt x="47625" y="43180"/>
                    <a:pt x="45720" y="45085"/>
                  </a:cubicBezTo>
                  <a:cubicBezTo>
                    <a:pt x="43815" y="46990"/>
                    <a:pt x="40640" y="48260"/>
                    <a:pt x="37465" y="48260"/>
                  </a:cubicBezTo>
                  <a:cubicBezTo>
                    <a:pt x="37465" y="48260"/>
                    <a:pt x="37465" y="48260"/>
                    <a:pt x="37465" y="48260"/>
                  </a:cubicBezTo>
                  <a:cubicBezTo>
                    <a:pt x="31115" y="48260"/>
                    <a:pt x="25400" y="43180"/>
                    <a:pt x="26036" y="36195"/>
                  </a:cubicBezTo>
                  <a:cubicBezTo>
                    <a:pt x="25400" y="30480"/>
                    <a:pt x="31115" y="25400"/>
                    <a:pt x="37465" y="25400"/>
                  </a:cubicBezTo>
                  <a:close/>
                </a:path>
              </a:pathLst>
            </a:custGeom>
            <a:grpFill/>
            <a:ln w="6350"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BFDE934-DBF2-46BF-B87D-32A4203EDD0A}"/>
                </a:ext>
              </a:extLst>
            </p:cNvPr>
            <p:cNvSpPr/>
            <p:nvPr/>
          </p:nvSpPr>
          <p:spPr>
            <a:xfrm>
              <a:off x="7470140" y="1435735"/>
              <a:ext cx="74929" cy="74929"/>
            </a:xfrm>
            <a:custGeom>
              <a:avLst/>
              <a:gdLst>
                <a:gd name="connsiteX0" fmla="*/ 10795 w 74929"/>
                <a:gd name="connsiteY0" fmla="*/ 64135 h 74929"/>
                <a:gd name="connsiteX1" fmla="*/ 37465 w 74929"/>
                <a:gd name="connsiteY1" fmla="*/ 74930 h 74929"/>
                <a:gd name="connsiteX2" fmla="*/ 37465 w 74929"/>
                <a:gd name="connsiteY2" fmla="*/ 74930 h 74929"/>
                <a:gd name="connsiteX3" fmla="*/ 74930 w 74929"/>
                <a:gd name="connsiteY3" fmla="*/ 37465 h 74929"/>
                <a:gd name="connsiteX4" fmla="*/ 37465 w 74929"/>
                <a:gd name="connsiteY4" fmla="*/ 0 h 74929"/>
                <a:gd name="connsiteX5" fmla="*/ 37465 w 74929"/>
                <a:gd name="connsiteY5" fmla="*/ 0 h 74929"/>
                <a:gd name="connsiteX6" fmla="*/ 0 w 74929"/>
                <a:gd name="connsiteY6" fmla="*/ 37465 h 74929"/>
                <a:gd name="connsiteX7" fmla="*/ 10795 w 74929"/>
                <a:gd name="connsiteY7" fmla="*/ 64135 h 74929"/>
                <a:gd name="connsiteX8" fmla="*/ 29210 w 74929"/>
                <a:gd name="connsiteY8" fmla="*/ 29210 h 74929"/>
                <a:gd name="connsiteX9" fmla="*/ 37465 w 74929"/>
                <a:gd name="connsiteY9" fmla="*/ 26035 h 74929"/>
                <a:gd name="connsiteX10" fmla="*/ 37465 w 74929"/>
                <a:gd name="connsiteY10" fmla="*/ 26035 h 74929"/>
                <a:gd name="connsiteX11" fmla="*/ 48895 w 74929"/>
                <a:gd name="connsiteY11" fmla="*/ 38100 h 74929"/>
                <a:gd name="connsiteX12" fmla="*/ 36830 w 74929"/>
                <a:gd name="connsiteY12" fmla="*/ 49530 h 74929"/>
                <a:gd name="connsiteX13" fmla="*/ 36830 w 74929"/>
                <a:gd name="connsiteY13" fmla="*/ 49530 h 74929"/>
                <a:gd name="connsiteX14" fmla="*/ 28575 w 74929"/>
                <a:gd name="connsiteY14" fmla="*/ 46355 h 74929"/>
                <a:gd name="connsiteX15" fmla="*/ 25400 w 74929"/>
                <a:gd name="connsiteY15" fmla="*/ 38100 h 74929"/>
                <a:gd name="connsiteX16" fmla="*/ 29210 w 74929"/>
                <a:gd name="connsiteY16" fmla="*/ 29210 h 7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929" h="74929">
                  <a:moveTo>
                    <a:pt x="10795" y="64135"/>
                  </a:moveTo>
                  <a:cubicBezTo>
                    <a:pt x="17780" y="71120"/>
                    <a:pt x="27305" y="74930"/>
                    <a:pt x="37465" y="74930"/>
                  </a:cubicBezTo>
                  <a:cubicBezTo>
                    <a:pt x="37465" y="74930"/>
                    <a:pt x="37465" y="74930"/>
                    <a:pt x="37465" y="74930"/>
                  </a:cubicBezTo>
                  <a:cubicBezTo>
                    <a:pt x="58420" y="74930"/>
                    <a:pt x="74930" y="58420"/>
                    <a:pt x="74930" y="37465"/>
                  </a:cubicBezTo>
                  <a:cubicBezTo>
                    <a:pt x="74930" y="16510"/>
                    <a:pt x="58420" y="0"/>
                    <a:pt x="37465" y="0"/>
                  </a:cubicBezTo>
                  <a:cubicBezTo>
                    <a:pt x="37465" y="0"/>
                    <a:pt x="37465" y="0"/>
                    <a:pt x="37465" y="0"/>
                  </a:cubicBezTo>
                  <a:cubicBezTo>
                    <a:pt x="16510" y="0"/>
                    <a:pt x="0" y="16510"/>
                    <a:pt x="0" y="37465"/>
                  </a:cubicBezTo>
                  <a:cubicBezTo>
                    <a:pt x="0" y="47625"/>
                    <a:pt x="3810" y="57150"/>
                    <a:pt x="10795" y="64135"/>
                  </a:cubicBezTo>
                  <a:close/>
                  <a:moveTo>
                    <a:pt x="29210" y="29210"/>
                  </a:moveTo>
                  <a:cubicBezTo>
                    <a:pt x="31115" y="27305"/>
                    <a:pt x="34290" y="26035"/>
                    <a:pt x="37465" y="26035"/>
                  </a:cubicBezTo>
                  <a:cubicBezTo>
                    <a:pt x="37465" y="26035"/>
                    <a:pt x="37465" y="26035"/>
                    <a:pt x="37465" y="26035"/>
                  </a:cubicBezTo>
                  <a:cubicBezTo>
                    <a:pt x="43815" y="26035"/>
                    <a:pt x="49530" y="31115"/>
                    <a:pt x="48895" y="38100"/>
                  </a:cubicBezTo>
                  <a:cubicBezTo>
                    <a:pt x="48895" y="44450"/>
                    <a:pt x="43815" y="49530"/>
                    <a:pt x="36830" y="49530"/>
                  </a:cubicBezTo>
                  <a:lnTo>
                    <a:pt x="36830" y="49530"/>
                  </a:lnTo>
                  <a:cubicBezTo>
                    <a:pt x="33655" y="49530"/>
                    <a:pt x="30480" y="48260"/>
                    <a:pt x="28575" y="46355"/>
                  </a:cubicBezTo>
                  <a:cubicBezTo>
                    <a:pt x="26670" y="43815"/>
                    <a:pt x="25400" y="41275"/>
                    <a:pt x="25400" y="38100"/>
                  </a:cubicBezTo>
                  <a:cubicBezTo>
                    <a:pt x="25400" y="34925"/>
                    <a:pt x="26670" y="31750"/>
                    <a:pt x="29210" y="29210"/>
                  </a:cubicBezTo>
                  <a:close/>
                </a:path>
              </a:pathLst>
            </a:custGeom>
            <a:grpFill/>
            <a:ln w="6350"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556D73A7-E286-4879-8465-622087AE787B}"/>
                </a:ext>
              </a:extLst>
            </p:cNvPr>
            <p:cNvSpPr/>
            <p:nvPr/>
          </p:nvSpPr>
          <p:spPr>
            <a:xfrm>
              <a:off x="7469505" y="1717675"/>
              <a:ext cx="74929" cy="74929"/>
            </a:xfrm>
            <a:custGeom>
              <a:avLst/>
              <a:gdLst>
                <a:gd name="connsiteX0" fmla="*/ 37464 w 74929"/>
                <a:gd name="connsiteY0" fmla="*/ 74930 h 74929"/>
                <a:gd name="connsiteX1" fmla="*/ 37464 w 74929"/>
                <a:gd name="connsiteY1" fmla="*/ 74930 h 74929"/>
                <a:gd name="connsiteX2" fmla="*/ 64135 w 74929"/>
                <a:gd name="connsiteY2" fmla="*/ 64135 h 74929"/>
                <a:gd name="connsiteX3" fmla="*/ 74930 w 74929"/>
                <a:gd name="connsiteY3" fmla="*/ 37465 h 74929"/>
                <a:gd name="connsiteX4" fmla="*/ 64135 w 74929"/>
                <a:gd name="connsiteY4" fmla="*/ 10795 h 74929"/>
                <a:gd name="connsiteX5" fmla="*/ 37464 w 74929"/>
                <a:gd name="connsiteY5" fmla="*/ 0 h 74929"/>
                <a:gd name="connsiteX6" fmla="*/ 37464 w 74929"/>
                <a:gd name="connsiteY6" fmla="*/ 0 h 74929"/>
                <a:gd name="connsiteX7" fmla="*/ 10795 w 74929"/>
                <a:gd name="connsiteY7" fmla="*/ 10795 h 74929"/>
                <a:gd name="connsiteX8" fmla="*/ 0 w 74929"/>
                <a:gd name="connsiteY8" fmla="*/ 37465 h 74929"/>
                <a:gd name="connsiteX9" fmla="*/ 37464 w 74929"/>
                <a:gd name="connsiteY9" fmla="*/ 74930 h 74929"/>
                <a:gd name="connsiteX10" fmla="*/ 29210 w 74929"/>
                <a:gd name="connsiteY10" fmla="*/ 29210 h 74929"/>
                <a:gd name="connsiteX11" fmla="*/ 37464 w 74929"/>
                <a:gd name="connsiteY11" fmla="*/ 26035 h 74929"/>
                <a:gd name="connsiteX12" fmla="*/ 37464 w 74929"/>
                <a:gd name="connsiteY12" fmla="*/ 26035 h 74929"/>
                <a:gd name="connsiteX13" fmla="*/ 37464 w 74929"/>
                <a:gd name="connsiteY13" fmla="*/ 26035 h 74929"/>
                <a:gd name="connsiteX14" fmla="*/ 45720 w 74929"/>
                <a:gd name="connsiteY14" fmla="*/ 29210 h 74929"/>
                <a:gd name="connsiteX15" fmla="*/ 48895 w 74929"/>
                <a:gd name="connsiteY15" fmla="*/ 37465 h 74929"/>
                <a:gd name="connsiteX16" fmla="*/ 45720 w 74929"/>
                <a:gd name="connsiteY16" fmla="*/ 45720 h 74929"/>
                <a:gd name="connsiteX17" fmla="*/ 37464 w 74929"/>
                <a:gd name="connsiteY17" fmla="*/ 48895 h 74929"/>
                <a:gd name="connsiteX18" fmla="*/ 37464 w 74929"/>
                <a:gd name="connsiteY18" fmla="*/ 48895 h 74929"/>
                <a:gd name="connsiteX19" fmla="*/ 26035 w 74929"/>
                <a:gd name="connsiteY19" fmla="*/ 36830 h 74929"/>
                <a:gd name="connsiteX20" fmla="*/ 29210 w 74929"/>
                <a:gd name="connsiteY20" fmla="*/ 29210 h 7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4929" h="74929">
                  <a:moveTo>
                    <a:pt x="37464" y="74930"/>
                  </a:moveTo>
                  <a:cubicBezTo>
                    <a:pt x="37464" y="74930"/>
                    <a:pt x="37464" y="74930"/>
                    <a:pt x="37464" y="74930"/>
                  </a:cubicBezTo>
                  <a:cubicBezTo>
                    <a:pt x="47625" y="74930"/>
                    <a:pt x="57150" y="71120"/>
                    <a:pt x="64135" y="64135"/>
                  </a:cubicBezTo>
                  <a:cubicBezTo>
                    <a:pt x="71120" y="57150"/>
                    <a:pt x="74930" y="47625"/>
                    <a:pt x="74930" y="37465"/>
                  </a:cubicBezTo>
                  <a:cubicBezTo>
                    <a:pt x="74930" y="27305"/>
                    <a:pt x="71120" y="17780"/>
                    <a:pt x="64135" y="10795"/>
                  </a:cubicBezTo>
                  <a:cubicBezTo>
                    <a:pt x="57150" y="3810"/>
                    <a:pt x="47625" y="0"/>
                    <a:pt x="37464" y="0"/>
                  </a:cubicBezTo>
                  <a:cubicBezTo>
                    <a:pt x="37464" y="0"/>
                    <a:pt x="37464" y="0"/>
                    <a:pt x="37464" y="0"/>
                  </a:cubicBezTo>
                  <a:cubicBezTo>
                    <a:pt x="27305" y="0"/>
                    <a:pt x="17780" y="3810"/>
                    <a:pt x="10795" y="10795"/>
                  </a:cubicBezTo>
                  <a:cubicBezTo>
                    <a:pt x="3810" y="17780"/>
                    <a:pt x="0" y="27305"/>
                    <a:pt x="0" y="37465"/>
                  </a:cubicBezTo>
                  <a:cubicBezTo>
                    <a:pt x="0" y="58420"/>
                    <a:pt x="16510" y="74930"/>
                    <a:pt x="37464" y="74930"/>
                  </a:cubicBezTo>
                  <a:close/>
                  <a:moveTo>
                    <a:pt x="29210" y="29210"/>
                  </a:moveTo>
                  <a:cubicBezTo>
                    <a:pt x="31114" y="27305"/>
                    <a:pt x="34289" y="26035"/>
                    <a:pt x="37464" y="26035"/>
                  </a:cubicBezTo>
                  <a:lnTo>
                    <a:pt x="37464" y="26035"/>
                  </a:lnTo>
                  <a:lnTo>
                    <a:pt x="37464" y="26035"/>
                  </a:lnTo>
                  <a:cubicBezTo>
                    <a:pt x="40639" y="26035"/>
                    <a:pt x="43814" y="27305"/>
                    <a:pt x="45720" y="29210"/>
                  </a:cubicBezTo>
                  <a:cubicBezTo>
                    <a:pt x="47625" y="31750"/>
                    <a:pt x="48895" y="34290"/>
                    <a:pt x="48895" y="37465"/>
                  </a:cubicBezTo>
                  <a:cubicBezTo>
                    <a:pt x="48895" y="40640"/>
                    <a:pt x="47625" y="43815"/>
                    <a:pt x="45720" y="45720"/>
                  </a:cubicBezTo>
                  <a:cubicBezTo>
                    <a:pt x="43814" y="47625"/>
                    <a:pt x="40639" y="48895"/>
                    <a:pt x="37464" y="48895"/>
                  </a:cubicBezTo>
                  <a:cubicBezTo>
                    <a:pt x="37464" y="48895"/>
                    <a:pt x="37464" y="48895"/>
                    <a:pt x="37464" y="48895"/>
                  </a:cubicBezTo>
                  <a:cubicBezTo>
                    <a:pt x="31114" y="48895"/>
                    <a:pt x="25400" y="43815"/>
                    <a:pt x="26035" y="36830"/>
                  </a:cubicBezTo>
                  <a:cubicBezTo>
                    <a:pt x="25400" y="34290"/>
                    <a:pt x="26670" y="31750"/>
                    <a:pt x="29210" y="29210"/>
                  </a:cubicBezTo>
                  <a:close/>
                </a:path>
              </a:pathLst>
            </a:custGeom>
            <a:grpFill/>
            <a:ln w="6350"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9625B10C-CFE5-4594-B936-558EFF742522}"/>
                </a:ext>
              </a:extLst>
            </p:cNvPr>
            <p:cNvSpPr/>
            <p:nvPr/>
          </p:nvSpPr>
          <p:spPr>
            <a:xfrm>
              <a:off x="8163559" y="1437639"/>
              <a:ext cx="74998" cy="74930"/>
            </a:xfrm>
            <a:custGeom>
              <a:avLst/>
              <a:gdLst>
                <a:gd name="connsiteX0" fmla="*/ 64135 w 74998"/>
                <a:gd name="connsiteY0" fmla="*/ 10795 h 74930"/>
                <a:gd name="connsiteX1" fmla="*/ 37465 w 74998"/>
                <a:gd name="connsiteY1" fmla="*/ 0 h 74930"/>
                <a:gd name="connsiteX2" fmla="*/ 37465 w 74998"/>
                <a:gd name="connsiteY2" fmla="*/ 0 h 74930"/>
                <a:gd name="connsiteX3" fmla="*/ 10795 w 74998"/>
                <a:gd name="connsiteY3" fmla="*/ 10795 h 74930"/>
                <a:gd name="connsiteX4" fmla="*/ 0 w 74998"/>
                <a:gd name="connsiteY4" fmla="*/ 37465 h 74930"/>
                <a:gd name="connsiteX5" fmla="*/ 37465 w 74998"/>
                <a:gd name="connsiteY5" fmla="*/ 74930 h 74930"/>
                <a:gd name="connsiteX6" fmla="*/ 37465 w 74998"/>
                <a:gd name="connsiteY6" fmla="*/ 74930 h 74930"/>
                <a:gd name="connsiteX7" fmla="*/ 64135 w 74998"/>
                <a:gd name="connsiteY7" fmla="*/ 64135 h 74930"/>
                <a:gd name="connsiteX8" fmla="*/ 74930 w 74998"/>
                <a:gd name="connsiteY8" fmla="*/ 37465 h 74930"/>
                <a:gd name="connsiteX9" fmla="*/ 64135 w 74998"/>
                <a:gd name="connsiteY9" fmla="*/ 10795 h 74930"/>
                <a:gd name="connsiteX10" fmla="*/ 46355 w 74998"/>
                <a:gd name="connsiteY10" fmla="*/ 45720 h 74930"/>
                <a:gd name="connsiteX11" fmla="*/ 38100 w 74998"/>
                <a:gd name="connsiteY11" fmla="*/ 48895 h 74930"/>
                <a:gd name="connsiteX12" fmla="*/ 38100 w 74998"/>
                <a:gd name="connsiteY12" fmla="*/ 48895 h 74930"/>
                <a:gd name="connsiteX13" fmla="*/ 26670 w 74998"/>
                <a:gd name="connsiteY13" fmla="*/ 36830 h 74930"/>
                <a:gd name="connsiteX14" fmla="*/ 29845 w 74998"/>
                <a:gd name="connsiteY14" fmla="*/ 28575 h 74930"/>
                <a:gd name="connsiteX15" fmla="*/ 38100 w 74998"/>
                <a:gd name="connsiteY15" fmla="*/ 25400 h 74930"/>
                <a:gd name="connsiteX16" fmla="*/ 38100 w 74998"/>
                <a:gd name="connsiteY16" fmla="*/ 25400 h 74930"/>
                <a:gd name="connsiteX17" fmla="*/ 38100 w 74998"/>
                <a:gd name="connsiteY17" fmla="*/ 25400 h 74930"/>
                <a:gd name="connsiteX18" fmla="*/ 46355 w 74998"/>
                <a:gd name="connsiteY18" fmla="*/ 28575 h 74930"/>
                <a:gd name="connsiteX19" fmla="*/ 49530 w 74998"/>
                <a:gd name="connsiteY19" fmla="*/ 36830 h 74930"/>
                <a:gd name="connsiteX20" fmla="*/ 46355 w 74998"/>
                <a:gd name="connsiteY20" fmla="*/ 45720 h 74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4998" h="74930">
                  <a:moveTo>
                    <a:pt x="64135" y="10795"/>
                  </a:moveTo>
                  <a:cubicBezTo>
                    <a:pt x="57150" y="3810"/>
                    <a:pt x="47625" y="0"/>
                    <a:pt x="37465" y="0"/>
                  </a:cubicBezTo>
                  <a:cubicBezTo>
                    <a:pt x="37465" y="0"/>
                    <a:pt x="37465" y="0"/>
                    <a:pt x="37465" y="0"/>
                  </a:cubicBezTo>
                  <a:cubicBezTo>
                    <a:pt x="27305" y="0"/>
                    <a:pt x="17780" y="3810"/>
                    <a:pt x="10795" y="10795"/>
                  </a:cubicBezTo>
                  <a:cubicBezTo>
                    <a:pt x="3810" y="17780"/>
                    <a:pt x="0" y="27305"/>
                    <a:pt x="0" y="37465"/>
                  </a:cubicBezTo>
                  <a:cubicBezTo>
                    <a:pt x="0" y="58420"/>
                    <a:pt x="16510" y="74930"/>
                    <a:pt x="37465" y="74930"/>
                  </a:cubicBezTo>
                  <a:cubicBezTo>
                    <a:pt x="37465" y="74930"/>
                    <a:pt x="37465" y="74930"/>
                    <a:pt x="37465" y="74930"/>
                  </a:cubicBezTo>
                  <a:cubicBezTo>
                    <a:pt x="47625" y="74930"/>
                    <a:pt x="57150" y="71120"/>
                    <a:pt x="64135" y="64135"/>
                  </a:cubicBezTo>
                  <a:cubicBezTo>
                    <a:pt x="71120" y="57150"/>
                    <a:pt x="74930" y="47625"/>
                    <a:pt x="74930" y="37465"/>
                  </a:cubicBezTo>
                  <a:cubicBezTo>
                    <a:pt x="75565" y="27305"/>
                    <a:pt x="71755" y="17780"/>
                    <a:pt x="64135" y="10795"/>
                  </a:cubicBezTo>
                  <a:close/>
                  <a:moveTo>
                    <a:pt x="46355" y="45720"/>
                  </a:moveTo>
                  <a:cubicBezTo>
                    <a:pt x="44450" y="47625"/>
                    <a:pt x="41275" y="48895"/>
                    <a:pt x="38100" y="48895"/>
                  </a:cubicBezTo>
                  <a:lnTo>
                    <a:pt x="38100" y="48895"/>
                  </a:lnTo>
                  <a:cubicBezTo>
                    <a:pt x="31750" y="48895"/>
                    <a:pt x="26035" y="43815"/>
                    <a:pt x="26670" y="36830"/>
                  </a:cubicBezTo>
                  <a:cubicBezTo>
                    <a:pt x="26670" y="33655"/>
                    <a:pt x="27940" y="30480"/>
                    <a:pt x="29845" y="28575"/>
                  </a:cubicBezTo>
                  <a:cubicBezTo>
                    <a:pt x="31750" y="26670"/>
                    <a:pt x="34925" y="25400"/>
                    <a:pt x="38100" y="25400"/>
                  </a:cubicBezTo>
                  <a:cubicBezTo>
                    <a:pt x="38100" y="25400"/>
                    <a:pt x="38100" y="25400"/>
                    <a:pt x="38100" y="25400"/>
                  </a:cubicBezTo>
                  <a:lnTo>
                    <a:pt x="38100" y="25400"/>
                  </a:lnTo>
                  <a:cubicBezTo>
                    <a:pt x="41275" y="25400"/>
                    <a:pt x="44450" y="26670"/>
                    <a:pt x="46355" y="28575"/>
                  </a:cubicBezTo>
                  <a:cubicBezTo>
                    <a:pt x="48260" y="31115"/>
                    <a:pt x="49530" y="33655"/>
                    <a:pt x="49530" y="36830"/>
                  </a:cubicBezTo>
                  <a:cubicBezTo>
                    <a:pt x="49530" y="40005"/>
                    <a:pt x="48260" y="43180"/>
                    <a:pt x="46355" y="45720"/>
                  </a:cubicBezTo>
                  <a:close/>
                </a:path>
              </a:pathLst>
            </a:custGeom>
            <a:grpFill/>
            <a:ln w="6350"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BA8ECC57-1A21-4B4B-B732-21040C62B998}"/>
                </a:ext>
              </a:extLst>
            </p:cNvPr>
            <p:cNvSpPr/>
            <p:nvPr/>
          </p:nvSpPr>
          <p:spPr>
            <a:xfrm>
              <a:off x="8163559" y="1718945"/>
              <a:ext cx="74930" cy="74929"/>
            </a:xfrm>
            <a:custGeom>
              <a:avLst/>
              <a:gdLst>
                <a:gd name="connsiteX0" fmla="*/ 37465 w 74930"/>
                <a:gd name="connsiteY0" fmla="*/ 74930 h 74929"/>
                <a:gd name="connsiteX1" fmla="*/ 37465 w 74930"/>
                <a:gd name="connsiteY1" fmla="*/ 74930 h 74929"/>
                <a:gd name="connsiteX2" fmla="*/ 64135 w 74930"/>
                <a:gd name="connsiteY2" fmla="*/ 64135 h 74929"/>
                <a:gd name="connsiteX3" fmla="*/ 74930 w 74930"/>
                <a:gd name="connsiteY3" fmla="*/ 37465 h 74929"/>
                <a:gd name="connsiteX4" fmla="*/ 37465 w 74930"/>
                <a:gd name="connsiteY4" fmla="*/ 0 h 74929"/>
                <a:gd name="connsiteX5" fmla="*/ 37465 w 74930"/>
                <a:gd name="connsiteY5" fmla="*/ 0 h 74929"/>
                <a:gd name="connsiteX6" fmla="*/ 37465 w 74930"/>
                <a:gd name="connsiteY6" fmla="*/ 0 h 74929"/>
                <a:gd name="connsiteX7" fmla="*/ 0 w 74930"/>
                <a:gd name="connsiteY7" fmla="*/ 37465 h 74929"/>
                <a:gd name="connsiteX8" fmla="*/ 10795 w 74930"/>
                <a:gd name="connsiteY8" fmla="*/ 64135 h 74929"/>
                <a:gd name="connsiteX9" fmla="*/ 37465 w 74930"/>
                <a:gd name="connsiteY9" fmla="*/ 74930 h 74929"/>
                <a:gd name="connsiteX10" fmla="*/ 37465 w 74930"/>
                <a:gd name="connsiteY10" fmla="*/ 26035 h 74929"/>
                <a:gd name="connsiteX11" fmla="*/ 37465 w 74930"/>
                <a:gd name="connsiteY11" fmla="*/ 26035 h 74929"/>
                <a:gd name="connsiteX12" fmla="*/ 48895 w 74930"/>
                <a:gd name="connsiteY12" fmla="*/ 38100 h 74929"/>
                <a:gd name="connsiteX13" fmla="*/ 45720 w 74930"/>
                <a:gd name="connsiteY13" fmla="*/ 46355 h 74929"/>
                <a:gd name="connsiteX14" fmla="*/ 37465 w 74930"/>
                <a:gd name="connsiteY14" fmla="*/ 49530 h 74929"/>
                <a:gd name="connsiteX15" fmla="*/ 37465 w 74930"/>
                <a:gd name="connsiteY15" fmla="*/ 49530 h 74929"/>
                <a:gd name="connsiteX16" fmla="*/ 29210 w 74930"/>
                <a:gd name="connsiteY16" fmla="*/ 46355 h 74929"/>
                <a:gd name="connsiteX17" fmla="*/ 26035 w 74930"/>
                <a:gd name="connsiteY17" fmla="*/ 38100 h 74929"/>
                <a:gd name="connsiteX18" fmla="*/ 37465 w 74930"/>
                <a:gd name="connsiteY18" fmla="*/ 26035 h 7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930" h="74929">
                  <a:moveTo>
                    <a:pt x="37465" y="74930"/>
                  </a:moveTo>
                  <a:cubicBezTo>
                    <a:pt x="37465" y="74930"/>
                    <a:pt x="37465" y="74930"/>
                    <a:pt x="37465" y="74930"/>
                  </a:cubicBezTo>
                  <a:cubicBezTo>
                    <a:pt x="47625" y="74930"/>
                    <a:pt x="57150" y="71120"/>
                    <a:pt x="64135" y="64135"/>
                  </a:cubicBezTo>
                  <a:cubicBezTo>
                    <a:pt x="71120" y="57150"/>
                    <a:pt x="74930" y="47625"/>
                    <a:pt x="74930" y="37465"/>
                  </a:cubicBezTo>
                  <a:cubicBezTo>
                    <a:pt x="74930" y="16510"/>
                    <a:pt x="58420" y="0"/>
                    <a:pt x="37465" y="0"/>
                  </a:cubicBezTo>
                  <a:lnTo>
                    <a:pt x="37465" y="0"/>
                  </a:lnTo>
                  <a:cubicBezTo>
                    <a:pt x="37465" y="0"/>
                    <a:pt x="37465" y="0"/>
                    <a:pt x="37465" y="0"/>
                  </a:cubicBezTo>
                  <a:cubicBezTo>
                    <a:pt x="16510" y="0"/>
                    <a:pt x="0" y="16510"/>
                    <a:pt x="0" y="37465"/>
                  </a:cubicBezTo>
                  <a:cubicBezTo>
                    <a:pt x="0" y="47625"/>
                    <a:pt x="3810" y="57150"/>
                    <a:pt x="10795" y="64135"/>
                  </a:cubicBezTo>
                  <a:cubicBezTo>
                    <a:pt x="17780" y="71120"/>
                    <a:pt x="27305" y="74930"/>
                    <a:pt x="37465" y="74930"/>
                  </a:cubicBezTo>
                  <a:close/>
                  <a:moveTo>
                    <a:pt x="37465" y="26035"/>
                  </a:moveTo>
                  <a:lnTo>
                    <a:pt x="37465" y="26035"/>
                  </a:lnTo>
                  <a:cubicBezTo>
                    <a:pt x="43815" y="26035"/>
                    <a:pt x="49530" y="31115"/>
                    <a:pt x="48895" y="38100"/>
                  </a:cubicBezTo>
                  <a:cubicBezTo>
                    <a:pt x="48895" y="41275"/>
                    <a:pt x="47625" y="44450"/>
                    <a:pt x="45720" y="46355"/>
                  </a:cubicBezTo>
                  <a:cubicBezTo>
                    <a:pt x="43815" y="48260"/>
                    <a:pt x="40640" y="49530"/>
                    <a:pt x="37465" y="49530"/>
                  </a:cubicBezTo>
                  <a:lnTo>
                    <a:pt x="37465" y="49530"/>
                  </a:lnTo>
                  <a:cubicBezTo>
                    <a:pt x="34290" y="49530"/>
                    <a:pt x="31115" y="48260"/>
                    <a:pt x="29210" y="46355"/>
                  </a:cubicBezTo>
                  <a:cubicBezTo>
                    <a:pt x="27305" y="43815"/>
                    <a:pt x="26035" y="41275"/>
                    <a:pt x="26035" y="38100"/>
                  </a:cubicBezTo>
                  <a:cubicBezTo>
                    <a:pt x="25400" y="31115"/>
                    <a:pt x="31115" y="26035"/>
                    <a:pt x="37465" y="26035"/>
                  </a:cubicBezTo>
                  <a:close/>
                </a:path>
              </a:pathLst>
            </a:custGeom>
            <a:grpFill/>
            <a:ln w="6350"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1FADA3BC-5F25-4402-B23F-6AD030F95191}"/>
                </a:ext>
              </a:extLst>
            </p:cNvPr>
            <p:cNvSpPr/>
            <p:nvPr/>
          </p:nvSpPr>
          <p:spPr>
            <a:xfrm>
              <a:off x="7250430" y="1016635"/>
              <a:ext cx="1198484" cy="1196339"/>
            </a:xfrm>
            <a:custGeom>
              <a:avLst/>
              <a:gdLst>
                <a:gd name="connsiteX0" fmla="*/ 1092200 w 1198484"/>
                <a:gd name="connsiteY0" fmla="*/ 601980 h 1196339"/>
                <a:gd name="connsiteX1" fmla="*/ 1184275 w 1198484"/>
                <a:gd name="connsiteY1" fmla="*/ 360045 h 1196339"/>
                <a:gd name="connsiteX2" fmla="*/ 956945 w 1198484"/>
                <a:gd name="connsiteY2" fmla="*/ 248285 h 1196339"/>
                <a:gd name="connsiteX3" fmla="*/ 949325 w 1198484"/>
                <a:gd name="connsiteY3" fmla="*/ 123190 h 1196339"/>
                <a:gd name="connsiteX4" fmla="*/ 845820 w 1198484"/>
                <a:gd name="connsiteY4" fmla="*/ 20320 h 1196339"/>
                <a:gd name="connsiteX5" fmla="*/ 770889 w 1198484"/>
                <a:gd name="connsiteY5" fmla="*/ 6350 h 1196339"/>
                <a:gd name="connsiteX6" fmla="*/ 768985 w 1198484"/>
                <a:gd name="connsiteY6" fmla="*/ 635 h 1196339"/>
                <a:gd name="connsiteX7" fmla="*/ 744220 w 1198484"/>
                <a:gd name="connsiteY7" fmla="*/ 7620 h 1196339"/>
                <a:gd name="connsiteX8" fmla="*/ 744855 w 1198484"/>
                <a:gd name="connsiteY8" fmla="*/ 8890 h 1196339"/>
                <a:gd name="connsiteX9" fmla="*/ 603250 w 1198484"/>
                <a:gd name="connsiteY9" fmla="*/ 111760 h 1196339"/>
                <a:gd name="connsiteX10" fmla="*/ 452755 w 1198484"/>
                <a:gd name="connsiteY10" fmla="*/ 6985 h 1196339"/>
                <a:gd name="connsiteX11" fmla="*/ 452755 w 1198484"/>
                <a:gd name="connsiteY11" fmla="*/ 6985 h 1196339"/>
                <a:gd name="connsiteX12" fmla="*/ 427989 w 1198484"/>
                <a:gd name="connsiteY12" fmla="*/ 0 h 1196339"/>
                <a:gd name="connsiteX13" fmla="*/ 426085 w 1198484"/>
                <a:gd name="connsiteY13" fmla="*/ 6350 h 1196339"/>
                <a:gd name="connsiteX14" fmla="*/ 361314 w 1198484"/>
                <a:gd name="connsiteY14" fmla="*/ 20320 h 1196339"/>
                <a:gd name="connsiteX15" fmla="*/ 305435 w 1198484"/>
                <a:gd name="connsiteY15" fmla="*/ 55245 h 1196339"/>
                <a:gd name="connsiteX16" fmla="*/ 294005 w 1198484"/>
                <a:gd name="connsiteY16" fmla="*/ 51435 h 1196339"/>
                <a:gd name="connsiteX17" fmla="*/ 294005 w 1198484"/>
                <a:gd name="connsiteY17" fmla="*/ 66675 h 1196339"/>
                <a:gd name="connsiteX18" fmla="*/ 249555 w 1198484"/>
                <a:gd name="connsiteY18" fmla="*/ 247650 h 1196339"/>
                <a:gd name="connsiteX19" fmla="*/ 79375 w 1198484"/>
                <a:gd name="connsiteY19" fmla="*/ 282575 h 1196339"/>
                <a:gd name="connsiteX20" fmla="*/ 59055 w 1198484"/>
                <a:gd name="connsiteY20" fmla="*/ 294005 h 1196339"/>
                <a:gd name="connsiteX21" fmla="*/ 61595 w 1198484"/>
                <a:gd name="connsiteY21" fmla="*/ 298450 h 1196339"/>
                <a:gd name="connsiteX22" fmla="*/ 22225 w 1198484"/>
                <a:gd name="connsiteY22" fmla="*/ 358140 h 1196339"/>
                <a:gd name="connsiteX23" fmla="*/ 8255 w 1198484"/>
                <a:gd name="connsiteY23" fmla="*/ 419735 h 1196339"/>
                <a:gd name="connsiteX24" fmla="*/ 0 w 1198484"/>
                <a:gd name="connsiteY24" fmla="*/ 424180 h 1196339"/>
                <a:gd name="connsiteX25" fmla="*/ 7620 w 1198484"/>
                <a:gd name="connsiteY25" fmla="*/ 431800 h 1196339"/>
                <a:gd name="connsiteX26" fmla="*/ 22225 w 1198484"/>
                <a:gd name="connsiteY26" fmla="*/ 503555 h 1196339"/>
                <a:gd name="connsiteX27" fmla="*/ 113030 w 1198484"/>
                <a:gd name="connsiteY27" fmla="*/ 600075 h 1196339"/>
                <a:gd name="connsiteX28" fmla="*/ 8255 w 1198484"/>
                <a:gd name="connsiteY28" fmla="*/ 749300 h 1196339"/>
                <a:gd name="connsiteX29" fmla="*/ 5080 w 1198484"/>
                <a:gd name="connsiteY29" fmla="*/ 762000 h 1196339"/>
                <a:gd name="connsiteX30" fmla="*/ 7620 w 1198484"/>
                <a:gd name="connsiteY30" fmla="*/ 762635 h 1196339"/>
                <a:gd name="connsiteX31" fmla="*/ 21589 w 1198484"/>
                <a:gd name="connsiteY31" fmla="*/ 842010 h 1196339"/>
                <a:gd name="connsiteX32" fmla="*/ 198120 w 1198484"/>
                <a:gd name="connsiteY32" fmla="*/ 960755 h 1196339"/>
                <a:gd name="connsiteX33" fmla="*/ 248920 w 1198484"/>
                <a:gd name="connsiteY33" fmla="*/ 953770 h 1196339"/>
                <a:gd name="connsiteX34" fmla="*/ 360045 w 1198484"/>
                <a:gd name="connsiteY34" fmla="*/ 1181100 h 1196339"/>
                <a:gd name="connsiteX35" fmla="*/ 432435 w 1198484"/>
                <a:gd name="connsiteY35" fmla="*/ 1195705 h 1196339"/>
                <a:gd name="connsiteX36" fmla="*/ 506095 w 1198484"/>
                <a:gd name="connsiteY36" fmla="*/ 1181100 h 1196339"/>
                <a:gd name="connsiteX37" fmla="*/ 602614 w 1198484"/>
                <a:gd name="connsiteY37" fmla="*/ 1090295 h 1196339"/>
                <a:gd name="connsiteX38" fmla="*/ 773430 w 1198484"/>
                <a:gd name="connsiteY38" fmla="*/ 1196340 h 1196339"/>
                <a:gd name="connsiteX39" fmla="*/ 844550 w 1198484"/>
                <a:gd name="connsiteY39" fmla="*/ 1182370 h 1196339"/>
                <a:gd name="connsiteX40" fmla="*/ 956310 w 1198484"/>
                <a:gd name="connsiteY40" fmla="*/ 955040 h 1196339"/>
                <a:gd name="connsiteX41" fmla="*/ 1007745 w 1198484"/>
                <a:gd name="connsiteY41" fmla="*/ 962025 h 1196339"/>
                <a:gd name="connsiteX42" fmla="*/ 1081405 w 1198484"/>
                <a:gd name="connsiteY42" fmla="*/ 947420 h 1196339"/>
                <a:gd name="connsiteX43" fmla="*/ 1184275 w 1198484"/>
                <a:gd name="connsiteY43" fmla="*/ 843915 h 1196339"/>
                <a:gd name="connsiteX44" fmla="*/ 1183639 w 1198484"/>
                <a:gd name="connsiteY44" fmla="*/ 698500 h 1196339"/>
                <a:gd name="connsiteX45" fmla="*/ 1092200 w 1198484"/>
                <a:gd name="connsiteY45" fmla="*/ 601980 h 1196339"/>
                <a:gd name="connsiteX46" fmla="*/ 1158875 w 1198484"/>
                <a:gd name="connsiteY46" fmla="*/ 708660 h 1196339"/>
                <a:gd name="connsiteX47" fmla="*/ 1169035 w 1198484"/>
                <a:gd name="connsiteY47" fmla="*/ 742950 h 1196339"/>
                <a:gd name="connsiteX48" fmla="*/ 1084580 w 1198484"/>
                <a:gd name="connsiteY48" fmla="*/ 765810 h 1196339"/>
                <a:gd name="connsiteX49" fmla="*/ 1084580 w 1198484"/>
                <a:gd name="connsiteY49" fmla="*/ 627380 h 1196339"/>
                <a:gd name="connsiteX50" fmla="*/ 1158875 w 1198484"/>
                <a:gd name="connsiteY50" fmla="*/ 708660 h 1196339"/>
                <a:gd name="connsiteX51" fmla="*/ 811530 w 1198484"/>
                <a:gd name="connsiteY51" fmla="*/ 1029970 h 1196339"/>
                <a:gd name="connsiteX52" fmla="*/ 856614 w 1198484"/>
                <a:gd name="connsiteY52" fmla="*/ 854075 h 1196339"/>
                <a:gd name="connsiteX53" fmla="*/ 1052195 w 1198484"/>
                <a:gd name="connsiteY53" fmla="*/ 801370 h 1196339"/>
                <a:gd name="connsiteX54" fmla="*/ 811530 w 1198484"/>
                <a:gd name="connsiteY54" fmla="*/ 1029970 h 1196339"/>
                <a:gd name="connsiteX55" fmla="*/ 422910 w 1198484"/>
                <a:gd name="connsiteY55" fmla="*/ 1062990 h 1196339"/>
                <a:gd name="connsiteX56" fmla="*/ 422910 w 1198484"/>
                <a:gd name="connsiteY56" fmla="*/ 1071245 h 1196339"/>
                <a:gd name="connsiteX57" fmla="*/ 419735 w 1198484"/>
                <a:gd name="connsiteY57" fmla="*/ 1068070 h 1196339"/>
                <a:gd name="connsiteX58" fmla="*/ 419100 w 1198484"/>
                <a:gd name="connsiteY58" fmla="*/ 1064895 h 1196339"/>
                <a:gd name="connsiteX59" fmla="*/ 596264 w 1198484"/>
                <a:gd name="connsiteY59" fmla="*/ 960120 h 1196339"/>
                <a:gd name="connsiteX60" fmla="*/ 773430 w 1198484"/>
                <a:gd name="connsiteY60" fmla="*/ 1061720 h 1196339"/>
                <a:gd name="connsiteX61" fmla="*/ 422910 w 1198484"/>
                <a:gd name="connsiteY61" fmla="*/ 1062990 h 1196339"/>
                <a:gd name="connsiteX62" fmla="*/ 156210 w 1198484"/>
                <a:gd name="connsiteY62" fmla="*/ 803275 h 1196339"/>
                <a:gd name="connsiteX63" fmla="*/ 338455 w 1198484"/>
                <a:gd name="connsiteY63" fmla="*/ 852805 h 1196339"/>
                <a:gd name="connsiteX64" fmla="*/ 383539 w 1198484"/>
                <a:gd name="connsiteY64" fmla="*/ 1031240 h 1196339"/>
                <a:gd name="connsiteX65" fmla="*/ 156210 w 1198484"/>
                <a:gd name="connsiteY65" fmla="*/ 803275 h 1196339"/>
                <a:gd name="connsiteX66" fmla="*/ 377825 w 1198484"/>
                <a:gd name="connsiteY66" fmla="*/ 184785 h 1196339"/>
                <a:gd name="connsiteX67" fmla="*/ 337185 w 1198484"/>
                <a:gd name="connsiteY67" fmla="*/ 332740 h 1196339"/>
                <a:gd name="connsiteX68" fmla="*/ 190500 w 1198484"/>
                <a:gd name="connsiteY68" fmla="*/ 369570 h 1196339"/>
                <a:gd name="connsiteX69" fmla="*/ 377825 w 1198484"/>
                <a:gd name="connsiteY69" fmla="*/ 184785 h 1196339"/>
                <a:gd name="connsiteX70" fmla="*/ 732155 w 1198484"/>
                <a:gd name="connsiteY70" fmla="*/ 147320 h 1196339"/>
                <a:gd name="connsiteX71" fmla="*/ 596900 w 1198484"/>
                <a:gd name="connsiteY71" fmla="*/ 224155 h 1196339"/>
                <a:gd name="connsiteX72" fmla="*/ 469264 w 1198484"/>
                <a:gd name="connsiteY72" fmla="*/ 147955 h 1196339"/>
                <a:gd name="connsiteX73" fmla="*/ 732155 w 1198484"/>
                <a:gd name="connsiteY73" fmla="*/ 147320 h 1196339"/>
                <a:gd name="connsiteX74" fmla="*/ 1019810 w 1198484"/>
                <a:gd name="connsiteY74" fmla="*/ 374650 h 1196339"/>
                <a:gd name="connsiteX75" fmla="*/ 859155 w 1198484"/>
                <a:gd name="connsiteY75" fmla="*/ 333375 h 1196339"/>
                <a:gd name="connsiteX76" fmla="*/ 815339 w 1198484"/>
                <a:gd name="connsiteY76" fmla="*/ 171450 h 1196339"/>
                <a:gd name="connsiteX77" fmla="*/ 1019810 w 1198484"/>
                <a:gd name="connsiteY77" fmla="*/ 374650 h 1196339"/>
                <a:gd name="connsiteX78" fmla="*/ 247014 w 1198484"/>
                <a:gd name="connsiteY78" fmla="*/ 614680 h 1196339"/>
                <a:gd name="connsiteX79" fmla="*/ 321945 w 1198484"/>
                <a:gd name="connsiteY79" fmla="*/ 709930 h 1196339"/>
                <a:gd name="connsiteX80" fmla="*/ 334010 w 1198484"/>
                <a:gd name="connsiteY80" fmla="*/ 824865 h 1196339"/>
                <a:gd name="connsiteX81" fmla="*/ 151764 w 1198484"/>
                <a:gd name="connsiteY81" fmla="*/ 774700 h 1196339"/>
                <a:gd name="connsiteX82" fmla="*/ 247014 w 1198484"/>
                <a:gd name="connsiteY82" fmla="*/ 614680 h 1196339"/>
                <a:gd name="connsiteX83" fmla="*/ 363855 w 1198484"/>
                <a:gd name="connsiteY83" fmla="*/ 361950 h 1196339"/>
                <a:gd name="connsiteX84" fmla="*/ 467995 w 1198484"/>
                <a:gd name="connsiteY84" fmla="*/ 344805 h 1196339"/>
                <a:gd name="connsiteX85" fmla="*/ 438785 w 1198484"/>
                <a:gd name="connsiteY85" fmla="*/ 436880 h 1196339"/>
                <a:gd name="connsiteX86" fmla="*/ 346710 w 1198484"/>
                <a:gd name="connsiteY86" fmla="*/ 465455 h 1196339"/>
                <a:gd name="connsiteX87" fmla="*/ 363855 w 1198484"/>
                <a:gd name="connsiteY87" fmla="*/ 361950 h 1196339"/>
                <a:gd name="connsiteX88" fmla="*/ 947420 w 1198484"/>
                <a:gd name="connsiteY88" fmla="*/ 574675 h 1196339"/>
                <a:gd name="connsiteX89" fmla="*/ 873760 w 1198484"/>
                <a:gd name="connsiteY89" fmla="*/ 482600 h 1196339"/>
                <a:gd name="connsiteX90" fmla="*/ 859155 w 1198484"/>
                <a:gd name="connsiteY90" fmla="*/ 360045 h 1196339"/>
                <a:gd name="connsiteX91" fmla="*/ 1043939 w 1198484"/>
                <a:gd name="connsiteY91" fmla="*/ 407670 h 1196339"/>
                <a:gd name="connsiteX92" fmla="*/ 947420 w 1198484"/>
                <a:gd name="connsiteY92" fmla="*/ 574675 h 1196339"/>
                <a:gd name="connsiteX93" fmla="*/ 831850 w 1198484"/>
                <a:gd name="connsiteY93" fmla="*/ 831215 h 1196339"/>
                <a:gd name="connsiteX94" fmla="*/ 727710 w 1198484"/>
                <a:gd name="connsiteY94" fmla="*/ 848360 h 1196339"/>
                <a:gd name="connsiteX95" fmla="*/ 756920 w 1198484"/>
                <a:gd name="connsiteY95" fmla="*/ 756285 h 1196339"/>
                <a:gd name="connsiteX96" fmla="*/ 848995 w 1198484"/>
                <a:gd name="connsiteY96" fmla="*/ 727710 h 1196339"/>
                <a:gd name="connsiteX97" fmla="*/ 831850 w 1198484"/>
                <a:gd name="connsiteY97" fmla="*/ 831215 h 1196339"/>
                <a:gd name="connsiteX98" fmla="*/ 511810 w 1198484"/>
                <a:gd name="connsiteY98" fmla="*/ 866140 h 1196339"/>
                <a:gd name="connsiteX99" fmla="*/ 597535 w 1198484"/>
                <a:gd name="connsiteY99" fmla="*/ 821690 h 1196339"/>
                <a:gd name="connsiteX100" fmla="*/ 683260 w 1198484"/>
                <a:gd name="connsiteY100" fmla="*/ 866775 h 1196339"/>
                <a:gd name="connsiteX101" fmla="*/ 597535 w 1198484"/>
                <a:gd name="connsiteY101" fmla="*/ 927735 h 1196339"/>
                <a:gd name="connsiteX102" fmla="*/ 511810 w 1198484"/>
                <a:gd name="connsiteY102" fmla="*/ 866140 h 1196339"/>
                <a:gd name="connsiteX103" fmla="*/ 346075 w 1198484"/>
                <a:gd name="connsiteY103" fmla="*/ 726440 h 1196339"/>
                <a:gd name="connsiteX104" fmla="*/ 438150 w 1198484"/>
                <a:gd name="connsiteY104" fmla="*/ 755650 h 1196339"/>
                <a:gd name="connsiteX105" fmla="*/ 466725 w 1198484"/>
                <a:gd name="connsiteY105" fmla="*/ 847725 h 1196339"/>
                <a:gd name="connsiteX106" fmla="*/ 363220 w 1198484"/>
                <a:gd name="connsiteY106" fmla="*/ 830580 h 1196339"/>
                <a:gd name="connsiteX107" fmla="*/ 346075 w 1198484"/>
                <a:gd name="connsiteY107" fmla="*/ 726440 h 1196339"/>
                <a:gd name="connsiteX108" fmla="*/ 456564 w 1198484"/>
                <a:gd name="connsiteY108" fmla="*/ 454660 h 1196339"/>
                <a:gd name="connsiteX109" fmla="*/ 502920 w 1198484"/>
                <a:gd name="connsiteY109" fmla="*/ 454660 h 1196339"/>
                <a:gd name="connsiteX110" fmla="*/ 456564 w 1198484"/>
                <a:gd name="connsiteY110" fmla="*/ 501015 h 1196339"/>
                <a:gd name="connsiteX111" fmla="*/ 456564 w 1198484"/>
                <a:gd name="connsiteY111" fmla="*/ 454660 h 1196339"/>
                <a:gd name="connsiteX112" fmla="*/ 539750 w 1198484"/>
                <a:gd name="connsiteY112" fmla="*/ 455295 h 1196339"/>
                <a:gd name="connsiteX113" fmla="*/ 656589 w 1198484"/>
                <a:gd name="connsiteY113" fmla="*/ 455295 h 1196339"/>
                <a:gd name="connsiteX114" fmla="*/ 739139 w 1198484"/>
                <a:gd name="connsiteY114" fmla="*/ 538480 h 1196339"/>
                <a:gd name="connsiteX115" fmla="*/ 739139 w 1198484"/>
                <a:gd name="connsiteY115" fmla="*/ 655320 h 1196339"/>
                <a:gd name="connsiteX116" fmla="*/ 655955 w 1198484"/>
                <a:gd name="connsiteY116" fmla="*/ 737870 h 1196339"/>
                <a:gd name="connsiteX117" fmla="*/ 539114 w 1198484"/>
                <a:gd name="connsiteY117" fmla="*/ 737870 h 1196339"/>
                <a:gd name="connsiteX118" fmla="*/ 456564 w 1198484"/>
                <a:gd name="connsiteY118" fmla="*/ 654685 h 1196339"/>
                <a:gd name="connsiteX119" fmla="*/ 456564 w 1198484"/>
                <a:gd name="connsiteY119" fmla="*/ 537845 h 1196339"/>
                <a:gd name="connsiteX120" fmla="*/ 539750 w 1198484"/>
                <a:gd name="connsiteY120" fmla="*/ 455295 h 1196339"/>
                <a:gd name="connsiteX121" fmla="*/ 598170 w 1198484"/>
                <a:gd name="connsiteY121" fmla="*/ 396875 h 1196339"/>
                <a:gd name="connsiteX122" fmla="*/ 631189 w 1198484"/>
                <a:gd name="connsiteY122" fmla="*/ 429895 h 1196339"/>
                <a:gd name="connsiteX123" fmla="*/ 565785 w 1198484"/>
                <a:gd name="connsiteY123" fmla="*/ 429895 h 1196339"/>
                <a:gd name="connsiteX124" fmla="*/ 598170 w 1198484"/>
                <a:gd name="connsiteY124" fmla="*/ 396875 h 1196339"/>
                <a:gd name="connsiteX125" fmla="*/ 849630 w 1198484"/>
                <a:gd name="connsiteY125" fmla="*/ 466725 h 1196339"/>
                <a:gd name="connsiteX126" fmla="*/ 757555 w 1198484"/>
                <a:gd name="connsiteY126" fmla="*/ 437515 h 1196339"/>
                <a:gd name="connsiteX127" fmla="*/ 728980 w 1198484"/>
                <a:gd name="connsiteY127" fmla="*/ 345440 h 1196339"/>
                <a:gd name="connsiteX128" fmla="*/ 833120 w 1198484"/>
                <a:gd name="connsiteY128" fmla="*/ 362585 h 1196339"/>
                <a:gd name="connsiteX129" fmla="*/ 849630 w 1198484"/>
                <a:gd name="connsiteY129" fmla="*/ 466725 h 1196339"/>
                <a:gd name="connsiteX130" fmla="*/ 809625 w 1198484"/>
                <a:gd name="connsiteY130" fmla="*/ 572770 h 1196339"/>
                <a:gd name="connsiteX131" fmla="*/ 764539 w 1198484"/>
                <a:gd name="connsiteY131" fmla="*/ 527685 h 1196339"/>
                <a:gd name="connsiteX132" fmla="*/ 764539 w 1198484"/>
                <a:gd name="connsiteY132" fmla="*/ 464185 h 1196339"/>
                <a:gd name="connsiteX133" fmla="*/ 845185 w 1198484"/>
                <a:gd name="connsiteY133" fmla="*/ 494665 h 1196339"/>
                <a:gd name="connsiteX134" fmla="*/ 809625 w 1198484"/>
                <a:gd name="connsiteY134" fmla="*/ 572770 h 1196339"/>
                <a:gd name="connsiteX135" fmla="*/ 797560 w 1198484"/>
                <a:gd name="connsiteY135" fmla="*/ 596900 h 1196339"/>
                <a:gd name="connsiteX136" fmla="*/ 764539 w 1198484"/>
                <a:gd name="connsiteY136" fmla="*/ 629920 h 1196339"/>
                <a:gd name="connsiteX137" fmla="*/ 764539 w 1198484"/>
                <a:gd name="connsiteY137" fmla="*/ 564515 h 1196339"/>
                <a:gd name="connsiteX138" fmla="*/ 797560 w 1198484"/>
                <a:gd name="connsiteY138" fmla="*/ 596900 h 1196339"/>
                <a:gd name="connsiteX139" fmla="*/ 739139 w 1198484"/>
                <a:gd name="connsiteY139" fmla="*/ 501650 h 1196339"/>
                <a:gd name="connsiteX140" fmla="*/ 692785 w 1198484"/>
                <a:gd name="connsiteY140" fmla="*/ 455295 h 1196339"/>
                <a:gd name="connsiteX141" fmla="*/ 739139 w 1198484"/>
                <a:gd name="connsiteY141" fmla="*/ 455295 h 1196339"/>
                <a:gd name="connsiteX142" fmla="*/ 739139 w 1198484"/>
                <a:gd name="connsiteY142" fmla="*/ 501650 h 1196339"/>
                <a:gd name="connsiteX143" fmla="*/ 730885 w 1198484"/>
                <a:gd name="connsiteY143" fmla="*/ 429895 h 1196339"/>
                <a:gd name="connsiteX144" fmla="*/ 667385 w 1198484"/>
                <a:gd name="connsiteY144" fmla="*/ 429895 h 1196339"/>
                <a:gd name="connsiteX145" fmla="*/ 622300 w 1198484"/>
                <a:gd name="connsiteY145" fmla="*/ 384810 h 1196339"/>
                <a:gd name="connsiteX146" fmla="*/ 700405 w 1198484"/>
                <a:gd name="connsiteY146" fmla="*/ 349250 h 1196339"/>
                <a:gd name="connsiteX147" fmla="*/ 730885 w 1198484"/>
                <a:gd name="connsiteY147" fmla="*/ 429895 h 1196339"/>
                <a:gd name="connsiteX148" fmla="*/ 739139 w 1198484"/>
                <a:gd name="connsiteY148" fmla="*/ 737870 h 1196339"/>
                <a:gd name="connsiteX149" fmla="*/ 692785 w 1198484"/>
                <a:gd name="connsiteY149" fmla="*/ 737870 h 1196339"/>
                <a:gd name="connsiteX150" fmla="*/ 739139 w 1198484"/>
                <a:gd name="connsiteY150" fmla="*/ 691515 h 1196339"/>
                <a:gd name="connsiteX151" fmla="*/ 739139 w 1198484"/>
                <a:gd name="connsiteY151" fmla="*/ 737870 h 1196339"/>
                <a:gd name="connsiteX152" fmla="*/ 597535 w 1198484"/>
                <a:gd name="connsiteY152" fmla="*/ 796290 h 1196339"/>
                <a:gd name="connsiteX153" fmla="*/ 564514 w 1198484"/>
                <a:gd name="connsiteY153" fmla="*/ 763270 h 1196339"/>
                <a:gd name="connsiteX154" fmla="*/ 629920 w 1198484"/>
                <a:gd name="connsiteY154" fmla="*/ 763270 h 1196339"/>
                <a:gd name="connsiteX155" fmla="*/ 597535 w 1198484"/>
                <a:gd name="connsiteY155" fmla="*/ 796290 h 1196339"/>
                <a:gd name="connsiteX156" fmla="*/ 456564 w 1198484"/>
                <a:gd name="connsiteY156" fmla="*/ 690880 h 1196339"/>
                <a:gd name="connsiteX157" fmla="*/ 502920 w 1198484"/>
                <a:gd name="connsiteY157" fmla="*/ 737235 h 1196339"/>
                <a:gd name="connsiteX158" fmla="*/ 456564 w 1198484"/>
                <a:gd name="connsiteY158" fmla="*/ 737235 h 1196339"/>
                <a:gd name="connsiteX159" fmla="*/ 456564 w 1198484"/>
                <a:gd name="connsiteY159" fmla="*/ 690880 h 1196339"/>
                <a:gd name="connsiteX160" fmla="*/ 430530 w 1198484"/>
                <a:gd name="connsiteY160" fmla="*/ 629285 h 1196339"/>
                <a:gd name="connsiteX161" fmla="*/ 397510 w 1198484"/>
                <a:gd name="connsiteY161" fmla="*/ 596265 h 1196339"/>
                <a:gd name="connsiteX162" fmla="*/ 430530 w 1198484"/>
                <a:gd name="connsiteY162" fmla="*/ 563245 h 1196339"/>
                <a:gd name="connsiteX163" fmla="*/ 430530 w 1198484"/>
                <a:gd name="connsiteY163" fmla="*/ 629285 h 1196339"/>
                <a:gd name="connsiteX164" fmla="*/ 386080 w 1198484"/>
                <a:gd name="connsiteY164" fmla="*/ 620395 h 1196339"/>
                <a:gd name="connsiteX165" fmla="*/ 431164 w 1198484"/>
                <a:gd name="connsiteY165" fmla="*/ 665480 h 1196339"/>
                <a:gd name="connsiteX166" fmla="*/ 431164 w 1198484"/>
                <a:gd name="connsiteY166" fmla="*/ 728980 h 1196339"/>
                <a:gd name="connsiteX167" fmla="*/ 350520 w 1198484"/>
                <a:gd name="connsiteY167" fmla="*/ 698500 h 1196339"/>
                <a:gd name="connsiteX168" fmla="*/ 386080 w 1198484"/>
                <a:gd name="connsiteY168" fmla="*/ 620395 h 1196339"/>
                <a:gd name="connsiteX169" fmla="*/ 464820 w 1198484"/>
                <a:gd name="connsiteY169" fmla="*/ 763270 h 1196339"/>
                <a:gd name="connsiteX170" fmla="*/ 528320 w 1198484"/>
                <a:gd name="connsiteY170" fmla="*/ 763270 h 1196339"/>
                <a:gd name="connsiteX171" fmla="*/ 573405 w 1198484"/>
                <a:gd name="connsiteY171" fmla="*/ 808355 h 1196339"/>
                <a:gd name="connsiteX172" fmla="*/ 495300 w 1198484"/>
                <a:gd name="connsiteY172" fmla="*/ 843915 h 1196339"/>
                <a:gd name="connsiteX173" fmla="*/ 464820 w 1198484"/>
                <a:gd name="connsiteY173" fmla="*/ 763270 h 1196339"/>
                <a:gd name="connsiteX174" fmla="*/ 621664 w 1198484"/>
                <a:gd name="connsiteY174" fmla="*/ 808355 h 1196339"/>
                <a:gd name="connsiteX175" fmla="*/ 666750 w 1198484"/>
                <a:gd name="connsiteY175" fmla="*/ 763270 h 1196339"/>
                <a:gd name="connsiteX176" fmla="*/ 730250 w 1198484"/>
                <a:gd name="connsiteY176" fmla="*/ 763270 h 1196339"/>
                <a:gd name="connsiteX177" fmla="*/ 699770 w 1198484"/>
                <a:gd name="connsiteY177" fmla="*/ 843915 h 1196339"/>
                <a:gd name="connsiteX178" fmla="*/ 621664 w 1198484"/>
                <a:gd name="connsiteY178" fmla="*/ 808355 h 1196339"/>
                <a:gd name="connsiteX179" fmla="*/ 764539 w 1198484"/>
                <a:gd name="connsiteY179" fmla="*/ 729615 h 1196339"/>
                <a:gd name="connsiteX180" fmla="*/ 764539 w 1198484"/>
                <a:gd name="connsiteY180" fmla="*/ 666115 h 1196339"/>
                <a:gd name="connsiteX181" fmla="*/ 809625 w 1198484"/>
                <a:gd name="connsiteY181" fmla="*/ 621030 h 1196339"/>
                <a:gd name="connsiteX182" fmla="*/ 845185 w 1198484"/>
                <a:gd name="connsiteY182" fmla="*/ 699135 h 1196339"/>
                <a:gd name="connsiteX183" fmla="*/ 764539 w 1198484"/>
                <a:gd name="connsiteY183" fmla="*/ 729615 h 1196339"/>
                <a:gd name="connsiteX184" fmla="*/ 822960 w 1198484"/>
                <a:gd name="connsiteY184" fmla="*/ 596900 h 1196339"/>
                <a:gd name="connsiteX185" fmla="*/ 868045 w 1198484"/>
                <a:gd name="connsiteY185" fmla="*/ 511175 h 1196339"/>
                <a:gd name="connsiteX186" fmla="*/ 929005 w 1198484"/>
                <a:gd name="connsiteY186" fmla="*/ 596900 h 1196339"/>
                <a:gd name="connsiteX187" fmla="*/ 867410 w 1198484"/>
                <a:gd name="connsiteY187" fmla="*/ 682625 h 1196339"/>
                <a:gd name="connsiteX188" fmla="*/ 822960 w 1198484"/>
                <a:gd name="connsiteY188" fmla="*/ 596900 h 1196339"/>
                <a:gd name="connsiteX189" fmla="*/ 712470 w 1198484"/>
                <a:gd name="connsiteY189" fmla="*/ 321310 h 1196339"/>
                <a:gd name="connsiteX190" fmla="*/ 614045 w 1198484"/>
                <a:gd name="connsiteY190" fmla="*/ 244475 h 1196339"/>
                <a:gd name="connsiteX191" fmla="*/ 782320 w 1198484"/>
                <a:gd name="connsiteY191" fmla="*/ 148590 h 1196339"/>
                <a:gd name="connsiteX192" fmla="*/ 833120 w 1198484"/>
                <a:gd name="connsiteY192" fmla="*/ 335915 h 1196339"/>
                <a:gd name="connsiteX193" fmla="*/ 712470 w 1198484"/>
                <a:gd name="connsiteY193" fmla="*/ 321310 h 1196339"/>
                <a:gd name="connsiteX194" fmla="*/ 598170 w 1198484"/>
                <a:gd name="connsiteY194" fmla="*/ 265430 h 1196339"/>
                <a:gd name="connsiteX195" fmla="*/ 683895 w 1198484"/>
                <a:gd name="connsiteY195" fmla="*/ 327025 h 1196339"/>
                <a:gd name="connsiteX196" fmla="*/ 598170 w 1198484"/>
                <a:gd name="connsiteY196" fmla="*/ 371475 h 1196339"/>
                <a:gd name="connsiteX197" fmla="*/ 512445 w 1198484"/>
                <a:gd name="connsiteY197" fmla="*/ 326390 h 1196339"/>
                <a:gd name="connsiteX198" fmla="*/ 598170 w 1198484"/>
                <a:gd name="connsiteY198" fmla="*/ 265430 h 1196339"/>
                <a:gd name="connsiteX199" fmla="*/ 574039 w 1198484"/>
                <a:gd name="connsiteY199" fmla="*/ 384810 h 1196339"/>
                <a:gd name="connsiteX200" fmla="*/ 528955 w 1198484"/>
                <a:gd name="connsiteY200" fmla="*/ 429895 h 1196339"/>
                <a:gd name="connsiteX201" fmla="*/ 465455 w 1198484"/>
                <a:gd name="connsiteY201" fmla="*/ 429895 h 1196339"/>
                <a:gd name="connsiteX202" fmla="*/ 495935 w 1198484"/>
                <a:gd name="connsiteY202" fmla="*/ 349250 h 1196339"/>
                <a:gd name="connsiteX203" fmla="*/ 574039 w 1198484"/>
                <a:gd name="connsiteY203" fmla="*/ 384810 h 1196339"/>
                <a:gd name="connsiteX204" fmla="*/ 431164 w 1198484"/>
                <a:gd name="connsiteY204" fmla="*/ 463550 h 1196339"/>
                <a:gd name="connsiteX205" fmla="*/ 431164 w 1198484"/>
                <a:gd name="connsiteY205" fmla="*/ 527050 h 1196339"/>
                <a:gd name="connsiteX206" fmla="*/ 386080 w 1198484"/>
                <a:gd name="connsiteY206" fmla="*/ 572135 h 1196339"/>
                <a:gd name="connsiteX207" fmla="*/ 350520 w 1198484"/>
                <a:gd name="connsiteY207" fmla="*/ 494030 h 1196339"/>
                <a:gd name="connsiteX208" fmla="*/ 431164 w 1198484"/>
                <a:gd name="connsiteY208" fmla="*/ 463550 h 1196339"/>
                <a:gd name="connsiteX209" fmla="*/ 372745 w 1198484"/>
                <a:gd name="connsiteY209" fmla="*/ 596265 h 1196339"/>
                <a:gd name="connsiteX210" fmla="*/ 327660 w 1198484"/>
                <a:gd name="connsiteY210" fmla="*/ 681990 h 1196339"/>
                <a:gd name="connsiteX211" fmla="*/ 266700 w 1198484"/>
                <a:gd name="connsiteY211" fmla="*/ 596265 h 1196339"/>
                <a:gd name="connsiteX212" fmla="*/ 328295 w 1198484"/>
                <a:gd name="connsiteY212" fmla="*/ 510540 h 1196339"/>
                <a:gd name="connsiteX213" fmla="*/ 372745 w 1198484"/>
                <a:gd name="connsiteY213" fmla="*/ 596265 h 1196339"/>
                <a:gd name="connsiteX214" fmla="*/ 452120 w 1198484"/>
                <a:gd name="connsiteY214" fmla="*/ 874395 h 1196339"/>
                <a:gd name="connsiteX215" fmla="*/ 483235 w 1198484"/>
                <a:gd name="connsiteY215" fmla="*/ 872490 h 1196339"/>
                <a:gd name="connsiteX216" fmla="*/ 572135 w 1198484"/>
                <a:gd name="connsiteY216" fmla="*/ 944880 h 1196339"/>
                <a:gd name="connsiteX217" fmla="*/ 412114 w 1198484"/>
                <a:gd name="connsiteY217" fmla="*/ 1039495 h 1196339"/>
                <a:gd name="connsiteX218" fmla="*/ 366395 w 1198484"/>
                <a:gd name="connsiteY218" fmla="*/ 859790 h 1196339"/>
                <a:gd name="connsiteX219" fmla="*/ 452120 w 1198484"/>
                <a:gd name="connsiteY219" fmla="*/ 874395 h 1196339"/>
                <a:gd name="connsiteX220" fmla="*/ 711835 w 1198484"/>
                <a:gd name="connsiteY220" fmla="*/ 872490 h 1196339"/>
                <a:gd name="connsiteX221" fmla="*/ 743585 w 1198484"/>
                <a:gd name="connsiteY221" fmla="*/ 874395 h 1196339"/>
                <a:gd name="connsiteX222" fmla="*/ 828675 w 1198484"/>
                <a:gd name="connsiteY222" fmla="*/ 859790 h 1196339"/>
                <a:gd name="connsiteX223" fmla="*/ 782955 w 1198484"/>
                <a:gd name="connsiteY223" fmla="*/ 1038225 h 1196339"/>
                <a:gd name="connsiteX224" fmla="*/ 621664 w 1198484"/>
                <a:gd name="connsiteY224" fmla="*/ 945515 h 1196339"/>
                <a:gd name="connsiteX225" fmla="*/ 711835 w 1198484"/>
                <a:gd name="connsiteY225" fmla="*/ 872490 h 1196339"/>
                <a:gd name="connsiteX226" fmla="*/ 873125 w 1198484"/>
                <a:gd name="connsiteY226" fmla="*/ 711200 h 1196339"/>
                <a:gd name="connsiteX227" fmla="*/ 948689 w 1198484"/>
                <a:gd name="connsiteY227" fmla="*/ 615950 h 1196339"/>
                <a:gd name="connsiteX228" fmla="*/ 1043305 w 1198484"/>
                <a:gd name="connsiteY228" fmla="*/ 776605 h 1196339"/>
                <a:gd name="connsiteX229" fmla="*/ 860425 w 1198484"/>
                <a:gd name="connsiteY229" fmla="*/ 826135 h 1196339"/>
                <a:gd name="connsiteX230" fmla="*/ 873125 w 1198484"/>
                <a:gd name="connsiteY230" fmla="*/ 711200 h 1196339"/>
                <a:gd name="connsiteX231" fmla="*/ 965835 w 1198484"/>
                <a:gd name="connsiteY231" fmla="*/ 594360 h 1196339"/>
                <a:gd name="connsiteX232" fmla="*/ 1059814 w 1198484"/>
                <a:gd name="connsiteY232" fmla="*/ 431165 h 1196339"/>
                <a:gd name="connsiteX233" fmla="*/ 1059180 w 1198484"/>
                <a:gd name="connsiteY233" fmla="*/ 752475 h 1196339"/>
                <a:gd name="connsiteX234" fmla="*/ 965835 w 1198484"/>
                <a:gd name="connsiteY234" fmla="*/ 594360 h 1196339"/>
                <a:gd name="connsiteX235" fmla="*/ 414655 w 1198484"/>
                <a:gd name="connsiteY235" fmla="*/ 147955 h 1196339"/>
                <a:gd name="connsiteX236" fmla="*/ 418464 w 1198484"/>
                <a:gd name="connsiteY236" fmla="*/ 147955 h 1196339"/>
                <a:gd name="connsiteX237" fmla="*/ 581025 w 1198484"/>
                <a:gd name="connsiteY237" fmla="*/ 244475 h 1196339"/>
                <a:gd name="connsiteX238" fmla="*/ 483870 w 1198484"/>
                <a:gd name="connsiteY238" fmla="*/ 320040 h 1196339"/>
                <a:gd name="connsiteX239" fmla="*/ 363220 w 1198484"/>
                <a:gd name="connsiteY239" fmla="*/ 334010 h 1196339"/>
                <a:gd name="connsiteX240" fmla="*/ 414655 w 1198484"/>
                <a:gd name="connsiteY240" fmla="*/ 147955 h 1196339"/>
                <a:gd name="connsiteX241" fmla="*/ 414655 w 1198484"/>
                <a:gd name="connsiteY241" fmla="*/ 147955 h 1196339"/>
                <a:gd name="connsiteX242" fmla="*/ 337185 w 1198484"/>
                <a:gd name="connsiteY242" fmla="*/ 359410 h 1196339"/>
                <a:gd name="connsiteX243" fmla="*/ 321945 w 1198484"/>
                <a:gd name="connsiteY243" fmla="*/ 481965 h 1196339"/>
                <a:gd name="connsiteX244" fmla="*/ 248285 w 1198484"/>
                <a:gd name="connsiteY244" fmla="*/ 574040 h 1196339"/>
                <a:gd name="connsiteX245" fmla="*/ 153035 w 1198484"/>
                <a:gd name="connsiteY245" fmla="*/ 407035 h 1196339"/>
                <a:gd name="connsiteX246" fmla="*/ 153670 w 1198484"/>
                <a:gd name="connsiteY246" fmla="*/ 406400 h 1196339"/>
                <a:gd name="connsiteX247" fmla="*/ 337185 w 1198484"/>
                <a:gd name="connsiteY247" fmla="*/ 359410 h 1196339"/>
                <a:gd name="connsiteX248" fmla="*/ 146050 w 1198484"/>
                <a:gd name="connsiteY248" fmla="*/ 446405 h 1196339"/>
                <a:gd name="connsiteX249" fmla="*/ 229870 w 1198484"/>
                <a:gd name="connsiteY249" fmla="*/ 593090 h 1196339"/>
                <a:gd name="connsiteX250" fmla="*/ 144780 w 1198484"/>
                <a:gd name="connsiteY250" fmla="*/ 735965 h 1196339"/>
                <a:gd name="connsiteX251" fmla="*/ 146050 w 1198484"/>
                <a:gd name="connsiteY251" fmla="*/ 446405 h 1196339"/>
                <a:gd name="connsiteX252" fmla="*/ 422910 w 1198484"/>
                <a:gd name="connsiteY252" fmla="*/ 1080770 h 1196339"/>
                <a:gd name="connsiteX253" fmla="*/ 421639 w 1198484"/>
                <a:gd name="connsiteY253" fmla="*/ 1075055 h 1196339"/>
                <a:gd name="connsiteX254" fmla="*/ 422910 w 1198484"/>
                <a:gd name="connsiteY254" fmla="*/ 1073785 h 1196339"/>
                <a:gd name="connsiteX255" fmla="*/ 422910 w 1198484"/>
                <a:gd name="connsiteY255" fmla="*/ 1080770 h 1196339"/>
                <a:gd name="connsiteX256" fmla="*/ 1085214 w 1198484"/>
                <a:gd name="connsiteY256" fmla="*/ 576580 h 1196339"/>
                <a:gd name="connsiteX257" fmla="*/ 1085214 w 1198484"/>
                <a:gd name="connsiteY257" fmla="*/ 418465 h 1196339"/>
                <a:gd name="connsiteX258" fmla="*/ 1171575 w 1198484"/>
                <a:gd name="connsiteY258" fmla="*/ 442595 h 1196339"/>
                <a:gd name="connsiteX259" fmla="*/ 1158875 w 1198484"/>
                <a:gd name="connsiteY259" fmla="*/ 495300 h 1196339"/>
                <a:gd name="connsiteX260" fmla="*/ 1085214 w 1198484"/>
                <a:gd name="connsiteY260" fmla="*/ 576580 h 1196339"/>
                <a:gd name="connsiteX261" fmla="*/ 1160145 w 1198484"/>
                <a:gd name="connsiteY261" fmla="*/ 369570 h 1196339"/>
                <a:gd name="connsiteX262" fmla="*/ 1171575 w 1198484"/>
                <a:gd name="connsiteY262" fmla="*/ 416560 h 1196339"/>
                <a:gd name="connsiteX263" fmla="*/ 1082675 w 1198484"/>
                <a:gd name="connsiteY263" fmla="*/ 391160 h 1196339"/>
                <a:gd name="connsiteX264" fmla="*/ 1125855 w 1198484"/>
                <a:gd name="connsiteY264" fmla="*/ 316865 h 1196339"/>
                <a:gd name="connsiteX265" fmla="*/ 1160145 w 1198484"/>
                <a:gd name="connsiteY265" fmla="*/ 369570 h 1196339"/>
                <a:gd name="connsiteX266" fmla="*/ 1105535 w 1198484"/>
                <a:gd name="connsiteY266" fmla="*/ 299720 h 1196339"/>
                <a:gd name="connsiteX267" fmla="*/ 1059814 w 1198484"/>
                <a:gd name="connsiteY267" fmla="*/ 379095 h 1196339"/>
                <a:gd name="connsiteX268" fmla="*/ 956310 w 1198484"/>
                <a:gd name="connsiteY268" fmla="*/ 275590 h 1196339"/>
                <a:gd name="connsiteX269" fmla="*/ 1105535 w 1198484"/>
                <a:gd name="connsiteY269" fmla="*/ 299720 h 1196339"/>
                <a:gd name="connsiteX270" fmla="*/ 929639 w 1198484"/>
                <a:gd name="connsiteY270" fmla="*/ 248920 h 1196339"/>
                <a:gd name="connsiteX271" fmla="*/ 811530 w 1198484"/>
                <a:gd name="connsiteY271" fmla="*/ 131445 h 1196339"/>
                <a:gd name="connsiteX272" fmla="*/ 893445 w 1198484"/>
                <a:gd name="connsiteY272" fmla="*/ 84455 h 1196339"/>
                <a:gd name="connsiteX273" fmla="*/ 925195 w 1198484"/>
                <a:gd name="connsiteY273" fmla="*/ 133350 h 1196339"/>
                <a:gd name="connsiteX274" fmla="*/ 929639 w 1198484"/>
                <a:gd name="connsiteY274" fmla="*/ 248920 h 1196339"/>
                <a:gd name="connsiteX275" fmla="*/ 836295 w 1198484"/>
                <a:gd name="connsiteY275" fmla="*/ 44450 h 1196339"/>
                <a:gd name="connsiteX276" fmla="*/ 873760 w 1198484"/>
                <a:gd name="connsiteY276" fmla="*/ 66040 h 1196339"/>
                <a:gd name="connsiteX277" fmla="*/ 798830 w 1198484"/>
                <a:gd name="connsiteY277" fmla="*/ 108585 h 1196339"/>
                <a:gd name="connsiteX278" fmla="*/ 777875 w 1198484"/>
                <a:gd name="connsiteY278" fmla="*/ 31750 h 1196339"/>
                <a:gd name="connsiteX279" fmla="*/ 836295 w 1198484"/>
                <a:gd name="connsiteY279" fmla="*/ 44450 h 1196339"/>
                <a:gd name="connsiteX280" fmla="*/ 751839 w 1198484"/>
                <a:gd name="connsiteY280" fmla="*/ 33655 h 1196339"/>
                <a:gd name="connsiteX281" fmla="*/ 775335 w 1198484"/>
                <a:gd name="connsiteY281" fmla="*/ 121285 h 1196339"/>
                <a:gd name="connsiteX282" fmla="*/ 627380 w 1198484"/>
                <a:gd name="connsiteY282" fmla="*/ 121920 h 1196339"/>
                <a:gd name="connsiteX283" fmla="*/ 751839 w 1198484"/>
                <a:gd name="connsiteY283" fmla="*/ 33655 h 1196339"/>
                <a:gd name="connsiteX284" fmla="*/ 579755 w 1198484"/>
                <a:gd name="connsiteY284" fmla="*/ 121920 h 1196339"/>
                <a:gd name="connsiteX285" fmla="*/ 425450 w 1198484"/>
                <a:gd name="connsiteY285" fmla="*/ 122555 h 1196339"/>
                <a:gd name="connsiteX286" fmla="*/ 421639 w 1198484"/>
                <a:gd name="connsiteY286" fmla="*/ 120650 h 1196339"/>
                <a:gd name="connsiteX287" fmla="*/ 445770 w 1198484"/>
                <a:gd name="connsiteY287" fmla="*/ 33020 h 1196339"/>
                <a:gd name="connsiteX288" fmla="*/ 579755 w 1198484"/>
                <a:gd name="connsiteY288" fmla="*/ 121920 h 1196339"/>
                <a:gd name="connsiteX289" fmla="*/ 371475 w 1198484"/>
                <a:gd name="connsiteY289" fmla="*/ 43815 h 1196339"/>
                <a:gd name="connsiteX290" fmla="*/ 419735 w 1198484"/>
                <a:gd name="connsiteY290" fmla="*/ 32385 h 1196339"/>
                <a:gd name="connsiteX291" fmla="*/ 399414 w 1198484"/>
                <a:gd name="connsiteY291" fmla="*/ 106680 h 1196339"/>
                <a:gd name="connsiteX292" fmla="*/ 330835 w 1198484"/>
                <a:gd name="connsiteY292" fmla="*/ 67945 h 1196339"/>
                <a:gd name="connsiteX293" fmla="*/ 371475 w 1198484"/>
                <a:gd name="connsiteY293" fmla="*/ 43815 h 1196339"/>
                <a:gd name="connsiteX294" fmla="*/ 281939 w 1198484"/>
                <a:gd name="connsiteY294" fmla="*/ 132080 h 1196339"/>
                <a:gd name="connsiteX295" fmla="*/ 311150 w 1198484"/>
                <a:gd name="connsiteY295" fmla="*/ 85725 h 1196339"/>
                <a:gd name="connsiteX296" fmla="*/ 391795 w 1198484"/>
                <a:gd name="connsiteY296" fmla="*/ 132080 h 1196339"/>
                <a:gd name="connsiteX297" fmla="*/ 391160 w 1198484"/>
                <a:gd name="connsiteY297" fmla="*/ 134620 h 1196339"/>
                <a:gd name="connsiteX298" fmla="*/ 276860 w 1198484"/>
                <a:gd name="connsiteY298" fmla="*/ 247650 h 1196339"/>
                <a:gd name="connsiteX299" fmla="*/ 281939 w 1198484"/>
                <a:gd name="connsiteY299" fmla="*/ 132080 h 1196339"/>
                <a:gd name="connsiteX300" fmla="*/ 250189 w 1198484"/>
                <a:gd name="connsiteY300" fmla="*/ 274320 h 1196339"/>
                <a:gd name="connsiteX301" fmla="*/ 140335 w 1198484"/>
                <a:gd name="connsiteY301" fmla="*/ 382905 h 1196339"/>
                <a:gd name="connsiteX302" fmla="*/ 139064 w 1198484"/>
                <a:gd name="connsiteY302" fmla="*/ 382905 h 1196339"/>
                <a:gd name="connsiteX303" fmla="*/ 93345 w 1198484"/>
                <a:gd name="connsiteY303" fmla="*/ 302895 h 1196339"/>
                <a:gd name="connsiteX304" fmla="*/ 250189 w 1198484"/>
                <a:gd name="connsiteY304" fmla="*/ 274320 h 1196339"/>
                <a:gd name="connsiteX305" fmla="*/ 46355 w 1198484"/>
                <a:gd name="connsiteY305" fmla="*/ 367665 h 1196339"/>
                <a:gd name="connsiteX306" fmla="*/ 74930 w 1198484"/>
                <a:gd name="connsiteY306" fmla="*/ 321310 h 1196339"/>
                <a:gd name="connsiteX307" fmla="*/ 113664 w 1198484"/>
                <a:gd name="connsiteY307" fmla="*/ 389255 h 1196339"/>
                <a:gd name="connsiteX308" fmla="*/ 34925 w 1198484"/>
                <a:gd name="connsiteY308" fmla="*/ 410845 h 1196339"/>
                <a:gd name="connsiteX309" fmla="*/ 46355 w 1198484"/>
                <a:gd name="connsiteY309" fmla="*/ 367665 h 1196339"/>
                <a:gd name="connsiteX310" fmla="*/ 46989 w 1198484"/>
                <a:gd name="connsiteY310" fmla="*/ 493395 h 1196339"/>
                <a:gd name="connsiteX311" fmla="*/ 34289 w 1198484"/>
                <a:gd name="connsiteY311" fmla="*/ 438150 h 1196339"/>
                <a:gd name="connsiteX312" fmla="*/ 120650 w 1198484"/>
                <a:gd name="connsiteY312" fmla="*/ 414655 h 1196339"/>
                <a:gd name="connsiteX313" fmla="*/ 119380 w 1198484"/>
                <a:gd name="connsiteY313" fmla="*/ 574675 h 1196339"/>
                <a:gd name="connsiteX314" fmla="*/ 46989 w 1198484"/>
                <a:gd name="connsiteY314" fmla="*/ 493395 h 1196339"/>
                <a:gd name="connsiteX315" fmla="*/ 119380 w 1198484"/>
                <a:gd name="connsiteY315" fmla="*/ 626110 h 1196339"/>
                <a:gd name="connsiteX316" fmla="*/ 118745 w 1198484"/>
                <a:gd name="connsiteY316" fmla="*/ 766445 h 1196339"/>
                <a:gd name="connsiteX317" fmla="*/ 35560 w 1198484"/>
                <a:gd name="connsiteY317" fmla="*/ 743585 h 1196339"/>
                <a:gd name="connsiteX318" fmla="*/ 119380 w 1198484"/>
                <a:gd name="connsiteY318" fmla="*/ 626110 h 1196339"/>
                <a:gd name="connsiteX319" fmla="*/ 33655 w 1198484"/>
                <a:gd name="connsiteY319" fmla="*/ 769620 h 1196339"/>
                <a:gd name="connsiteX320" fmla="*/ 112395 w 1198484"/>
                <a:gd name="connsiteY320" fmla="*/ 791210 h 1196339"/>
                <a:gd name="connsiteX321" fmla="*/ 67310 w 1198484"/>
                <a:gd name="connsiteY321" fmla="*/ 870585 h 1196339"/>
                <a:gd name="connsiteX322" fmla="*/ 45720 w 1198484"/>
                <a:gd name="connsiteY322" fmla="*/ 832485 h 1196339"/>
                <a:gd name="connsiteX323" fmla="*/ 33655 w 1198484"/>
                <a:gd name="connsiteY323" fmla="*/ 769620 h 1196339"/>
                <a:gd name="connsiteX324" fmla="*/ 85089 w 1198484"/>
                <a:gd name="connsiteY324" fmla="*/ 890905 h 1196339"/>
                <a:gd name="connsiteX325" fmla="*/ 128905 w 1198484"/>
                <a:gd name="connsiteY325" fmla="*/ 813435 h 1196339"/>
                <a:gd name="connsiteX326" fmla="*/ 243839 w 1198484"/>
                <a:gd name="connsiteY326" fmla="*/ 929005 h 1196339"/>
                <a:gd name="connsiteX327" fmla="*/ 85089 w 1198484"/>
                <a:gd name="connsiteY327" fmla="*/ 890905 h 1196339"/>
                <a:gd name="connsiteX328" fmla="*/ 274320 w 1198484"/>
                <a:gd name="connsiteY328" fmla="*/ 958215 h 1196339"/>
                <a:gd name="connsiteX329" fmla="*/ 375285 w 1198484"/>
                <a:gd name="connsiteY329" fmla="*/ 1059815 h 1196339"/>
                <a:gd name="connsiteX330" fmla="*/ 299085 w 1198484"/>
                <a:gd name="connsiteY330" fmla="*/ 1102360 h 1196339"/>
                <a:gd name="connsiteX331" fmla="*/ 274320 w 1198484"/>
                <a:gd name="connsiteY331" fmla="*/ 958215 h 1196339"/>
                <a:gd name="connsiteX332" fmla="*/ 316230 w 1198484"/>
                <a:gd name="connsiteY332" fmla="*/ 1122680 h 1196339"/>
                <a:gd name="connsiteX333" fmla="*/ 394335 w 1198484"/>
                <a:gd name="connsiteY333" fmla="*/ 1078865 h 1196339"/>
                <a:gd name="connsiteX334" fmla="*/ 396239 w 1198484"/>
                <a:gd name="connsiteY334" fmla="*/ 1080770 h 1196339"/>
                <a:gd name="connsiteX335" fmla="*/ 421005 w 1198484"/>
                <a:gd name="connsiteY335" fmla="*/ 1169670 h 1196339"/>
                <a:gd name="connsiteX336" fmla="*/ 368935 w 1198484"/>
                <a:gd name="connsiteY336" fmla="*/ 1157605 h 1196339"/>
                <a:gd name="connsiteX337" fmla="*/ 316230 w 1198484"/>
                <a:gd name="connsiteY337" fmla="*/ 1122680 h 1196339"/>
                <a:gd name="connsiteX338" fmla="*/ 495300 w 1198484"/>
                <a:gd name="connsiteY338" fmla="*/ 1156970 h 1196339"/>
                <a:gd name="connsiteX339" fmla="*/ 447675 w 1198484"/>
                <a:gd name="connsiteY339" fmla="*/ 1169035 h 1196339"/>
                <a:gd name="connsiteX340" fmla="*/ 424814 w 1198484"/>
                <a:gd name="connsiteY340" fmla="*/ 1088390 h 1196339"/>
                <a:gd name="connsiteX341" fmla="*/ 573405 w 1198484"/>
                <a:gd name="connsiteY341" fmla="*/ 1087755 h 1196339"/>
                <a:gd name="connsiteX342" fmla="*/ 495300 w 1198484"/>
                <a:gd name="connsiteY342" fmla="*/ 1156970 h 1196339"/>
                <a:gd name="connsiteX343" fmla="*/ 629920 w 1198484"/>
                <a:gd name="connsiteY343" fmla="*/ 1088390 h 1196339"/>
                <a:gd name="connsiteX344" fmla="*/ 768985 w 1198484"/>
                <a:gd name="connsiteY344" fmla="*/ 1087755 h 1196339"/>
                <a:gd name="connsiteX345" fmla="*/ 746125 w 1198484"/>
                <a:gd name="connsiteY345" fmla="*/ 1168400 h 1196339"/>
                <a:gd name="connsiteX346" fmla="*/ 629920 w 1198484"/>
                <a:gd name="connsiteY346" fmla="*/ 1088390 h 1196339"/>
                <a:gd name="connsiteX347" fmla="*/ 834389 w 1198484"/>
                <a:gd name="connsiteY347" fmla="*/ 1158240 h 1196339"/>
                <a:gd name="connsiteX348" fmla="*/ 772160 w 1198484"/>
                <a:gd name="connsiteY348" fmla="*/ 1170305 h 1196339"/>
                <a:gd name="connsiteX349" fmla="*/ 798830 w 1198484"/>
                <a:gd name="connsiteY349" fmla="*/ 1076960 h 1196339"/>
                <a:gd name="connsiteX350" fmla="*/ 798830 w 1198484"/>
                <a:gd name="connsiteY350" fmla="*/ 1076960 h 1196339"/>
                <a:gd name="connsiteX351" fmla="*/ 884555 w 1198484"/>
                <a:gd name="connsiteY351" fmla="*/ 1125855 h 1196339"/>
                <a:gd name="connsiteX352" fmla="*/ 834389 w 1198484"/>
                <a:gd name="connsiteY352" fmla="*/ 1158240 h 1196339"/>
                <a:gd name="connsiteX353" fmla="*/ 902335 w 1198484"/>
                <a:gd name="connsiteY353" fmla="*/ 1106805 h 1196339"/>
                <a:gd name="connsiteX354" fmla="*/ 818514 w 1198484"/>
                <a:gd name="connsiteY354" fmla="*/ 1058545 h 1196339"/>
                <a:gd name="connsiteX355" fmla="*/ 928370 w 1198484"/>
                <a:gd name="connsiteY355" fmla="*/ 953770 h 1196339"/>
                <a:gd name="connsiteX356" fmla="*/ 902335 w 1198484"/>
                <a:gd name="connsiteY356" fmla="*/ 1106805 h 1196339"/>
                <a:gd name="connsiteX357" fmla="*/ 1070610 w 1198484"/>
                <a:gd name="connsiteY357" fmla="*/ 923925 h 1196339"/>
                <a:gd name="connsiteX358" fmla="*/ 955675 w 1198484"/>
                <a:gd name="connsiteY358" fmla="*/ 928370 h 1196339"/>
                <a:gd name="connsiteX359" fmla="*/ 1068705 w 1198484"/>
                <a:gd name="connsiteY359" fmla="*/ 820420 h 1196339"/>
                <a:gd name="connsiteX360" fmla="*/ 1111885 w 1198484"/>
                <a:gd name="connsiteY360" fmla="*/ 898525 h 1196339"/>
                <a:gd name="connsiteX361" fmla="*/ 1070610 w 1198484"/>
                <a:gd name="connsiteY361" fmla="*/ 923925 h 1196339"/>
                <a:gd name="connsiteX362" fmla="*/ 1159510 w 1198484"/>
                <a:gd name="connsiteY362" fmla="*/ 834390 h 1196339"/>
                <a:gd name="connsiteX363" fmla="*/ 1131570 w 1198484"/>
                <a:gd name="connsiteY363" fmla="*/ 880110 h 1196339"/>
                <a:gd name="connsiteX364" fmla="*/ 1085214 w 1198484"/>
                <a:gd name="connsiteY364" fmla="*/ 796290 h 1196339"/>
                <a:gd name="connsiteX365" fmla="*/ 1085214 w 1198484"/>
                <a:gd name="connsiteY365" fmla="*/ 792480 h 1196339"/>
                <a:gd name="connsiteX366" fmla="*/ 1172210 w 1198484"/>
                <a:gd name="connsiteY366" fmla="*/ 768985 h 1196339"/>
                <a:gd name="connsiteX367" fmla="*/ 1159510 w 1198484"/>
                <a:gd name="connsiteY367" fmla="*/ 834390 h 1196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Lst>
              <a:rect l="l" t="t" r="r" b="b"/>
              <a:pathLst>
                <a:path w="1198484" h="1196339">
                  <a:moveTo>
                    <a:pt x="1092200" y="601980"/>
                  </a:moveTo>
                  <a:cubicBezTo>
                    <a:pt x="1180464" y="558165"/>
                    <a:pt x="1221739" y="452755"/>
                    <a:pt x="1184275" y="360045"/>
                  </a:cubicBezTo>
                  <a:cubicBezTo>
                    <a:pt x="1147445" y="269875"/>
                    <a:pt x="1049020" y="222885"/>
                    <a:pt x="956945" y="248285"/>
                  </a:cubicBezTo>
                  <a:cubicBezTo>
                    <a:pt x="968375" y="207010"/>
                    <a:pt x="965835" y="163195"/>
                    <a:pt x="949325" y="123190"/>
                  </a:cubicBezTo>
                  <a:cubicBezTo>
                    <a:pt x="929639" y="76200"/>
                    <a:pt x="892810" y="40005"/>
                    <a:pt x="845820" y="20320"/>
                  </a:cubicBezTo>
                  <a:cubicBezTo>
                    <a:pt x="821055" y="10160"/>
                    <a:pt x="795655" y="5715"/>
                    <a:pt x="770889" y="6350"/>
                  </a:cubicBezTo>
                  <a:lnTo>
                    <a:pt x="768985" y="635"/>
                  </a:lnTo>
                  <a:lnTo>
                    <a:pt x="744220" y="7620"/>
                  </a:lnTo>
                  <a:lnTo>
                    <a:pt x="744855" y="8890"/>
                  </a:lnTo>
                  <a:cubicBezTo>
                    <a:pt x="685164" y="17780"/>
                    <a:pt x="631825" y="55245"/>
                    <a:pt x="603250" y="111760"/>
                  </a:cubicBezTo>
                  <a:cubicBezTo>
                    <a:pt x="573405" y="52070"/>
                    <a:pt x="515620" y="13335"/>
                    <a:pt x="452755" y="6985"/>
                  </a:cubicBezTo>
                  <a:lnTo>
                    <a:pt x="452755" y="6985"/>
                  </a:lnTo>
                  <a:lnTo>
                    <a:pt x="427989" y="0"/>
                  </a:lnTo>
                  <a:lnTo>
                    <a:pt x="426085" y="6350"/>
                  </a:lnTo>
                  <a:cubicBezTo>
                    <a:pt x="404495" y="6985"/>
                    <a:pt x="382270" y="11430"/>
                    <a:pt x="361314" y="20320"/>
                  </a:cubicBezTo>
                  <a:cubicBezTo>
                    <a:pt x="340360" y="28575"/>
                    <a:pt x="321310" y="40640"/>
                    <a:pt x="305435" y="55245"/>
                  </a:cubicBezTo>
                  <a:cubicBezTo>
                    <a:pt x="297180" y="51435"/>
                    <a:pt x="295275" y="51435"/>
                    <a:pt x="294005" y="51435"/>
                  </a:cubicBezTo>
                  <a:lnTo>
                    <a:pt x="294005" y="66675"/>
                  </a:lnTo>
                  <a:cubicBezTo>
                    <a:pt x="249555" y="114300"/>
                    <a:pt x="231775" y="182245"/>
                    <a:pt x="249555" y="247650"/>
                  </a:cubicBezTo>
                  <a:cubicBezTo>
                    <a:pt x="189230" y="230505"/>
                    <a:pt x="125730" y="245110"/>
                    <a:pt x="79375" y="282575"/>
                  </a:cubicBezTo>
                  <a:lnTo>
                    <a:pt x="59055" y="294005"/>
                  </a:lnTo>
                  <a:lnTo>
                    <a:pt x="61595" y="298450"/>
                  </a:lnTo>
                  <a:cubicBezTo>
                    <a:pt x="45085" y="314960"/>
                    <a:pt x="31750" y="335280"/>
                    <a:pt x="22225" y="358140"/>
                  </a:cubicBezTo>
                  <a:cubicBezTo>
                    <a:pt x="13970" y="378460"/>
                    <a:pt x="9525" y="398780"/>
                    <a:pt x="8255" y="419735"/>
                  </a:cubicBezTo>
                  <a:cubicBezTo>
                    <a:pt x="1905" y="422275"/>
                    <a:pt x="635" y="422910"/>
                    <a:pt x="0" y="424180"/>
                  </a:cubicBezTo>
                  <a:lnTo>
                    <a:pt x="7620" y="431800"/>
                  </a:lnTo>
                  <a:cubicBezTo>
                    <a:pt x="7620" y="455930"/>
                    <a:pt x="12700" y="480695"/>
                    <a:pt x="22225" y="503555"/>
                  </a:cubicBezTo>
                  <a:cubicBezTo>
                    <a:pt x="40005" y="546100"/>
                    <a:pt x="71755" y="579755"/>
                    <a:pt x="113030" y="600075"/>
                  </a:cubicBezTo>
                  <a:cubicBezTo>
                    <a:pt x="53339" y="629285"/>
                    <a:pt x="15239" y="686435"/>
                    <a:pt x="8255" y="749300"/>
                  </a:cubicBezTo>
                  <a:lnTo>
                    <a:pt x="5080" y="762000"/>
                  </a:lnTo>
                  <a:lnTo>
                    <a:pt x="7620" y="762635"/>
                  </a:lnTo>
                  <a:cubicBezTo>
                    <a:pt x="6350" y="789305"/>
                    <a:pt x="10795" y="815975"/>
                    <a:pt x="21589" y="842010"/>
                  </a:cubicBezTo>
                  <a:cubicBezTo>
                    <a:pt x="51435" y="915670"/>
                    <a:pt x="123189" y="960755"/>
                    <a:pt x="198120" y="960755"/>
                  </a:cubicBezTo>
                  <a:cubicBezTo>
                    <a:pt x="214630" y="960755"/>
                    <a:pt x="231775" y="958215"/>
                    <a:pt x="248920" y="953770"/>
                  </a:cubicBezTo>
                  <a:cubicBezTo>
                    <a:pt x="222885" y="1045210"/>
                    <a:pt x="269875" y="1144270"/>
                    <a:pt x="360045" y="1181100"/>
                  </a:cubicBezTo>
                  <a:cubicBezTo>
                    <a:pt x="383539" y="1190625"/>
                    <a:pt x="407670" y="1195705"/>
                    <a:pt x="432435" y="1195705"/>
                  </a:cubicBezTo>
                  <a:cubicBezTo>
                    <a:pt x="457200" y="1195705"/>
                    <a:pt x="481964" y="1190625"/>
                    <a:pt x="506095" y="1181100"/>
                  </a:cubicBezTo>
                  <a:cubicBezTo>
                    <a:pt x="548639" y="1163320"/>
                    <a:pt x="582295" y="1131570"/>
                    <a:pt x="602614" y="1090295"/>
                  </a:cubicBezTo>
                  <a:cubicBezTo>
                    <a:pt x="635000" y="1156335"/>
                    <a:pt x="702310" y="1196340"/>
                    <a:pt x="773430" y="1196340"/>
                  </a:cubicBezTo>
                  <a:cubicBezTo>
                    <a:pt x="796925" y="1196340"/>
                    <a:pt x="821689" y="1191895"/>
                    <a:pt x="844550" y="1182370"/>
                  </a:cubicBezTo>
                  <a:cubicBezTo>
                    <a:pt x="934720" y="1145540"/>
                    <a:pt x="981710" y="1047115"/>
                    <a:pt x="956310" y="955040"/>
                  </a:cubicBezTo>
                  <a:cubicBezTo>
                    <a:pt x="973455" y="960120"/>
                    <a:pt x="990600" y="962025"/>
                    <a:pt x="1007745" y="962025"/>
                  </a:cubicBezTo>
                  <a:cubicBezTo>
                    <a:pt x="1032510" y="962025"/>
                    <a:pt x="1057275" y="956945"/>
                    <a:pt x="1081405" y="947420"/>
                  </a:cubicBezTo>
                  <a:cubicBezTo>
                    <a:pt x="1128395" y="927735"/>
                    <a:pt x="1164589" y="890905"/>
                    <a:pt x="1184275" y="843915"/>
                  </a:cubicBezTo>
                  <a:cubicBezTo>
                    <a:pt x="1203325" y="796925"/>
                    <a:pt x="1203325" y="745490"/>
                    <a:pt x="1183639" y="698500"/>
                  </a:cubicBezTo>
                  <a:cubicBezTo>
                    <a:pt x="1164589" y="655955"/>
                    <a:pt x="1132839" y="622300"/>
                    <a:pt x="1092200" y="601980"/>
                  </a:cubicBezTo>
                  <a:close/>
                  <a:moveTo>
                    <a:pt x="1158875" y="708660"/>
                  </a:moveTo>
                  <a:cubicBezTo>
                    <a:pt x="1163320" y="720090"/>
                    <a:pt x="1167130" y="731520"/>
                    <a:pt x="1169035" y="742950"/>
                  </a:cubicBezTo>
                  <a:lnTo>
                    <a:pt x="1084580" y="765810"/>
                  </a:lnTo>
                  <a:lnTo>
                    <a:pt x="1084580" y="627380"/>
                  </a:lnTo>
                  <a:cubicBezTo>
                    <a:pt x="1118235" y="645160"/>
                    <a:pt x="1144270" y="673735"/>
                    <a:pt x="1158875" y="708660"/>
                  </a:cubicBezTo>
                  <a:close/>
                  <a:moveTo>
                    <a:pt x="811530" y="1029970"/>
                  </a:moveTo>
                  <a:cubicBezTo>
                    <a:pt x="822960" y="984885"/>
                    <a:pt x="838200" y="927735"/>
                    <a:pt x="856614" y="854075"/>
                  </a:cubicBezTo>
                  <a:lnTo>
                    <a:pt x="1052195" y="801370"/>
                  </a:lnTo>
                  <a:lnTo>
                    <a:pt x="811530" y="1029970"/>
                  </a:lnTo>
                  <a:close/>
                  <a:moveTo>
                    <a:pt x="422910" y="1062990"/>
                  </a:moveTo>
                  <a:lnTo>
                    <a:pt x="422910" y="1071245"/>
                  </a:lnTo>
                  <a:lnTo>
                    <a:pt x="419735" y="1068070"/>
                  </a:lnTo>
                  <a:cubicBezTo>
                    <a:pt x="419735" y="1066800"/>
                    <a:pt x="419100" y="1066165"/>
                    <a:pt x="419100" y="1064895"/>
                  </a:cubicBezTo>
                  <a:cubicBezTo>
                    <a:pt x="461645" y="1040130"/>
                    <a:pt x="518795" y="1006475"/>
                    <a:pt x="596264" y="960120"/>
                  </a:cubicBezTo>
                  <a:lnTo>
                    <a:pt x="773430" y="1061720"/>
                  </a:lnTo>
                  <a:lnTo>
                    <a:pt x="422910" y="1062990"/>
                  </a:lnTo>
                  <a:close/>
                  <a:moveTo>
                    <a:pt x="156210" y="803275"/>
                  </a:moveTo>
                  <a:lnTo>
                    <a:pt x="338455" y="852805"/>
                  </a:lnTo>
                  <a:cubicBezTo>
                    <a:pt x="356870" y="927735"/>
                    <a:pt x="372110" y="986155"/>
                    <a:pt x="383539" y="1031240"/>
                  </a:cubicBezTo>
                  <a:lnTo>
                    <a:pt x="156210" y="803275"/>
                  </a:lnTo>
                  <a:close/>
                  <a:moveTo>
                    <a:pt x="377825" y="184785"/>
                  </a:moveTo>
                  <a:lnTo>
                    <a:pt x="337185" y="332740"/>
                  </a:lnTo>
                  <a:cubicBezTo>
                    <a:pt x="278764" y="347345"/>
                    <a:pt x="229870" y="359410"/>
                    <a:pt x="190500" y="369570"/>
                  </a:cubicBezTo>
                  <a:lnTo>
                    <a:pt x="377825" y="184785"/>
                  </a:lnTo>
                  <a:close/>
                  <a:moveTo>
                    <a:pt x="732155" y="147320"/>
                  </a:moveTo>
                  <a:lnTo>
                    <a:pt x="596900" y="224155"/>
                  </a:lnTo>
                  <a:cubicBezTo>
                    <a:pt x="546100" y="193675"/>
                    <a:pt x="504189" y="168275"/>
                    <a:pt x="469264" y="147955"/>
                  </a:cubicBezTo>
                  <a:lnTo>
                    <a:pt x="732155" y="147320"/>
                  </a:lnTo>
                  <a:close/>
                  <a:moveTo>
                    <a:pt x="1019810" y="374650"/>
                  </a:moveTo>
                  <a:cubicBezTo>
                    <a:pt x="977264" y="363855"/>
                    <a:pt x="925195" y="349885"/>
                    <a:pt x="859155" y="333375"/>
                  </a:cubicBezTo>
                  <a:lnTo>
                    <a:pt x="815339" y="171450"/>
                  </a:lnTo>
                  <a:lnTo>
                    <a:pt x="1019810" y="374650"/>
                  </a:lnTo>
                  <a:close/>
                  <a:moveTo>
                    <a:pt x="247014" y="614680"/>
                  </a:moveTo>
                  <a:cubicBezTo>
                    <a:pt x="264795" y="653415"/>
                    <a:pt x="290830" y="685800"/>
                    <a:pt x="321945" y="709930"/>
                  </a:cubicBezTo>
                  <a:cubicBezTo>
                    <a:pt x="316864" y="747395"/>
                    <a:pt x="320675" y="786765"/>
                    <a:pt x="334010" y="824865"/>
                  </a:cubicBezTo>
                  <a:lnTo>
                    <a:pt x="151764" y="774700"/>
                  </a:lnTo>
                  <a:cubicBezTo>
                    <a:pt x="182245" y="723265"/>
                    <a:pt x="217805" y="663575"/>
                    <a:pt x="247014" y="614680"/>
                  </a:cubicBezTo>
                  <a:close/>
                  <a:moveTo>
                    <a:pt x="363855" y="361950"/>
                  </a:moveTo>
                  <a:cubicBezTo>
                    <a:pt x="398145" y="347980"/>
                    <a:pt x="433705" y="342265"/>
                    <a:pt x="467995" y="344805"/>
                  </a:cubicBezTo>
                  <a:cubicBezTo>
                    <a:pt x="451485" y="372745"/>
                    <a:pt x="441960" y="403860"/>
                    <a:pt x="438785" y="436880"/>
                  </a:cubicBezTo>
                  <a:cubicBezTo>
                    <a:pt x="405764" y="439420"/>
                    <a:pt x="374650" y="449580"/>
                    <a:pt x="346710" y="465455"/>
                  </a:cubicBezTo>
                  <a:cubicBezTo>
                    <a:pt x="344170" y="431800"/>
                    <a:pt x="349885" y="396240"/>
                    <a:pt x="363855" y="361950"/>
                  </a:cubicBezTo>
                  <a:close/>
                  <a:moveTo>
                    <a:pt x="947420" y="574675"/>
                  </a:moveTo>
                  <a:cubicBezTo>
                    <a:pt x="929639" y="537210"/>
                    <a:pt x="904239" y="506095"/>
                    <a:pt x="873760" y="482600"/>
                  </a:cubicBezTo>
                  <a:cubicBezTo>
                    <a:pt x="879475" y="442595"/>
                    <a:pt x="874395" y="400685"/>
                    <a:pt x="859155" y="360045"/>
                  </a:cubicBezTo>
                  <a:cubicBezTo>
                    <a:pt x="915035" y="374015"/>
                    <a:pt x="983614" y="391795"/>
                    <a:pt x="1043939" y="407670"/>
                  </a:cubicBezTo>
                  <a:lnTo>
                    <a:pt x="947420" y="574675"/>
                  </a:lnTo>
                  <a:close/>
                  <a:moveTo>
                    <a:pt x="831850" y="831215"/>
                  </a:moveTo>
                  <a:cubicBezTo>
                    <a:pt x="797560" y="845185"/>
                    <a:pt x="762000" y="850900"/>
                    <a:pt x="727710" y="848360"/>
                  </a:cubicBezTo>
                  <a:cubicBezTo>
                    <a:pt x="744220" y="820420"/>
                    <a:pt x="753745" y="789305"/>
                    <a:pt x="756920" y="756285"/>
                  </a:cubicBezTo>
                  <a:cubicBezTo>
                    <a:pt x="789939" y="753745"/>
                    <a:pt x="821055" y="743585"/>
                    <a:pt x="848995" y="727710"/>
                  </a:cubicBezTo>
                  <a:cubicBezTo>
                    <a:pt x="851535" y="761365"/>
                    <a:pt x="845820" y="796925"/>
                    <a:pt x="831850" y="831215"/>
                  </a:cubicBezTo>
                  <a:close/>
                  <a:moveTo>
                    <a:pt x="511810" y="866140"/>
                  </a:moveTo>
                  <a:cubicBezTo>
                    <a:pt x="542925" y="857885"/>
                    <a:pt x="572135" y="842645"/>
                    <a:pt x="597535" y="821690"/>
                  </a:cubicBezTo>
                  <a:cubicBezTo>
                    <a:pt x="622935" y="843280"/>
                    <a:pt x="651510" y="857885"/>
                    <a:pt x="683260" y="866775"/>
                  </a:cubicBezTo>
                  <a:cubicBezTo>
                    <a:pt x="661035" y="892175"/>
                    <a:pt x="631825" y="913765"/>
                    <a:pt x="597535" y="927735"/>
                  </a:cubicBezTo>
                  <a:cubicBezTo>
                    <a:pt x="563245" y="913130"/>
                    <a:pt x="534035" y="892175"/>
                    <a:pt x="511810" y="866140"/>
                  </a:cubicBezTo>
                  <a:close/>
                  <a:moveTo>
                    <a:pt x="346075" y="726440"/>
                  </a:moveTo>
                  <a:cubicBezTo>
                    <a:pt x="374014" y="742950"/>
                    <a:pt x="405130" y="752475"/>
                    <a:pt x="438150" y="755650"/>
                  </a:cubicBezTo>
                  <a:cubicBezTo>
                    <a:pt x="440689" y="788670"/>
                    <a:pt x="450850" y="819785"/>
                    <a:pt x="466725" y="847725"/>
                  </a:cubicBezTo>
                  <a:cubicBezTo>
                    <a:pt x="432435" y="850265"/>
                    <a:pt x="397510" y="844550"/>
                    <a:pt x="363220" y="830580"/>
                  </a:cubicBezTo>
                  <a:cubicBezTo>
                    <a:pt x="349250" y="795655"/>
                    <a:pt x="343535" y="760095"/>
                    <a:pt x="346075" y="726440"/>
                  </a:cubicBezTo>
                  <a:close/>
                  <a:moveTo>
                    <a:pt x="456564" y="454660"/>
                  </a:moveTo>
                  <a:lnTo>
                    <a:pt x="502920" y="454660"/>
                  </a:lnTo>
                  <a:lnTo>
                    <a:pt x="456564" y="501015"/>
                  </a:lnTo>
                  <a:lnTo>
                    <a:pt x="456564" y="454660"/>
                  </a:lnTo>
                  <a:close/>
                  <a:moveTo>
                    <a:pt x="539750" y="455295"/>
                  </a:moveTo>
                  <a:lnTo>
                    <a:pt x="656589" y="455295"/>
                  </a:lnTo>
                  <a:lnTo>
                    <a:pt x="739139" y="538480"/>
                  </a:lnTo>
                  <a:lnTo>
                    <a:pt x="739139" y="655320"/>
                  </a:lnTo>
                  <a:lnTo>
                    <a:pt x="655955" y="737870"/>
                  </a:lnTo>
                  <a:lnTo>
                    <a:pt x="539114" y="737870"/>
                  </a:lnTo>
                  <a:lnTo>
                    <a:pt x="456564" y="654685"/>
                  </a:lnTo>
                  <a:lnTo>
                    <a:pt x="456564" y="537845"/>
                  </a:lnTo>
                  <a:lnTo>
                    <a:pt x="539750" y="455295"/>
                  </a:lnTo>
                  <a:close/>
                  <a:moveTo>
                    <a:pt x="598170" y="396875"/>
                  </a:moveTo>
                  <a:lnTo>
                    <a:pt x="631189" y="429895"/>
                  </a:lnTo>
                  <a:lnTo>
                    <a:pt x="565785" y="429895"/>
                  </a:lnTo>
                  <a:lnTo>
                    <a:pt x="598170" y="396875"/>
                  </a:lnTo>
                  <a:close/>
                  <a:moveTo>
                    <a:pt x="849630" y="466725"/>
                  </a:moveTo>
                  <a:cubicBezTo>
                    <a:pt x="821689" y="450215"/>
                    <a:pt x="790575" y="440690"/>
                    <a:pt x="757555" y="437515"/>
                  </a:cubicBezTo>
                  <a:cubicBezTo>
                    <a:pt x="755014" y="404495"/>
                    <a:pt x="744855" y="373380"/>
                    <a:pt x="728980" y="345440"/>
                  </a:cubicBezTo>
                  <a:cubicBezTo>
                    <a:pt x="763270" y="342900"/>
                    <a:pt x="798195" y="348615"/>
                    <a:pt x="833120" y="362585"/>
                  </a:cubicBezTo>
                  <a:cubicBezTo>
                    <a:pt x="846455" y="396875"/>
                    <a:pt x="852170" y="432435"/>
                    <a:pt x="849630" y="466725"/>
                  </a:cubicBezTo>
                  <a:close/>
                  <a:moveTo>
                    <a:pt x="809625" y="572770"/>
                  </a:moveTo>
                  <a:lnTo>
                    <a:pt x="764539" y="527685"/>
                  </a:lnTo>
                  <a:lnTo>
                    <a:pt x="764539" y="464185"/>
                  </a:lnTo>
                  <a:cubicBezTo>
                    <a:pt x="793750" y="467995"/>
                    <a:pt x="820420" y="478790"/>
                    <a:pt x="845185" y="494665"/>
                  </a:cubicBezTo>
                  <a:cubicBezTo>
                    <a:pt x="839470" y="522605"/>
                    <a:pt x="827405" y="549275"/>
                    <a:pt x="809625" y="572770"/>
                  </a:cubicBezTo>
                  <a:close/>
                  <a:moveTo>
                    <a:pt x="797560" y="596900"/>
                  </a:moveTo>
                  <a:lnTo>
                    <a:pt x="764539" y="629920"/>
                  </a:lnTo>
                  <a:lnTo>
                    <a:pt x="764539" y="564515"/>
                  </a:lnTo>
                  <a:lnTo>
                    <a:pt x="797560" y="596900"/>
                  </a:lnTo>
                  <a:close/>
                  <a:moveTo>
                    <a:pt x="739139" y="501650"/>
                  </a:moveTo>
                  <a:lnTo>
                    <a:pt x="692785" y="455295"/>
                  </a:lnTo>
                  <a:lnTo>
                    <a:pt x="739139" y="455295"/>
                  </a:lnTo>
                  <a:lnTo>
                    <a:pt x="739139" y="501650"/>
                  </a:lnTo>
                  <a:close/>
                  <a:moveTo>
                    <a:pt x="730885" y="429895"/>
                  </a:moveTo>
                  <a:lnTo>
                    <a:pt x="667385" y="429895"/>
                  </a:lnTo>
                  <a:lnTo>
                    <a:pt x="622300" y="384810"/>
                  </a:lnTo>
                  <a:cubicBezTo>
                    <a:pt x="645795" y="367030"/>
                    <a:pt x="672464" y="355600"/>
                    <a:pt x="700405" y="349250"/>
                  </a:cubicBezTo>
                  <a:cubicBezTo>
                    <a:pt x="716280" y="373380"/>
                    <a:pt x="727075" y="400685"/>
                    <a:pt x="730885" y="429895"/>
                  </a:cubicBezTo>
                  <a:close/>
                  <a:moveTo>
                    <a:pt x="739139" y="737870"/>
                  </a:moveTo>
                  <a:lnTo>
                    <a:pt x="692785" y="737870"/>
                  </a:lnTo>
                  <a:lnTo>
                    <a:pt x="739139" y="691515"/>
                  </a:lnTo>
                  <a:lnTo>
                    <a:pt x="739139" y="737870"/>
                  </a:lnTo>
                  <a:close/>
                  <a:moveTo>
                    <a:pt x="597535" y="796290"/>
                  </a:moveTo>
                  <a:lnTo>
                    <a:pt x="564514" y="763270"/>
                  </a:lnTo>
                  <a:lnTo>
                    <a:pt x="629920" y="763270"/>
                  </a:lnTo>
                  <a:lnTo>
                    <a:pt x="597535" y="796290"/>
                  </a:lnTo>
                  <a:close/>
                  <a:moveTo>
                    <a:pt x="456564" y="690880"/>
                  </a:moveTo>
                  <a:lnTo>
                    <a:pt x="502920" y="737235"/>
                  </a:lnTo>
                  <a:lnTo>
                    <a:pt x="456564" y="737235"/>
                  </a:lnTo>
                  <a:lnTo>
                    <a:pt x="456564" y="690880"/>
                  </a:lnTo>
                  <a:close/>
                  <a:moveTo>
                    <a:pt x="430530" y="629285"/>
                  </a:moveTo>
                  <a:lnTo>
                    <a:pt x="397510" y="596265"/>
                  </a:lnTo>
                  <a:lnTo>
                    <a:pt x="430530" y="563245"/>
                  </a:lnTo>
                  <a:lnTo>
                    <a:pt x="430530" y="629285"/>
                  </a:lnTo>
                  <a:close/>
                  <a:moveTo>
                    <a:pt x="386080" y="620395"/>
                  </a:moveTo>
                  <a:lnTo>
                    <a:pt x="431164" y="665480"/>
                  </a:lnTo>
                  <a:lnTo>
                    <a:pt x="431164" y="728980"/>
                  </a:lnTo>
                  <a:cubicBezTo>
                    <a:pt x="401955" y="725170"/>
                    <a:pt x="375285" y="714375"/>
                    <a:pt x="350520" y="698500"/>
                  </a:cubicBezTo>
                  <a:cubicBezTo>
                    <a:pt x="356235" y="670560"/>
                    <a:pt x="368300" y="643890"/>
                    <a:pt x="386080" y="620395"/>
                  </a:cubicBezTo>
                  <a:close/>
                  <a:moveTo>
                    <a:pt x="464820" y="763270"/>
                  </a:moveTo>
                  <a:lnTo>
                    <a:pt x="528320" y="763270"/>
                  </a:lnTo>
                  <a:lnTo>
                    <a:pt x="573405" y="808355"/>
                  </a:lnTo>
                  <a:cubicBezTo>
                    <a:pt x="549910" y="826135"/>
                    <a:pt x="523239" y="837565"/>
                    <a:pt x="495300" y="843915"/>
                  </a:cubicBezTo>
                  <a:cubicBezTo>
                    <a:pt x="478789" y="819785"/>
                    <a:pt x="468630" y="792480"/>
                    <a:pt x="464820" y="763270"/>
                  </a:cubicBezTo>
                  <a:close/>
                  <a:moveTo>
                    <a:pt x="621664" y="808355"/>
                  </a:moveTo>
                  <a:lnTo>
                    <a:pt x="666750" y="763270"/>
                  </a:lnTo>
                  <a:lnTo>
                    <a:pt x="730250" y="763270"/>
                  </a:lnTo>
                  <a:cubicBezTo>
                    <a:pt x="726439" y="792480"/>
                    <a:pt x="715645" y="819150"/>
                    <a:pt x="699770" y="843915"/>
                  </a:cubicBezTo>
                  <a:cubicBezTo>
                    <a:pt x="671830" y="838200"/>
                    <a:pt x="645160" y="826135"/>
                    <a:pt x="621664" y="808355"/>
                  </a:cubicBezTo>
                  <a:close/>
                  <a:moveTo>
                    <a:pt x="764539" y="729615"/>
                  </a:moveTo>
                  <a:lnTo>
                    <a:pt x="764539" y="666115"/>
                  </a:lnTo>
                  <a:lnTo>
                    <a:pt x="809625" y="621030"/>
                  </a:lnTo>
                  <a:cubicBezTo>
                    <a:pt x="827405" y="644525"/>
                    <a:pt x="838835" y="671195"/>
                    <a:pt x="845185" y="699135"/>
                  </a:cubicBezTo>
                  <a:cubicBezTo>
                    <a:pt x="821055" y="715010"/>
                    <a:pt x="793750" y="725805"/>
                    <a:pt x="764539" y="729615"/>
                  </a:cubicBezTo>
                  <a:close/>
                  <a:moveTo>
                    <a:pt x="822960" y="596900"/>
                  </a:moveTo>
                  <a:cubicBezTo>
                    <a:pt x="844550" y="571500"/>
                    <a:pt x="859155" y="542925"/>
                    <a:pt x="868045" y="511175"/>
                  </a:cubicBezTo>
                  <a:cubicBezTo>
                    <a:pt x="894080" y="533400"/>
                    <a:pt x="915035" y="562610"/>
                    <a:pt x="929005" y="596900"/>
                  </a:cubicBezTo>
                  <a:cubicBezTo>
                    <a:pt x="914400" y="631190"/>
                    <a:pt x="893445" y="660400"/>
                    <a:pt x="867410" y="682625"/>
                  </a:cubicBezTo>
                  <a:cubicBezTo>
                    <a:pt x="859155" y="651510"/>
                    <a:pt x="844550" y="622300"/>
                    <a:pt x="822960" y="596900"/>
                  </a:cubicBezTo>
                  <a:close/>
                  <a:moveTo>
                    <a:pt x="712470" y="321310"/>
                  </a:moveTo>
                  <a:cubicBezTo>
                    <a:pt x="687705" y="288925"/>
                    <a:pt x="654685" y="262255"/>
                    <a:pt x="614045" y="244475"/>
                  </a:cubicBezTo>
                  <a:lnTo>
                    <a:pt x="782320" y="148590"/>
                  </a:lnTo>
                  <a:lnTo>
                    <a:pt x="833120" y="335915"/>
                  </a:lnTo>
                  <a:cubicBezTo>
                    <a:pt x="793114" y="320675"/>
                    <a:pt x="751839" y="315595"/>
                    <a:pt x="712470" y="321310"/>
                  </a:cubicBezTo>
                  <a:close/>
                  <a:moveTo>
                    <a:pt x="598170" y="265430"/>
                  </a:moveTo>
                  <a:cubicBezTo>
                    <a:pt x="632460" y="280035"/>
                    <a:pt x="661670" y="300990"/>
                    <a:pt x="683895" y="327025"/>
                  </a:cubicBezTo>
                  <a:cubicBezTo>
                    <a:pt x="652780" y="335280"/>
                    <a:pt x="623570" y="350520"/>
                    <a:pt x="598170" y="371475"/>
                  </a:cubicBezTo>
                  <a:cubicBezTo>
                    <a:pt x="572770" y="349885"/>
                    <a:pt x="544195" y="335280"/>
                    <a:pt x="512445" y="326390"/>
                  </a:cubicBezTo>
                  <a:cubicBezTo>
                    <a:pt x="535305" y="300990"/>
                    <a:pt x="563880" y="279400"/>
                    <a:pt x="598170" y="265430"/>
                  </a:cubicBezTo>
                  <a:close/>
                  <a:moveTo>
                    <a:pt x="574039" y="384810"/>
                  </a:moveTo>
                  <a:lnTo>
                    <a:pt x="528955" y="429895"/>
                  </a:lnTo>
                  <a:lnTo>
                    <a:pt x="465455" y="429895"/>
                  </a:lnTo>
                  <a:cubicBezTo>
                    <a:pt x="469264" y="400685"/>
                    <a:pt x="480060" y="374015"/>
                    <a:pt x="495935" y="349250"/>
                  </a:cubicBezTo>
                  <a:cubicBezTo>
                    <a:pt x="523875" y="354965"/>
                    <a:pt x="550545" y="367030"/>
                    <a:pt x="574039" y="384810"/>
                  </a:cubicBezTo>
                  <a:close/>
                  <a:moveTo>
                    <a:pt x="431164" y="463550"/>
                  </a:moveTo>
                  <a:lnTo>
                    <a:pt x="431164" y="527050"/>
                  </a:lnTo>
                  <a:lnTo>
                    <a:pt x="386080" y="572135"/>
                  </a:lnTo>
                  <a:cubicBezTo>
                    <a:pt x="368300" y="548640"/>
                    <a:pt x="356870" y="521970"/>
                    <a:pt x="350520" y="494030"/>
                  </a:cubicBezTo>
                  <a:cubicBezTo>
                    <a:pt x="374650" y="477520"/>
                    <a:pt x="401955" y="467360"/>
                    <a:pt x="431164" y="463550"/>
                  </a:cubicBezTo>
                  <a:close/>
                  <a:moveTo>
                    <a:pt x="372745" y="596265"/>
                  </a:moveTo>
                  <a:cubicBezTo>
                    <a:pt x="351155" y="621665"/>
                    <a:pt x="336550" y="650240"/>
                    <a:pt x="327660" y="681990"/>
                  </a:cubicBezTo>
                  <a:cubicBezTo>
                    <a:pt x="301625" y="659765"/>
                    <a:pt x="280670" y="630555"/>
                    <a:pt x="266700" y="596265"/>
                  </a:cubicBezTo>
                  <a:cubicBezTo>
                    <a:pt x="281305" y="561975"/>
                    <a:pt x="302260" y="532765"/>
                    <a:pt x="328295" y="510540"/>
                  </a:cubicBezTo>
                  <a:cubicBezTo>
                    <a:pt x="336550" y="541655"/>
                    <a:pt x="351155" y="570865"/>
                    <a:pt x="372745" y="596265"/>
                  </a:cubicBezTo>
                  <a:close/>
                  <a:moveTo>
                    <a:pt x="452120" y="874395"/>
                  </a:moveTo>
                  <a:cubicBezTo>
                    <a:pt x="462914" y="874395"/>
                    <a:pt x="473075" y="873760"/>
                    <a:pt x="483235" y="872490"/>
                  </a:cubicBezTo>
                  <a:cubicBezTo>
                    <a:pt x="506095" y="902335"/>
                    <a:pt x="535939" y="927100"/>
                    <a:pt x="572135" y="944880"/>
                  </a:cubicBezTo>
                  <a:cubicBezTo>
                    <a:pt x="523239" y="974090"/>
                    <a:pt x="463550" y="1009015"/>
                    <a:pt x="412114" y="1039495"/>
                  </a:cubicBezTo>
                  <a:cubicBezTo>
                    <a:pt x="396875" y="981710"/>
                    <a:pt x="380364" y="914400"/>
                    <a:pt x="366395" y="859790"/>
                  </a:cubicBezTo>
                  <a:cubicBezTo>
                    <a:pt x="394335" y="869315"/>
                    <a:pt x="423545" y="874395"/>
                    <a:pt x="452120" y="874395"/>
                  </a:cubicBezTo>
                  <a:close/>
                  <a:moveTo>
                    <a:pt x="711835" y="872490"/>
                  </a:moveTo>
                  <a:cubicBezTo>
                    <a:pt x="722630" y="873760"/>
                    <a:pt x="732789" y="874395"/>
                    <a:pt x="743585" y="874395"/>
                  </a:cubicBezTo>
                  <a:cubicBezTo>
                    <a:pt x="771525" y="874395"/>
                    <a:pt x="800100" y="869315"/>
                    <a:pt x="828675" y="859790"/>
                  </a:cubicBezTo>
                  <a:cubicBezTo>
                    <a:pt x="814705" y="914400"/>
                    <a:pt x="797560" y="980440"/>
                    <a:pt x="782955" y="1038225"/>
                  </a:cubicBezTo>
                  <a:lnTo>
                    <a:pt x="621664" y="945515"/>
                  </a:lnTo>
                  <a:cubicBezTo>
                    <a:pt x="657860" y="927735"/>
                    <a:pt x="688339" y="902335"/>
                    <a:pt x="711835" y="872490"/>
                  </a:cubicBezTo>
                  <a:close/>
                  <a:moveTo>
                    <a:pt x="873125" y="711200"/>
                  </a:moveTo>
                  <a:cubicBezTo>
                    <a:pt x="904239" y="687070"/>
                    <a:pt x="930275" y="654685"/>
                    <a:pt x="948689" y="615950"/>
                  </a:cubicBezTo>
                  <a:cubicBezTo>
                    <a:pt x="977900" y="664845"/>
                    <a:pt x="1012825" y="724535"/>
                    <a:pt x="1043305" y="776605"/>
                  </a:cubicBezTo>
                  <a:lnTo>
                    <a:pt x="860425" y="826135"/>
                  </a:lnTo>
                  <a:cubicBezTo>
                    <a:pt x="874395" y="788035"/>
                    <a:pt x="878205" y="748665"/>
                    <a:pt x="873125" y="711200"/>
                  </a:cubicBezTo>
                  <a:close/>
                  <a:moveTo>
                    <a:pt x="965835" y="594360"/>
                  </a:moveTo>
                  <a:lnTo>
                    <a:pt x="1059814" y="431165"/>
                  </a:lnTo>
                  <a:lnTo>
                    <a:pt x="1059180" y="752475"/>
                  </a:lnTo>
                  <a:cubicBezTo>
                    <a:pt x="1035685" y="711835"/>
                    <a:pt x="1005205" y="660400"/>
                    <a:pt x="965835" y="594360"/>
                  </a:cubicBezTo>
                  <a:close/>
                  <a:moveTo>
                    <a:pt x="414655" y="147955"/>
                  </a:moveTo>
                  <a:lnTo>
                    <a:pt x="418464" y="147955"/>
                  </a:lnTo>
                  <a:cubicBezTo>
                    <a:pt x="471805" y="179070"/>
                    <a:pt x="532130" y="215265"/>
                    <a:pt x="581025" y="244475"/>
                  </a:cubicBezTo>
                  <a:cubicBezTo>
                    <a:pt x="541655" y="262255"/>
                    <a:pt x="508635" y="288290"/>
                    <a:pt x="483870" y="320040"/>
                  </a:cubicBezTo>
                  <a:cubicBezTo>
                    <a:pt x="444500" y="314960"/>
                    <a:pt x="403225" y="319405"/>
                    <a:pt x="363220" y="334010"/>
                  </a:cubicBezTo>
                  <a:lnTo>
                    <a:pt x="414655" y="147955"/>
                  </a:lnTo>
                  <a:lnTo>
                    <a:pt x="414655" y="147955"/>
                  </a:lnTo>
                  <a:close/>
                  <a:moveTo>
                    <a:pt x="337185" y="359410"/>
                  </a:moveTo>
                  <a:cubicBezTo>
                    <a:pt x="321945" y="400050"/>
                    <a:pt x="316864" y="441960"/>
                    <a:pt x="321945" y="481965"/>
                  </a:cubicBezTo>
                  <a:cubicBezTo>
                    <a:pt x="291464" y="505460"/>
                    <a:pt x="266064" y="536575"/>
                    <a:pt x="248285" y="574040"/>
                  </a:cubicBezTo>
                  <a:lnTo>
                    <a:pt x="153035" y="407035"/>
                  </a:lnTo>
                  <a:lnTo>
                    <a:pt x="153670" y="406400"/>
                  </a:lnTo>
                  <a:cubicBezTo>
                    <a:pt x="213360" y="390525"/>
                    <a:pt x="281939" y="373380"/>
                    <a:pt x="337185" y="359410"/>
                  </a:cubicBezTo>
                  <a:close/>
                  <a:moveTo>
                    <a:pt x="146050" y="446405"/>
                  </a:moveTo>
                  <a:lnTo>
                    <a:pt x="229870" y="593090"/>
                  </a:lnTo>
                  <a:cubicBezTo>
                    <a:pt x="194945" y="651510"/>
                    <a:pt x="167005" y="697865"/>
                    <a:pt x="144780" y="735965"/>
                  </a:cubicBezTo>
                  <a:lnTo>
                    <a:pt x="146050" y="446405"/>
                  </a:lnTo>
                  <a:close/>
                  <a:moveTo>
                    <a:pt x="422910" y="1080770"/>
                  </a:moveTo>
                  <a:cubicBezTo>
                    <a:pt x="422275" y="1078865"/>
                    <a:pt x="421639" y="1076960"/>
                    <a:pt x="421639" y="1075055"/>
                  </a:cubicBezTo>
                  <a:lnTo>
                    <a:pt x="422910" y="1073785"/>
                  </a:lnTo>
                  <a:lnTo>
                    <a:pt x="422910" y="1080770"/>
                  </a:lnTo>
                  <a:close/>
                  <a:moveTo>
                    <a:pt x="1085214" y="576580"/>
                  </a:moveTo>
                  <a:lnTo>
                    <a:pt x="1085214" y="418465"/>
                  </a:lnTo>
                  <a:cubicBezTo>
                    <a:pt x="1125220" y="429260"/>
                    <a:pt x="1156970" y="438150"/>
                    <a:pt x="1171575" y="442595"/>
                  </a:cubicBezTo>
                  <a:cubicBezTo>
                    <a:pt x="1170305" y="460375"/>
                    <a:pt x="1165860" y="478155"/>
                    <a:pt x="1158875" y="495300"/>
                  </a:cubicBezTo>
                  <a:cubicBezTo>
                    <a:pt x="1144270" y="530860"/>
                    <a:pt x="1118235" y="558800"/>
                    <a:pt x="1085214" y="576580"/>
                  </a:cubicBezTo>
                  <a:close/>
                  <a:moveTo>
                    <a:pt x="1160145" y="369570"/>
                  </a:moveTo>
                  <a:cubicBezTo>
                    <a:pt x="1166495" y="384810"/>
                    <a:pt x="1170305" y="400685"/>
                    <a:pt x="1171575" y="416560"/>
                  </a:cubicBezTo>
                  <a:cubicBezTo>
                    <a:pt x="1155700" y="411480"/>
                    <a:pt x="1128395" y="403860"/>
                    <a:pt x="1082675" y="391160"/>
                  </a:cubicBezTo>
                  <a:lnTo>
                    <a:pt x="1125855" y="316865"/>
                  </a:lnTo>
                  <a:cubicBezTo>
                    <a:pt x="1139825" y="331470"/>
                    <a:pt x="1151889" y="349250"/>
                    <a:pt x="1160145" y="369570"/>
                  </a:cubicBezTo>
                  <a:close/>
                  <a:moveTo>
                    <a:pt x="1105535" y="299720"/>
                  </a:moveTo>
                  <a:lnTo>
                    <a:pt x="1059814" y="379095"/>
                  </a:lnTo>
                  <a:lnTo>
                    <a:pt x="956310" y="275590"/>
                  </a:lnTo>
                  <a:cubicBezTo>
                    <a:pt x="1008380" y="258445"/>
                    <a:pt x="1063625" y="268605"/>
                    <a:pt x="1105535" y="299720"/>
                  </a:cubicBezTo>
                  <a:close/>
                  <a:moveTo>
                    <a:pt x="929639" y="248920"/>
                  </a:moveTo>
                  <a:lnTo>
                    <a:pt x="811530" y="131445"/>
                  </a:lnTo>
                  <a:lnTo>
                    <a:pt x="893445" y="84455"/>
                  </a:lnTo>
                  <a:cubicBezTo>
                    <a:pt x="906780" y="98425"/>
                    <a:pt x="917575" y="114935"/>
                    <a:pt x="925195" y="133350"/>
                  </a:cubicBezTo>
                  <a:cubicBezTo>
                    <a:pt x="941070" y="170815"/>
                    <a:pt x="942339" y="210820"/>
                    <a:pt x="929639" y="248920"/>
                  </a:cubicBezTo>
                  <a:close/>
                  <a:moveTo>
                    <a:pt x="836295" y="44450"/>
                  </a:moveTo>
                  <a:cubicBezTo>
                    <a:pt x="850264" y="50165"/>
                    <a:pt x="862330" y="57785"/>
                    <a:pt x="873760" y="66040"/>
                  </a:cubicBezTo>
                  <a:lnTo>
                    <a:pt x="798830" y="108585"/>
                  </a:lnTo>
                  <a:lnTo>
                    <a:pt x="777875" y="31750"/>
                  </a:lnTo>
                  <a:cubicBezTo>
                    <a:pt x="797560" y="33020"/>
                    <a:pt x="817245" y="36830"/>
                    <a:pt x="836295" y="44450"/>
                  </a:cubicBezTo>
                  <a:close/>
                  <a:moveTo>
                    <a:pt x="751839" y="33655"/>
                  </a:moveTo>
                  <a:lnTo>
                    <a:pt x="775335" y="121285"/>
                  </a:lnTo>
                  <a:lnTo>
                    <a:pt x="627380" y="121920"/>
                  </a:lnTo>
                  <a:cubicBezTo>
                    <a:pt x="652780" y="73025"/>
                    <a:pt x="699770" y="41275"/>
                    <a:pt x="751839" y="33655"/>
                  </a:cubicBezTo>
                  <a:close/>
                  <a:moveTo>
                    <a:pt x="579755" y="121920"/>
                  </a:moveTo>
                  <a:lnTo>
                    <a:pt x="425450" y="122555"/>
                  </a:lnTo>
                  <a:cubicBezTo>
                    <a:pt x="424180" y="121920"/>
                    <a:pt x="422910" y="121285"/>
                    <a:pt x="421639" y="120650"/>
                  </a:cubicBezTo>
                  <a:lnTo>
                    <a:pt x="445770" y="33020"/>
                  </a:lnTo>
                  <a:cubicBezTo>
                    <a:pt x="501650" y="36830"/>
                    <a:pt x="553720" y="69850"/>
                    <a:pt x="579755" y="121920"/>
                  </a:cubicBezTo>
                  <a:close/>
                  <a:moveTo>
                    <a:pt x="371475" y="43815"/>
                  </a:moveTo>
                  <a:cubicBezTo>
                    <a:pt x="387350" y="37465"/>
                    <a:pt x="403225" y="33655"/>
                    <a:pt x="419735" y="32385"/>
                  </a:cubicBezTo>
                  <a:lnTo>
                    <a:pt x="399414" y="106680"/>
                  </a:lnTo>
                  <a:cubicBezTo>
                    <a:pt x="367664" y="88265"/>
                    <a:pt x="346075" y="76200"/>
                    <a:pt x="330835" y="67945"/>
                  </a:cubicBezTo>
                  <a:cubicBezTo>
                    <a:pt x="342900" y="57785"/>
                    <a:pt x="356235" y="50165"/>
                    <a:pt x="371475" y="43815"/>
                  </a:cubicBezTo>
                  <a:close/>
                  <a:moveTo>
                    <a:pt x="281939" y="132080"/>
                  </a:moveTo>
                  <a:cubicBezTo>
                    <a:pt x="288925" y="114935"/>
                    <a:pt x="299085" y="99695"/>
                    <a:pt x="311150" y="85725"/>
                  </a:cubicBezTo>
                  <a:cubicBezTo>
                    <a:pt x="329564" y="95885"/>
                    <a:pt x="358139" y="112395"/>
                    <a:pt x="391795" y="132080"/>
                  </a:cubicBezTo>
                  <a:lnTo>
                    <a:pt x="391160" y="134620"/>
                  </a:lnTo>
                  <a:lnTo>
                    <a:pt x="276860" y="247650"/>
                  </a:lnTo>
                  <a:cubicBezTo>
                    <a:pt x="264795" y="210185"/>
                    <a:pt x="266064" y="169545"/>
                    <a:pt x="281939" y="132080"/>
                  </a:cubicBezTo>
                  <a:close/>
                  <a:moveTo>
                    <a:pt x="250189" y="274320"/>
                  </a:moveTo>
                  <a:lnTo>
                    <a:pt x="140335" y="382905"/>
                  </a:lnTo>
                  <a:cubicBezTo>
                    <a:pt x="139700" y="382905"/>
                    <a:pt x="139700" y="382905"/>
                    <a:pt x="139064" y="382905"/>
                  </a:cubicBezTo>
                  <a:lnTo>
                    <a:pt x="93345" y="302895"/>
                  </a:lnTo>
                  <a:cubicBezTo>
                    <a:pt x="136525" y="267970"/>
                    <a:pt x="195580" y="255905"/>
                    <a:pt x="250189" y="274320"/>
                  </a:cubicBezTo>
                  <a:close/>
                  <a:moveTo>
                    <a:pt x="46355" y="367665"/>
                  </a:moveTo>
                  <a:cubicBezTo>
                    <a:pt x="53339" y="350520"/>
                    <a:pt x="63500" y="334645"/>
                    <a:pt x="74930" y="321310"/>
                  </a:cubicBezTo>
                  <a:lnTo>
                    <a:pt x="113664" y="389255"/>
                  </a:lnTo>
                  <a:cubicBezTo>
                    <a:pt x="76200" y="399415"/>
                    <a:pt x="51435" y="405765"/>
                    <a:pt x="34925" y="410845"/>
                  </a:cubicBezTo>
                  <a:cubicBezTo>
                    <a:pt x="36830" y="396240"/>
                    <a:pt x="40639" y="381635"/>
                    <a:pt x="46355" y="367665"/>
                  </a:cubicBezTo>
                  <a:close/>
                  <a:moveTo>
                    <a:pt x="46989" y="493395"/>
                  </a:moveTo>
                  <a:cubicBezTo>
                    <a:pt x="39370" y="475615"/>
                    <a:pt x="35560" y="456565"/>
                    <a:pt x="34289" y="438150"/>
                  </a:cubicBezTo>
                  <a:cubicBezTo>
                    <a:pt x="52705" y="432435"/>
                    <a:pt x="83820" y="424180"/>
                    <a:pt x="120650" y="414655"/>
                  </a:cubicBezTo>
                  <a:lnTo>
                    <a:pt x="119380" y="574675"/>
                  </a:lnTo>
                  <a:cubicBezTo>
                    <a:pt x="86995" y="556895"/>
                    <a:pt x="61595" y="528320"/>
                    <a:pt x="46989" y="493395"/>
                  </a:cubicBezTo>
                  <a:close/>
                  <a:moveTo>
                    <a:pt x="119380" y="626110"/>
                  </a:moveTo>
                  <a:lnTo>
                    <a:pt x="118745" y="766445"/>
                  </a:lnTo>
                  <a:lnTo>
                    <a:pt x="35560" y="743585"/>
                  </a:lnTo>
                  <a:cubicBezTo>
                    <a:pt x="43814" y="694690"/>
                    <a:pt x="73660" y="650875"/>
                    <a:pt x="119380" y="626110"/>
                  </a:cubicBezTo>
                  <a:close/>
                  <a:moveTo>
                    <a:pt x="33655" y="769620"/>
                  </a:moveTo>
                  <a:lnTo>
                    <a:pt x="112395" y="791210"/>
                  </a:lnTo>
                  <a:cubicBezTo>
                    <a:pt x="88900" y="831215"/>
                    <a:pt x="75564" y="855980"/>
                    <a:pt x="67310" y="870585"/>
                  </a:cubicBezTo>
                  <a:cubicBezTo>
                    <a:pt x="58420" y="859155"/>
                    <a:pt x="51435" y="846455"/>
                    <a:pt x="45720" y="832485"/>
                  </a:cubicBezTo>
                  <a:cubicBezTo>
                    <a:pt x="36830" y="812165"/>
                    <a:pt x="33020" y="790575"/>
                    <a:pt x="33655" y="769620"/>
                  </a:cubicBezTo>
                  <a:close/>
                  <a:moveTo>
                    <a:pt x="85089" y="890905"/>
                  </a:moveTo>
                  <a:cubicBezTo>
                    <a:pt x="92075" y="876935"/>
                    <a:pt x="108585" y="848360"/>
                    <a:pt x="128905" y="813435"/>
                  </a:cubicBezTo>
                  <a:lnTo>
                    <a:pt x="243839" y="929005"/>
                  </a:lnTo>
                  <a:cubicBezTo>
                    <a:pt x="187325" y="945515"/>
                    <a:pt x="127000" y="929640"/>
                    <a:pt x="85089" y="890905"/>
                  </a:cubicBezTo>
                  <a:close/>
                  <a:moveTo>
                    <a:pt x="274320" y="958215"/>
                  </a:moveTo>
                  <a:lnTo>
                    <a:pt x="375285" y="1059815"/>
                  </a:lnTo>
                  <a:cubicBezTo>
                    <a:pt x="340995" y="1079500"/>
                    <a:pt x="313689" y="1095375"/>
                    <a:pt x="299085" y="1102360"/>
                  </a:cubicBezTo>
                  <a:cubicBezTo>
                    <a:pt x="269875" y="1062355"/>
                    <a:pt x="259080" y="1009015"/>
                    <a:pt x="274320" y="958215"/>
                  </a:cubicBezTo>
                  <a:close/>
                  <a:moveTo>
                    <a:pt x="316230" y="1122680"/>
                  </a:moveTo>
                  <a:cubicBezTo>
                    <a:pt x="330835" y="1115060"/>
                    <a:pt x="354330" y="1101725"/>
                    <a:pt x="394335" y="1078865"/>
                  </a:cubicBezTo>
                  <a:lnTo>
                    <a:pt x="396239" y="1080770"/>
                  </a:lnTo>
                  <a:cubicBezTo>
                    <a:pt x="408939" y="1128395"/>
                    <a:pt x="416560" y="1154430"/>
                    <a:pt x="421005" y="1169670"/>
                  </a:cubicBezTo>
                  <a:cubicBezTo>
                    <a:pt x="403225" y="1168400"/>
                    <a:pt x="386080" y="1164590"/>
                    <a:pt x="368935" y="1157605"/>
                  </a:cubicBezTo>
                  <a:cubicBezTo>
                    <a:pt x="349250" y="1149350"/>
                    <a:pt x="330835" y="1137285"/>
                    <a:pt x="316230" y="1122680"/>
                  </a:cubicBezTo>
                  <a:close/>
                  <a:moveTo>
                    <a:pt x="495300" y="1156970"/>
                  </a:moveTo>
                  <a:cubicBezTo>
                    <a:pt x="480060" y="1163320"/>
                    <a:pt x="463550" y="1167130"/>
                    <a:pt x="447675" y="1169035"/>
                  </a:cubicBezTo>
                  <a:cubicBezTo>
                    <a:pt x="443864" y="1156970"/>
                    <a:pt x="435610" y="1127125"/>
                    <a:pt x="424814" y="1088390"/>
                  </a:cubicBezTo>
                  <a:lnTo>
                    <a:pt x="573405" y="1087755"/>
                  </a:lnTo>
                  <a:cubicBezTo>
                    <a:pt x="555625" y="1118870"/>
                    <a:pt x="528955" y="1143000"/>
                    <a:pt x="495300" y="1156970"/>
                  </a:cubicBezTo>
                  <a:close/>
                  <a:moveTo>
                    <a:pt x="629920" y="1088390"/>
                  </a:moveTo>
                  <a:lnTo>
                    <a:pt x="768985" y="1087755"/>
                  </a:lnTo>
                  <a:cubicBezTo>
                    <a:pt x="758825" y="1125855"/>
                    <a:pt x="750570" y="1155700"/>
                    <a:pt x="746125" y="1168400"/>
                  </a:cubicBezTo>
                  <a:cubicBezTo>
                    <a:pt x="698500" y="1160780"/>
                    <a:pt x="655320" y="1132205"/>
                    <a:pt x="629920" y="1088390"/>
                  </a:cubicBezTo>
                  <a:close/>
                  <a:moveTo>
                    <a:pt x="834389" y="1158240"/>
                  </a:moveTo>
                  <a:cubicBezTo>
                    <a:pt x="814070" y="1166495"/>
                    <a:pt x="793114" y="1170305"/>
                    <a:pt x="772160" y="1170305"/>
                  </a:cubicBezTo>
                  <a:cubicBezTo>
                    <a:pt x="777239" y="1155065"/>
                    <a:pt x="784860" y="1127760"/>
                    <a:pt x="798830" y="1076960"/>
                  </a:cubicBezTo>
                  <a:lnTo>
                    <a:pt x="798830" y="1076960"/>
                  </a:lnTo>
                  <a:lnTo>
                    <a:pt x="884555" y="1125855"/>
                  </a:lnTo>
                  <a:cubicBezTo>
                    <a:pt x="870585" y="1139825"/>
                    <a:pt x="853439" y="1150620"/>
                    <a:pt x="834389" y="1158240"/>
                  </a:cubicBezTo>
                  <a:close/>
                  <a:moveTo>
                    <a:pt x="902335" y="1106805"/>
                  </a:moveTo>
                  <a:lnTo>
                    <a:pt x="818514" y="1058545"/>
                  </a:lnTo>
                  <a:lnTo>
                    <a:pt x="928370" y="953770"/>
                  </a:lnTo>
                  <a:cubicBezTo>
                    <a:pt x="946150" y="1007745"/>
                    <a:pt x="934720" y="1064895"/>
                    <a:pt x="902335" y="1106805"/>
                  </a:cubicBezTo>
                  <a:close/>
                  <a:moveTo>
                    <a:pt x="1070610" y="923925"/>
                  </a:moveTo>
                  <a:cubicBezTo>
                    <a:pt x="1033780" y="939165"/>
                    <a:pt x="993139" y="941070"/>
                    <a:pt x="955675" y="928370"/>
                  </a:cubicBezTo>
                  <a:lnTo>
                    <a:pt x="1068705" y="820420"/>
                  </a:lnTo>
                  <a:cubicBezTo>
                    <a:pt x="1091564" y="859790"/>
                    <a:pt x="1108075" y="889635"/>
                    <a:pt x="1111885" y="898525"/>
                  </a:cubicBezTo>
                  <a:cubicBezTo>
                    <a:pt x="1099820" y="909320"/>
                    <a:pt x="1085850" y="917575"/>
                    <a:pt x="1070610" y="923925"/>
                  </a:cubicBezTo>
                  <a:close/>
                  <a:moveTo>
                    <a:pt x="1159510" y="834390"/>
                  </a:moveTo>
                  <a:cubicBezTo>
                    <a:pt x="1152525" y="851535"/>
                    <a:pt x="1143000" y="866140"/>
                    <a:pt x="1131570" y="880110"/>
                  </a:cubicBezTo>
                  <a:cubicBezTo>
                    <a:pt x="1124585" y="866775"/>
                    <a:pt x="1111250" y="842010"/>
                    <a:pt x="1085214" y="796290"/>
                  </a:cubicBezTo>
                  <a:lnTo>
                    <a:pt x="1085214" y="792480"/>
                  </a:lnTo>
                  <a:lnTo>
                    <a:pt x="1172210" y="768985"/>
                  </a:lnTo>
                  <a:cubicBezTo>
                    <a:pt x="1172210" y="791210"/>
                    <a:pt x="1167764" y="813435"/>
                    <a:pt x="1159510" y="834390"/>
                  </a:cubicBezTo>
                  <a:close/>
                </a:path>
              </a:pathLst>
            </a:custGeom>
            <a:grpFill/>
            <a:ln w="6350" cap="flat">
              <a:noFill/>
              <a:prstDash val="solid"/>
              <a:miter/>
            </a:ln>
          </p:spPr>
          <p:txBody>
            <a:bodyPr rtlCol="0" anchor="ctr"/>
            <a:lstStyle/>
            <a:p>
              <a:endParaRPr lang="en-US"/>
            </a:p>
          </p:txBody>
        </p:sp>
      </p:grpSp>
      <p:sp>
        <p:nvSpPr>
          <p:cNvPr id="21" name="TextBox 20">
            <a:extLst>
              <a:ext uri="{FF2B5EF4-FFF2-40B4-BE49-F238E27FC236}">
                <a16:creationId xmlns:a16="http://schemas.microsoft.com/office/drawing/2014/main" id="{B0434154-2FEB-4C71-8816-3D355FB28FC2}"/>
              </a:ext>
            </a:extLst>
          </p:cNvPr>
          <p:cNvSpPr txBox="1"/>
          <p:nvPr/>
        </p:nvSpPr>
        <p:spPr>
          <a:xfrm>
            <a:off x="2177935" y="2883089"/>
            <a:ext cx="9127375" cy="1323439"/>
          </a:xfrm>
          <a:prstGeom prst="rect">
            <a:avLst/>
          </a:prstGeom>
          <a:noFill/>
          <a:effectLst/>
        </p:spPr>
        <p:txBody>
          <a:bodyPr wrap="square" rtlCol="0">
            <a:spAutoFit/>
          </a:bodyPr>
          <a:lstStyle/>
          <a:p>
            <a:r>
              <a:rPr lang="fr-FR" sz="8000" dirty="0">
                <a:solidFill>
                  <a:schemeClr val="bg1"/>
                </a:solidFill>
                <a:latin typeface="110_Besmellah" pitchFamily="2" charset="0"/>
              </a:rPr>
              <a:t>k</a:t>
            </a:r>
            <a:endParaRPr lang="en-US" sz="8000" dirty="0">
              <a:solidFill>
                <a:schemeClr val="bg1"/>
              </a:solidFill>
              <a:latin typeface="110_Besmellah" pitchFamily="2" charset="0"/>
            </a:endParaRPr>
          </a:p>
        </p:txBody>
      </p:sp>
      <p:sp>
        <p:nvSpPr>
          <p:cNvPr id="23" name="Rectangle 22">
            <a:extLst>
              <a:ext uri="{FF2B5EF4-FFF2-40B4-BE49-F238E27FC236}">
                <a16:creationId xmlns:a16="http://schemas.microsoft.com/office/drawing/2014/main" id="{5D0A425F-380F-4676-B06C-ECAB4FE47FC5}"/>
              </a:ext>
            </a:extLst>
          </p:cNvPr>
          <p:cNvSpPr/>
          <p:nvPr/>
        </p:nvSpPr>
        <p:spPr>
          <a:xfrm>
            <a:off x="2030413" y="3959023"/>
            <a:ext cx="5076826" cy="2004395"/>
          </a:xfrm>
          <a:prstGeom prst="rect">
            <a:avLst/>
          </a:prstGeom>
        </p:spPr>
        <p:txBody>
          <a:bodyPr wrap="square">
            <a:spAutoFit/>
          </a:bodyPr>
          <a:lstStyle/>
          <a:p>
            <a:pPr algn="ctr">
              <a:lnSpc>
                <a:spcPct val="150000"/>
              </a:lnSpc>
              <a:spcBef>
                <a:spcPts val="1200"/>
              </a:spcBef>
            </a:pPr>
            <a:r>
              <a:rPr lang="ar-AE" sz="1400" dirty="0">
                <a:solidFill>
                  <a:schemeClr val="bg1"/>
                </a:solidFill>
                <a:latin typeface="GS45_Arab(AndroidOS)" panose="02020603020101020101" pitchFamily="18" charset="-128"/>
                <a:ea typeface="GS45_Arab(AndroidOS)" panose="02020603020101020101" pitchFamily="18" charset="-128"/>
                <a:cs typeface="GS45_Arab(AndroidOS)" panose="02020603020101020101" pitchFamily="18" charset="-128"/>
              </a:rPr>
              <a:t>إن أروع الكلام يعجز عن التعبير عن الشعر؛ في مثل هذا المجال ؛ لأن الأقلام قد كتبت فيه كثيرًاء واللسان قد تحدث عنه كثيرًاء وكل هذا ما هو إلا قطرة في بحر من هذا المجال الواسع العميق, الغزير المعلومات؛ وأننا  سوف نحاول وسنستعير بلاغة الكلام, وسحر القول لنعبر عن كل ما يدور حوله في هذا الموضوع الشيق, والمميزء والذي يعتبر من المواضيع العصرية؛ ا ونرجوا من الله أن يحوز على إعجاب الصححين. ونبداً بسم الله.</a:t>
            </a:r>
            <a:endParaRPr lang="en-US" sz="1400" dirty="0">
              <a:solidFill>
                <a:schemeClr val="bg1"/>
              </a:solidFill>
              <a:latin typeface="GS45_Arab(AndroidOS)" panose="02020603020101020101" pitchFamily="18" charset="-128"/>
              <a:ea typeface="GS45_Arab(AndroidOS)" panose="02020603020101020101" pitchFamily="18" charset="-128"/>
              <a:cs typeface="GS45_Arab(AndroidOS)" panose="02020603020101020101" pitchFamily="18" charset="-128"/>
            </a:endParaRPr>
          </a:p>
        </p:txBody>
      </p:sp>
    </p:spTree>
    <p:extLst>
      <p:ext uri="{BB962C8B-B14F-4D97-AF65-F5344CB8AC3E}">
        <p14:creationId xmlns:p14="http://schemas.microsoft.com/office/powerpoint/2010/main" val="1655612648"/>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9B34D8F-D926-4E0B-82D8-FDDA8DBB9C2F}"/>
              </a:ext>
            </a:extLst>
          </p:cNvPr>
          <p:cNvSpPr>
            <a:spLocks noGrp="1"/>
          </p:cNvSpPr>
          <p:nvPr>
            <p:ph type="pic" sz="quarter" idx="10"/>
          </p:nvPr>
        </p:nvSpPr>
        <p:spPr/>
      </p:sp>
      <p:sp>
        <p:nvSpPr>
          <p:cNvPr id="14" name="Rectangle 13">
            <a:extLst>
              <a:ext uri="{FF2B5EF4-FFF2-40B4-BE49-F238E27FC236}">
                <a16:creationId xmlns:a16="http://schemas.microsoft.com/office/drawing/2014/main" id="{000419E7-8EFA-4ACD-8048-BD4A5E798CE0}"/>
              </a:ext>
            </a:extLst>
          </p:cNvPr>
          <p:cNvSpPr/>
          <p:nvPr/>
        </p:nvSpPr>
        <p:spPr>
          <a:xfrm>
            <a:off x="0" y="0"/>
            <a:ext cx="12192000" cy="6858000"/>
          </a:xfrm>
          <a:prstGeom prst="rect">
            <a:avLst/>
          </a:prstGeom>
          <a:solidFill>
            <a:schemeClr val="accent2">
              <a:lumMod val="2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BA7093CE-BE70-4D39-AA82-7E1BA027E2B7}"/>
              </a:ext>
            </a:extLst>
          </p:cNvPr>
          <p:cNvSpPr/>
          <p:nvPr/>
        </p:nvSpPr>
        <p:spPr>
          <a:xfrm>
            <a:off x="3409633" y="742631"/>
            <a:ext cx="5372735" cy="5372738"/>
          </a:xfrm>
          <a:custGeom>
            <a:avLst/>
            <a:gdLst>
              <a:gd name="connsiteX0" fmla="*/ 1191260 w 1395729"/>
              <a:gd name="connsiteY0" fmla="*/ 902335 h 1395730"/>
              <a:gd name="connsiteX1" fmla="*/ 1395730 w 1395729"/>
              <a:gd name="connsiteY1" fmla="*/ 697865 h 1395730"/>
              <a:gd name="connsiteX2" fmla="*/ 1191260 w 1395729"/>
              <a:gd name="connsiteY2" fmla="*/ 493395 h 1395730"/>
              <a:gd name="connsiteX3" fmla="*/ 1191260 w 1395729"/>
              <a:gd name="connsiteY3" fmla="*/ 204470 h 1395730"/>
              <a:gd name="connsiteX4" fmla="*/ 902335 w 1395729"/>
              <a:gd name="connsiteY4" fmla="*/ 204470 h 1395730"/>
              <a:gd name="connsiteX5" fmla="*/ 697865 w 1395729"/>
              <a:gd name="connsiteY5" fmla="*/ 0 h 1395730"/>
              <a:gd name="connsiteX6" fmla="*/ 493395 w 1395729"/>
              <a:gd name="connsiteY6" fmla="*/ 204470 h 1395730"/>
              <a:gd name="connsiteX7" fmla="*/ 204470 w 1395729"/>
              <a:gd name="connsiteY7" fmla="*/ 204470 h 1395730"/>
              <a:gd name="connsiteX8" fmla="*/ 204470 w 1395729"/>
              <a:gd name="connsiteY8" fmla="*/ 493395 h 1395730"/>
              <a:gd name="connsiteX9" fmla="*/ 0 w 1395729"/>
              <a:gd name="connsiteY9" fmla="*/ 697865 h 1395730"/>
              <a:gd name="connsiteX10" fmla="*/ 204470 w 1395729"/>
              <a:gd name="connsiteY10" fmla="*/ 902335 h 1395730"/>
              <a:gd name="connsiteX11" fmla="*/ 204470 w 1395729"/>
              <a:gd name="connsiteY11" fmla="*/ 1191260 h 1395730"/>
              <a:gd name="connsiteX12" fmla="*/ 493395 w 1395729"/>
              <a:gd name="connsiteY12" fmla="*/ 1191260 h 1395730"/>
              <a:gd name="connsiteX13" fmla="*/ 697865 w 1395729"/>
              <a:gd name="connsiteY13" fmla="*/ 1395730 h 1395730"/>
              <a:gd name="connsiteX14" fmla="*/ 902335 w 1395729"/>
              <a:gd name="connsiteY14" fmla="*/ 1191260 h 1395730"/>
              <a:gd name="connsiteX15" fmla="*/ 1191260 w 1395729"/>
              <a:gd name="connsiteY15" fmla="*/ 1191260 h 1395730"/>
              <a:gd name="connsiteX16" fmla="*/ 1191260 w 1395729"/>
              <a:gd name="connsiteY16" fmla="*/ 902335 h 1395730"/>
              <a:gd name="connsiteX17" fmla="*/ 1359535 w 1395729"/>
              <a:gd name="connsiteY17" fmla="*/ 697865 h 1395730"/>
              <a:gd name="connsiteX18" fmla="*/ 1191260 w 1395729"/>
              <a:gd name="connsiteY18" fmla="*/ 866140 h 1395730"/>
              <a:gd name="connsiteX19" fmla="*/ 1191260 w 1395729"/>
              <a:gd name="connsiteY19" fmla="*/ 845185 h 1395730"/>
              <a:gd name="connsiteX20" fmla="*/ 1089660 w 1395729"/>
              <a:gd name="connsiteY20" fmla="*/ 845185 h 1395730"/>
              <a:gd name="connsiteX21" fmla="*/ 1055370 w 1395729"/>
              <a:gd name="connsiteY21" fmla="*/ 810895 h 1395730"/>
              <a:gd name="connsiteX22" fmla="*/ 1168400 w 1395729"/>
              <a:gd name="connsiteY22" fmla="*/ 697865 h 1395730"/>
              <a:gd name="connsiteX23" fmla="*/ 1055370 w 1395729"/>
              <a:gd name="connsiteY23" fmla="*/ 584835 h 1395730"/>
              <a:gd name="connsiteX24" fmla="*/ 1089660 w 1395729"/>
              <a:gd name="connsiteY24" fmla="*/ 550545 h 1395730"/>
              <a:gd name="connsiteX25" fmla="*/ 1191260 w 1395729"/>
              <a:gd name="connsiteY25" fmla="*/ 550545 h 1395730"/>
              <a:gd name="connsiteX26" fmla="*/ 1191260 w 1395729"/>
              <a:gd name="connsiteY26" fmla="*/ 529590 h 1395730"/>
              <a:gd name="connsiteX27" fmla="*/ 1359535 w 1395729"/>
              <a:gd name="connsiteY27" fmla="*/ 697865 h 1395730"/>
              <a:gd name="connsiteX28" fmla="*/ 1165860 w 1395729"/>
              <a:gd name="connsiteY28" fmla="*/ 891540 h 1395730"/>
              <a:gd name="connsiteX29" fmla="*/ 1151255 w 1395729"/>
              <a:gd name="connsiteY29" fmla="*/ 906145 h 1395730"/>
              <a:gd name="connsiteX30" fmla="*/ 1115695 w 1395729"/>
              <a:gd name="connsiteY30" fmla="*/ 870585 h 1395730"/>
              <a:gd name="connsiteX31" fmla="*/ 1165860 w 1395729"/>
              <a:gd name="connsiteY31" fmla="*/ 870585 h 1395730"/>
              <a:gd name="connsiteX32" fmla="*/ 1165860 w 1395729"/>
              <a:gd name="connsiteY32" fmla="*/ 891540 h 1395730"/>
              <a:gd name="connsiteX33" fmla="*/ 390525 w 1395729"/>
              <a:gd name="connsiteY33" fmla="*/ 870585 h 1395730"/>
              <a:gd name="connsiteX34" fmla="*/ 400050 w 1395729"/>
              <a:gd name="connsiteY34" fmla="*/ 870585 h 1395730"/>
              <a:gd name="connsiteX35" fmla="*/ 471170 w 1395729"/>
              <a:gd name="connsiteY35" fmla="*/ 942340 h 1395730"/>
              <a:gd name="connsiteX36" fmla="*/ 471170 w 1395729"/>
              <a:gd name="connsiteY36" fmla="*/ 942340 h 1395730"/>
              <a:gd name="connsiteX37" fmla="*/ 524510 w 1395729"/>
              <a:gd name="connsiteY37" fmla="*/ 995680 h 1395730"/>
              <a:gd name="connsiteX38" fmla="*/ 524510 w 1395729"/>
              <a:gd name="connsiteY38" fmla="*/ 1005205 h 1395730"/>
              <a:gd name="connsiteX39" fmla="*/ 389890 w 1395729"/>
              <a:gd name="connsiteY39" fmla="*/ 1005205 h 1395730"/>
              <a:gd name="connsiteX40" fmla="*/ 389890 w 1395729"/>
              <a:gd name="connsiteY40" fmla="*/ 870585 h 1395730"/>
              <a:gd name="connsiteX41" fmla="*/ 1005840 w 1395729"/>
              <a:gd name="connsiteY41" fmla="*/ 524510 h 1395730"/>
              <a:gd name="connsiteX42" fmla="*/ 996315 w 1395729"/>
              <a:gd name="connsiteY42" fmla="*/ 524510 h 1395730"/>
              <a:gd name="connsiteX43" fmla="*/ 924560 w 1395729"/>
              <a:gd name="connsiteY43" fmla="*/ 452755 h 1395730"/>
              <a:gd name="connsiteX44" fmla="*/ 924560 w 1395729"/>
              <a:gd name="connsiteY44" fmla="*/ 452755 h 1395730"/>
              <a:gd name="connsiteX45" fmla="*/ 871220 w 1395729"/>
              <a:gd name="connsiteY45" fmla="*/ 399415 h 1395730"/>
              <a:gd name="connsiteX46" fmla="*/ 871220 w 1395729"/>
              <a:gd name="connsiteY46" fmla="*/ 389890 h 1395730"/>
              <a:gd name="connsiteX47" fmla="*/ 1005840 w 1395729"/>
              <a:gd name="connsiteY47" fmla="*/ 389890 h 1395730"/>
              <a:gd name="connsiteX48" fmla="*/ 1005840 w 1395729"/>
              <a:gd name="connsiteY48" fmla="*/ 524510 h 1395730"/>
              <a:gd name="connsiteX49" fmla="*/ 985520 w 1395729"/>
              <a:gd name="connsiteY49" fmla="*/ 845185 h 1395730"/>
              <a:gd name="connsiteX50" fmla="*/ 863600 w 1395729"/>
              <a:gd name="connsiteY50" fmla="*/ 845185 h 1395730"/>
              <a:gd name="connsiteX51" fmla="*/ 728980 w 1395729"/>
              <a:gd name="connsiteY51" fmla="*/ 710565 h 1395730"/>
              <a:gd name="connsiteX52" fmla="*/ 919480 w 1395729"/>
              <a:gd name="connsiteY52" fmla="*/ 710565 h 1395730"/>
              <a:gd name="connsiteX53" fmla="*/ 1005840 w 1395729"/>
              <a:gd name="connsiteY53" fmla="*/ 796925 h 1395730"/>
              <a:gd name="connsiteX54" fmla="*/ 1005840 w 1395729"/>
              <a:gd name="connsiteY54" fmla="*/ 824865 h 1395730"/>
              <a:gd name="connsiteX55" fmla="*/ 985520 w 1395729"/>
              <a:gd name="connsiteY55" fmla="*/ 845185 h 1395730"/>
              <a:gd name="connsiteX56" fmla="*/ 825500 w 1395729"/>
              <a:gd name="connsiteY56" fmla="*/ 1005205 h 1395730"/>
              <a:gd name="connsiteX57" fmla="*/ 797560 w 1395729"/>
              <a:gd name="connsiteY57" fmla="*/ 1005205 h 1395730"/>
              <a:gd name="connsiteX58" fmla="*/ 711200 w 1395729"/>
              <a:gd name="connsiteY58" fmla="*/ 918845 h 1395730"/>
              <a:gd name="connsiteX59" fmla="*/ 711200 w 1395729"/>
              <a:gd name="connsiteY59" fmla="*/ 728345 h 1395730"/>
              <a:gd name="connsiteX60" fmla="*/ 845820 w 1395729"/>
              <a:gd name="connsiteY60" fmla="*/ 862965 h 1395730"/>
              <a:gd name="connsiteX61" fmla="*/ 845820 w 1395729"/>
              <a:gd name="connsiteY61" fmla="*/ 984885 h 1395730"/>
              <a:gd name="connsiteX62" fmla="*/ 825500 w 1395729"/>
              <a:gd name="connsiteY62" fmla="*/ 1005205 h 1395730"/>
              <a:gd name="connsiteX63" fmla="*/ 570865 w 1395729"/>
              <a:gd name="connsiteY63" fmla="*/ 1005205 h 1395730"/>
              <a:gd name="connsiteX64" fmla="*/ 551180 w 1395729"/>
              <a:gd name="connsiteY64" fmla="*/ 985520 h 1395730"/>
              <a:gd name="connsiteX65" fmla="*/ 551180 w 1395729"/>
              <a:gd name="connsiteY65" fmla="*/ 863600 h 1395730"/>
              <a:gd name="connsiteX66" fmla="*/ 685800 w 1395729"/>
              <a:gd name="connsiteY66" fmla="*/ 728980 h 1395730"/>
              <a:gd name="connsiteX67" fmla="*/ 685800 w 1395729"/>
              <a:gd name="connsiteY67" fmla="*/ 919480 h 1395730"/>
              <a:gd name="connsiteX68" fmla="*/ 599440 w 1395729"/>
              <a:gd name="connsiteY68" fmla="*/ 1005840 h 1395730"/>
              <a:gd name="connsiteX69" fmla="*/ 570865 w 1395729"/>
              <a:gd name="connsiteY69" fmla="*/ 1005840 h 1395730"/>
              <a:gd name="connsiteX70" fmla="*/ 436245 w 1395729"/>
              <a:gd name="connsiteY70" fmla="*/ 870585 h 1395730"/>
              <a:gd name="connsiteX71" fmla="*/ 506730 w 1395729"/>
              <a:gd name="connsiteY71" fmla="*/ 870585 h 1395730"/>
              <a:gd name="connsiteX72" fmla="*/ 471170 w 1395729"/>
              <a:gd name="connsiteY72" fmla="*/ 906145 h 1395730"/>
              <a:gd name="connsiteX73" fmla="*/ 436245 w 1395729"/>
              <a:gd name="connsiteY73" fmla="*/ 870585 h 1395730"/>
              <a:gd name="connsiteX74" fmla="*/ 390525 w 1395729"/>
              <a:gd name="connsiteY74" fmla="*/ 825500 h 1395730"/>
              <a:gd name="connsiteX75" fmla="*/ 390525 w 1395729"/>
              <a:gd name="connsiteY75" fmla="*/ 797560 h 1395730"/>
              <a:gd name="connsiteX76" fmla="*/ 476885 w 1395729"/>
              <a:gd name="connsiteY76" fmla="*/ 711200 h 1395730"/>
              <a:gd name="connsiteX77" fmla="*/ 667385 w 1395729"/>
              <a:gd name="connsiteY77" fmla="*/ 711200 h 1395730"/>
              <a:gd name="connsiteX78" fmla="*/ 532765 w 1395729"/>
              <a:gd name="connsiteY78" fmla="*/ 845820 h 1395730"/>
              <a:gd name="connsiteX79" fmla="*/ 410845 w 1395729"/>
              <a:gd name="connsiteY79" fmla="*/ 845820 h 1395730"/>
              <a:gd name="connsiteX80" fmla="*/ 390525 w 1395729"/>
              <a:gd name="connsiteY80" fmla="*/ 825500 h 1395730"/>
              <a:gd name="connsiteX81" fmla="*/ 390525 w 1395729"/>
              <a:gd name="connsiteY81" fmla="*/ 635000 h 1395730"/>
              <a:gd name="connsiteX82" fmla="*/ 440690 w 1395729"/>
              <a:gd name="connsiteY82" fmla="*/ 685165 h 1395730"/>
              <a:gd name="connsiteX83" fmla="*/ 390525 w 1395729"/>
              <a:gd name="connsiteY83" fmla="*/ 685165 h 1395730"/>
              <a:gd name="connsiteX84" fmla="*/ 390525 w 1395729"/>
              <a:gd name="connsiteY84" fmla="*/ 635000 h 1395730"/>
              <a:gd name="connsiteX85" fmla="*/ 390525 w 1395729"/>
              <a:gd name="connsiteY85" fmla="*/ 570230 h 1395730"/>
              <a:gd name="connsiteX86" fmla="*/ 410210 w 1395729"/>
              <a:gd name="connsiteY86" fmla="*/ 550545 h 1395730"/>
              <a:gd name="connsiteX87" fmla="*/ 532130 w 1395729"/>
              <a:gd name="connsiteY87" fmla="*/ 550545 h 1395730"/>
              <a:gd name="connsiteX88" fmla="*/ 666750 w 1395729"/>
              <a:gd name="connsiteY88" fmla="*/ 685165 h 1395730"/>
              <a:gd name="connsiteX89" fmla="*/ 476250 w 1395729"/>
              <a:gd name="connsiteY89" fmla="*/ 685165 h 1395730"/>
              <a:gd name="connsiteX90" fmla="*/ 389890 w 1395729"/>
              <a:gd name="connsiteY90" fmla="*/ 598805 h 1395730"/>
              <a:gd name="connsiteX91" fmla="*/ 389890 w 1395729"/>
              <a:gd name="connsiteY91" fmla="*/ 570230 h 1395730"/>
              <a:gd name="connsiteX92" fmla="*/ 471170 w 1395729"/>
              <a:gd name="connsiteY92" fmla="*/ 489585 h 1395730"/>
              <a:gd name="connsiteX93" fmla="*/ 506730 w 1395729"/>
              <a:gd name="connsiteY93" fmla="*/ 525145 h 1395730"/>
              <a:gd name="connsiteX94" fmla="*/ 436245 w 1395729"/>
              <a:gd name="connsiteY94" fmla="*/ 525145 h 1395730"/>
              <a:gd name="connsiteX95" fmla="*/ 471170 w 1395729"/>
              <a:gd name="connsiteY95" fmla="*/ 489585 h 1395730"/>
              <a:gd name="connsiteX96" fmla="*/ 570865 w 1395729"/>
              <a:gd name="connsiteY96" fmla="*/ 389890 h 1395730"/>
              <a:gd name="connsiteX97" fmla="*/ 598805 w 1395729"/>
              <a:gd name="connsiteY97" fmla="*/ 389890 h 1395730"/>
              <a:gd name="connsiteX98" fmla="*/ 685165 w 1395729"/>
              <a:gd name="connsiteY98" fmla="*/ 476250 h 1395730"/>
              <a:gd name="connsiteX99" fmla="*/ 685165 w 1395729"/>
              <a:gd name="connsiteY99" fmla="*/ 666750 h 1395730"/>
              <a:gd name="connsiteX100" fmla="*/ 550545 w 1395729"/>
              <a:gd name="connsiteY100" fmla="*/ 532130 h 1395730"/>
              <a:gd name="connsiteX101" fmla="*/ 550545 w 1395729"/>
              <a:gd name="connsiteY101" fmla="*/ 410210 h 1395730"/>
              <a:gd name="connsiteX102" fmla="*/ 570865 w 1395729"/>
              <a:gd name="connsiteY102" fmla="*/ 389890 h 1395730"/>
              <a:gd name="connsiteX103" fmla="*/ 825500 w 1395729"/>
              <a:gd name="connsiteY103" fmla="*/ 389890 h 1395730"/>
              <a:gd name="connsiteX104" fmla="*/ 845185 w 1395729"/>
              <a:gd name="connsiteY104" fmla="*/ 409575 h 1395730"/>
              <a:gd name="connsiteX105" fmla="*/ 845185 w 1395729"/>
              <a:gd name="connsiteY105" fmla="*/ 531495 h 1395730"/>
              <a:gd name="connsiteX106" fmla="*/ 710565 w 1395729"/>
              <a:gd name="connsiteY106" fmla="*/ 666115 h 1395730"/>
              <a:gd name="connsiteX107" fmla="*/ 710565 w 1395729"/>
              <a:gd name="connsiteY107" fmla="*/ 475615 h 1395730"/>
              <a:gd name="connsiteX108" fmla="*/ 796925 w 1395729"/>
              <a:gd name="connsiteY108" fmla="*/ 389255 h 1395730"/>
              <a:gd name="connsiteX109" fmla="*/ 825500 w 1395729"/>
              <a:gd name="connsiteY109" fmla="*/ 389255 h 1395730"/>
              <a:gd name="connsiteX110" fmla="*/ 1005840 w 1395729"/>
              <a:gd name="connsiteY110" fmla="*/ 570230 h 1395730"/>
              <a:gd name="connsiteX111" fmla="*/ 1005840 w 1395729"/>
              <a:gd name="connsiteY111" fmla="*/ 598170 h 1395730"/>
              <a:gd name="connsiteX112" fmla="*/ 919480 w 1395729"/>
              <a:gd name="connsiteY112" fmla="*/ 684530 h 1395730"/>
              <a:gd name="connsiteX113" fmla="*/ 728980 w 1395729"/>
              <a:gd name="connsiteY113" fmla="*/ 684530 h 1395730"/>
              <a:gd name="connsiteX114" fmla="*/ 863600 w 1395729"/>
              <a:gd name="connsiteY114" fmla="*/ 549910 h 1395730"/>
              <a:gd name="connsiteX115" fmla="*/ 985520 w 1395729"/>
              <a:gd name="connsiteY115" fmla="*/ 549910 h 1395730"/>
              <a:gd name="connsiteX116" fmla="*/ 1005840 w 1395729"/>
              <a:gd name="connsiteY116" fmla="*/ 570230 h 1395730"/>
              <a:gd name="connsiteX117" fmla="*/ 1005840 w 1395729"/>
              <a:gd name="connsiteY117" fmla="*/ 760730 h 1395730"/>
              <a:gd name="connsiteX118" fmla="*/ 955675 w 1395729"/>
              <a:gd name="connsiteY118" fmla="*/ 710565 h 1395730"/>
              <a:gd name="connsiteX119" fmla="*/ 1005840 w 1395729"/>
              <a:gd name="connsiteY119" fmla="*/ 710565 h 1395730"/>
              <a:gd name="connsiteX120" fmla="*/ 1005840 w 1395729"/>
              <a:gd name="connsiteY120" fmla="*/ 760730 h 1395730"/>
              <a:gd name="connsiteX121" fmla="*/ 955675 w 1395729"/>
              <a:gd name="connsiteY121" fmla="*/ 685165 h 1395730"/>
              <a:gd name="connsiteX122" fmla="*/ 1005840 w 1395729"/>
              <a:gd name="connsiteY122" fmla="*/ 635000 h 1395730"/>
              <a:gd name="connsiteX123" fmla="*/ 1005840 w 1395729"/>
              <a:gd name="connsiteY123" fmla="*/ 685165 h 1395730"/>
              <a:gd name="connsiteX124" fmla="*/ 955675 w 1395729"/>
              <a:gd name="connsiteY124" fmla="*/ 685165 h 1395730"/>
              <a:gd name="connsiteX125" fmla="*/ 889000 w 1395729"/>
              <a:gd name="connsiteY125" fmla="*/ 524510 h 1395730"/>
              <a:gd name="connsiteX126" fmla="*/ 924560 w 1395729"/>
              <a:gd name="connsiteY126" fmla="*/ 488950 h 1395730"/>
              <a:gd name="connsiteX127" fmla="*/ 960120 w 1395729"/>
              <a:gd name="connsiteY127" fmla="*/ 524510 h 1395730"/>
              <a:gd name="connsiteX128" fmla="*/ 889000 w 1395729"/>
              <a:gd name="connsiteY128" fmla="*/ 524510 h 1395730"/>
              <a:gd name="connsiteX129" fmla="*/ 871220 w 1395729"/>
              <a:gd name="connsiteY129" fmla="*/ 506730 h 1395730"/>
              <a:gd name="connsiteX130" fmla="*/ 871220 w 1395729"/>
              <a:gd name="connsiteY130" fmla="*/ 436245 h 1395730"/>
              <a:gd name="connsiteX131" fmla="*/ 906780 w 1395729"/>
              <a:gd name="connsiteY131" fmla="*/ 471805 h 1395730"/>
              <a:gd name="connsiteX132" fmla="*/ 871220 w 1395729"/>
              <a:gd name="connsiteY132" fmla="*/ 506730 h 1395730"/>
              <a:gd name="connsiteX133" fmla="*/ 710565 w 1395729"/>
              <a:gd name="connsiteY133" fmla="*/ 440055 h 1395730"/>
              <a:gd name="connsiteX134" fmla="*/ 710565 w 1395729"/>
              <a:gd name="connsiteY134" fmla="*/ 389890 h 1395730"/>
              <a:gd name="connsiteX135" fmla="*/ 760730 w 1395729"/>
              <a:gd name="connsiteY135" fmla="*/ 389890 h 1395730"/>
              <a:gd name="connsiteX136" fmla="*/ 710565 w 1395729"/>
              <a:gd name="connsiteY136" fmla="*/ 440055 h 1395730"/>
              <a:gd name="connsiteX137" fmla="*/ 685165 w 1395729"/>
              <a:gd name="connsiteY137" fmla="*/ 440055 h 1395730"/>
              <a:gd name="connsiteX138" fmla="*/ 635000 w 1395729"/>
              <a:gd name="connsiteY138" fmla="*/ 389890 h 1395730"/>
              <a:gd name="connsiteX139" fmla="*/ 685165 w 1395729"/>
              <a:gd name="connsiteY139" fmla="*/ 389890 h 1395730"/>
              <a:gd name="connsiteX140" fmla="*/ 685165 w 1395729"/>
              <a:gd name="connsiteY140" fmla="*/ 440055 h 1395730"/>
              <a:gd name="connsiteX141" fmla="*/ 525145 w 1395729"/>
              <a:gd name="connsiteY141" fmla="*/ 506730 h 1395730"/>
              <a:gd name="connsiteX142" fmla="*/ 489585 w 1395729"/>
              <a:gd name="connsiteY142" fmla="*/ 471170 h 1395730"/>
              <a:gd name="connsiteX143" fmla="*/ 525145 w 1395729"/>
              <a:gd name="connsiteY143" fmla="*/ 435610 h 1395730"/>
              <a:gd name="connsiteX144" fmla="*/ 525145 w 1395729"/>
              <a:gd name="connsiteY144" fmla="*/ 506730 h 1395730"/>
              <a:gd name="connsiteX145" fmla="*/ 440055 w 1395729"/>
              <a:gd name="connsiteY145" fmla="*/ 710565 h 1395730"/>
              <a:gd name="connsiteX146" fmla="*/ 389890 w 1395729"/>
              <a:gd name="connsiteY146" fmla="*/ 760730 h 1395730"/>
              <a:gd name="connsiteX147" fmla="*/ 389890 w 1395729"/>
              <a:gd name="connsiteY147" fmla="*/ 710565 h 1395730"/>
              <a:gd name="connsiteX148" fmla="*/ 440055 w 1395729"/>
              <a:gd name="connsiteY148" fmla="*/ 710565 h 1395730"/>
              <a:gd name="connsiteX149" fmla="*/ 525145 w 1395729"/>
              <a:gd name="connsiteY149" fmla="*/ 889000 h 1395730"/>
              <a:gd name="connsiteX150" fmla="*/ 525145 w 1395729"/>
              <a:gd name="connsiteY150" fmla="*/ 959485 h 1395730"/>
              <a:gd name="connsiteX151" fmla="*/ 489585 w 1395729"/>
              <a:gd name="connsiteY151" fmla="*/ 923925 h 1395730"/>
              <a:gd name="connsiteX152" fmla="*/ 525145 w 1395729"/>
              <a:gd name="connsiteY152" fmla="*/ 889000 h 1395730"/>
              <a:gd name="connsiteX153" fmla="*/ 685165 w 1395729"/>
              <a:gd name="connsiteY153" fmla="*/ 955675 h 1395730"/>
              <a:gd name="connsiteX154" fmla="*/ 685165 w 1395729"/>
              <a:gd name="connsiteY154" fmla="*/ 1005840 h 1395730"/>
              <a:gd name="connsiteX155" fmla="*/ 635000 w 1395729"/>
              <a:gd name="connsiteY155" fmla="*/ 1005840 h 1395730"/>
              <a:gd name="connsiteX156" fmla="*/ 685165 w 1395729"/>
              <a:gd name="connsiteY156" fmla="*/ 955675 h 1395730"/>
              <a:gd name="connsiteX157" fmla="*/ 710565 w 1395729"/>
              <a:gd name="connsiteY157" fmla="*/ 955675 h 1395730"/>
              <a:gd name="connsiteX158" fmla="*/ 760730 w 1395729"/>
              <a:gd name="connsiteY158" fmla="*/ 1005840 h 1395730"/>
              <a:gd name="connsiteX159" fmla="*/ 710565 w 1395729"/>
              <a:gd name="connsiteY159" fmla="*/ 1005840 h 1395730"/>
              <a:gd name="connsiteX160" fmla="*/ 710565 w 1395729"/>
              <a:gd name="connsiteY160" fmla="*/ 955675 h 1395730"/>
              <a:gd name="connsiteX161" fmla="*/ 871220 w 1395729"/>
              <a:gd name="connsiteY161" fmla="*/ 889000 h 1395730"/>
              <a:gd name="connsiteX162" fmla="*/ 906780 w 1395729"/>
              <a:gd name="connsiteY162" fmla="*/ 924560 h 1395730"/>
              <a:gd name="connsiteX163" fmla="*/ 871220 w 1395729"/>
              <a:gd name="connsiteY163" fmla="*/ 960120 h 1395730"/>
              <a:gd name="connsiteX164" fmla="*/ 871220 w 1395729"/>
              <a:gd name="connsiteY164" fmla="*/ 889000 h 1395730"/>
              <a:gd name="connsiteX165" fmla="*/ 889000 w 1395729"/>
              <a:gd name="connsiteY165" fmla="*/ 870585 h 1395730"/>
              <a:gd name="connsiteX166" fmla="*/ 960120 w 1395729"/>
              <a:gd name="connsiteY166" fmla="*/ 870585 h 1395730"/>
              <a:gd name="connsiteX167" fmla="*/ 924560 w 1395729"/>
              <a:gd name="connsiteY167" fmla="*/ 906145 h 1395730"/>
              <a:gd name="connsiteX168" fmla="*/ 889000 w 1395729"/>
              <a:gd name="connsiteY168" fmla="*/ 870585 h 1395730"/>
              <a:gd name="connsiteX169" fmla="*/ 1031240 w 1395729"/>
              <a:gd name="connsiteY169" fmla="*/ 786130 h 1395730"/>
              <a:gd name="connsiteX170" fmla="*/ 1031240 w 1395729"/>
              <a:gd name="connsiteY170" fmla="*/ 710565 h 1395730"/>
              <a:gd name="connsiteX171" fmla="*/ 1031240 w 1395729"/>
              <a:gd name="connsiteY171" fmla="*/ 684530 h 1395730"/>
              <a:gd name="connsiteX172" fmla="*/ 1031240 w 1395729"/>
              <a:gd name="connsiteY172" fmla="*/ 608965 h 1395730"/>
              <a:gd name="connsiteX173" fmla="*/ 1037590 w 1395729"/>
              <a:gd name="connsiteY173" fmla="*/ 602615 h 1395730"/>
              <a:gd name="connsiteX174" fmla="*/ 1132840 w 1395729"/>
              <a:gd name="connsiteY174" fmla="*/ 697865 h 1395730"/>
              <a:gd name="connsiteX175" fmla="*/ 1037590 w 1395729"/>
              <a:gd name="connsiteY175" fmla="*/ 793115 h 1395730"/>
              <a:gd name="connsiteX176" fmla="*/ 1031240 w 1395729"/>
              <a:gd name="connsiteY176" fmla="*/ 786130 h 1395730"/>
              <a:gd name="connsiteX177" fmla="*/ 1031240 w 1395729"/>
              <a:gd name="connsiteY177" fmla="*/ 559435 h 1395730"/>
              <a:gd name="connsiteX178" fmla="*/ 1031240 w 1395729"/>
              <a:gd name="connsiteY178" fmla="*/ 549910 h 1395730"/>
              <a:gd name="connsiteX179" fmla="*/ 1053465 w 1395729"/>
              <a:gd name="connsiteY179" fmla="*/ 549910 h 1395730"/>
              <a:gd name="connsiteX180" fmla="*/ 1037590 w 1395729"/>
              <a:gd name="connsiteY180" fmla="*/ 565785 h 1395730"/>
              <a:gd name="connsiteX181" fmla="*/ 1031240 w 1395729"/>
              <a:gd name="connsiteY181" fmla="*/ 559435 h 1395730"/>
              <a:gd name="connsiteX182" fmla="*/ 836295 w 1395729"/>
              <a:gd name="connsiteY182" fmla="*/ 364490 h 1395730"/>
              <a:gd name="connsiteX183" fmla="*/ 829945 w 1395729"/>
              <a:gd name="connsiteY183" fmla="*/ 358140 h 1395730"/>
              <a:gd name="connsiteX184" fmla="*/ 845820 w 1395729"/>
              <a:gd name="connsiteY184" fmla="*/ 342265 h 1395730"/>
              <a:gd name="connsiteX185" fmla="*/ 845820 w 1395729"/>
              <a:gd name="connsiteY185" fmla="*/ 364490 h 1395730"/>
              <a:gd name="connsiteX186" fmla="*/ 836295 w 1395729"/>
              <a:gd name="connsiteY186" fmla="*/ 364490 h 1395730"/>
              <a:gd name="connsiteX187" fmla="*/ 786765 w 1395729"/>
              <a:gd name="connsiteY187" fmla="*/ 364490 h 1395730"/>
              <a:gd name="connsiteX188" fmla="*/ 711200 w 1395729"/>
              <a:gd name="connsiteY188" fmla="*/ 364490 h 1395730"/>
              <a:gd name="connsiteX189" fmla="*/ 685165 w 1395729"/>
              <a:gd name="connsiteY189" fmla="*/ 364490 h 1395730"/>
              <a:gd name="connsiteX190" fmla="*/ 609600 w 1395729"/>
              <a:gd name="connsiteY190" fmla="*/ 364490 h 1395730"/>
              <a:gd name="connsiteX191" fmla="*/ 603250 w 1395729"/>
              <a:gd name="connsiteY191" fmla="*/ 358140 h 1395730"/>
              <a:gd name="connsiteX192" fmla="*/ 698500 w 1395729"/>
              <a:gd name="connsiteY192" fmla="*/ 262890 h 1395730"/>
              <a:gd name="connsiteX193" fmla="*/ 793750 w 1395729"/>
              <a:gd name="connsiteY193" fmla="*/ 358140 h 1395730"/>
              <a:gd name="connsiteX194" fmla="*/ 786765 w 1395729"/>
              <a:gd name="connsiteY194" fmla="*/ 364490 h 1395730"/>
              <a:gd name="connsiteX195" fmla="*/ 560070 w 1395729"/>
              <a:gd name="connsiteY195" fmla="*/ 364490 h 1395730"/>
              <a:gd name="connsiteX196" fmla="*/ 550545 w 1395729"/>
              <a:gd name="connsiteY196" fmla="*/ 364490 h 1395730"/>
              <a:gd name="connsiteX197" fmla="*/ 550545 w 1395729"/>
              <a:gd name="connsiteY197" fmla="*/ 342265 h 1395730"/>
              <a:gd name="connsiteX198" fmla="*/ 566420 w 1395729"/>
              <a:gd name="connsiteY198" fmla="*/ 358140 h 1395730"/>
              <a:gd name="connsiteX199" fmla="*/ 560070 w 1395729"/>
              <a:gd name="connsiteY199" fmla="*/ 364490 h 1395730"/>
              <a:gd name="connsiteX200" fmla="*/ 525145 w 1395729"/>
              <a:gd name="connsiteY200" fmla="*/ 399415 h 1395730"/>
              <a:gd name="connsiteX201" fmla="*/ 471805 w 1395729"/>
              <a:gd name="connsiteY201" fmla="*/ 452755 h 1395730"/>
              <a:gd name="connsiteX202" fmla="*/ 471805 w 1395729"/>
              <a:gd name="connsiteY202" fmla="*/ 452755 h 1395730"/>
              <a:gd name="connsiteX203" fmla="*/ 400050 w 1395729"/>
              <a:gd name="connsiteY203" fmla="*/ 524510 h 1395730"/>
              <a:gd name="connsiteX204" fmla="*/ 390525 w 1395729"/>
              <a:gd name="connsiteY204" fmla="*/ 524510 h 1395730"/>
              <a:gd name="connsiteX205" fmla="*/ 390525 w 1395729"/>
              <a:gd name="connsiteY205" fmla="*/ 389890 h 1395730"/>
              <a:gd name="connsiteX206" fmla="*/ 525145 w 1395729"/>
              <a:gd name="connsiteY206" fmla="*/ 389890 h 1395730"/>
              <a:gd name="connsiteX207" fmla="*/ 525145 w 1395729"/>
              <a:gd name="connsiteY207" fmla="*/ 399415 h 1395730"/>
              <a:gd name="connsiteX208" fmla="*/ 364490 w 1395729"/>
              <a:gd name="connsiteY208" fmla="*/ 559435 h 1395730"/>
              <a:gd name="connsiteX209" fmla="*/ 358140 w 1395729"/>
              <a:gd name="connsiteY209" fmla="*/ 565785 h 1395730"/>
              <a:gd name="connsiteX210" fmla="*/ 342265 w 1395729"/>
              <a:gd name="connsiteY210" fmla="*/ 549910 h 1395730"/>
              <a:gd name="connsiteX211" fmla="*/ 364490 w 1395729"/>
              <a:gd name="connsiteY211" fmla="*/ 549910 h 1395730"/>
              <a:gd name="connsiteX212" fmla="*/ 364490 w 1395729"/>
              <a:gd name="connsiteY212" fmla="*/ 559435 h 1395730"/>
              <a:gd name="connsiteX213" fmla="*/ 364490 w 1395729"/>
              <a:gd name="connsiteY213" fmla="*/ 608965 h 1395730"/>
              <a:gd name="connsiteX214" fmla="*/ 364490 w 1395729"/>
              <a:gd name="connsiteY214" fmla="*/ 684530 h 1395730"/>
              <a:gd name="connsiteX215" fmla="*/ 364490 w 1395729"/>
              <a:gd name="connsiteY215" fmla="*/ 710565 h 1395730"/>
              <a:gd name="connsiteX216" fmla="*/ 364490 w 1395729"/>
              <a:gd name="connsiteY216" fmla="*/ 786130 h 1395730"/>
              <a:gd name="connsiteX217" fmla="*/ 358140 w 1395729"/>
              <a:gd name="connsiteY217" fmla="*/ 792480 h 1395730"/>
              <a:gd name="connsiteX218" fmla="*/ 262890 w 1395729"/>
              <a:gd name="connsiteY218" fmla="*/ 697230 h 1395730"/>
              <a:gd name="connsiteX219" fmla="*/ 358140 w 1395729"/>
              <a:gd name="connsiteY219" fmla="*/ 601980 h 1395730"/>
              <a:gd name="connsiteX220" fmla="*/ 364490 w 1395729"/>
              <a:gd name="connsiteY220" fmla="*/ 608965 h 1395730"/>
              <a:gd name="connsiteX221" fmla="*/ 364490 w 1395729"/>
              <a:gd name="connsiteY221" fmla="*/ 835660 h 1395730"/>
              <a:gd name="connsiteX222" fmla="*/ 364490 w 1395729"/>
              <a:gd name="connsiteY222" fmla="*/ 845185 h 1395730"/>
              <a:gd name="connsiteX223" fmla="*/ 342265 w 1395729"/>
              <a:gd name="connsiteY223" fmla="*/ 845185 h 1395730"/>
              <a:gd name="connsiteX224" fmla="*/ 358140 w 1395729"/>
              <a:gd name="connsiteY224" fmla="*/ 829310 h 1395730"/>
              <a:gd name="connsiteX225" fmla="*/ 364490 w 1395729"/>
              <a:gd name="connsiteY225" fmla="*/ 835660 h 1395730"/>
              <a:gd name="connsiteX226" fmla="*/ 560070 w 1395729"/>
              <a:gd name="connsiteY226" fmla="*/ 1031240 h 1395730"/>
              <a:gd name="connsiteX227" fmla="*/ 566420 w 1395729"/>
              <a:gd name="connsiteY227" fmla="*/ 1037590 h 1395730"/>
              <a:gd name="connsiteX228" fmla="*/ 550545 w 1395729"/>
              <a:gd name="connsiteY228" fmla="*/ 1053465 h 1395730"/>
              <a:gd name="connsiteX229" fmla="*/ 550545 w 1395729"/>
              <a:gd name="connsiteY229" fmla="*/ 1031240 h 1395730"/>
              <a:gd name="connsiteX230" fmla="*/ 560070 w 1395729"/>
              <a:gd name="connsiteY230" fmla="*/ 1031240 h 1395730"/>
              <a:gd name="connsiteX231" fmla="*/ 609600 w 1395729"/>
              <a:gd name="connsiteY231" fmla="*/ 1031240 h 1395730"/>
              <a:gd name="connsiteX232" fmla="*/ 685165 w 1395729"/>
              <a:gd name="connsiteY232" fmla="*/ 1031240 h 1395730"/>
              <a:gd name="connsiteX233" fmla="*/ 711200 w 1395729"/>
              <a:gd name="connsiteY233" fmla="*/ 1031240 h 1395730"/>
              <a:gd name="connsiteX234" fmla="*/ 786765 w 1395729"/>
              <a:gd name="connsiteY234" fmla="*/ 1031240 h 1395730"/>
              <a:gd name="connsiteX235" fmla="*/ 793115 w 1395729"/>
              <a:gd name="connsiteY235" fmla="*/ 1037590 h 1395730"/>
              <a:gd name="connsiteX236" fmla="*/ 697865 w 1395729"/>
              <a:gd name="connsiteY236" fmla="*/ 1132840 h 1395730"/>
              <a:gd name="connsiteX237" fmla="*/ 602615 w 1395729"/>
              <a:gd name="connsiteY237" fmla="*/ 1037590 h 1395730"/>
              <a:gd name="connsiteX238" fmla="*/ 609600 w 1395729"/>
              <a:gd name="connsiteY238" fmla="*/ 1031240 h 1395730"/>
              <a:gd name="connsiteX239" fmla="*/ 836295 w 1395729"/>
              <a:gd name="connsiteY239" fmla="*/ 1031240 h 1395730"/>
              <a:gd name="connsiteX240" fmla="*/ 845820 w 1395729"/>
              <a:gd name="connsiteY240" fmla="*/ 1031240 h 1395730"/>
              <a:gd name="connsiteX241" fmla="*/ 845820 w 1395729"/>
              <a:gd name="connsiteY241" fmla="*/ 1053465 h 1395730"/>
              <a:gd name="connsiteX242" fmla="*/ 829945 w 1395729"/>
              <a:gd name="connsiteY242" fmla="*/ 1037590 h 1395730"/>
              <a:gd name="connsiteX243" fmla="*/ 836295 w 1395729"/>
              <a:gd name="connsiteY243" fmla="*/ 1031240 h 1395730"/>
              <a:gd name="connsiteX244" fmla="*/ 871220 w 1395729"/>
              <a:gd name="connsiteY244" fmla="*/ 996315 h 1395730"/>
              <a:gd name="connsiteX245" fmla="*/ 924560 w 1395729"/>
              <a:gd name="connsiteY245" fmla="*/ 942975 h 1395730"/>
              <a:gd name="connsiteX246" fmla="*/ 942975 w 1395729"/>
              <a:gd name="connsiteY246" fmla="*/ 924560 h 1395730"/>
              <a:gd name="connsiteX247" fmla="*/ 996315 w 1395729"/>
              <a:gd name="connsiteY247" fmla="*/ 871220 h 1395730"/>
              <a:gd name="connsiteX248" fmla="*/ 1005840 w 1395729"/>
              <a:gd name="connsiteY248" fmla="*/ 871220 h 1395730"/>
              <a:gd name="connsiteX249" fmla="*/ 1005840 w 1395729"/>
              <a:gd name="connsiteY249" fmla="*/ 1005840 h 1395730"/>
              <a:gd name="connsiteX250" fmla="*/ 871220 w 1395729"/>
              <a:gd name="connsiteY250" fmla="*/ 1005840 h 1395730"/>
              <a:gd name="connsiteX251" fmla="*/ 871220 w 1395729"/>
              <a:gd name="connsiteY251" fmla="*/ 996315 h 1395730"/>
              <a:gd name="connsiteX252" fmla="*/ 1031240 w 1395729"/>
              <a:gd name="connsiteY252" fmla="*/ 835660 h 1395730"/>
              <a:gd name="connsiteX253" fmla="*/ 1037590 w 1395729"/>
              <a:gd name="connsiteY253" fmla="*/ 829310 h 1395730"/>
              <a:gd name="connsiteX254" fmla="*/ 1053465 w 1395729"/>
              <a:gd name="connsiteY254" fmla="*/ 845185 h 1395730"/>
              <a:gd name="connsiteX255" fmla="*/ 1031240 w 1395729"/>
              <a:gd name="connsiteY255" fmla="*/ 845185 h 1395730"/>
              <a:gd name="connsiteX256" fmla="*/ 1031240 w 1395729"/>
              <a:gd name="connsiteY256" fmla="*/ 835660 h 1395730"/>
              <a:gd name="connsiteX257" fmla="*/ 1115695 w 1395729"/>
              <a:gd name="connsiteY257" fmla="*/ 524510 h 1395730"/>
              <a:gd name="connsiteX258" fmla="*/ 1151255 w 1395729"/>
              <a:gd name="connsiteY258" fmla="*/ 488950 h 1395730"/>
              <a:gd name="connsiteX259" fmla="*/ 1165860 w 1395729"/>
              <a:gd name="connsiteY259" fmla="*/ 503555 h 1395730"/>
              <a:gd name="connsiteX260" fmla="*/ 1165860 w 1395729"/>
              <a:gd name="connsiteY260" fmla="*/ 524510 h 1395730"/>
              <a:gd name="connsiteX261" fmla="*/ 1115695 w 1395729"/>
              <a:gd name="connsiteY261" fmla="*/ 524510 h 1395730"/>
              <a:gd name="connsiteX262" fmla="*/ 1165860 w 1395729"/>
              <a:gd name="connsiteY262" fmla="*/ 229870 h 1395730"/>
              <a:gd name="connsiteX263" fmla="*/ 1165860 w 1395729"/>
              <a:gd name="connsiteY263" fmla="*/ 467360 h 1395730"/>
              <a:gd name="connsiteX264" fmla="*/ 1151255 w 1395729"/>
              <a:gd name="connsiteY264" fmla="*/ 452755 h 1395730"/>
              <a:gd name="connsiteX265" fmla="*/ 1079500 w 1395729"/>
              <a:gd name="connsiteY265" fmla="*/ 524510 h 1395730"/>
              <a:gd name="connsiteX266" fmla="*/ 1031240 w 1395729"/>
              <a:gd name="connsiteY266" fmla="*/ 524510 h 1395730"/>
              <a:gd name="connsiteX267" fmla="*/ 1031240 w 1395729"/>
              <a:gd name="connsiteY267" fmla="*/ 364490 h 1395730"/>
              <a:gd name="connsiteX268" fmla="*/ 871220 w 1395729"/>
              <a:gd name="connsiteY268" fmla="*/ 364490 h 1395730"/>
              <a:gd name="connsiteX269" fmla="*/ 871220 w 1395729"/>
              <a:gd name="connsiteY269" fmla="*/ 316230 h 1395730"/>
              <a:gd name="connsiteX270" fmla="*/ 942975 w 1395729"/>
              <a:gd name="connsiteY270" fmla="*/ 244475 h 1395730"/>
              <a:gd name="connsiteX271" fmla="*/ 928370 w 1395729"/>
              <a:gd name="connsiteY271" fmla="*/ 229870 h 1395730"/>
              <a:gd name="connsiteX272" fmla="*/ 1165860 w 1395729"/>
              <a:gd name="connsiteY272" fmla="*/ 229870 h 1395730"/>
              <a:gd name="connsiteX273" fmla="*/ 891540 w 1395729"/>
              <a:gd name="connsiteY273" fmla="*/ 229870 h 1395730"/>
              <a:gd name="connsiteX274" fmla="*/ 906145 w 1395729"/>
              <a:gd name="connsiteY274" fmla="*/ 244475 h 1395730"/>
              <a:gd name="connsiteX275" fmla="*/ 870585 w 1395729"/>
              <a:gd name="connsiteY275" fmla="*/ 280035 h 1395730"/>
              <a:gd name="connsiteX276" fmla="*/ 870585 w 1395729"/>
              <a:gd name="connsiteY276" fmla="*/ 229870 h 1395730"/>
              <a:gd name="connsiteX277" fmla="*/ 891540 w 1395729"/>
              <a:gd name="connsiteY277" fmla="*/ 229870 h 1395730"/>
              <a:gd name="connsiteX278" fmla="*/ 697865 w 1395729"/>
              <a:gd name="connsiteY278" fmla="*/ 36195 h 1395730"/>
              <a:gd name="connsiteX279" fmla="*/ 866140 w 1395729"/>
              <a:gd name="connsiteY279" fmla="*/ 204470 h 1395730"/>
              <a:gd name="connsiteX280" fmla="*/ 845185 w 1395729"/>
              <a:gd name="connsiteY280" fmla="*/ 204470 h 1395730"/>
              <a:gd name="connsiteX281" fmla="*/ 845185 w 1395729"/>
              <a:gd name="connsiteY281" fmla="*/ 306070 h 1395730"/>
              <a:gd name="connsiteX282" fmla="*/ 810895 w 1395729"/>
              <a:gd name="connsiteY282" fmla="*/ 340360 h 1395730"/>
              <a:gd name="connsiteX283" fmla="*/ 697865 w 1395729"/>
              <a:gd name="connsiteY283" fmla="*/ 227330 h 1395730"/>
              <a:gd name="connsiteX284" fmla="*/ 584835 w 1395729"/>
              <a:gd name="connsiteY284" fmla="*/ 340360 h 1395730"/>
              <a:gd name="connsiteX285" fmla="*/ 550545 w 1395729"/>
              <a:gd name="connsiteY285" fmla="*/ 306070 h 1395730"/>
              <a:gd name="connsiteX286" fmla="*/ 550545 w 1395729"/>
              <a:gd name="connsiteY286" fmla="*/ 204470 h 1395730"/>
              <a:gd name="connsiteX287" fmla="*/ 529590 w 1395729"/>
              <a:gd name="connsiteY287" fmla="*/ 204470 h 1395730"/>
              <a:gd name="connsiteX288" fmla="*/ 697865 w 1395729"/>
              <a:gd name="connsiteY288" fmla="*/ 36195 h 1395730"/>
              <a:gd name="connsiteX289" fmla="*/ 504190 w 1395729"/>
              <a:gd name="connsiteY289" fmla="*/ 229870 h 1395730"/>
              <a:gd name="connsiteX290" fmla="*/ 525145 w 1395729"/>
              <a:gd name="connsiteY290" fmla="*/ 229870 h 1395730"/>
              <a:gd name="connsiteX291" fmla="*/ 525145 w 1395729"/>
              <a:gd name="connsiteY291" fmla="*/ 280035 h 1395730"/>
              <a:gd name="connsiteX292" fmla="*/ 489585 w 1395729"/>
              <a:gd name="connsiteY292" fmla="*/ 244475 h 1395730"/>
              <a:gd name="connsiteX293" fmla="*/ 504190 w 1395729"/>
              <a:gd name="connsiteY293" fmla="*/ 229870 h 1395730"/>
              <a:gd name="connsiteX294" fmla="*/ 229870 w 1395729"/>
              <a:gd name="connsiteY294" fmla="*/ 229870 h 1395730"/>
              <a:gd name="connsiteX295" fmla="*/ 467360 w 1395729"/>
              <a:gd name="connsiteY295" fmla="*/ 229870 h 1395730"/>
              <a:gd name="connsiteX296" fmla="*/ 452755 w 1395729"/>
              <a:gd name="connsiteY296" fmla="*/ 244475 h 1395730"/>
              <a:gd name="connsiteX297" fmla="*/ 524510 w 1395729"/>
              <a:gd name="connsiteY297" fmla="*/ 316230 h 1395730"/>
              <a:gd name="connsiteX298" fmla="*/ 524510 w 1395729"/>
              <a:gd name="connsiteY298" fmla="*/ 364490 h 1395730"/>
              <a:gd name="connsiteX299" fmla="*/ 364490 w 1395729"/>
              <a:gd name="connsiteY299" fmla="*/ 364490 h 1395730"/>
              <a:gd name="connsiteX300" fmla="*/ 364490 w 1395729"/>
              <a:gd name="connsiteY300" fmla="*/ 524510 h 1395730"/>
              <a:gd name="connsiteX301" fmla="*/ 316230 w 1395729"/>
              <a:gd name="connsiteY301" fmla="*/ 524510 h 1395730"/>
              <a:gd name="connsiteX302" fmla="*/ 244475 w 1395729"/>
              <a:gd name="connsiteY302" fmla="*/ 452755 h 1395730"/>
              <a:gd name="connsiteX303" fmla="*/ 229870 w 1395729"/>
              <a:gd name="connsiteY303" fmla="*/ 467360 h 1395730"/>
              <a:gd name="connsiteX304" fmla="*/ 229870 w 1395729"/>
              <a:gd name="connsiteY304" fmla="*/ 229870 h 1395730"/>
              <a:gd name="connsiteX305" fmla="*/ 229870 w 1395729"/>
              <a:gd name="connsiteY305" fmla="*/ 504190 h 1395730"/>
              <a:gd name="connsiteX306" fmla="*/ 244475 w 1395729"/>
              <a:gd name="connsiteY306" fmla="*/ 489585 h 1395730"/>
              <a:gd name="connsiteX307" fmla="*/ 280035 w 1395729"/>
              <a:gd name="connsiteY307" fmla="*/ 525145 h 1395730"/>
              <a:gd name="connsiteX308" fmla="*/ 229870 w 1395729"/>
              <a:gd name="connsiteY308" fmla="*/ 525145 h 1395730"/>
              <a:gd name="connsiteX309" fmla="*/ 229870 w 1395729"/>
              <a:gd name="connsiteY309" fmla="*/ 504190 h 1395730"/>
              <a:gd name="connsiteX310" fmla="*/ 36195 w 1395729"/>
              <a:gd name="connsiteY310" fmla="*/ 697865 h 1395730"/>
              <a:gd name="connsiteX311" fmla="*/ 204470 w 1395729"/>
              <a:gd name="connsiteY311" fmla="*/ 529590 h 1395730"/>
              <a:gd name="connsiteX312" fmla="*/ 204470 w 1395729"/>
              <a:gd name="connsiteY312" fmla="*/ 550545 h 1395730"/>
              <a:gd name="connsiteX313" fmla="*/ 306070 w 1395729"/>
              <a:gd name="connsiteY313" fmla="*/ 550545 h 1395730"/>
              <a:gd name="connsiteX314" fmla="*/ 340360 w 1395729"/>
              <a:gd name="connsiteY314" fmla="*/ 584835 h 1395730"/>
              <a:gd name="connsiteX315" fmla="*/ 227330 w 1395729"/>
              <a:gd name="connsiteY315" fmla="*/ 697865 h 1395730"/>
              <a:gd name="connsiteX316" fmla="*/ 340360 w 1395729"/>
              <a:gd name="connsiteY316" fmla="*/ 810895 h 1395730"/>
              <a:gd name="connsiteX317" fmla="*/ 306070 w 1395729"/>
              <a:gd name="connsiteY317" fmla="*/ 845185 h 1395730"/>
              <a:gd name="connsiteX318" fmla="*/ 204470 w 1395729"/>
              <a:gd name="connsiteY318" fmla="*/ 845185 h 1395730"/>
              <a:gd name="connsiteX319" fmla="*/ 204470 w 1395729"/>
              <a:gd name="connsiteY319" fmla="*/ 866140 h 1395730"/>
              <a:gd name="connsiteX320" fmla="*/ 36195 w 1395729"/>
              <a:gd name="connsiteY320" fmla="*/ 697865 h 1395730"/>
              <a:gd name="connsiteX321" fmla="*/ 280035 w 1395729"/>
              <a:gd name="connsiteY321" fmla="*/ 870585 h 1395730"/>
              <a:gd name="connsiteX322" fmla="*/ 244475 w 1395729"/>
              <a:gd name="connsiteY322" fmla="*/ 906145 h 1395730"/>
              <a:gd name="connsiteX323" fmla="*/ 229870 w 1395729"/>
              <a:gd name="connsiteY323" fmla="*/ 891540 h 1395730"/>
              <a:gd name="connsiteX324" fmla="*/ 229870 w 1395729"/>
              <a:gd name="connsiteY324" fmla="*/ 870585 h 1395730"/>
              <a:gd name="connsiteX325" fmla="*/ 280035 w 1395729"/>
              <a:gd name="connsiteY325" fmla="*/ 870585 h 1395730"/>
              <a:gd name="connsiteX326" fmla="*/ 229870 w 1395729"/>
              <a:gd name="connsiteY326" fmla="*/ 1165860 h 1395730"/>
              <a:gd name="connsiteX327" fmla="*/ 229870 w 1395729"/>
              <a:gd name="connsiteY327" fmla="*/ 928370 h 1395730"/>
              <a:gd name="connsiteX328" fmla="*/ 244475 w 1395729"/>
              <a:gd name="connsiteY328" fmla="*/ 942975 h 1395730"/>
              <a:gd name="connsiteX329" fmla="*/ 316230 w 1395729"/>
              <a:gd name="connsiteY329" fmla="*/ 871220 h 1395730"/>
              <a:gd name="connsiteX330" fmla="*/ 364490 w 1395729"/>
              <a:gd name="connsiteY330" fmla="*/ 871220 h 1395730"/>
              <a:gd name="connsiteX331" fmla="*/ 364490 w 1395729"/>
              <a:gd name="connsiteY331" fmla="*/ 1031240 h 1395730"/>
              <a:gd name="connsiteX332" fmla="*/ 524510 w 1395729"/>
              <a:gd name="connsiteY332" fmla="*/ 1031240 h 1395730"/>
              <a:gd name="connsiteX333" fmla="*/ 524510 w 1395729"/>
              <a:gd name="connsiteY333" fmla="*/ 1079500 h 1395730"/>
              <a:gd name="connsiteX334" fmla="*/ 452755 w 1395729"/>
              <a:gd name="connsiteY334" fmla="*/ 1151255 h 1395730"/>
              <a:gd name="connsiteX335" fmla="*/ 467360 w 1395729"/>
              <a:gd name="connsiteY335" fmla="*/ 1165860 h 1395730"/>
              <a:gd name="connsiteX336" fmla="*/ 229870 w 1395729"/>
              <a:gd name="connsiteY336" fmla="*/ 1165860 h 1395730"/>
              <a:gd name="connsiteX337" fmla="*/ 504190 w 1395729"/>
              <a:gd name="connsiteY337" fmla="*/ 1165860 h 1395730"/>
              <a:gd name="connsiteX338" fmla="*/ 489585 w 1395729"/>
              <a:gd name="connsiteY338" fmla="*/ 1151255 h 1395730"/>
              <a:gd name="connsiteX339" fmla="*/ 525145 w 1395729"/>
              <a:gd name="connsiteY339" fmla="*/ 1115695 h 1395730"/>
              <a:gd name="connsiteX340" fmla="*/ 525145 w 1395729"/>
              <a:gd name="connsiteY340" fmla="*/ 1165860 h 1395730"/>
              <a:gd name="connsiteX341" fmla="*/ 504190 w 1395729"/>
              <a:gd name="connsiteY341" fmla="*/ 1165860 h 1395730"/>
              <a:gd name="connsiteX342" fmla="*/ 697865 w 1395729"/>
              <a:gd name="connsiteY342" fmla="*/ 1359535 h 1395730"/>
              <a:gd name="connsiteX343" fmla="*/ 529590 w 1395729"/>
              <a:gd name="connsiteY343" fmla="*/ 1191260 h 1395730"/>
              <a:gd name="connsiteX344" fmla="*/ 550545 w 1395729"/>
              <a:gd name="connsiteY344" fmla="*/ 1191260 h 1395730"/>
              <a:gd name="connsiteX345" fmla="*/ 550545 w 1395729"/>
              <a:gd name="connsiteY345" fmla="*/ 1089660 h 1395730"/>
              <a:gd name="connsiteX346" fmla="*/ 584835 w 1395729"/>
              <a:gd name="connsiteY346" fmla="*/ 1055370 h 1395730"/>
              <a:gd name="connsiteX347" fmla="*/ 697865 w 1395729"/>
              <a:gd name="connsiteY347" fmla="*/ 1168400 h 1395730"/>
              <a:gd name="connsiteX348" fmla="*/ 810895 w 1395729"/>
              <a:gd name="connsiteY348" fmla="*/ 1055370 h 1395730"/>
              <a:gd name="connsiteX349" fmla="*/ 845185 w 1395729"/>
              <a:gd name="connsiteY349" fmla="*/ 1089660 h 1395730"/>
              <a:gd name="connsiteX350" fmla="*/ 845185 w 1395729"/>
              <a:gd name="connsiteY350" fmla="*/ 1191260 h 1395730"/>
              <a:gd name="connsiteX351" fmla="*/ 866140 w 1395729"/>
              <a:gd name="connsiteY351" fmla="*/ 1191260 h 1395730"/>
              <a:gd name="connsiteX352" fmla="*/ 697865 w 1395729"/>
              <a:gd name="connsiteY352" fmla="*/ 1359535 h 1395730"/>
              <a:gd name="connsiteX353" fmla="*/ 891540 w 1395729"/>
              <a:gd name="connsiteY353" fmla="*/ 1165860 h 1395730"/>
              <a:gd name="connsiteX354" fmla="*/ 871220 w 1395729"/>
              <a:gd name="connsiteY354" fmla="*/ 1165860 h 1395730"/>
              <a:gd name="connsiteX355" fmla="*/ 871220 w 1395729"/>
              <a:gd name="connsiteY355" fmla="*/ 1115695 h 1395730"/>
              <a:gd name="connsiteX356" fmla="*/ 906780 w 1395729"/>
              <a:gd name="connsiteY356" fmla="*/ 1151255 h 1395730"/>
              <a:gd name="connsiteX357" fmla="*/ 891540 w 1395729"/>
              <a:gd name="connsiteY357" fmla="*/ 1165860 h 1395730"/>
              <a:gd name="connsiteX358" fmla="*/ 928370 w 1395729"/>
              <a:gd name="connsiteY358" fmla="*/ 1165860 h 1395730"/>
              <a:gd name="connsiteX359" fmla="*/ 942975 w 1395729"/>
              <a:gd name="connsiteY359" fmla="*/ 1151255 h 1395730"/>
              <a:gd name="connsiteX360" fmla="*/ 871220 w 1395729"/>
              <a:gd name="connsiteY360" fmla="*/ 1079500 h 1395730"/>
              <a:gd name="connsiteX361" fmla="*/ 871220 w 1395729"/>
              <a:gd name="connsiteY361" fmla="*/ 1031240 h 1395730"/>
              <a:gd name="connsiteX362" fmla="*/ 1031240 w 1395729"/>
              <a:gd name="connsiteY362" fmla="*/ 1031240 h 1395730"/>
              <a:gd name="connsiteX363" fmla="*/ 1031240 w 1395729"/>
              <a:gd name="connsiteY363" fmla="*/ 871220 h 1395730"/>
              <a:gd name="connsiteX364" fmla="*/ 1079500 w 1395729"/>
              <a:gd name="connsiteY364" fmla="*/ 871220 h 1395730"/>
              <a:gd name="connsiteX365" fmla="*/ 1151255 w 1395729"/>
              <a:gd name="connsiteY365" fmla="*/ 942975 h 1395730"/>
              <a:gd name="connsiteX366" fmla="*/ 1165860 w 1395729"/>
              <a:gd name="connsiteY366" fmla="*/ 928370 h 1395730"/>
              <a:gd name="connsiteX367" fmla="*/ 1165860 w 1395729"/>
              <a:gd name="connsiteY367" fmla="*/ 1165860 h 1395730"/>
              <a:gd name="connsiteX368" fmla="*/ 928370 w 1395729"/>
              <a:gd name="connsiteY368" fmla="*/ 1165860 h 139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Lst>
            <a:rect l="l" t="t" r="r" b="b"/>
            <a:pathLst>
              <a:path w="1395729" h="1395730">
                <a:moveTo>
                  <a:pt x="1191260" y="902335"/>
                </a:moveTo>
                <a:lnTo>
                  <a:pt x="1395730" y="697865"/>
                </a:lnTo>
                <a:lnTo>
                  <a:pt x="1191260" y="493395"/>
                </a:lnTo>
                <a:lnTo>
                  <a:pt x="1191260" y="204470"/>
                </a:lnTo>
                <a:lnTo>
                  <a:pt x="902335" y="204470"/>
                </a:lnTo>
                <a:lnTo>
                  <a:pt x="697865" y="0"/>
                </a:lnTo>
                <a:lnTo>
                  <a:pt x="493395" y="204470"/>
                </a:lnTo>
                <a:lnTo>
                  <a:pt x="204470" y="204470"/>
                </a:lnTo>
                <a:lnTo>
                  <a:pt x="204470" y="493395"/>
                </a:lnTo>
                <a:lnTo>
                  <a:pt x="0" y="697865"/>
                </a:lnTo>
                <a:lnTo>
                  <a:pt x="204470" y="902335"/>
                </a:lnTo>
                <a:lnTo>
                  <a:pt x="204470" y="1191260"/>
                </a:lnTo>
                <a:lnTo>
                  <a:pt x="493395" y="1191260"/>
                </a:lnTo>
                <a:lnTo>
                  <a:pt x="697865" y="1395730"/>
                </a:lnTo>
                <a:lnTo>
                  <a:pt x="902335" y="1191260"/>
                </a:lnTo>
                <a:lnTo>
                  <a:pt x="1191260" y="1191260"/>
                </a:lnTo>
                <a:lnTo>
                  <a:pt x="1191260" y="902335"/>
                </a:lnTo>
                <a:close/>
                <a:moveTo>
                  <a:pt x="1359535" y="697865"/>
                </a:moveTo>
                <a:lnTo>
                  <a:pt x="1191260" y="866140"/>
                </a:lnTo>
                <a:lnTo>
                  <a:pt x="1191260" y="845185"/>
                </a:lnTo>
                <a:lnTo>
                  <a:pt x="1089660" y="845185"/>
                </a:lnTo>
                <a:lnTo>
                  <a:pt x="1055370" y="810895"/>
                </a:lnTo>
                <a:lnTo>
                  <a:pt x="1168400" y="697865"/>
                </a:lnTo>
                <a:lnTo>
                  <a:pt x="1055370" y="584835"/>
                </a:lnTo>
                <a:lnTo>
                  <a:pt x="1089660" y="550545"/>
                </a:lnTo>
                <a:lnTo>
                  <a:pt x="1191260" y="550545"/>
                </a:lnTo>
                <a:lnTo>
                  <a:pt x="1191260" y="529590"/>
                </a:lnTo>
                <a:lnTo>
                  <a:pt x="1359535" y="697865"/>
                </a:lnTo>
                <a:close/>
                <a:moveTo>
                  <a:pt x="1165860" y="891540"/>
                </a:moveTo>
                <a:lnTo>
                  <a:pt x="1151255" y="906145"/>
                </a:lnTo>
                <a:lnTo>
                  <a:pt x="1115695" y="870585"/>
                </a:lnTo>
                <a:lnTo>
                  <a:pt x="1165860" y="870585"/>
                </a:lnTo>
                <a:lnTo>
                  <a:pt x="1165860" y="891540"/>
                </a:lnTo>
                <a:close/>
                <a:moveTo>
                  <a:pt x="390525" y="870585"/>
                </a:moveTo>
                <a:lnTo>
                  <a:pt x="400050" y="870585"/>
                </a:lnTo>
                <a:lnTo>
                  <a:pt x="471170" y="942340"/>
                </a:lnTo>
                <a:lnTo>
                  <a:pt x="471170" y="942340"/>
                </a:lnTo>
                <a:lnTo>
                  <a:pt x="524510" y="995680"/>
                </a:lnTo>
                <a:lnTo>
                  <a:pt x="524510" y="1005205"/>
                </a:lnTo>
                <a:lnTo>
                  <a:pt x="389890" y="1005205"/>
                </a:lnTo>
                <a:lnTo>
                  <a:pt x="389890" y="870585"/>
                </a:lnTo>
                <a:close/>
                <a:moveTo>
                  <a:pt x="1005840" y="524510"/>
                </a:moveTo>
                <a:lnTo>
                  <a:pt x="996315" y="524510"/>
                </a:lnTo>
                <a:lnTo>
                  <a:pt x="924560" y="452755"/>
                </a:lnTo>
                <a:lnTo>
                  <a:pt x="924560" y="452755"/>
                </a:lnTo>
                <a:lnTo>
                  <a:pt x="871220" y="399415"/>
                </a:lnTo>
                <a:lnTo>
                  <a:pt x="871220" y="389890"/>
                </a:lnTo>
                <a:lnTo>
                  <a:pt x="1005840" y="389890"/>
                </a:lnTo>
                <a:lnTo>
                  <a:pt x="1005840" y="524510"/>
                </a:lnTo>
                <a:close/>
                <a:moveTo>
                  <a:pt x="985520" y="845185"/>
                </a:moveTo>
                <a:lnTo>
                  <a:pt x="863600" y="845185"/>
                </a:lnTo>
                <a:lnTo>
                  <a:pt x="728980" y="710565"/>
                </a:lnTo>
                <a:lnTo>
                  <a:pt x="919480" y="710565"/>
                </a:lnTo>
                <a:lnTo>
                  <a:pt x="1005840" y="796925"/>
                </a:lnTo>
                <a:lnTo>
                  <a:pt x="1005840" y="824865"/>
                </a:lnTo>
                <a:lnTo>
                  <a:pt x="985520" y="845185"/>
                </a:lnTo>
                <a:close/>
                <a:moveTo>
                  <a:pt x="825500" y="1005205"/>
                </a:moveTo>
                <a:lnTo>
                  <a:pt x="797560" y="1005205"/>
                </a:lnTo>
                <a:lnTo>
                  <a:pt x="711200" y="918845"/>
                </a:lnTo>
                <a:lnTo>
                  <a:pt x="711200" y="728345"/>
                </a:lnTo>
                <a:lnTo>
                  <a:pt x="845820" y="862965"/>
                </a:lnTo>
                <a:lnTo>
                  <a:pt x="845820" y="984885"/>
                </a:lnTo>
                <a:lnTo>
                  <a:pt x="825500" y="1005205"/>
                </a:lnTo>
                <a:close/>
                <a:moveTo>
                  <a:pt x="570865" y="1005205"/>
                </a:moveTo>
                <a:lnTo>
                  <a:pt x="551180" y="985520"/>
                </a:lnTo>
                <a:lnTo>
                  <a:pt x="551180" y="863600"/>
                </a:lnTo>
                <a:lnTo>
                  <a:pt x="685800" y="728980"/>
                </a:lnTo>
                <a:lnTo>
                  <a:pt x="685800" y="919480"/>
                </a:lnTo>
                <a:lnTo>
                  <a:pt x="599440" y="1005840"/>
                </a:lnTo>
                <a:lnTo>
                  <a:pt x="570865" y="1005840"/>
                </a:lnTo>
                <a:close/>
                <a:moveTo>
                  <a:pt x="436245" y="870585"/>
                </a:moveTo>
                <a:lnTo>
                  <a:pt x="506730" y="870585"/>
                </a:lnTo>
                <a:lnTo>
                  <a:pt x="471170" y="906145"/>
                </a:lnTo>
                <a:lnTo>
                  <a:pt x="436245" y="870585"/>
                </a:lnTo>
                <a:close/>
                <a:moveTo>
                  <a:pt x="390525" y="825500"/>
                </a:moveTo>
                <a:lnTo>
                  <a:pt x="390525" y="797560"/>
                </a:lnTo>
                <a:lnTo>
                  <a:pt x="476885" y="711200"/>
                </a:lnTo>
                <a:lnTo>
                  <a:pt x="667385" y="711200"/>
                </a:lnTo>
                <a:lnTo>
                  <a:pt x="532765" y="845820"/>
                </a:lnTo>
                <a:lnTo>
                  <a:pt x="410845" y="845820"/>
                </a:lnTo>
                <a:lnTo>
                  <a:pt x="390525" y="825500"/>
                </a:lnTo>
                <a:close/>
                <a:moveTo>
                  <a:pt x="390525" y="635000"/>
                </a:moveTo>
                <a:lnTo>
                  <a:pt x="440690" y="685165"/>
                </a:lnTo>
                <a:lnTo>
                  <a:pt x="390525" y="685165"/>
                </a:lnTo>
                <a:lnTo>
                  <a:pt x="390525" y="635000"/>
                </a:lnTo>
                <a:close/>
                <a:moveTo>
                  <a:pt x="390525" y="570230"/>
                </a:moveTo>
                <a:lnTo>
                  <a:pt x="410210" y="550545"/>
                </a:lnTo>
                <a:lnTo>
                  <a:pt x="532130" y="550545"/>
                </a:lnTo>
                <a:lnTo>
                  <a:pt x="666750" y="685165"/>
                </a:lnTo>
                <a:lnTo>
                  <a:pt x="476250" y="685165"/>
                </a:lnTo>
                <a:lnTo>
                  <a:pt x="389890" y="598805"/>
                </a:lnTo>
                <a:lnTo>
                  <a:pt x="389890" y="570230"/>
                </a:lnTo>
                <a:close/>
                <a:moveTo>
                  <a:pt x="471170" y="489585"/>
                </a:moveTo>
                <a:lnTo>
                  <a:pt x="506730" y="525145"/>
                </a:lnTo>
                <a:lnTo>
                  <a:pt x="436245" y="525145"/>
                </a:lnTo>
                <a:lnTo>
                  <a:pt x="471170" y="489585"/>
                </a:lnTo>
                <a:close/>
                <a:moveTo>
                  <a:pt x="570865" y="389890"/>
                </a:moveTo>
                <a:lnTo>
                  <a:pt x="598805" y="389890"/>
                </a:lnTo>
                <a:lnTo>
                  <a:pt x="685165" y="476250"/>
                </a:lnTo>
                <a:lnTo>
                  <a:pt x="685165" y="666750"/>
                </a:lnTo>
                <a:lnTo>
                  <a:pt x="550545" y="532130"/>
                </a:lnTo>
                <a:lnTo>
                  <a:pt x="550545" y="410210"/>
                </a:lnTo>
                <a:lnTo>
                  <a:pt x="570865" y="389890"/>
                </a:lnTo>
                <a:close/>
                <a:moveTo>
                  <a:pt x="825500" y="389890"/>
                </a:moveTo>
                <a:lnTo>
                  <a:pt x="845185" y="409575"/>
                </a:lnTo>
                <a:lnTo>
                  <a:pt x="845185" y="531495"/>
                </a:lnTo>
                <a:lnTo>
                  <a:pt x="710565" y="666115"/>
                </a:lnTo>
                <a:lnTo>
                  <a:pt x="710565" y="475615"/>
                </a:lnTo>
                <a:lnTo>
                  <a:pt x="796925" y="389255"/>
                </a:lnTo>
                <a:lnTo>
                  <a:pt x="825500" y="389255"/>
                </a:lnTo>
                <a:close/>
                <a:moveTo>
                  <a:pt x="1005840" y="570230"/>
                </a:moveTo>
                <a:lnTo>
                  <a:pt x="1005840" y="598170"/>
                </a:lnTo>
                <a:lnTo>
                  <a:pt x="919480" y="684530"/>
                </a:lnTo>
                <a:lnTo>
                  <a:pt x="728980" y="684530"/>
                </a:lnTo>
                <a:lnTo>
                  <a:pt x="863600" y="549910"/>
                </a:lnTo>
                <a:lnTo>
                  <a:pt x="985520" y="549910"/>
                </a:lnTo>
                <a:lnTo>
                  <a:pt x="1005840" y="570230"/>
                </a:lnTo>
                <a:close/>
                <a:moveTo>
                  <a:pt x="1005840" y="760730"/>
                </a:moveTo>
                <a:lnTo>
                  <a:pt x="955675" y="710565"/>
                </a:lnTo>
                <a:lnTo>
                  <a:pt x="1005840" y="710565"/>
                </a:lnTo>
                <a:lnTo>
                  <a:pt x="1005840" y="760730"/>
                </a:lnTo>
                <a:close/>
                <a:moveTo>
                  <a:pt x="955675" y="685165"/>
                </a:moveTo>
                <a:lnTo>
                  <a:pt x="1005840" y="635000"/>
                </a:lnTo>
                <a:lnTo>
                  <a:pt x="1005840" y="685165"/>
                </a:lnTo>
                <a:lnTo>
                  <a:pt x="955675" y="685165"/>
                </a:lnTo>
                <a:close/>
                <a:moveTo>
                  <a:pt x="889000" y="524510"/>
                </a:moveTo>
                <a:lnTo>
                  <a:pt x="924560" y="488950"/>
                </a:lnTo>
                <a:lnTo>
                  <a:pt x="960120" y="524510"/>
                </a:lnTo>
                <a:lnTo>
                  <a:pt x="889000" y="524510"/>
                </a:lnTo>
                <a:close/>
                <a:moveTo>
                  <a:pt x="871220" y="506730"/>
                </a:moveTo>
                <a:lnTo>
                  <a:pt x="871220" y="436245"/>
                </a:lnTo>
                <a:lnTo>
                  <a:pt x="906780" y="471805"/>
                </a:lnTo>
                <a:lnTo>
                  <a:pt x="871220" y="506730"/>
                </a:lnTo>
                <a:close/>
                <a:moveTo>
                  <a:pt x="710565" y="440055"/>
                </a:moveTo>
                <a:lnTo>
                  <a:pt x="710565" y="389890"/>
                </a:lnTo>
                <a:lnTo>
                  <a:pt x="760730" y="389890"/>
                </a:lnTo>
                <a:lnTo>
                  <a:pt x="710565" y="440055"/>
                </a:lnTo>
                <a:close/>
                <a:moveTo>
                  <a:pt x="685165" y="440055"/>
                </a:moveTo>
                <a:lnTo>
                  <a:pt x="635000" y="389890"/>
                </a:lnTo>
                <a:lnTo>
                  <a:pt x="685165" y="389890"/>
                </a:lnTo>
                <a:lnTo>
                  <a:pt x="685165" y="440055"/>
                </a:lnTo>
                <a:close/>
                <a:moveTo>
                  <a:pt x="525145" y="506730"/>
                </a:moveTo>
                <a:lnTo>
                  <a:pt x="489585" y="471170"/>
                </a:lnTo>
                <a:lnTo>
                  <a:pt x="525145" y="435610"/>
                </a:lnTo>
                <a:lnTo>
                  <a:pt x="525145" y="506730"/>
                </a:lnTo>
                <a:close/>
                <a:moveTo>
                  <a:pt x="440055" y="710565"/>
                </a:moveTo>
                <a:lnTo>
                  <a:pt x="389890" y="760730"/>
                </a:lnTo>
                <a:lnTo>
                  <a:pt x="389890" y="710565"/>
                </a:lnTo>
                <a:lnTo>
                  <a:pt x="440055" y="710565"/>
                </a:lnTo>
                <a:close/>
                <a:moveTo>
                  <a:pt x="525145" y="889000"/>
                </a:moveTo>
                <a:lnTo>
                  <a:pt x="525145" y="959485"/>
                </a:lnTo>
                <a:lnTo>
                  <a:pt x="489585" y="923925"/>
                </a:lnTo>
                <a:lnTo>
                  <a:pt x="525145" y="889000"/>
                </a:lnTo>
                <a:close/>
                <a:moveTo>
                  <a:pt x="685165" y="955675"/>
                </a:moveTo>
                <a:lnTo>
                  <a:pt x="685165" y="1005840"/>
                </a:lnTo>
                <a:lnTo>
                  <a:pt x="635000" y="1005840"/>
                </a:lnTo>
                <a:lnTo>
                  <a:pt x="685165" y="955675"/>
                </a:lnTo>
                <a:close/>
                <a:moveTo>
                  <a:pt x="710565" y="955675"/>
                </a:moveTo>
                <a:lnTo>
                  <a:pt x="760730" y="1005840"/>
                </a:lnTo>
                <a:lnTo>
                  <a:pt x="710565" y="1005840"/>
                </a:lnTo>
                <a:lnTo>
                  <a:pt x="710565" y="955675"/>
                </a:lnTo>
                <a:close/>
                <a:moveTo>
                  <a:pt x="871220" y="889000"/>
                </a:moveTo>
                <a:lnTo>
                  <a:pt x="906780" y="924560"/>
                </a:lnTo>
                <a:lnTo>
                  <a:pt x="871220" y="960120"/>
                </a:lnTo>
                <a:lnTo>
                  <a:pt x="871220" y="889000"/>
                </a:lnTo>
                <a:close/>
                <a:moveTo>
                  <a:pt x="889000" y="870585"/>
                </a:moveTo>
                <a:lnTo>
                  <a:pt x="960120" y="870585"/>
                </a:lnTo>
                <a:lnTo>
                  <a:pt x="924560" y="906145"/>
                </a:lnTo>
                <a:lnTo>
                  <a:pt x="889000" y="870585"/>
                </a:lnTo>
                <a:close/>
                <a:moveTo>
                  <a:pt x="1031240" y="786130"/>
                </a:moveTo>
                <a:lnTo>
                  <a:pt x="1031240" y="710565"/>
                </a:lnTo>
                <a:lnTo>
                  <a:pt x="1031240" y="684530"/>
                </a:lnTo>
                <a:lnTo>
                  <a:pt x="1031240" y="608965"/>
                </a:lnTo>
                <a:lnTo>
                  <a:pt x="1037590" y="602615"/>
                </a:lnTo>
                <a:lnTo>
                  <a:pt x="1132840" y="697865"/>
                </a:lnTo>
                <a:lnTo>
                  <a:pt x="1037590" y="793115"/>
                </a:lnTo>
                <a:lnTo>
                  <a:pt x="1031240" y="786130"/>
                </a:lnTo>
                <a:close/>
                <a:moveTo>
                  <a:pt x="1031240" y="559435"/>
                </a:moveTo>
                <a:lnTo>
                  <a:pt x="1031240" y="549910"/>
                </a:lnTo>
                <a:lnTo>
                  <a:pt x="1053465" y="549910"/>
                </a:lnTo>
                <a:lnTo>
                  <a:pt x="1037590" y="565785"/>
                </a:lnTo>
                <a:lnTo>
                  <a:pt x="1031240" y="559435"/>
                </a:lnTo>
                <a:close/>
                <a:moveTo>
                  <a:pt x="836295" y="364490"/>
                </a:moveTo>
                <a:lnTo>
                  <a:pt x="829945" y="358140"/>
                </a:lnTo>
                <a:lnTo>
                  <a:pt x="845820" y="342265"/>
                </a:lnTo>
                <a:lnTo>
                  <a:pt x="845820" y="364490"/>
                </a:lnTo>
                <a:lnTo>
                  <a:pt x="836295" y="364490"/>
                </a:lnTo>
                <a:close/>
                <a:moveTo>
                  <a:pt x="786765" y="364490"/>
                </a:moveTo>
                <a:lnTo>
                  <a:pt x="711200" y="364490"/>
                </a:lnTo>
                <a:lnTo>
                  <a:pt x="685165" y="364490"/>
                </a:lnTo>
                <a:lnTo>
                  <a:pt x="609600" y="364490"/>
                </a:lnTo>
                <a:lnTo>
                  <a:pt x="603250" y="358140"/>
                </a:lnTo>
                <a:lnTo>
                  <a:pt x="698500" y="262890"/>
                </a:lnTo>
                <a:lnTo>
                  <a:pt x="793750" y="358140"/>
                </a:lnTo>
                <a:lnTo>
                  <a:pt x="786765" y="364490"/>
                </a:lnTo>
                <a:close/>
                <a:moveTo>
                  <a:pt x="560070" y="364490"/>
                </a:moveTo>
                <a:lnTo>
                  <a:pt x="550545" y="364490"/>
                </a:lnTo>
                <a:lnTo>
                  <a:pt x="550545" y="342265"/>
                </a:lnTo>
                <a:lnTo>
                  <a:pt x="566420" y="358140"/>
                </a:lnTo>
                <a:lnTo>
                  <a:pt x="560070" y="364490"/>
                </a:lnTo>
                <a:close/>
                <a:moveTo>
                  <a:pt x="525145" y="399415"/>
                </a:moveTo>
                <a:lnTo>
                  <a:pt x="471805" y="452755"/>
                </a:lnTo>
                <a:lnTo>
                  <a:pt x="471805" y="452755"/>
                </a:lnTo>
                <a:lnTo>
                  <a:pt x="400050" y="524510"/>
                </a:lnTo>
                <a:lnTo>
                  <a:pt x="390525" y="524510"/>
                </a:lnTo>
                <a:lnTo>
                  <a:pt x="390525" y="389890"/>
                </a:lnTo>
                <a:lnTo>
                  <a:pt x="525145" y="389890"/>
                </a:lnTo>
                <a:lnTo>
                  <a:pt x="525145" y="399415"/>
                </a:lnTo>
                <a:close/>
                <a:moveTo>
                  <a:pt x="364490" y="559435"/>
                </a:moveTo>
                <a:lnTo>
                  <a:pt x="358140" y="565785"/>
                </a:lnTo>
                <a:lnTo>
                  <a:pt x="342265" y="549910"/>
                </a:lnTo>
                <a:lnTo>
                  <a:pt x="364490" y="549910"/>
                </a:lnTo>
                <a:lnTo>
                  <a:pt x="364490" y="559435"/>
                </a:lnTo>
                <a:close/>
                <a:moveTo>
                  <a:pt x="364490" y="608965"/>
                </a:moveTo>
                <a:lnTo>
                  <a:pt x="364490" y="684530"/>
                </a:lnTo>
                <a:lnTo>
                  <a:pt x="364490" y="710565"/>
                </a:lnTo>
                <a:lnTo>
                  <a:pt x="364490" y="786130"/>
                </a:lnTo>
                <a:lnTo>
                  <a:pt x="358140" y="792480"/>
                </a:lnTo>
                <a:lnTo>
                  <a:pt x="262890" y="697230"/>
                </a:lnTo>
                <a:lnTo>
                  <a:pt x="358140" y="601980"/>
                </a:lnTo>
                <a:lnTo>
                  <a:pt x="364490" y="608965"/>
                </a:lnTo>
                <a:close/>
                <a:moveTo>
                  <a:pt x="364490" y="835660"/>
                </a:moveTo>
                <a:lnTo>
                  <a:pt x="364490" y="845185"/>
                </a:lnTo>
                <a:lnTo>
                  <a:pt x="342265" y="845185"/>
                </a:lnTo>
                <a:lnTo>
                  <a:pt x="358140" y="829310"/>
                </a:lnTo>
                <a:lnTo>
                  <a:pt x="364490" y="835660"/>
                </a:lnTo>
                <a:close/>
                <a:moveTo>
                  <a:pt x="560070" y="1031240"/>
                </a:moveTo>
                <a:lnTo>
                  <a:pt x="566420" y="1037590"/>
                </a:lnTo>
                <a:lnTo>
                  <a:pt x="550545" y="1053465"/>
                </a:lnTo>
                <a:lnTo>
                  <a:pt x="550545" y="1031240"/>
                </a:lnTo>
                <a:lnTo>
                  <a:pt x="560070" y="1031240"/>
                </a:lnTo>
                <a:close/>
                <a:moveTo>
                  <a:pt x="609600" y="1031240"/>
                </a:moveTo>
                <a:lnTo>
                  <a:pt x="685165" y="1031240"/>
                </a:lnTo>
                <a:lnTo>
                  <a:pt x="711200" y="1031240"/>
                </a:lnTo>
                <a:lnTo>
                  <a:pt x="786765" y="1031240"/>
                </a:lnTo>
                <a:lnTo>
                  <a:pt x="793115" y="1037590"/>
                </a:lnTo>
                <a:lnTo>
                  <a:pt x="697865" y="1132840"/>
                </a:lnTo>
                <a:lnTo>
                  <a:pt x="602615" y="1037590"/>
                </a:lnTo>
                <a:lnTo>
                  <a:pt x="609600" y="1031240"/>
                </a:lnTo>
                <a:close/>
                <a:moveTo>
                  <a:pt x="836295" y="1031240"/>
                </a:moveTo>
                <a:lnTo>
                  <a:pt x="845820" y="1031240"/>
                </a:lnTo>
                <a:lnTo>
                  <a:pt x="845820" y="1053465"/>
                </a:lnTo>
                <a:lnTo>
                  <a:pt x="829945" y="1037590"/>
                </a:lnTo>
                <a:lnTo>
                  <a:pt x="836295" y="1031240"/>
                </a:lnTo>
                <a:close/>
                <a:moveTo>
                  <a:pt x="871220" y="996315"/>
                </a:moveTo>
                <a:lnTo>
                  <a:pt x="924560" y="942975"/>
                </a:lnTo>
                <a:lnTo>
                  <a:pt x="942975" y="924560"/>
                </a:lnTo>
                <a:lnTo>
                  <a:pt x="996315" y="871220"/>
                </a:lnTo>
                <a:lnTo>
                  <a:pt x="1005840" y="871220"/>
                </a:lnTo>
                <a:lnTo>
                  <a:pt x="1005840" y="1005840"/>
                </a:lnTo>
                <a:lnTo>
                  <a:pt x="871220" y="1005840"/>
                </a:lnTo>
                <a:lnTo>
                  <a:pt x="871220" y="996315"/>
                </a:lnTo>
                <a:close/>
                <a:moveTo>
                  <a:pt x="1031240" y="835660"/>
                </a:moveTo>
                <a:lnTo>
                  <a:pt x="1037590" y="829310"/>
                </a:lnTo>
                <a:lnTo>
                  <a:pt x="1053465" y="845185"/>
                </a:lnTo>
                <a:lnTo>
                  <a:pt x="1031240" y="845185"/>
                </a:lnTo>
                <a:lnTo>
                  <a:pt x="1031240" y="835660"/>
                </a:lnTo>
                <a:close/>
                <a:moveTo>
                  <a:pt x="1115695" y="524510"/>
                </a:moveTo>
                <a:lnTo>
                  <a:pt x="1151255" y="488950"/>
                </a:lnTo>
                <a:lnTo>
                  <a:pt x="1165860" y="503555"/>
                </a:lnTo>
                <a:lnTo>
                  <a:pt x="1165860" y="524510"/>
                </a:lnTo>
                <a:lnTo>
                  <a:pt x="1115695" y="524510"/>
                </a:lnTo>
                <a:close/>
                <a:moveTo>
                  <a:pt x="1165860" y="229870"/>
                </a:moveTo>
                <a:lnTo>
                  <a:pt x="1165860" y="467360"/>
                </a:lnTo>
                <a:lnTo>
                  <a:pt x="1151255" y="452755"/>
                </a:lnTo>
                <a:lnTo>
                  <a:pt x="1079500" y="524510"/>
                </a:lnTo>
                <a:lnTo>
                  <a:pt x="1031240" y="524510"/>
                </a:lnTo>
                <a:lnTo>
                  <a:pt x="1031240" y="364490"/>
                </a:lnTo>
                <a:lnTo>
                  <a:pt x="871220" y="364490"/>
                </a:lnTo>
                <a:lnTo>
                  <a:pt x="871220" y="316230"/>
                </a:lnTo>
                <a:lnTo>
                  <a:pt x="942975" y="244475"/>
                </a:lnTo>
                <a:lnTo>
                  <a:pt x="928370" y="229870"/>
                </a:lnTo>
                <a:lnTo>
                  <a:pt x="1165860" y="229870"/>
                </a:lnTo>
                <a:close/>
                <a:moveTo>
                  <a:pt x="891540" y="229870"/>
                </a:moveTo>
                <a:lnTo>
                  <a:pt x="906145" y="244475"/>
                </a:lnTo>
                <a:lnTo>
                  <a:pt x="870585" y="280035"/>
                </a:lnTo>
                <a:lnTo>
                  <a:pt x="870585" y="229870"/>
                </a:lnTo>
                <a:lnTo>
                  <a:pt x="891540" y="229870"/>
                </a:lnTo>
                <a:close/>
                <a:moveTo>
                  <a:pt x="697865" y="36195"/>
                </a:moveTo>
                <a:lnTo>
                  <a:pt x="866140" y="204470"/>
                </a:lnTo>
                <a:lnTo>
                  <a:pt x="845185" y="204470"/>
                </a:lnTo>
                <a:lnTo>
                  <a:pt x="845185" y="306070"/>
                </a:lnTo>
                <a:lnTo>
                  <a:pt x="810895" y="340360"/>
                </a:lnTo>
                <a:lnTo>
                  <a:pt x="697865" y="227330"/>
                </a:lnTo>
                <a:lnTo>
                  <a:pt x="584835" y="340360"/>
                </a:lnTo>
                <a:lnTo>
                  <a:pt x="550545" y="306070"/>
                </a:lnTo>
                <a:lnTo>
                  <a:pt x="550545" y="204470"/>
                </a:lnTo>
                <a:lnTo>
                  <a:pt x="529590" y="204470"/>
                </a:lnTo>
                <a:lnTo>
                  <a:pt x="697865" y="36195"/>
                </a:lnTo>
                <a:close/>
                <a:moveTo>
                  <a:pt x="504190" y="229870"/>
                </a:moveTo>
                <a:lnTo>
                  <a:pt x="525145" y="229870"/>
                </a:lnTo>
                <a:lnTo>
                  <a:pt x="525145" y="280035"/>
                </a:lnTo>
                <a:lnTo>
                  <a:pt x="489585" y="244475"/>
                </a:lnTo>
                <a:lnTo>
                  <a:pt x="504190" y="229870"/>
                </a:lnTo>
                <a:close/>
                <a:moveTo>
                  <a:pt x="229870" y="229870"/>
                </a:moveTo>
                <a:lnTo>
                  <a:pt x="467360" y="229870"/>
                </a:lnTo>
                <a:lnTo>
                  <a:pt x="452755" y="244475"/>
                </a:lnTo>
                <a:lnTo>
                  <a:pt x="524510" y="316230"/>
                </a:lnTo>
                <a:lnTo>
                  <a:pt x="524510" y="364490"/>
                </a:lnTo>
                <a:lnTo>
                  <a:pt x="364490" y="364490"/>
                </a:lnTo>
                <a:lnTo>
                  <a:pt x="364490" y="524510"/>
                </a:lnTo>
                <a:lnTo>
                  <a:pt x="316230" y="524510"/>
                </a:lnTo>
                <a:lnTo>
                  <a:pt x="244475" y="452755"/>
                </a:lnTo>
                <a:lnTo>
                  <a:pt x="229870" y="467360"/>
                </a:lnTo>
                <a:lnTo>
                  <a:pt x="229870" y="229870"/>
                </a:lnTo>
                <a:close/>
                <a:moveTo>
                  <a:pt x="229870" y="504190"/>
                </a:moveTo>
                <a:lnTo>
                  <a:pt x="244475" y="489585"/>
                </a:lnTo>
                <a:lnTo>
                  <a:pt x="280035" y="525145"/>
                </a:lnTo>
                <a:lnTo>
                  <a:pt x="229870" y="525145"/>
                </a:lnTo>
                <a:lnTo>
                  <a:pt x="229870" y="504190"/>
                </a:lnTo>
                <a:close/>
                <a:moveTo>
                  <a:pt x="36195" y="697865"/>
                </a:moveTo>
                <a:lnTo>
                  <a:pt x="204470" y="529590"/>
                </a:lnTo>
                <a:lnTo>
                  <a:pt x="204470" y="550545"/>
                </a:lnTo>
                <a:lnTo>
                  <a:pt x="306070" y="550545"/>
                </a:lnTo>
                <a:lnTo>
                  <a:pt x="340360" y="584835"/>
                </a:lnTo>
                <a:lnTo>
                  <a:pt x="227330" y="697865"/>
                </a:lnTo>
                <a:lnTo>
                  <a:pt x="340360" y="810895"/>
                </a:lnTo>
                <a:lnTo>
                  <a:pt x="306070" y="845185"/>
                </a:lnTo>
                <a:lnTo>
                  <a:pt x="204470" y="845185"/>
                </a:lnTo>
                <a:lnTo>
                  <a:pt x="204470" y="866140"/>
                </a:lnTo>
                <a:lnTo>
                  <a:pt x="36195" y="697865"/>
                </a:lnTo>
                <a:close/>
                <a:moveTo>
                  <a:pt x="280035" y="870585"/>
                </a:moveTo>
                <a:lnTo>
                  <a:pt x="244475" y="906145"/>
                </a:lnTo>
                <a:lnTo>
                  <a:pt x="229870" y="891540"/>
                </a:lnTo>
                <a:lnTo>
                  <a:pt x="229870" y="870585"/>
                </a:lnTo>
                <a:lnTo>
                  <a:pt x="280035" y="870585"/>
                </a:lnTo>
                <a:close/>
                <a:moveTo>
                  <a:pt x="229870" y="1165860"/>
                </a:moveTo>
                <a:lnTo>
                  <a:pt x="229870" y="928370"/>
                </a:lnTo>
                <a:lnTo>
                  <a:pt x="244475" y="942975"/>
                </a:lnTo>
                <a:lnTo>
                  <a:pt x="316230" y="871220"/>
                </a:lnTo>
                <a:lnTo>
                  <a:pt x="364490" y="871220"/>
                </a:lnTo>
                <a:lnTo>
                  <a:pt x="364490" y="1031240"/>
                </a:lnTo>
                <a:lnTo>
                  <a:pt x="524510" y="1031240"/>
                </a:lnTo>
                <a:lnTo>
                  <a:pt x="524510" y="1079500"/>
                </a:lnTo>
                <a:lnTo>
                  <a:pt x="452755" y="1151255"/>
                </a:lnTo>
                <a:lnTo>
                  <a:pt x="467360" y="1165860"/>
                </a:lnTo>
                <a:lnTo>
                  <a:pt x="229870" y="1165860"/>
                </a:lnTo>
                <a:close/>
                <a:moveTo>
                  <a:pt x="504190" y="1165860"/>
                </a:moveTo>
                <a:lnTo>
                  <a:pt x="489585" y="1151255"/>
                </a:lnTo>
                <a:lnTo>
                  <a:pt x="525145" y="1115695"/>
                </a:lnTo>
                <a:lnTo>
                  <a:pt x="525145" y="1165860"/>
                </a:lnTo>
                <a:lnTo>
                  <a:pt x="504190" y="1165860"/>
                </a:lnTo>
                <a:close/>
                <a:moveTo>
                  <a:pt x="697865" y="1359535"/>
                </a:moveTo>
                <a:lnTo>
                  <a:pt x="529590" y="1191260"/>
                </a:lnTo>
                <a:lnTo>
                  <a:pt x="550545" y="1191260"/>
                </a:lnTo>
                <a:lnTo>
                  <a:pt x="550545" y="1089660"/>
                </a:lnTo>
                <a:lnTo>
                  <a:pt x="584835" y="1055370"/>
                </a:lnTo>
                <a:lnTo>
                  <a:pt x="697865" y="1168400"/>
                </a:lnTo>
                <a:lnTo>
                  <a:pt x="810895" y="1055370"/>
                </a:lnTo>
                <a:lnTo>
                  <a:pt x="845185" y="1089660"/>
                </a:lnTo>
                <a:lnTo>
                  <a:pt x="845185" y="1191260"/>
                </a:lnTo>
                <a:lnTo>
                  <a:pt x="866140" y="1191260"/>
                </a:lnTo>
                <a:lnTo>
                  <a:pt x="697865" y="1359535"/>
                </a:lnTo>
                <a:close/>
                <a:moveTo>
                  <a:pt x="891540" y="1165860"/>
                </a:moveTo>
                <a:lnTo>
                  <a:pt x="871220" y="1165860"/>
                </a:lnTo>
                <a:lnTo>
                  <a:pt x="871220" y="1115695"/>
                </a:lnTo>
                <a:lnTo>
                  <a:pt x="906780" y="1151255"/>
                </a:lnTo>
                <a:lnTo>
                  <a:pt x="891540" y="1165860"/>
                </a:lnTo>
                <a:close/>
                <a:moveTo>
                  <a:pt x="928370" y="1165860"/>
                </a:moveTo>
                <a:lnTo>
                  <a:pt x="942975" y="1151255"/>
                </a:lnTo>
                <a:lnTo>
                  <a:pt x="871220" y="1079500"/>
                </a:lnTo>
                <a:lnTo>
                  <a:pt x="871220" y="1031240"/>
                </a:lnTo>
                <a:lnTo>
                  <a:pt x="1031240" y="1031240"/>
                </a:lnTo>
                <a:lnTo>
                  <a:pt x="1031240" y="871220"/>
                </a:lnTo>
                <a:lnTo>
                  <a:pt x="1079500" y="871220"/>
                </a:lnTo>
                <a:lnTo>
                  <a:pt x="1151255" y="942975"/>
                </a:lnTo>
                <a:lnTo>
                  <a:pt x="1165860" y="928370"/>
                </a:lnTo>
                <a:lnTo>
                  <a:pt x="1165860" y="1165860"/>
                </a:lnTo>
                <a:lnTo>
                  <a:pt x="928370" y="1165860"/>
                </a:lnTo>
                <a:close/>
              </a:path>
            </a:pathLst>
          </a:custGeom>
          <a:solidFill>
            <a:schemeClr val="accent2">
              <a:lumMod val="25000"/>
              <a:alpha val="20000"/>
            </a:schemeClr>
          </a:solidFill>
          <a:ln w="6350" cap="flat">
            <a:noFill/>
            <a:prstDash val="solid"/>
            <a:miter/>
          </a:ln>
        </p:spPr>
        <p:txBody>
          <a:bodyPr rtlCol="0" anchor="ctr"/>
          <a:lstStyle/>
          <a:p>
            <a:endParaRPr lang="en-US"/>
          </a:p>
        </p:txBody>
      </p:sp>
      <p:sp>
        <p:nvSpPr>
          <p:cNvPr id="19" name="Rectangle: Diagonal Corners Rounded 18">
            <a:extLst>
              <a:ext uri="{FF2B5EF4-FFF2-40B4-BE49-F238E27FC236}">
                <a16:creationId xmlns:a16="http://schemas.microsoft.com/office/drawing/2014/main" id="{8F9AB214-5B5D-45E2-AC15-897DEA6722BF}"/>
              </a:ext>
            </a:extLst>
          </p:cNvPr>
          <p:cNvSpPr/>
          <p:nvPr/>
        </p:nvSpPr>
        <p:spPr>
          <a:xfrm>
            <a:off x="3581400" y="2877171"/>
            <a:ext cx="5195454" cy="769441"/>
          </a:xfrm>
          <a:prstGeom prst="round2DiagRect">
            <a:avLst>
              <a:gd name="adj1" fmla="val 50000"/>
              <a:gd name="adj2" fmla="val 0"/>
            </a:avLst>
          </a:prstGeom>
          <a:gradFill>
            <a:gsLst>
              <a:gs pos="0">
                <a:schemeClr val="accent1">
                  <a:lumMod val="90000"/>
                </a:schemeClr>
              </a:gs>
              <a:gs pos="100000">
                <a:srgbClr val="BFB998"/>
              </a:gs>
            </a:gsLst>
            <a:lin ang="2700000" scaled="1"/>
          </a:gradFill>
          <a:ln>
            <a:noFill/>
          </a:ln>
          <a:effectLst>
            <a:outerShdw blurRad="241300" dist="266700" dir="2700000" sx="80000" sy="8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mj-lt"/>
            </a:endParaRPr>
          </a:p>
        </p:txBody>
      </p:sp>
      <p:grpSp>
        <p:nvGrpSpPr>
          <p:cNvPr id="9" name="Group 8">
            <a:extLst>
              <a:ext uri="{FF2B5EF4-FFF2-40B4-BE49-F238E27FC236}">
                <a16:creationId xmlns:a16="http://schemas.microsoft.com/office/drawing/2014/main" id="{52DD047A-7C92-4E47-A796-11E4EDB6EB4D}"/>
              </a:ext>
            </a:extLst>
          </p:cNvPr>
          <p:cNvGrpSpPr/>
          <p:nvPr/>
        </p:nvGrpSpPr>
        <p:grpSpPr>
          <a:xfrm>
            <a:off x="2559626" y="2908328"/>
            <a:ext cx="7239002" cy="1534570"/>
            <a:chOff x="2476499" y="2387720"/>
            <a:chExt cx="7239002" cy="1534570"/>
          </a:xfrm>
        </p:grpSpPr>
        <p:sp>
          <p:nvSpPr>
            <p:cNvPr id="11" name="TextBox 10">
              <a:extLst>
                <a:ext uri="{FF2B5EF4-FFF2-40B4-BE49-F238E27FC236}">
                  <a16:creationId xmlns:a16="http://schemas.microsoft.com/office/drawing/2014/main" id="{D142831A-A452-4C67-8D5A-1D3F00FE3E15}"/>
                </a:ext>
              </a:extLst>
            </p:cNvPr>
            <p:cNvSpPr txBox="1"/>
            <p:nvPr/>
          </p:nvSpPr>
          <p:spPr>
            <a:xfrm>
              <a:off x="2476499" y="2387720"/>
              <a:ext cx="7239002" cy="769441"/>
            </a:xfrm>
            <a:prstGeom prst="rect">
              <a:avLst/>
            </a:prstGeom>
            <a:noFill/>
            <a:effectLst/>
          </p:spPr>
          <p:txBody>
            <a:bodyPr wrap="square" rtlCol="0">
              <a:spAutoFit/>
            </a:bodyPr>
            <a:lstStyle/>
            <a:p>
              <a:pPr algn="ctr"/>
              <a:r>
                <a:rPr lang="ar-AE" sz="4400" dirty="0" smtClean="0">
                  <a:solidFill>
                    <a:schemeClr val="accent3">
                      <a:lumMod val="50000"/>
                    </a:schemeClr>
                  </a:solidFill>
                  <a:latin typeface="+mj-lt"/>
                </a:rPr>
                <a:t>المجال والمسار المختارين</a:t>
              </a:r>
              <a:endParaRPr lang="en-US" sz="4400" dirty="0">
                <a:solidFill>
                  <a:schemeClr val="accent3">
                    <a:lumMod val="50000"/>
                  </a:schemeClr>
                </a:solidFill>
                <a:latin typeface="+mj-lt"/>
              </a:endParaRPr>
            </a:p>
          </p:txBody>
        </p:sp>
        <p:sp>
          <p:nvSpPr>
            <p:cNvPr id="13" name="TextBox 12">
              <a:extLst>
                <a:ext uri="{FF2B5EF4-FFF2-40B4-BE49-F238E27FC236}">
                  <a16:creationId xmlns:a16="http://schemas.microsoft.com/office/drawing/2014/main" id="{52677596-2634-4233-AE65-8BED72B84C0D}"/>
                </a:ext>
              </a:extLst>
            </p:cNvPr>
            <p:cNvSpPr txBox="1"/>
            <p:nvPr/>
          </p:nvSpPr>
          <p:spPr>
            <a:xfrm>
              <a:off x="3048001" y="3312892"/>
              <a:ext cx="5854930" cy="609398"/>
            </a:xfrm>
            <a:prstGeom prst="rect">
              <a:avLst/>
            </a:prstGeom>
            <a:noFill/>
          </p:spPr>
          <p:txBody>
            <a:bodyPr wrap="square" spcCol="0" rtlCol="0">
              <a:spAutoFit/>
            </a:bodyPr>
            <a:lstStyle>
              <a:defPPr>
                <a:defRPr lang="en-US"/>
              </a:defPPr>
              <a:lvl1pPr>
                <a:lnSpc>
                  <a:spcPct val="120000"/>
                </a:lnSpc>
                <a:defRPr sz="1000"/>
              </a:lvl1pPr>
            </a:lstStyle>
            <a:p>
              <a:pPr algn="ctr">
                <a:spcBef>
                  <a:spcPts val="1200"/>
                </a:spcBef>
              </a:pPr>
              <a:r>
                <a:rPr lang="ar-AE" sz="1400" dirty="0">
                  <a:solidFill>
                    <a:schemeClr val="bg1"/>
                  </a:solidFill>
                </a:rPr>
                <a:t>اخترنا في هذه المسابقة مسار تحدي الشعر حيث قمنا بمعالجة المجال :تأليف الشعر آليًّا، بناء على صدر البيت</a:t>
              </a:r>
              <a:endParaRPr lang="en-US" sz="1400" dirty="0">
                <a:solidFill>
                  <a:schemeClr val="bg1"/>
                </a:solidFill>
              </a:endParaRPr>
            </a:p>
          </p:txBody>
        </p:sp>
      </p:grpSp>
    </p:spTree>
    <p:extLst>
      <p:ext uri="{BB962C8B-B14F-4D97-AF65-F5344CB8AC3E}">
        <p14:creationId xmlns:p14="http://schemas.microsoft.com/office/powerpoint/2010/main" val="1708290310"/>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aphic 4">
            <a:extLst>
              <a:ext uri="{FF2B5EF4-FFF2-40B4-BE49-F238E27FC236}">
                <a16:creationId xmlns:a16="http://schemas.microsoft.com/office/drawing/2014/main" id="{2E968688-47DA-4BFE-A7B1-9E7D6DCBC388}"/>
              </a:ext>
            </a:extLst>
          </p:cNvPr>
          <p:cNvGrpSpPr/>
          <p:nvPr/>
        </p:nvGrpSpPr>
        <p:grpSpPr>
          <a:xfrm>
            <a:off x="8848771" y="3429000"/>
            <a:ext cx="4651284" cy="4651287"/>
            <a:chOff x="7148830" y="4535804"/>
            <a:chExt cx="1397634" cy="1397635"/>
          </a:xfrm>
          <a:solidFill>
            <a:schemeClr val="accent4">
              <a:lumMod val="20000"/>
              <a:lumOff val="80000"/>
              <a:alpha val="60000"/>
            </a:schemeClr>
          </a:solidFill>
        </p:grpSpPr>
        <p:sp>
          <p:nvSpPr>
            <p:cNvPr id="35" name="Freeform: Shape 34">
              <a:extLst>
                <a:ext uri="{FF2B5EF4-FFF2-40B4-BE49-F238E27FC236}">
                  <a16:creationId xmlns:a16="http://schemas.microsoft.com/office/drawing/2014/main" id="{D4D96286-48B0-4A80-9AFE-CB192E276928}"/>
                </a:ext>
              </a:extLst>
            </p:cNvPr>
            <p:cNvSpPr/>
            <p:nvPr/>
          </p:nvSpPr>
          <p:spPr>
            <a:xfrm>
              <a:off x="7148830" y="4535804"/>
              <a:ext cx="1397634" cy="1397635"/>
            </a:xfrm>
            <a:custGeom>
              <a:avLst/>
              <a:gdLst>
                <a:gd name="connsiteX0" fmla="*/ 1392555 w 1397634"/>
                <a:gd name="connsiteY0" fmla="*/ 691515 h 1397635"/>
                <a:gd name="connsiteX1" fmla="*/ 1305560 w 1397634"/>
                <a:gd name="connsiteY1" fmla="*/ 608330 h 1397635"/>
                <a:gd name="connsiteX2" fmla="*/ 1305560 w 1397634"/>
                <a:gd name="connsiteY2" fmla="*/ 608330 h 1397635"/>
                <a:gd name="connsiteX3" fmla="*/ 1142364 w 1397634"/>
                <a:gd name="connsiteY3" fmla="*/ 415925 h 1397635"/>
                <a:gd name="connsiteX4" fmla="*/ 1193164 w 1397634"/>
                <a:gd name="connsiteY4" fmla="*/ 211455 h 1397635"/>
                <a:gd name="connsiteX5" fmla="*/ 1191260 w 1397634"/>
                <a:gd name="connsiteY5" fmla="*/ 204470 h 1397635"/>
                <a:gd name="connsiteX6" fmla="*/ 1184275 w 1397634"/>
                <a:gd name="connsiteY6" fmla="*/ 202565 h 1397635"/>
                <a:gd name="connsiteX7" fmla="*/ 980439 w 1397634"/>
                <a:gd name="connsiteY7" fmla="*/ 253365 h 1397635"/>
                <a:gd name="connsiteX8" fmla="*/ 786764 w 1397634"/>
                <a:gd name="connsiteY8" fmla="*/ 88900 h 1397635"/>
                <a:gd name="connsiteX9" fmla="*/ 704214 w 1397634"/>
                <a:gd name="connsiteY9" fmla="*/ 3810 h 1397635"/>
                <a:gd name="connsiteX10" fmla="*/ 697864 w 1397634"/>
                <a:gd name="connsiteY10" fmla="*/ 0 h 1397635"/>
                <a:gd name="connsiteX11" fmla="*/ 691514 w 1397634"/>
                <a:gd name="connsiteY11" fmla="*/ 3810 h 1397635"/>
                <a:gd name="connsiteX12" fmla="*/ 607060 w 1397634"/>
                <a:gd name="connsiteY12" fmla="*/ 92710 h 1397635"/>
                <a:gd name="connsiteX13" fmla="*/ 602614 w 1397634"/>
                <a:gd name="connsiteY13" fmla="*/ 87630 h 1397635"/>
                <a:gd name="connsiteX14" fmla="*/ 411480 w 1397634"/>
                <a:gd name="connsiteY14" fmla="*/ 250190 h 1397635"/>
                <a:gd name="connsiteX15" fmla="*/ 211455 w 1397634"/>
                <a:gd name="connsiteY15" fmla="*/ 202565 h 1397635"/>
                <a:gd name="connsiteX16" fmla="*/ 204470 w 1397634"/>
                <a:gd name="connsiteY16" fmla="*/ 204470 h 1397635"/>
                <a:gd name="connsiteX17" fmla="*/ 202564 w 1397634"/>
                <a:gd name="connsiteY17" fmla="*/ 211455 h 1397635"/>
                <a:gd name="connsiteX18" fmla="*/ 249555 w 1397634"/>
                <a:gd name="connsiteY18" fmla="*/ 411480 h 1397635"/>
                <a:gd name="connsiteX19" fmla="*/ 82550 w 1397634"/>
                <a:gd name="connsiteY19" fmla="*/ 608330 h 1397635"/>
                <a:gd name="connsiteX20" fmla="*/ 85725 w 1397634"/>
                <a:gd name="connsiteY20" fmla="*/ 610870 h 1397635"/>
                <a:gd name="connsiteX21" fmla="*/ 3810 w 1397634"/>
                <a:gd name="connsiteY21" fmla="*/ 691515 h 1397635"/>
                <a:gd name="connsiteX22" fmla="*/ 0 w 1397634"/>
                <a:gd name="connsiteY22" fmla="*/ 697865 h 1397635"/>
                <a:gd name="connsiteX23" fmla="*/ 3810 w 1397634"/>
                <a:gd name="connsiteY23" fmla="*/ 704215 h 1397635"/>
                <a:gd name="connsiteX24" fmla="*/ 87630 w 1397634"/>
                <a:gd name="connsiteY24" fmla="*/ 786130 h 1397635"/>
                <a:gd name="connsiteX25" fmla="*/ 82550 w 1397634"/>
                <a:gd name="connsiteY25" fmla="*/ 790575 h 1397635"/>
                <a:gd name="connsiteX26" fmla="*/ 248285 w 1397634"/>
                <a:gd name="connsiteY26" fmla="*/ 986155 h 1397635"/>
                <a:gd name="connsiteX27" fmla="*/ 202564 w 1397634"/>
                <a:gd name="connsiteY27" fmla="*/ 1184910 h 1397635"/>
                <a:gd name="connsiteX28" fmla="*/ 204470 w 1397634"/>
                <a:gd name="connsiteY28" fmla="*/ 1191895 h 1397635"/>
                <a:gd name="connsiteX29" fmla="*/ 211455 w 1397634"/>
                <a:gd name="connsiteY29" fmla="*/ 1193800 h 1397635"/>
                <a:gd name="connsiteX30" fmla="*/ 267335 w 1397634"/>
                <a:gd name="connsiteY30" fmla="*/ 1201420 h 1397635"/>
                <a:gd name="connsiteX31" fmla="*/ 410210 w 1397634"/>
                <a:gd name="connsiteY31" fmla="*/ 1148080 h 1397635"/>
                <a:gd name="connsiteX32" fmla="*/ 603250 w 1397634"/>
                <a:gd name="connsiteY32" fmla="*/ 1311910 h 1397635"/>
                <a:gd name="connsiteX33" fmla="*/ 608330 w 1397634"/>
                <a:gd name="connsiteY33" fmla="*/ 1306195 h 1397635"/>
                <a:gd name="connsiteX34" fmla="*/ 692150 w 1397634"/>
                <a:gd name="connsiteY34" fmla="*/ 1393825 h 1397635"/>
                <a:gd name="connsiteX35" fmla="*/ 698500 w 1397634"/>
                <a:gd name="connsiteY35" fmla="*/ 1397635 h 1397635"/>
                <a:gd name="connsiteX36" fmla="*/ 704850 w 1397634"/>
                <a:gd name="connsiteY36" fmla="*/ 1393825 h 1397635"/>
                <a:gd name="connsiteX37" fmla="*/ 785495 w 1397634"/>
                <a:gd name="connsiteY37" fmla="*/ 1311910 h 1397635"/>
                <a:gd name="connsiteX38" fmla="*/ 786130 w 1397634"/>
                <a:gd name="connsiteY38" fmla="*/ 1312545 h 1397635"/>
                <a:gd name="connsiteX39" fmla="*/ 982980 w 1397634"/>
                <a:gd name="connsiteY39" fmla="*/ 1145540 h 1397635"/>
                <a:gd name="connsiteX40" fmla="*/ 1129664 w 1397634"/>
                <a:gd name="connsiteY40" fmla="*/ 1202055 h 1397635"/>
                <a:gd name="connsiteX41" fmla="*/ 1185545 w 1397634"/>
                <a:gd name="connsiteY41" fmla="*/ 1194435 h 1397635"/>
                <a:gd name="connsiteX42" fmla="*/ 1192530 w 1397634"/>
                <a:gd name="connsiteY42" fmla="*/ 1192530 h 1397635"/>
                <a:gd name="connsiteX43" fmla="*/ 1194435 w 1397634"/>
                <a:gd name="connsiteY43" fmla="*/ 1185545 h 1397635"/>
                <a:gd name="connsiteX44" fmla="*/ 1144905 w 1397634"/>
                <a:gd name="connsiteY44" fmla="*/ 982345 h 1397635"/>
                <a:gd name="connsiteX45" fmla="*/ 1306830 w 1397634"/>
                <a:gd name="connsiteY45" fmla="*/ 791210 h 1397635"/>
                <a:gd name="connsiteX46" fmla="*/ 1304925 w 1397634"/>
                <a:gd name="connsiteY46" fmla="*/ 789305 h 1397635"/>
                <a:gd name="connsiteX47" fmla="*/ 1393825 w 1397634"/>
                <a:gd name="connsiteY47" fmla="*/ 704850 h 1397635"/>
                <a:gd name="connsiteX48" fmla="*/ 1397635 w 1397634"/>
                <a:gd name="connsiteY48" fmla="*/ 698500 h 1397635"/>
                <a:gd name="connsiteX49" fmla="*/ 1392555 w 1397634"/>
                <a:gd name="connsiteY49" fmla="*/ 691515 h 1397635"/>
                <a:gd name="connsiteX50" fmla="*/ 1016635 w 1397634"/>
                <a:gd name="connsiteY50" fmla="*/ 691515 h 1397635"/>
                <a:gd name="connsiteX51" fmla="*/ 1012825 w 1397634"/>
                <a:gd name="connsiteY51" fmla="*/ 697865 h 1397635"/>
                <a:gd name="connsiteX52" fmla="*/ 1016635 w 1397634"/>
                <a:gd name="connsiteY52" fmla="*/ 704215 h 1397635"/>
                <a:gd name="connsiteX53" fmla="*/ 1101725 w 1397634"/>
                <a:gd name="connsiteY53" fmla="*/ 786765 h 1397635"/>
                <a:gd name="connsiteX54" fmla="*/ 1066164 w 1397634"/>
                <a:gd name="connsiteY54" fmla="*/ 822325 h 1397635"/>
                <a:gd name="connsiteX55" fmla="*/ 1033780 w 1397634"/>
                <a:gd name="connsiteY55" fmla="*/ 822325 h 1397635"/>
                <a:gd name="connsiteX56" fmla="*/ 909320 w 1397634"/>
                <a:gd name="connsiteY56" fmla="*/ 697865 h 1397635"/>
                <a:gd name="connsiteX57" fmla="*/ 1033780 w 1397634"/>
                <a:gd name="connsiteY57" fmla="*/ 573405 h 1397635"/>
                <a:gd name="connsiteX58" fmla="*/ 1066164 w 1397634"/>
                <a:gd name="connsiteY58" fmla="*/ 573405 h 1397635"/>
                <a:gd name="connsiteX59" fmla="*/ 1101725 w 1397634"/>
                <a:gd name="connsiteY59" fmla="*/ 608965 h 1397635"/>
                <a:gd name="connsiteX60" fmla="*/ 1016635 w 1397634"/>
                <a:gd name="connsiteY60" fmla="*/ 691515 h 1397635"/>
                <a:gd name="connsiteX61" fmla="*/ 1120775 w 1397634"/>
                <a:gd name="connsiteY61" fmla="*/ 628015 h 1397635"/>
                <a:gd name="connsiteX62" fmla="*/ 1190625 w 1397634"/>
                <a:gd name="connsiteY62" fmla="*/ 697865 h 1397635"/>
                <a:gd name="connsiteX63" fmla="*/ 1120775 w 1397634"/>
                <a:gd name="connsiteY63" fmla="*/ 767715 h 1397635"/>
                <a:gd name="connsiteX64" fmla="*/ 1042670 w 1397634"/>
                <a:gd name="connsiteY64" fmla="*/ 697865 h 1397635"/>
                <a:gd name="connsiteX65" fmla="*/ 1120775 w 1397634"/>
                <a:gd name="connsiteY65" fmla="*/ 628015 h 1397635"/>
                <a:gd name="connsiteX66" fmla="*/ 983614 w 1397634"/>
                <a:gd name="connsiteY66" fmla="*/ 1109345 h 1397635"/>
                <a:gd name="connsiteX67" fmla="*/ 958850 w 1397634"/>
                <a:gd name="connsiteY67" fmla="*/ 1072515 h 1397635"/>
                <a:gd name="connsiteX68" fmla="*/ 1027430 w 1397634"/>
                <a:gd name="connsiteY68" fmla="*/ 1072515 h 1397635"/>
                <a:gd name="connsiteX69" fmla="*/ 983614 w 1397634"/>
                <a:gd name="connsiteY69" fmla="*/ 1109345 h 1397635"/>
                <a:gd name="connsiteX70" fmla="*/ 1045845 w 1397634"/>
                <a:gd name="connsiteY70" fmla="*/ 1046480 h 1397635"/>
                <a:gd name="connsiteX71" fmla="*/ 947420 w 1397634"/>
                <a:gd name="connsiteY71" fmla="*/ 1046480 h 1397635"/>
                <a:gd name="connsiteX72" fmla="*/ 941705 w 1397634"/>
                <a:gd name="connsiteY72" fmla="*/ 941705 h 1397635"/>
                <a:gd name="connsiteX73" fmla="*/ 1046480 w 1397634"/>
                <a:gd name="connsiteY73" fmla="*/ 947420 h 1397635"/>
                <a:gd name="connsiteX74" fmla="*/ 1046480 w 1397634"/>
                <a:gd name="connsiteY74" fmla="*/ 1046480 h 1397635"/>
                <a:gd name="connsiteX75" fmla="*/ 1071880 w 1397634"/>
                <a:gd name="connsiteY75" fmla="*/ 958850 h 1397635"/>
                <a:gd name="connsiteX76" fmla="*/ 1108710 w 1397634"/>
                <a:gd name="connsiteY76" fmla="*/ 983615 h 1397635"/>
                <a:gd name="connsiteX77" fmla="*/ 1071880 w 1397634"/>
                <a:gd name="connsiteY77" fmla="*/ 1026795 h 1397635"/>
                <a:gd name="connsiteX78" fmla="*/ 1071880 w 1397634"/>
                <a:gd name="connsiteY78" fmla="*/ 958850 h 1397635"/>
                <a:gd name="connsiteX79" fmla="*/ 927735 w 1397634"/>
                <a:gd name="connsiteY79" fmla="*/ 918845 h 1397635"/>
                <a:gd name="connsiteX80" fmla="*/ 920750 w 1397634"/>
                <a:gd name="connsiteY80" fmla="*/ 920750 h 1397635"/>
                <a:gd name="connsiteX81" fmla="*/ 918845 w 1397634"/>
                <a:gd name="connsiteY81" fmla="*/ 927735 h 1397635"/>
                <a:gd name="connsiteX82" fmla="*/ 920750 w 1397634"/>
                <a:gd name="connsiteY82" fmla="*/ 1046480 h 1397635"/>
                <a:gd name="connsiteX83" fmla="*/ 870585 w 1397634"/>
                <a:gd name="connsiteY83" fmla="*/ 1046480 h 1397635"/>
                <a:gd name="connsiteX84" fmla="*/ 847725 w 1397634"/>
                <a:gd name="connsiteY84" fmla="*/ 1023620 h 1397635"/>
                <a:gd name="connsiteX85" fmla="*/ 847725 w 1397634"/>
                <a:gd name="connsiteY85" fmla="*/ 847725 h 1397635"/>
                <a:gd name="connsiteX86" fmla="*/ 1023620 w 1397634"/>
                <a:gd name="connsiteY86" fmla="*/ 847725 h 1397635"/>
                <a:gd name="connsiteX87" fmla="*/ 1046480 w 1397634"/>
                <a:gd name="connsiteY87" fmla="*/ 870585 h 1397635"/>
                <a:gd name="connsiteX88" fmla="*/ 1046480 w 1397634"/>
                <a:gd name="connsiteY88" fmla="*/ 920750 h 1397635"/>
                <a:gd name="connsiteX89" fmla="*/ 927735 w 1397634"/>
                <a:gd name="connsiteY89" fmla="*/ 918845 h 1397635"/>
                <a:gd name="connsiteX90" fmla="*/ 703580 w 1397634"/>
                <a:gd name="connsiteY90" fmla="*/ 1016635 h 1397635"/>
                <a:gd name="connsiteX91" fmla="*/ 697230 w 1397634"/>
                <a:gd name="connsiteY91" fmla="*/ 1012825 h 1397635"/>
                <a:gd name="connsiteX92" fmla="*/ 690880 w 1397634"/>
                <a:gd name="connsiteY92" fmla="*/ 1016635 h 1397635"/>
                <a:gd name="connsiteX93" fmla="*/ 608330 w 1397634"/>
                <a:gd name="connsiteY93" fmla="*/ 1101725 h 1397635"/>
                <a:gd name="connsiteX94" fmla="*/ 572770 w 1397634"/>
                <a:gd name="connsiteY94" fmla="*/ 1066165 h 1397635"/>
                <a:gd name="connsiteX95" fmla="*/ 572770 w 1397634"/>
                <a:gd name="connsiteY95" fmla="*/ 1033780 h 1397635"/>
                <a:gd name="connsiteX96" fmla="*/ 697230 w 1397634"/>
                <a:gd name="connsiteY96" fmla="*/ 909320 h 1397635"/>
                <a:gd name="connsiteX97" fmla="*/ 821689 w 1397634"/>
                <a:gd name="connsiteY97" fmla="*/ 1033780 h 1397635"/>
                <a:gd name="connsiteX98" fmla="*/ 821689 w 1397634"/>
                <a:gd name="connsiteY98" fmla="*/ 1066165 h 1397635"/>
                <a:gd name="connsiteX99" fmla="*/ 786130 w 1397634"/>
                <a:gd name="connsiteY99" fmla="*/ 1101725 h 1397635"/>
                <a:gd name="connsiteX100" fmla="*/ 703580 w 1397634"/>
                <a:gd name="connsiteY100" fmla="*/ 1016635 h 1397635"/>
                <a:gd name="connsiteX101" fmla="*/ 767080 w 1397634"/>
                <a:gd name="connsiteY101" fmla="*/ 1121410 h 1397635"/>
                <a:gd name="connsiteX102" fmla="*/ 697230 w 1397634"/>
                <a:gd name="connsiteY102" fmla="*/ 1191260 h 1397635"/>
                <a:gd name="connsiteX103" fmla="*/ 627380 w 1397634"/>
                <a:gd name="connsiteY103" fmla="*/ 1121410 h 1397635"/>
                <a:gd name="connsiteX104" fmla="*/ 697230 w 1397634"/>
                <a:gd name="connsiteY104" fmla="*/ 1043305 h 1397635"/>
                <a:gd name="connsiteX105" fmla="*/ 767080 w 1397634"/>
                <a:gd name="connsiteY105" fmla="*/ 1121410 h 1397635"/>
                <a:gd name="connsiteX106" fmla="*/ 474345 w 1397634"/>
                <a:gd name="connsiteY106" fmla="*/ 1046480 h 1397635"/>
                <a:gd name="connsiteX107" fmla="*/ 476250 w 1397634"/>
                <a:gd name="connsiteY107" fmla="*/ 927735 h 1397635"/>
                <a:gd name="connsiteX108" fmla="*/ 474345 w 1397634"/>
                <a:gd name="connsiteY108" fmla="*/ 920750 h 1397635"/>
                <a:gd name="connsiteX109" fmla="*/ 467360 w 1397634"/>
                <a:gd name="connsiteY109" fmla="*/ 918845 h 1397635"/>
                <a:gd name="connsiteX110" fmla="*/ 348614 w 1397634"/>
                <a:gd name="connsiteY110" fmla="*/ 920750 h 1397635"/>
                <a:gd name="connsiteX111" fmla="*/ 348614 w 1397634"/>
                <a:gd name="connsiteY111" fmla="*/ 870585 h 1397635"/>
                <a:gd name="connsiteX112" fmla="*/ 371475 w 1397634"/>
                <a:gd name="connsiteY112" fmla="*/ 847725 h 1397635"/>
                <a:gd name="connsiteX113" fmla="*/ 547370 w 1397634"/>
                <a:gd name="connsiteY113" fmla="*/ 847725 h 1397635"/>
                <a:gd name="connsiteX114" fmla="*/ 547370 w 1397634"/>
                <a:gd name="connsiteY114" fmla="*/ 1023620 h 1397635"/>
                <a:gd name="connsiteX115" fmla="*/ 524510 w 1397634"/>
                <a:gd name="connsiteY115" fmla="*/ 1046480 h 1397635"/>
                <a:gd name="connsiteX116" fmla="*/ 474345 w 1397634"/>
                <a:gd name="connsiteY116" fmla="*/ 1046480 h 1397635"/>
                <a:gd name="connsiteX117" fmla="*/ 360045 w 1397634"/>
                <a:gd name="connsiteY117" fmla="*/ 1072515 h 1397635"/>
                <a:gd name="connsiteX118" fmla="*/ 436245 w 1397634"/>
                <a:gd name="connsiteY118" fmla="*/ 1072515 h 1397635"/>
                <a:gd name="connsiteX119" fmla="*/ 407670 w 1397634"/>
                <a:gd name="connsiteY119" fmla="*/ 1113155 h 1397635"/>
                <a:gd name="connsiteX120" fmla="*/ 360045 w 1397634"/>
                <a:gd name="connsiteY120" fmla="*/ 1072515 h 1397635"/>
                <a:gd name="connsiteX121" fmla="*/ 348614 w 1397634"/>
                <a:gd name="connsiteY121" fmla="*/ 1046480 h 1397635"/>
                <a:gd name="connsiteX122" fmla="*/ 348614 w 1397634"/>
                <a:gd name="connsiteY122" fmla="*/ 948055 h 1397635"/>
                <a:gd name="connsiteX123" fmla="*/ 453389 w 1397634"/>
                <a:gd name="connsiteY123" fmla="*/ 942340 h 1397635"/>
                <a:gd name="connsiteX124" fmla="*/ 447675 w 1397634"/>
                <a:gd name="connsiteY124" fmla="*/ 1047115 h 1397635"/>
                <a:gd name="connsiteX125" fmla="*/ 348614 w 1397634"/>
                <a:gd name="connsiteY125" fmla="*/ 1047115 h 1397635"/>
                <a:gd name="connsiteX126" fmla="*/ 322580 w 1397634"/>
                <a:gd name="connsiteY126" fmla="*/ 1035685 h 1397635"/>
                <a:gd name="connsiteX127" fmla="*/ 281939 w 1397634"/>
                <a:gd name="connsiteY127" fmla="*/ 987425 h 1397635"/>
                <a:gd name="connsiteX128" fmla="*/ 322580 w 1397634"/>
                <a:gd name="connsiteY128" fmla="*/ 958850 h 1397635"/>
                <a:gd name="connsiteX129" fmla="*/ 322580 w 1397634"/>
                <a:gd name="connsiteY129" fmla="*/ 1035685 h 1397635"/>
                <a:gd name="connsiteX130" fmla="*/ 378460 w 1397634"/>
                <a:gd name="connsiteY130" fmla="*/ 704215 h 1397635"/>
                <a:gd name="connsiteX131" fmla="*/ 382270 w 1397634"/>
                <a:gd name="connsiteY131" fmla="*/ 697865 h 1397635"/>
                <a:gd name="connsiteX132" fmla="*/ 378460 w 1397634"/>
                <a:gd name="connsiteY132" fmla="*/ 691515 h 1397635"/>
                <a:gd name="connsiteX133" fmla="*/ 293370 w 1397634"/>
                <a:gd name="connsiteY133" fmla="*/ 608965 h 1397635"/>
                <a:gd name="connsiteX134" fmla="*/ 328930 w 1397634"/>
                <a:gd name="connsiteY134" fmla="*/ 573405 h 1397635"/>
                <a:gd name="connsiteX135" fmla="*/ 361314 w 1397634"/>
                <a:gd name="connsiteY135" fmla="*/ 573405 h 1397635"/>
                <a:gd name="connsiteX136" fmla="*/ 485775 w 1397634"/>
                <a:gd name="connsiteY136" fmla="*/ 697865 h 1397635"/>
                <a:gd name="connsiteX137" fmla="*/ 361314 w 1397634"/>
                <a:gd name="connsiteY137" fmla="*/ 822325 h 1397635"/>
                <a:gd name="connsiteX138" fmla="*/ 328930 w 1397634"/>
                <a:gd name="connsiteY138" fmla="*/ 822325 h 1397635"/>
                <a:gd name="connsiteX139" fmla="*/ 293370 w 1397634"/>
                <a:gd name="connsiteY139" fmla="*/ 786765 h 1397635"/>
                <a:gd name="connsiteX140" fmla="*/ 378460 w 1397634"/>
                <a:gd name="connsiteY140" fmla="*/ 704215 h 1397635"/>
                <a:gd name="connsiteX141" fmla="*/ 274320 w 1397634"/>
                <a:gd name="connsiteY141" fmla="*/ 767715 h 1397635"/>
                <a:gd name="connsiteX142" fmla="*/ 204470 w 1397634"/>
                <a:gd name="connsiteY142" fmla="*/ 697865 h 1397635"/>
                <a:gd name="connsiteX143" fmla="*/ 274320 w 1397634"/>
                <a:gd name="connsiteY143" fmla="*/ 628015 h 1397635"/>
                <a:gd name="connsiteX144" fmla="*/ 352425 w 1397634"/>
                <a:gd name="connsiteY144" fmla="*/ 697865 h 1397635"/>
                <a:gd name="connsiteX145" fmla="*/ 274320 w 1397634"/>
                <a:gd name="connsiteY145" fmla="*/ 767715 h 1397635"/>
                <a:gd name="connsiteX146" fmla="*/ 409575 w 1397634"/>
                <a:gd name="connsiteY146" fmla="*/ 284480 h 1397635"/>
                <a:gd name="connsiteX147" fmla="*/ 436245 w 1397634"/>
                <a:gd name="connsiteY147" fmla="*/ 323850 h 1397635"/>
                <a:gd name="connsiteX148" fmla="*/ 363220 w 1397634"/>
                <a:gd name="connsiteY148" fmla="*/ 323850 h 1397635"/>
                <a:gd name="connsiteX149" fmla="*/ 409575 w 1397634"/>
                <a:gd name="connsiteY149" fmla="*/ 284480 h 1397635"/>
                <a:gd name="connsiteX150" fmla="*/ 348614 w 1397634"/>
                <a:gd name="connsiteY150" fmla="*/ 349250 h 1397635"/>
                <a:gd name="connsiteX151" fmla="*/ 447039 w 1397634"/>
                <a:gd name="connsiteY151" fmla="*/ 349250 h 1397635"/>
                <a:gd name="connsiteX152" fmla="*/ 452755 w 1397634"/>
                <a:gd name="connsiteY152" fmla="*/ 454025 h 1397635"/>
                <a:gd name="connsiteX153" fmla="*/ 347980 w 1397634"/>
                <a:gd name="connsiteY153" fmla="*/ 448310 h 1397635"/>
                <a:gd name="connsiteX154" fmla="*/ 347980 w 1397634"/>
                <a:gd name="connsiteY154" fmla="*/ 349250 h 1397635"/>
                <a:gd name="connsiteX155" fmla="*/ 322580 w 1397634"/>
                <a:gd name="connsiteY155" fmla="*/ 436880 h 1397635"/>
                <a:gd name="connsiteX156" fmla="*/ 283210 w 1397634"/>
                <a:gd name="connsiteY156" fmla="*/ 409575 h 1397635"/>
                <a:gd name="connsiteX157" fmla="*/ 322580 w 1397634"/>
                <a:gd name="connsiteY157" fmla="*/ 362585 h 1397635"/>
                <a:gd name="connsiteX158" fmla="*/ 322580 w 1397634"/>
                <a:gd name="connsiteY158" fmla="*/ 436880 h 1397635"/>
                <a:gd name="connsiteX159" fmla="*/ 411480 w 1397634"/>
                <a:gd name="connsiteY159" fmla="*/ 483870 h 1397635"/>
                <a:gd name="connsiteX160" fmla="*/ 467360 w 1397634"/>
                <a:gd name="connsiteY160" fmla="*/ 476250 h 1397635"/>
                <a:gd name="connsiteX161" fmla="*/ 474345 w 1397634"/>
                <a:gd name="connsiteY161" fmla="*/ 474345 h 1397635"/>
                <a:gd name="connsiteX162" fmla="*/ 476250 w 1397634"/>
                <a:gd name="connsiteY162" fmla="*/ 467360 h 1397635"/>
                <a:gd name="connsiteX163" fmla="*/ 474345 w 1397634"/>
                <a:gd name="connsiteY163" fmla="*/ 348615 h 1397635"/>
                <a:gd name="connsiteX164" fmla="*/ 524510 w 1397634"/>
                <a:gd name="connsiteY164" fmla="*/ 348615 h 1397635"/>
                <a:gd name="connsiteX165" fmla="*/ 547370 w 1397634"/>
                <a:gd name="connsiteY165" fmla="*/ 371475 h 1397635"/>
                <a:gd name="connsiteX166" fmla="*/ 547370 w 1397634"/>
                <a:gd name="connsiteY166" fmla="*/ 547370 h 1397635"/>
                <a:gd name="connsiteX167" fmla="*/ 371475 w 1397634"/>
                <a:gd name="connsiteY167" fmla="*/ 547370 h 1397635"/>
                <a:gd name="connsiteX168" fmla="*/ 348614 w 1397634"/>
                <a:gd name="connsiteY168" fmla="*/ 524510 h 1397635"/>
                <a:gd name="connsiteX169" fmla="*/ 348614 w 1397634"/>
                <a:gd name="connsiteY169" fmla="*/ 474345 h 1397635"/>
                <a:gd name="connsiteX170" fmla="*/ 411480 w 1397634"/>
                <a:gd name="connsiteY170" fmla="*/ 483870 h 1397635"/>
                <a:gd name="connsiteX171" fmla="*/ 690880 w 1397634"/>
                <a:gd name="connsiteY171" fmla="*/ 379095 h 1397635"/>
                <a:gd name="connsiteX172" fmla="*/ 697230 w 1397634"/>
                <a:gd name="connsiteY172" fmla="*/ 382905 h 1397635"/>
                <a:gd name="connsiteX173" fmla="*/ 703580 w 1397634"/>
                <a:gd name="connsiteY173" fmla="*/ 379095 h 1397635"/>
                <a:gd name="connsiteX174" fmla="*/ 786130 w 1397634"/>
                <a:gd name="connsiteY174" fmla="*/ 294005 h 1397635"/>
                <a:gd name="connsiteX175" fmla="*/ 821689 w 1397634"/>
                <a:gd name="connsiteY175" fmla="*/ 329565 h 1397635"/>
                <a:gd name="connsiteX176" fmla="*/ 821689 w 1397634"/>
                <a:gd name="connsiteY176" fmla="*/ 361950 h 1397635"/>
                <a:gd name="connsiteX177" fmla="*/ 697230 w 1397634"/>
                <a:gd name="connsiteY177" fmla="*/ 486410 h 1397635"/>
                <a:gd name="connsiteX178" fmla="*/ 572770 w 1397634"/>
                <a:gd name="connsiteY178" fmla="*/ 361950 h 1397635"/>
                <a:gd name="connsiteX179" fmla="*/ 572770 w 1397634"/>
                <a:gd name="connsiteY179" fmla="*/ 329565 h 1397635"/>
                <a:gd name="connsiteX180" fmla="*/ 608330 w 1397634"/>
                <a:gd name="connsiteY180" fmla="*/ 294005 h 1397635"/>
                <a:gd name="connsiteX181" fmla="*/ 690880 w 1397634"/>
                <a:gd name="connsiteY181" fmla="*/ 379095 h 1397635"/>
                <a:gd name="connsiteX182" fmla="*/ 627380 w 1397634"/>
                <a:gd name="connsiteY182" fmla="*/ 274320 h 1397635"/>
                <a:gd name="connsiteX183" fmla="*/ 697230 w 1397634"/>
                <a:gd name="connsiteY183" fmla="*/ 204470 h 1397635"/>
                <a:gd name="connsiteX184" fmla="*/ 767080 w 1397634"/>
                <a:gd name="connsiteY184" fmla="*/ 274320 h 1397635"/>
                <a:gd name="connsiteX185" fmla="*/ 697230 w 1397634"/>
                <a:gd name="connsiteY185" fmla="*/ 352425 h 1397635"/>
                <a:gd name="connsiteX186" fmla="*/ 627380 w 1397634"/>
                <a:gd name="connsiteY186" fmla="*/ 274320 h 1397635"/>
                <a:gd name="connsiteX187" fmla="*/ 920114 w 1397634"/>
                <a:gd name="connsiteY187" fmla="*/ 349250 h 1397635"/>
                <a:gd name="connsiteX188" fmla="*/ 918210 w 1397634"/>
                <a:gd name="connsiteY188" fmla="*/ 467995 h 1397635"/>
                <a:gd name="connsiteX189" fmla="*/ 920114 w 1397634"/>
                <a:gd name="connsiteY189" fmla="*/ 474980 h 1397635"/>
                <a:gd name="connsiteX190" fmla="*/ 927100 w 1397634"/>
                <a:gd name="connsiteY190" fmla="*/ 476885 h 1397635"/>
                <a:gd name="connsiteX191" fmla="*/ 982980 w 1397634"/>
                <a:gd name="connsiteY191" fmla="*/ 484505 h 1397635"/>
                <a:gd name="connsiteX192" fmla="*/ 1045845 w 1397634"/>
                <a:gd name="connsiteY192" fmla="*/ 475615 h 1397635"/>
                <a:gd name="connsiteX193" fmla="*/ 1045845 w 1397634"/>
                <a:gd name="connsiteY193" fmla="*/ 525780 h 1397635"/>
                <a:gd name="connsiteX194" fmla="*/ 1022985 w 1397634"/>
                <a:gd name="connsiteY194" fmla="*/ 548640 h 1397635"/>
                <a:gd name="connsiteX195" fmla="*/ 847089 w 1397634"/>
                <a:gd name="connsiteY195" fmla="*/ 548640 h 1397635"/>
                <a:gd name="connsiteX196" fmla="*/ 847089 w 1397634"/>
                <a:gd name="connsiteY196" fmla="*/ 372745 h 1397635"/>
                <a:gd name="connsiteX197" fmla="*/ 869950 w 1397634"/>
                <a:gd name="connsiteY197" fmla="*/ 349885 h 1397635"/>
                <a:gd name="connsiteX198" fmla="*/ 920114 w 1397634"/>
                <a:gd name="connsiteY198" fmla="*/ 349885 h 1397635"/>
                <a:gd name="connsiteX199" fmla="*/ 1023620 w 1397634"/>
                <a:gd name="connsiteY199" fmla="*/ 323215 h 1397635"/>
                <a:gd name="connsiteX200" fmla="*/ 958214 w 1397634"/>
                <a:gd name="connsiteY200" fmla="*/ 323215 h 1397635"/>
                <a:gd name="connsiteX201" fmla="*/ 981710 w 1397634"/>
                <a:gd name="connsiteY201" fmla="*/ 287655 h 1397635"/>
                <a:gd name="connsiteX202" fmla="*/ 1023620 w 1397634"/>
                <a:gd name="connsiteY202" fmla="*/ 323215 h 1397635"/>
                <a:gd name="connsiteX203" fmla="*/ 1045845 w 1397634"/>
                <a:gd name="connsiteY203" fmla="*/ 349250 h 1397635"/>
                <a:gd name="connsiteX204" fmla="*/ 1045845 w 1397634"/>
                <a:gd name="connsiteY204" fmla="*/ 447675 h 1397635"/>
                <a:gd name="connsiteX205" fmla="*/ 941070 w 1397634"/>
                <a:gd name="connsiteY205" fmla="*/ 453390 h 1397635"/>
                <a:gd name="connsiteX206" fmla="*/ 946785 w 1397634"/>
                <a:gd name="connsiteY206" fmla="*/ 348615 h 1397635"/>
                <a:gd name="connsiteX207" fmla="*/ 1045845 w 1397634"/>
                <a:gd name="connsiteY207" fmla="*/ 348615 h 1397635"/>
                <a:gd name="connsiteX208" fmla="*/ 1071880 w 1397634"/>
                <a:gd name="connsiteY208" fmla="*/ 371475 h 1397635"/>
                <a:gd name="connsiteX209" fmla="*/ 1106805 w 1397634"/>
                <a:gd name="connsiteY209" fmla="*/ 412750 h 1397635"/>
                <a:gd name="connsiteX210" fmla="*/ 1071880 w 1397634"/>
                <a:gd name="connsiteY210" fmla="*/ 436245 h 1397635"/>
                <a:gd name="connsiteX211" fmla="*/ 1071880 w 1397634"/>
                <a:gd name="connsiteY211" fmla="*/ 371475 h 1397635"/>
                <a:gd name="connsiteX212" fmla="*/ 541020 w 1397634"/>
                <a:gd name="connsiteY212" fmla="*/ 697865 h 1397635"/>
                <a:gd name="connsiteX213" fmla="*/ 697864 w 1397634"/>
                <a:gd name="connsiteY213" fmla="*/ 541020 h 1397635"/>
                <a:gd name="connsiteX214" fmla="*/ 854710 w 1397634"/>
                <a:gd name="connsiteY214" fmla="*/ 697865 h 1397635"/>
                <a:gd name="connsiteX215" fmla="*/ 697864 w 1397634"/>
                <a:gd name="connsiteY215" fmla="*/ 854710 h 1397635"/>
                <a:gd name="connsiteX216" fmla="*/ 541020 w 1397634"/>
                <a:gd name="connsiteY216" fmla="*/ 697865 h 1397635"/>
                <a:gd name="connsiteX217" fmla="*/ 821689 w 1397634"/>
                <a:gd name="connsiteY217" fmla="*/ 564515 h 1397635"/>
                <a:gd name="connsiteX218" fmla="*/ 703580 w 1397634"/>
                <a:gd name="connsiteY218" fmla="*/ 515620 h 1397635"/>
                <a:gd name="connsiteX219" fmla="*/ 821689 w 1397634"/>
                <a:gd name="connsiteY219" fmla="*/ 397510 h 1397635"/>
                <a:gd name="connsiteX220" fmla="*/ 821689 w 1397634"/>
                <a:gd name="connsiteY220" fmla="*/ 564515 h 1397635"/>
                <a:gd name="connsiteX221" fmla="*/ 572770 w 1397634"/>
                <a:gd name="connsiteY221" fmla="*/ 564515 h 1397635"/>
                <a:gd name="connsiteX222" fmla="*/ 572770 w 1397634"/>
                <a:gd name="connsiteY222" fmla="*/ 397510 h 1397635"/>
                <a:gd name="connsiteX223" fmla="*/ 690880 w 1397634"/>
                <a:gd name="connsiteY223" fmla="*/ 515620 h 1397635"/>
                <a:gd name="connsiteX224" fmla="*/ 572770 w 1397634"/>
                <a:gd name="connsiteY224" fmla="*/ 564515 h 1397635"/>
                <a:gd name="connsiteX225" fmla="*/ 514985 w 1397634"/>
                <a:gd name="connsiteY225" fmla="*/ 691515 h 1397635"/>
                <a:gd name="connsiteX226" fmla="*/ 396875 w 1397634"/>
                <a:gd name="connsiteY226" fmla="*/ 573405 h 1397635"/>
                <a:gd name="connsiteX227" fmla="*/ 563880 w 1397634"/>
                <a:gd name="connsiteY227" fmla="*/ 573405 h 1397635"/>
                <a:gd name="connsiteX228" fmla="*/ 514985 w 1397634"/>
                <a:gd name="connsiteY228" fmla="*/ 691515 h 1397635"/>
                <a:gd name="connsiteX229" fmla="*/ 514985 w 1397634"/>
                <a:gd name="connsiteY229" fmla="*/ 704215 h 1397635"/>
                <a:gd name="connsiteX230" fmla="*/ 563880 w 1397634"/>
                <a:gd name="connsiteY230" fmla="*/ 822325 h 1397635"/>
                <a:gd name="connsiteX231" fmla="*/ 396875 w 1397634"/>
                <a:gd name="connsiteY231" fmla="*/ 822325 h 1397635"/>
                <a:gd name="connsiteX232" fmla="*/ 514985 w 1397634"/>
                <a:gd name="connsiteY232" fmla="*/ 704215 h 1397635"/>
                <a:gd name="connsiteX233" fmla="*/ 572770 w 1397634"/>
                <a:gd name="connsiteY233" fmla="*/ 831215 h 1397635"/>
                <a:gd name="connsiteX234" fmla="*/ 690880 w 1397634"/>
                <a:gd name="connsiteY234" fmla="*/ 880110 h 1397635"/>
                <a:gd name="connsiteX235" fmla="*/ 572770 w 1397634"/>
                <a:gd name="connsiteY235" fmla="*/ 998220 h 1397635"/>
                <a:gd name="connsiteX236" fmla="*/ 572770 w 1397634"/>
                <a:gd name="connsiteY236" fmla="*/ 831215 h 1397635"/>
                <a:gd name="connsiteX237" fmla="*/ 821689 w 1397634"/>
                <a:gd name="connsiteY237" fmla="*/ 831215 h 1397635"/>
                <a:gd name="connsiteX238" fmla="*/ 821689 w 1397634"/>
                <a:gd name="connsiteY238" fmla="*/ 998220 h 1397635"/>
                <a:gd name="connsiteX239" fmla="*/ 703580 w 1397634"/>
                <a:gd name="connsiteY239" fmla="*/ 880110 h 1397635"/>
                <a:gd name="connsiteX240" fmla="*/ 821689 w 1397634"/>
                <a:gd name="connsiteY240" fmla="*/ 831215 h 1397635"/>
                <a:gd name="connsiteX241" fmla="*/ 879475 w 1397634"/>
                <a:gd name="connsiteY241" fmla="*/ 704215 h 1397635"/>
                <a:gd name="connsiteX242" fmla="*/ 997585 w 1397634"/>
                <a:gd name="connsiteY242" fmla="*/ 822325 h 1397635"/>
                <a:gd name="connsiteX243" fmla="*/ 830580 w 1397634"/>
                <a:gd name="connsiteY243" fmla="*/ 822325 h 1397635"/>
                <a:gd name="connsiteX244" fmla="*/ 879475 w 1397634"/>
                <a:gd name="connsiteY244" fmla="*/ 704215 h 1397635"/>
                <a:gd name="connsiteX245" fmla="*/ 879475 w 1397634"/>
                <a:gd name="connsiteY245" fmla="*/ 691515 h 1397635"/>
                <a:gd name="connsiteX246" fmla="*/ 830580 w 1397634"/>
                <a:gd name="connsiteY246" fmla="*/ 573405 h 1397635"/>
                <a:gd name="connsiteX247" fmla="*/ 997585 w 1397634"/>
                <a:gd name="connsiteY247" fmla="*/ 573405 h 1397635"/>
                <a:gd name="connsiteX248" fmla="*/ 879475 w 1397634"/>
                <a:gd name="connsiteY248" fmla="*/ 691515 h 1397635"/>
                <a:gd name="connsiteX249" fmla="*/ 1071880 w 1397634"/>
                <a:gd name="connsiteY249" fmla="*/ 542925 h 1397635"/>
                <a:gd name="connsiteX250" fmla="*/ 1071880 w 1397634"/>
                <a:gd name="connsiteY250" fmla="*/ 465455 h 1397635"/>
                <a:gd name="connsiteX251" fmla="*/ 1123950 w 1397634"/>
                <a:gd name="connsiteY251" fmla="*/ 433070 h 1397635"/>
                <a:gd name="connsiteX252" fmla="*/ 1256664 w 1397634"/>
                <a:gd name="connsiteY252" fmla="*/ 589280 h 1397635"/>
                <a:gd name="connsiteX253" fmla="*/ 1204595 w 1397634"/>
                <a:gd name="connsiteY253" fmla="*/ 582930 h 1397635"/>
                <a:gd name="connsiteX254" fmla="*/ 1127125 w 1397634"/>
                <a:gd name="connsiteY254" fmla="*/ 597535 h 1397635"/>
                <a:gd name="connsiteX255" fmla="*/ 1071880 w 1397634"/>
                <a:gd name="connsiteY255" fmla="*/ 542925 h 1397635"/>
                <a:gd name="connsiteX256" fmla="*/ 1170305 w 1397634"/>
                <a:gd name="connsiteY256" fmla="*/ 224790 h 1397635"/>
                <a:gd name="connsiteX257" fmla="*/ 1125855 w 1397634"/>
                <a:gd name="connsiteY257" fmla="*/ 394970 h 1397635"/>
                <a:gd name="connsiteX258" fmla="*/ 1071880 w 1397634"/>
                <a:gd name="connsiteY258" fmla="*/ 331470 h 1397635"/>
                <a:gd name="connsiteX259" fmla="*/ 1071880 w 1397634"/>
                <a:gd name="connsiteY259" fmla="*/ 322580 h 1397635"/>
                <a:gd name="connsiteX260" fmla="*/ 1063625 w 1397634"/>
                <a:gd name="connsiteY260" fmla="*/ 322580 h 1397635"/>
                <a:gd name="connsiteX261" fmla="*/ 1000125 w 1397634"/>
                <a:gd name="connsiteY261" fmla="*/ 268605 h 1397635"/>
                <a:gd name="connsiteX262" fmla="*/ 1170305 w 1397634"/>
                <a:gd name="connsiteY262" fmla="*/ 224790 h 1397635"/>
                <a:gd name="connsiteX263" fmla="*/ 962660 w 1397634"/>
                <a:gd name="connsiteY263" fmla="*/ 271145 h 1397635"/>
                <a:gd name="connsiteX264" fmla="*/ 930275 w 1397634"/>
                <a:gd name="connsiteY264" fmla="*/ 323215 h 1397635"/>
                <a:gd name="connsiteX265" fmla="*/ 852170 w 1397634"/>
                <a:gd name="connsiteY265" fmla="*/ 323215 h 1397635"/>
                <a:gd name="connsiteX266" fmla="*/ 797560 w 1397634"/>
                <a:gd name="connsiteY266" fmla="*/ 268605 h 1397635"/>
                <a:gd name="connsiteX267" fmla="*/ 812164 w 1397634"/>
                <a:gd name="connsiteY267" fmla="*/ 190500 h 1397635"/>
                <a:gd name="connsiteX268" fmla="*/ 805814 w 1397634"/>
                <a:gd name="connsiteY268" fmla="*/ 138430 h 1397635"/>
                <a:gd name="connsiteX269" fmla="*/ 962660 w 1397634"/>
                <a:gd name="connsiteY269" fmla="*/ 271145 h 1397635"/>
                <a:gd name="connsiteX270" fmla="*/ 697230 w 1397634"/>
                <a:gd name="connsiteY270" fmla="*/ 29210 h 1397635"/>
                <a:gd name="connsiteX271" fmla="*/ 786764 w 1397634"/>
                <a:gd name="connsiteY271" fmla="*/ 191135 h 1397635"/>
                <a:gd name="connsiteX272" fmla="*/ 777875 w 1397634"/>
                <a:gd name="connsiteY272" fmla="*/ 248920 h 1397635"/>
                <a:gd name="connsiteX273" fmla="*/ 697864 w 1397634"/>
                <a:gd name="connsiteY273" fmla="*/ 168910 h 1397635"/>
                <a:gd name="connsiteX274" fmla="*/ 617855 w 1397634"/>
                <a:gd name="connsiteY274" fmla="*/ 248920 h 1397635"/>
                <a:gd name="connsiteX275" fmla="*/ 608964 w 1397634"/>
                <a:gd name="connsiteY275" fmla="*/ 191135 h 1397635"/>
                <a:gd name="connsiteX276" fmla="*/ 697230 w 1397634"/>
                <a:gd name="connsiteY276" fmla="*/ 29210 h 1397635"/>
                <a:gd name="connsiteX277" fmla="*/ 596900 w 1397634"/>
                <a:gd name="connsiteY277" fmla="*/ 268605 h 1397635"/>
                <a:gd name="connsiteX278" fmla="*/ 542289 w 1397634"/>
                <a:gd name="connsiteY278" fmla="*/ 323215 h 1397635"/>
                <a:gd name="connsiteX279" fmla="*/ 464820 w 1397634"/>
                <a:gd name="connsiteY279" fmla="*/ 323215 h 1397635"/>
                <a:gd name="connsiteX280" fmla="*/ 429260 w 1397634"/>
                <a:gd name="connsiteY280" fmla="*/ 267335 h 1397635"/>
                <a:gd name="connsiteX281" fmla="*/ 591185 w 1397634"/>
                <a:gd name="connsiteY281" fmla="*/ 130175 h 1397635"/>
                <a:gd name="connsiteX282" fmla="*/ 582295 w 1397634"/>
                <a:gd name="connsiteY282" fmla="*/ 191135 h 1397635"/>
                <a:gd name="connsiteX283" fmla="*/ 596900 w 1397634"/>
                <a:gd name="connsiteY283" fmla="*/ 268605 h 1397635"/>
                <a:gd name="connsiteX284" fmla="*/ 224789 w 1397634"/>
                <a:gd name="connsiteY284" fmla="*/ 224790 h 1397635"/>
                <a:gd name="connsiteX285" fmla="*/ 391160 w 1397634"/>
                <a:gd name="connsiteY285" fmla="*/ 266065 h 1397635"/>
                <a:gd name="connsiteX286" fmla="*/ 323850 w 1397634"/>
                <a:gd name="connsiteY286" fmla="*/ 323215 h 1397635"/>
                <a:gd name="connsiteX287" fmla="*/ 323214 w 1397634"/>
                <a:gd name="connsiteY287" fmla="*/ 323215 h 1397635"/>
                <a:gd name="connsiteX288" fmla="*/ 323214 w 1397634"/>
                <a:gd name="connsiteY288" fmla="*/ 323850 h 1397635"/>
                <a:gd name="connsiteX289" fmla="*/ 321310 w 1397634"/>
                <a:gd name="connsiteY289" fmla="*/ 325755 h 1397635"/>
                <a:gd name="connsiteX290" fmla="*/ 321310 w 1397634"/>
                <a:gd name="connsiteY290" fmla="*/ 325755 h 1397635"/>
                <a:gd name="connsiteX291" fmla="*/ 320675 w 1397634"/>
                <a:gd name="connsiteY291" fmla="*/ 326390 h 1397635"/>
                <a:gd name="connsiteX292" fmla="*/ 320039 w 1397634"/>
                <a:gd name="connsiteY292" fmla="*/ 327025 h 1397635"/>
                <a:gd name="connsiteX293" fmla="*/ 320039 w 1397634"/>
                <a:gd name="connsiteY293" fmla="*/ 327025 h 1397635"/>
                <a:gd name="connsiteX294" fmla="*/ 265430 w 1397634"/>
                <a:gd name="connsiteY294" fmla="*/ 391795 h 1397635"/>
                <a:gd name="connsiteX295" fmla="*/ 224789 w 1397634"/>
                <a:gd name="connsiteY295" fmla="*/ 224790 h 1397635"/>
                <a:gd name="connsiteX296" fmla="*/ 266700 w 1397634"/>
                <a:gd name="connsiteY296" fmla="*/ 429260 h 1397635"/>
                <a:gd name="connsiteX297" fmla="*/ 323214 w 1397634"/>
                <a:gd name="connsiteY297" fmla="*/ 465455 h 1397635"/>
                <a:gd name="connsiteX298" fmla="*/ 323214 w 1397634"/>
                <a:gd name="connsiteY298" fmla="*/ 542925 h 1397635"/>
                <a:gd name="connsiteX299" fmla="*/ 268605 w 1397634"/>
                <a:gd name="connsiteY299" fmla="*/ 597535 h 1397635"/>
                <a:gd name="connsiteX300" fmla="*/ 191135 w 1397634"/>
                <a:gd name="connsiteY300" fmla="*/ 582930 h 1397635"/>
                <a:gd name="connsiteX301" fmla="*/ 129539 w 1397634"/>
                <a:gd name="connsiteY301" fmla="*/ 591820 h 1397635"/>
                <a:gd name="connsiteX302" fmla="*/ 266700 w 1397634"/>
                <a:gd name="connsiteY302" fmla="*/ 429260 h 1397635"/>
                <a:gd name="connsiteX303" fmla="*/ 28575 w 1397634"/>
                <a:gd name="connsiteY303" fmla="*/ 697865 h 1397635"/>
                <a:gd name="connsiteX304" fmla="*/ 190500 w 1397634"/>
                <a:gd name="connsiteY304" fmla="*/ 608330 h 1397635"/>
                <a:gd name="connsiteX305" fmla="*/ 248285 w 1397634"/>
                <a:gd name="connsiteY305" fmla="*/ 617220 h 1397635"/>
                <a:gd name="connsiteX306" fmla="*/ 168275 w 1397634"/>
                <a:gd name="connsiteY306" fmla="*/ 697230 h 1397635"/>
                <a:gd name="connsiteX307" fmla="*/ 248285 w 1397634"/>
                <a:gd name="connsiteY307" fmla="*/ 777240 h 1397635"/>
                <a:gd name="connsiteX308" fmla="*/ 190500 w 1397634"/>
                <a:gd name="connsiteY308" fmla="*/ 786130 h 1397635"/>
                <a:gd name="connsiteX309" fmla="*/ 28575 w 1397634"/>
                <a:gd name="connsiteY309" fmla="*/ 697865 h 1397635"/>
                <a:gd name="connsiteX310" fmla="*/ 190500 w 1397634"/>
                <a:gd name="connsiteY310" fmla="*/ 812800 h 1397635"/>
                <a:gd name="connsiteX311" fmla="*/ 268605 w 1397634"/>
                <a:gd name="connsiteY311" fmla="*/ 798195 h 1397635"/>
                <a:gd name="connsiteX312" fmla="*/ 323214 w 1397634"/>
                <a:gd name="connsiteY312" fmla="*/ 852805 h 1397635"/>
                <a:gd name="connsiteX313" fmla="*/ 323214 w 1397634"/>
                <a:gd name="connsiteY313" fmla="*/ 930275 h 1397635"/>
                <a:gd name="connsiteX314" fmla="*/ 265430 w 1397634"/>
                <a:gd name="connsiteY314" fmla="*/ 967740 h 1397635"/>
                <a:gd name="connsiteX315" fmla="*/ 125730 w 1397634"/>
                <a:gd name="connsiteY315" fmla="*/ 802640 h 1397635"/>
                <a:gd name="connsiteX316" fmla="*/ 190500 w 1397634"/>
                <a:gd name="connsiteY316" fmla="*/ 812800 h 1397635"/>
                <a:gd name="connsiteX317" fmla="*/ 224789 w 1397634"/>
                <a:gd name="connsiteY317" fmla="*/ 1170940 h 1397635"/>
                <a:gd name="connsiteX318" fmla="*/ 264160 w 1397634"/>
                <a:gd name="connsiteY318" fmla="*/ 1006475 h 1397635"/>
                <a:gd name="connsiteX319" fmla="*/ 320039 w 1397634"/>
                <a:gd name="connsiteY319" fmla="*/ 1072515 h 1397635"/>
                <a:gd name="connsiteX320" fmla="*/ 320039 w 1397634"/>
                <a:gd name="connsiteY320" fmla="*/ 1072515 h 1397635"/>
                <a:gd name="connsiteX321" fmla="*/ 320675 w 1397634"/>
                <a:gd name="connsiteY321" fmla="*/ 1073150 h 1397635"/>
                <a:gd name="connsiteX322" fmla="*/ 321310 w 1397634"/>
                <a:gd name="connsiteY322" fmla="*/ 1073785 h 1397635"/>
                <a:gd name="connsiteX323" fmla="*/ 321310 w 1397634"/>
                <a:gd name="connsiteY323" fmla="*/ 1073785 h 1397635"/>
                <a:gd name="connsiteX324" fmla="*/ 389889 w 1397634"/>
                <a:gd name="connsiteY324" fmla="*/ 1131570 h 1397635"/>
                <a:gd name="connsiteX325" fmla="*/ 224789 w 1397634"/>
                <a:gd name="connsiteY325" fmla="*/ 1170940 h 1397635"/>
                <a:gd name="connsiteX326" fmla="*/ 427989 w 1397634"/>
                <a:gd name="connsiteY326" fmla="*/ 1129665 h 1397635"/>
                <a:gd name="connsiteX327" fmla="*/ 464820 w 1397634"/>
                <a:gd name="connsiteY327" fmla="*/ 1072515 h 1397635"/>
                <a:gd name="connsiteX328" fmla="*/ 542289 w 1397634"/>
                <a:gd name="connsiteY328" fmla="*/ 1072515 h 1397635"/>
                <a:gd name="connsiteX329" fmla="*/ 596900 w 1397634"/>
                <a:gd name="connsiteY329" fmla="*/ 1127125 h 1397635"/>
                <a:gd name="connsiteX330" fmla="*/ 582295 w 1397634"/>
                <a:gd name="connsiteY330" fmla="*/ 1205230 h 1397635"/>
                <a:gd name="connsiteX331" fmla="*/ 592455 w 1397634"/>
                <a:gd name="connsiteY331" fmla="*/ 1269365 h 1397635"/>
                <a:gd name="connsiteX332" fmla="*/ 427989 w 1397634"/>
                <a:gd name="connsiteY332" fmla="*/ 1129665 h 1397635"/>
                <a:gd name="connsiteX333" fmla="*/ 697230 w 1397634"/>
                <a:gd name="connsiteY333" fmla="*/ 1366520 h 1397635"/>
                <a:gd name="connsiteX334" fmla="*/ 607695 w 1397634"/>
                <a:gd name="connsiteY334" fmla="*/ 1204595 h 1397635"/>
                <a:gd name="connsiteX335" fmla="*/ 616585 w 1397634"/>
                <a:gd name="connsiteY335" fmla="*/ 1146810 h 1397635"/>
                <a:gd name="connsiteX336" fmla="*/ 696595 w 1397634"/>
                <a:gd name="connsiteY336" fmla="*/ 1226820 h 1397635"/>
                <a:gd name="connsiteX337" fmla="*/ 776605 w 1397634"/>
                <a:gd name="connsiteY337" fmla="*/ 1146810 h 1397635"/>
                <a:gd name="connsiteX338" fmla="*/ 785495 w 1397634"/>
                <a:gd name="connsiteY338" fmla="*/ 1204595 h 1397635"/>
                <a:gd name="connsiteX339" fmla="*/ 697230 w 1397634"/>
                <a:gd name="connsiteY339" fmla="*/ 1366520 h 1397635"/>
                <a:gd name="connsiteX340" fmla="*/ 797560 w 1397634"/>
                <a:gd name="connsiteY340" fmla="*/ 1127125 h 1397635"/>
                <a:gd name="connsiteX341" fmla="*/ 852170 w 1397634"/>
                <a:gd name="connsiteY341" fmla="*/ 1072515 h 1397635"/>
                <a:gd name="connsiteX342" fmla="*/ 929639 w 1397634"/>
                <a:gd name="connsiteY342" fmla="*/ 1072515 h 1397635"/>
                <a:gd name="connsiteX343" fmla="*/ 963295 w 1397634"/>
                <a:gd name="connsiteY343" fmla="*/ 1125855 h 1397635"/>
                <a:gd name="connsiteX344" fmla="*/ 804545 w 1397634"/>
                <a:gd name="connsiteY344" fmla="*/ 1260475 h 1397635"/>
                <a:gd name="connsiteX345" fmla="*/ 812164 w 1397634"/>
                <a:gd name="connsiteY345" fmla="*/ 1204595 h 1397635"/>
                <a:gd name="connsiteX346" fmla="*/ 797560 w 1397634"/>
                <a:gd name="connsiteY346" fmla="*/ 1127125 h 1397635"/>
                <a:gd name="connsiteX347" fmla="*/ 1170305 w 1397634"/>
                <a:gd name="connsiteY347" fmla="*/ 1170940 h 1397635"/>
                <a:gd name="connsiteX348" fmla="*/ 1001395 w 1397634"/>
                <a:gd name="connsiteY348" fmla="*/ 1127760 h 1397635"/>
                <a:gd name="connsiteX349" fmla="*/ 1066164 w 1397634"/>
                <a:gd name="connsiteY349" fmla="*/ 1073150 h 1397635"/>
                <a:gd name="connsiteX350" fmla="*/ 1066164 w 1397634"/>
                <a:gd name="connsiteY350" fmla="*/ 1073150 h 1397635"/>
                <a:gd name="connsiteX351" fmla="*/ 1066800 w 1397634"/>
                <a:gd name="connsiteY351" fmla="*/ 1072515 h 1397635"/>
                <a:gd name="connsiteX352" fmla="*/ 1066800 w 1397634"/>
                <a:gd name="connsiteY352" fmla="*/ 1072515 h 1397635"/>
                <a:gd name="connsiteX353" fmla="*/ 1071880 w 1397634"/>
                <a:gd name="connsiteY353" fmla="*/ 1072515 h 1397635"/>
                <a:gd name="connsiteX354" fmla="*/ 1071880 w 1397634"/>
                <a:gd name="connsiteY354" fmla="*/ 1066800 h 1397635"/>
                <a:gd name="connsiteX355" fmla="*/ 1127125 w 1397634"/>
                <a:gd name="connsiteY355" fmla="*/ 1002030 h 1397635"/>
                <a:gd name="connsiteX356" fmla="*/ 1170305 w 1397634"/>
                <a:gd name="connsiteY356" fmla="*/ 1170940 h 1397635"/>
                <a:gd name="connsiteX357" fmla="*/ 1125220 w 1397634"/>
                <a:gd name="connsiteY357" fmla="*/ 963930 h 1397635"/>
                <a:gd name="connsiteX358" fmla="*/ 1071880 w 1397634"/>
                <a:gd name="connsiteY358" fmla="*/ 930275 h 1397635"/>
                <a:gd name="connsiteX359" fmla="*/ 1071880 w 1397634"/>
                <a:gd name="connsiteY359" fmla="*/ 852805 h 1397635"/>
                <a:gd name="connsiteX360" fmla="*/ 1126489 w 1397634"/>
                <a:gd name="connsiteY360" fmla="*/ 798195 h 1397635"/>
                <a:gd name="connsiteX361" fmla="*/ 1204595 w 1397634"/>
                <a:gd name="connsiteY361" fmla="*/ 812800 h 1397635"/>
                <a:gd name="connsiteX362" fmla="*/ 1259205 w 1397634"/>
                <a:gd name="connsiteY362" fmla="*/ 805815 h 1397635"/>
                <a:gd name="connsiteX363" fmla="*/ 1125220 w 1397634"/>
                <a:gd name="connsiteY363" fmla="*/ 963930 h 1397635"/>
                <a:gd name="connsiteX364" fmla="*/ 1204595 w 1397634"/>
                <a:gd name="connsiteY364" fmla="*/ 787400 h 1397635"/>
                <a:gd name="connsiteX365" fmla="*/ 1146810 w 1397634"/>
                <a:gd name="connsiteY365" fmla="*/ 778510 h 1397635"/>
                <a:gd name="connsiteX366" fmla="*/ 1226820 w 1397634"/>
                <a:gd name="connsiteY366" fmla="*/ 698500 h 1397635"/>
                <a:gd name="connsiteX367" fmla="*/ 1146810 w 1397634"/>
                <a:gd name="connsiteY367" fmla="*/ 618490 h 1397635"/>
                <a:gd name="connsiteX368" fmla="*/ 1204595 w 1397634"/>
                <a:gd name="connsiteY368" fmla="*/ 609600 h 1397635"/>
                <a:gd name="connsiteX369" fmla="*/ 1366520 w 1397634"/>
                <a:gd name="connsiteY369" fmla="*/ 699135 h 1397635"/>
                <a:gd name="connsiteX370" fmla="*/ 1204595 w 1397634"/>
                <a:gd name="connsiteY370" fmla="*/ 787400 h 1397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Lst>
              <a:rect l="l" t="t" r="r" b="b"/>
              <a:pathLst>
                <a:path w="1397634" h="1397635">
                  <a:moveTo>
                    <a:pt x="1392555" y="691515"/>
                  </a:moveTo>
                  <a:cubicBezTo>
                    <a:pt x="1371600" y="655320"/>
                    <a:pt x="1341120" y="626745"/>
                    <a:pt x="1305560" y="608330"/>
                  </a:cubicBezTo>
                  <a:lnTo>
                    <a:pt x="1305560" y="608330"/>
                  </a:lnTo>
                  <a:lnTo>
                    <a:pt x="1142364" y="415925"/>
                  </a:lnTo>
                  <a:cubicBezTo>
                    <a:pt x="1193164" y="361315"/>
                    <a:pt x="1212850" y="283845"/>
                    <a:pt x="1193164" y="211455"/>
                  </a:cubicBezTo>
                  <a:lnTo>
                    <a:pt x="1191260" y="204470"/>
                  </a:lnTo>
                  <a:lnTo>
                    <a:pt x="1184275" y="202565"/>
                  </a:lnTo>
                  <a:cubicBezTo>
                    <a:pt x="1111885" y="183515"/>
                    <a:pt x="1034414" y="202565"/>
                    <a:pt x="980439" y="253365"/>
                  </a:cubicBezTo>
                  <a:lnTo>
                    <a:pt x="786764" y="88900"/>
                  </a:lnTo>
                  <a:cubicBezTo>
                    <a:pt x="767714" y="53975"/>
                    <a:pt x="739775" y="24130"/>
                    <a:pt x="704214" y="3810"/>
                  </a:cubicBezTo>
                  <a:lnTo>
                    <a:pt x="697864" y="0"/>
                  </a:lnTo>
                  <a:lnTo>
                    <a:pt x="691514" y="3810"/>
                  </a:lnTo>
                  <a:cubicBezTo>
                    <a:pt x="654685" y="24765"/>
                    <a:pt x="626110" y="56515"/>
                    <a:pt x="607060" y="92710"/>
                  </a:cubicBezTo>
                  <a:lnTo>
                    <a:pt x="602614" y="87630"/>
                  </a:lnTo>
                  <a:lnTo>
                    <a:pt x="411480" y="250190"/>
                  </a:lnTo>
                  <a:cubicBezTo>
                    <a:pt x="357505" y="201930"/>
                    <a:pt x="281939" y="184150"/>
                    <a:pt x="211455" y="202565"/>
                  </a:cubicBezTo>
                  <a:lnTo>
                    <a:pt x="204470" y="204470"/>
                  </a:lnTo>
                  <a:lnTo>
                    <a:pt x="202564" y="211455"/>
                  </a:lnTo>
                  <a:cubicBezTo>
                    <a:pt x="183514" y="281940"/>
                    <a:pt x="201930" y="357505"/>
                    <a:pt x="249555" y="411480"/>
                  </a:cubicBezTo>
                  <a:lnTo>
                    <a:pt x="82550" y="608330"/>
                  </a:lnTo>
                  <a:lnTo>
                    <a:pt x="85725" y="610870"/>
                  </a:lnTo>
                  <a:cubicBezTo>
                    <a:pt x="52070" y="629920"/>
                    <a:pt x="23495" y="657225"/>
                    <a:pt x="3810" y="691515"/>
                  </a:cubicBezTo>
                  <a:lnTo>
                    <a:pt x="0" y="697865"/>
                  </a:lnTo>
                  <a:lnTo>
                    <a:pt x="3810" y="704215"/>
                  </a:lnTo>
                  <a:cubicBezTo>
                    <a:pt x="24130" y="739140"/>
                    <a:pt x="53339" y="767080"/>
                    <a:pt x="87630" y="786130"/>
                  </a:cubicBezTo>
                  <a:lnTo>
                    <a:pt x="82550" y="790575"/>
                  </a:lnTo>
                  <a:lnTo>
                    <a:pt x="248285" y="986155"/>
                  </a:lnTo>
                  <a:cubicBezTo>
                    <a:pt x="201295" y="1040130"/>
                    <a:pt x="184150" y="1115060"/>
                    <a:pt x="202564" y="1184910"/>
                  </a:cubicBezTo>
                  <a:lnTo>
                    <a:pt x="204470" y="1191895"/>
                  </a:lnTo>
                  <a:lnTo>
                    <a:pt x="211455" y="1193800"/>
                  </a:lnTo>
                  <a:cubicBezTo>
                    <a:pt x="229870" y="1198880"/>
                    <a:pt x="248920" y="1201420"/>
                    <a:pt x="267335" y="1201420"/>
                  </a:cubicBezTo>
                  <a:cubicBezTo>
                    <a:pt x="319405" y="1201420"/>
                    <a:pt x="370205" y="1182370"/>
                    <a:pt x="410210" y="1148080"/>
                  </a:cubicBezTo>
                  <a:lnTo>
                    <a:pt x="603250" y="1311910"/>
                  </a:lnTo>
                  <a:lnTo>
                    <a:pt x="608330" y="1306195"/>
                  </a:lnTo>
                  <a:cubicBezTo>
                    <a:pt x="627380" y="1341755"/>
                    <a:pt x="655955" y="1372870"/>
                    <a:pt x="692150" y="1393825"/>
                  </a:cubicBezTo>
                  <a:lnTo>
                    <a:pt x="698500" y="1397635"/>
                  </a:lnTo>
                  <a:lnTo>
                    <a:pt x="704850" y="1393825"/>
                  </a:lnTo>
                  <a:cubicBezTo>
                    <a:pt x="739139" y="1374140"/>
                    <a:pt x="766445" y="1345565"/>
                    <a:pt x="785495" y="1311910"/>
                  </a:cubicBezTo>
                  <a:lnTo>
                    <a:pt x="786130" y="1312545"/>
                  </a:lnTo>
                  <a:lnTo>
                    <a:pt x="982980" y="1145540"/>
                  </a:lnTo>
                  <a:cubicBezTo>
                    <a:pt x="1022985" y="1182370"/>
                    <a:pt x="1075689" y="1202055"/>
                    <a:pt x="1129664" y="1202055"/>
                  </a:cubicBezTo>
                  <a:cubicBezTo>
                    <a:pt x="1148080" y="1202055"/>
                    <a:pt x="1167130" y="1199515"/>
                    <a:pt x="1185545" y="1194435"/>
                  </a:cubicBezTo>
                  <a:lnTo>
                    <a:pt x="1192530" y="1192530"/>
                  </a:lnTo>
                  <a:lnTo>
                    <a:pt x="1194435" y="1185545"/>
                  </a:lnTo>
                  <a:cubicBezTo>
                    <a:pt x="1213485" y="1113790"/>
                    <a:pt x="1194435" y="1036955"/>
                    <a:pt x="1144905" y="982345"/>
                  </a:cubicBezTo>
                  <a:lnTo>
                    <a:pt x="1306830" y="791210"/>
                  </a:lnTo>
                  <a:lnTo>
                    <a:pt x="1304925" y="789305"/>
                  </a:lnTo>
                  <a:cubicBezTo>
                    <a:pt x="1341120" y="770255"/>
                    <a:pt x="1372235" y="741680"/>
                    <a:pt x="1393825" y="704850"/>
                  </a:cubicBezTo>
                  <a:lnTo>
                    <a:pt x="1397635" y="698500"/>
                  </a:lnTo>
                  <a:lnTo>
                    <a:pt x="1392555" y="691515"/>
                  </a:lnTo>
                  <a:close/>
                  <a:moveTo>
                    <a:pt x="1016635" y="691515"/>
                  </a:moveTo>
                  <a:lnTo>
                    <a:pt x="1012825" y="697865"/>
                  </a:lnTo>
                  <a:lnTo>
                    <a:pt x="1016635" y="704215"/>
                  </a:lnTo>
                  <a:cubicBezTo>
                    <a:pt x="1036955" y="739775"/>
                    <a:pt x="1066800" y="767715"/>
                    <a:pt x="1101725" y="786765"/>
                  </a:cubicBezTo>
                  <a:lnTo>
                    <a:pt x="1066164" y="822325"/>
                  </a:lnTo>
                  <a:lnTo>
                    <a:pt x="1033780" y="822325"/>
                  </a:lnTo>
                  <a:lnTo>
                    <a:pt x="909320" y="697865"/>
                  </a:lnTo>
                  <a:lnTo>
                    <a:pt x="1033780" y="573405"/>
                  </a:lnTo>
                  <a:lnTo>
                    <a:pt x="1066164" y="573405"/>
                  </a:lnTo>
                  <a:lnTo>
                    <a:pt x="1101725" y="608965"/>
                  </a:lnTo>
                  <a:cubicBezTo>
                    <a:pt x="1066800" y="628015"/>
                    <a:pt x="1036955" y="655955"/>
                    <a:pt x="1016635" y="691515"/>
                  </a:cubicBezTo>
                  <a:close/>
                  <a:moveTo>
                    <a:pt x="1120775" y="628015"/>
                  </a:moveTo>
                  <a:lnTo>
                    <a:pt x="1190625" y="697865"/>
                  </a:lnTo>
                  <a:lnTo>
                    <a:pt x="1120775" y="767715"/>
                  </a:lnTo>
                  <a:cubicBezTo>
                    <a:pt x="1089025" y="752475"/>
                    <a:pt x="1061720" y="728345"/>
                    <a:pt x="1042670" y="697865"/>
                  </a:cubicBezTo>
                  <a:cubicBezTo>
                    <a:pt x="1061720" y="667385"/>
                    <a:pt x="1089025" y="643255"/>
                    <a:pt x="1120775" y="628015"/>
                  </a:cubicBezTo>
                  <a:close/>
                  <a:moveTo>
                    <a:pt x="983614" y="1109345"/>
                  </a:moveTo>
                  <a:cubicBezTo>
                    <a:pt x="974089" y="1097915"/>
                    <a:pt x="965200" y="1085215"/>
                    <a:pt x="958850" y="1072515"/>
                  </a:cubicBezTo>
                  <a:lnTo>
                    <a:pt x="1027430" y="1072515"/>
                  </a:lnTo>
                  <a:lnTo>
                    <a:pt x="983614" y="1109345"/>
                  </a:lnTo>
                  <a:close/>
                  <a:moveTo>
                    <a:pt x="1045845" y="1046480"/>
                  </a:moveTo>
                  <a:lnTo>
                    <a:pt x="947420" y="1046480"/>
                  </a:lnTo>
                  <a:cubicBezTo>
                    <a:pt x="935989" y="1013460"/>
                    <a:pt x="933450" y="977265"/>
                    <a:pt x="941705" y="941705"/>
                  </a:cubicBezTo>
                  <a:cubicBezTo>
                    <a:pt x="976630" y="934085"/>
                    <a:pt x="1012825" y="935990"/>
                    <a:pt x="1046480" y="947420"/>
                  </a:cubicBezTo>
                  <a:lnTo>
                    <a:pt x="1046480" y="1046480"/>
                  </a:lnTo>
                  <a:close/>
                  <a:moveTo>
                    <a:pt x="1071880" y="958850"/>
                  </a:moveTo>
                  <a:cubicBezTo>
                    <a:pt x="1084580" y="965835"/>
                    <a:pt x="1097280" y="974090"/>
                    <a:pt x="1108710" y="983615"/>
                  </a:cubicBezTo>
                  <a:lnTo>
                    <a:pt x="1071880" y="1026795"/>
                  </a:lnTo>
                  <a:lnTo>
                    <a:pt x="1071880" y="958850"/>
                  </a:lnTo>
                  <a:close/>
                  <a:moveTo>
                    <a:pt x="927735" y="918845"/>
                  </a:moveTo>
                  <a:lnTo>
                    <a:pt x="920750" y="920750"/>
                  </a:lnTo>
                  <a:lnTo>
                    <a:pt x="918845" y="927735"/>
                  </a:lnTo>
                  <a:cubicBezTo>
                    <a:pt x="908050" y="967105"/>
                    <a:pt x="909320" y="1008380"/>
                    <a:pt x="920750" y="1046480"/>
                  </a:cubicBezTo>
                  <a:lnTo>
                    <a:pt x="870585" y="1046480"/>
                  </a:lnTo>
                  <a:lnTo>
                    <a:pt x="847725" y="1023620"/>
                  </a:lnTo>
                  <a:lnTo>
                    <a:pt x="847725" y="847725"/>
                  </a:lnTo>
                  <a:lnTo>
                    <a:pt x="1023620" y="847725"/>
                  </a:lnTo>
                  <a:lnTo>
                    <a:pt x="1046480" y="870585"/>
                  </a:lnTo>
                  <a:lnTo>
                    <a:pt x="1046480" y="920750"/>
                  </a:lnTo>
                  <a:cubicBezTo>
                    <a:pt x="1008380" y="909320"/>
                    <a:pt x="967105" y="908685"/>
                    <a:pt x="927735" y="918845"/>
                  </a:cubicBezTo>
                  <a:close/>
                  <a:moveTo>
                    <a:pt x="703580" y="1016635"/>
                  </a:moveTo>
                  <a:lnTo>
                    <a:pt x="697230" y="1012825"/>
                  </a:lnTo>
                  <a:lnTo>
                    <a:pt x="690880" y="1016635"/>
                  </a:lnTo>
                  <a:cubicBezTo>
                    <a:pt x="655320" y="1036955"/>
                    <a:pt x="627380" y="1066800"/>
                    <a:pt x="608330" y="1101725"/>
                  </a:cubicBezTo>
                  <a:lnTo>
                    <a:pt x="572770" y="1066165"/>
                  </a:lnTo>
                  <a:lnTo>
                    <a:pt x="572770" y="1033780"/>
                  </a:lnTo>
                  <a:lnTo>
                    <a:pt x="697230" y="909320"/>
                  </a:lnTo>
                  <a:lnTo>
                    <a:pt x="821689" y="1033780"/>
                  </a:lnTo>
                  <a:lnTo>
                    <a:pt x="821689" y="1066165"/>
                  </a:lnTo>
                  <a:lnTo>
                    <a:pt x="786130" y="1101725"/>
                  </a:lnTo>
                  <a:cubicBezTo>
                    <a:pt x="767714" y="1067435"/>
                    <a:pt x="739139" y="1037590"/>
                    <a:pt x="703580" y="1016635"/>
                  </a:cubicBezTo>
                  <a:close/>
                  <a:moveTo>
                    <a:pt x="767080" y="1121410"/>
                  </a:moveTo>
                  <a:lnTo>
                    <a:pt x="697230" y="1191260"/>
                  </a:lnTo>
                  <a:lnTo>
                    <a:pt x="627380" y="1121410"/>
                  </a:lnTo>
                  <a:cubicBezTo>
                    <a:pt x="642620" y="1089660"/>
                    <a:pt x="666750" y="1062355"/>
                    <a:pt x="697230" y="1043305"/>
                  </a:cubicBezTo>
                  <a:cubicBezTo>
                    <a:pt x="727710" y="1062355"/>
                    <a:pt x="751839" y="1089660"/>
                    <a:pt x="767080" y="1121410"/>
                  </a:cubicBezTo>
                  <a:close/>
                  <a:moveTo>
                    <a:pt x="474345" y="1046480"/>
                  </a:moveTo>
                  <a:cubicBezTo>
                    <a:pt x="485775" y="1008380"/>
                    <a:pt x="487045" y="967740"/>
                    <a:pt x="476250" y="927735"/>
                  </a:cubicBezTo>
                  <a:lnTo>
                    <a:pt x="474345" y="920750"/>
                  </a:lnTo>
                  <a:lnTo>
                    <a:pt x="467360" y="918845"/>
                  </a:lnTo>
                  <a:cubicBezTo>
                    <a:pt x="427989" y="908050"/>
                    <a:pt x="386714" y="909320"/>
                    <a:pt x="348614" y="920750"/>
                  </a:cubicBezTo>
                  <a:lnTo>
                    <a:pt x="348614" y="870585"/>
                  </a:lnTo>
                  <a:lnTo>
                    <a:pt x="371475" y="847725"/>
                  </a:lnTo>
                  <a:lnTo>
                    <a:pt x="547370" y="847725"/>
                  </a:lnTo>
                  <a:lnTo>
                    <a:pt x="547370" y="1023620"/>
                  </a:lnTo>
                  <a:lnTo>
                    <a:pt x="524510" y="1046480"/>
                  </a:lnTo>
                  <a:lnTo>
                    <a:pt x="474345" y="1046480"/>
                  </a:lnTo>
                  <a:close/>
                  <a:moveTo>
                    <a:pt x="360045" y="1072515"/>
                  </a:moveTo>
                  <a:lnTo>
                    <a:pt x="436245" y="1072515"/>
                  </a:lnTo>
                  <a:cubicBezTo>
                    <a:pt x="428625" y="1087120"/>
                    <a:pt x="419100" y="1101090"/>
                    <a:pt x="407670" y="1113155"/>
                  </a:cubicBezTo>
                  <a:lnTo>
                    <a:pt x="360045" y="1072515"/>
                  </a:lnTo>
                  <a:close/>
                  <a:moveTo>
                    <a:pt x="348614" y="1046480"/>
                  </a:moveTo>
                  <a:lnTo>
                    <a:pt x="348614" y="948055"/>
                  </a:lnTo>
                  <a:cubicBezTo>
                    <a:pt x="381635" y="936625"/>
                    <a:pt x="417830" y="934085"/>
                    <a:pt x="453389" y="942340"/>
                  </a:cubicBezTo>
                  <a:cubicBezTo>
                    <a:pt x="461010" y="977265"/>
                    <a:pt x="459105" y="1013460"/>
                    <a:pt x="447675" y="1047115"/>
                  </a:cubicBezTo>
                  <a:lnTo>
                    <a:pt x="348614" y="1047115"/>
                  </a:lnTo>
                  <a:close/>
                  <a:moveTo>
                    <a:pt x="322580" y="1035685"/>
                  </a:moveTo>
                  <a:lnTo>
                    <a:pt x="281939" y="987425"/>
                  </a:lnTo>
                  <a:cubicBezTo>
                    <a:pt x="294639" y="975995"/>
                    <a:pt x="307975" y="966470"/>
                    <a:pt x="322580" y="958850"/>
                  </a:cubicBezTo>
                  <a:lnTo>
                    <a:pt x="322580" y="1035685"/>
                  </a:lnTo>
                  <a:close/>
                  <a:moveTo>
                    <a:pt x="378460" y="704215"/>
                  </a:moveTo>
                  <a:lnTo>
                    <a:pt x="382270" y="697865"/>
                  </a:lnTo>
                  <a:lnTo>
                    <a:pt x="378460" y="691515"/>
                  </a:lnTo>
                  <a:cubicBezTo>
                    <a:pt x="358139" y="655955"/>
                    <a:pt x="328295" y="628015"/>
                    <a:pt x="293370" y="608965"/>
                  </a:cubicBezTo>
                  <a:lnTo>
                    <a:pt x="328930" y="573405"/>
                  </a:lnTo>
                  <a:lnTo>
                    <a:pt x="361314" y="573405"/>
                  </a:lnTo>
                  <a:lnTo>
                    <a:pt x="485775" y="697865"/>
                  </a:lnTo>
                  <a:lnTo>
                    <a:pt x="361314" y="822325"/>
                  </a:lnTo>
                  <a:lnTo>
                    <a:pt x="328930" y="822325"/>
                  </a:lnTo>
                  <a:lnTo>
                    <a:pt x="293370" y="786765"/>
                  </a:lnTo>
                  <a:cubicBezTo>
                    <a:pt x="327660" y="767715"/>
                    <a:pt x="357505" y="739775"/>
                    <a:pt x="378460" y="704215"/>
                  </a:cubicBezTo>
                  <a:close/>
                  <a:moveTo>
                    <a:pt x="274320" y="767715"/>
                  </a:moveTo>
                  <a:lnTo>
                    <a:pt x="204470" y="697865"/>
                  </a:lnTo>
                  <a:lnTo>
                    <a:pt x="274320" y="628015"/>
                  </a:lnTo>
                  <a:cubicBezTo>
                    <a:pt x="306070" y="643255"/>
                    <a:pt x="333375" y="667385"/>
                    <a:pt x="352425" y="697865"/>
                  </a:cubicBezTo>
                  <a:cubicBezTo>
                    <a:pt x="332739" y="728345"/>
                    <a:pt x="305435" y="752475"/>
                    <a:pt x="274320" y="767715"/>
                  </a:cubicBezTo>
                  <a:close/>
                  <a:moveTo>
                    <a:pt x="409575" y="284480"/>
                  </a:moveTo>
                  <a:cubicBezTo>
                    <a:pt x="420370" y="296545"/>
                    <a:pt x="429260" y="309880"/>
                    <a:pt x="436245" y="323850"/>
                  </a:cubicBezTo>
                  <a:lnTo>
                    <a:pt x="363220" y="323850"/>
                  </a:lnTo>
                  <a:lnTo>
                    <a:pt x="409575" y="284480"/>
                  </a:lnTo>
                  <a:close/>
                  <a:moveTo>
                    <a:pt x="348614" y="349250"/>
                  </a:moveTo>
                  <a:lnTo>
                    <a:pt x="447039" y="349250"/>
                  </a:lnTo>
                  <a:cubicBezTo>
                    <a:pt x="458470" y="382270"/>
                    <a:pt x="461010" y="418465"/>
                    <a:pt x="452755" y="454025"/>
                  </a:cubicBezTo>
                  <a:cubicBezTo>
                    <a:pt x="417830" y="461645"/>
                    <a:pt x="381635" y="459740"/>
                    <a:pt x="347980" y="448310"/>
                  </a:cubicBezTo>
                  <a:lnTo>
                    <a:pt x="347980" y="349250"/>
                  </a:lnTo>
                  <a:close/>
                  <a:moveTo>
                    <a:pt x="322580" y="436880"/>
                  </a:moveTo>
                  <a:cubicBezTo>
                    <a:pt x="308610" y="429260"/>
                    <a:pt x="295275" y="420370"/>
                    <a:pt x="283210" y="409575"/>
                  </a:cubicBezTo>
                  <a:lnTo>
                    <a:pt x="322580" y="362585"/>
                  </a:lnTo>
                  <a:lnTo>
                    <a:pt x="322580" y="436880"/>
                  </a:lnTo>
                  <a:close/>
                  <a:moveTo>
                    <a:pt x="411480" y="483870"/>
                  </a:moveTo>
                  <a:cubicBezTo>
                    <a:pt x="429895" y="483870"/>
                    <a:pt x="448945" y="481330"/>
                    <a:pt x="467360" y="476250"/>
                  </a:cubicBezTo>
                  <a:lnTo>
                    <a:pt x="474345" y="474345"/>
                  </a:lnTo>
                  <a:lnTo>
                    <a:pt x="476250" y="467360"/>
                  </a:lnTo>
                  <a:cubicBezTo>
                    <a:pt x="487045" y="427990"/>
                    <a:pt x="485775" y="386715"/>
                    <a:pt x="474345" y="348615"/>
                  </a:cubicBezTo>
                  <a:lnTo>
                    <a:pt x="524510" y="348615"/>
                  </a:lnTo>
                  <a:lnTo>
                    <a:pt x="547370" y="371475"/>
                  </a:lnTo>
                  <a:lnTo>
                    <a:pt x="547370" y="547370"/>
                  </a:lnTo>
                  <a:lnTo>
                    <a:pt x="371475" y="547370"/>
                  </a:lnTo>
                  <a:lnTo>
                    <a:pt x="348614" y="524510"/>
                  </a:lnTo>
                  <a:lnTo>
                    <a:pt x="348614" y="474345"/>
                  </a:lnTo>
                  <a:cubicBezTo>
                    <a:pt x="368935" y="480695"/>
                    <a:pt x="389889" y="483870"/>
                    <a:pt x="411480" y="483870"/>
                  </a:cubicBezTo>
                  <a:close/>
                  <a:moveTo>
                    <a:pt x="690880" y="379095"/>
                  </a:moveTo>
                  <a:lnTo>
                    <a:pt x="697230" y="382905"/>
                  </a:lnTo>
                  <a:lnTo>
                    <a:pt x="703580" y="379095"/>
                  </a:lnTo>
                  <a:cubicBezTo>
                    <a:pt x="739139" y="358775"/>
                    <a:pt x="767080" y="328930"/>
                    <a:pt x="786130" y="294005"/>
                  </a:cubicBezTo>
                  <a:lnTo>
                    <a:pt x="821689" y="329565"/>
                  </a:lnTo>
                  <a:lnTo>
                    <a:pt x="821689" y="361950"/>
                  </a:lnTo>
                  <a:lnTo>
                    <a:pt x="697230" y="486410"/>
                  </a:lnTo>
                  <a:lnTo>
                    <a:pt x="572770" y="361950"/>
                  </a:lnTo>
                  <a:lnTo>
                    <a:pt x="572770" y="329565"/>
                  </a:lnTo>
                  <a:lnTo>
                    <a:pt x="608330" y="294005"/>
                  </a:lnTo>
                  <a:cubicBezTo>
                    <a:pt x="627380" y="328295"/>
                    <a:pt x="655320" y="358140"/>
                    <a:pt x="690880" y="379095"/>
                  </a:cubicBezTo>
                  <a:close/>
                  <a:moveTo>
                    <a:pt x="627380" y="274320"/>
                  </a:moveTo>
                  <a:lnTo>
                    <a:pt x="697230" y="204470"/>
                  </a:lnTo>
                  <a:lnTo>
                    <a:pt x="767080" y="274320"/>
                  </a:lnTo>
                  <a:cubicBezTo>
                    <a:pt x="751839" y="306070"/>
                    <a:pt x="727710" y="333375"/>
                    <a:pt x="697230" y="352425"/>
                  </a:cubicBezTo>
                  <a:cubicBezTo>
                    <a:pt x="666750" y="333375"/>
                    <a:pt x="643255" y="306070"/>
                    <a:pt x="627380" y="274320"/>
                  </a:cubicBezTo>
                  <a:close/>
                  <a:moveTo>
                    <a:pt x="920114" y="349250"/>
                  </a:moveTo>
                  <a:cubicBezTo>
                    <a:pt x="908685" y="387350"/>
                    <a:pt x="907414" y="427990"/>
                    <a:pt x="918210" y="467995"/>
                  </a:cubicBezTo>
                  <a:lnTo>
                    <a:pt x="920114" y="474980"/>
                  </a:lnTo>
                  <a:lnTo>
                    <a:pt x="927100" y="476885"/>
                  </a:lnTo>
                  <a:cubicBezTo>
                    <a:pt x="945514" y="481965"/>
                    <a:pt x="964564" y="484505"/>
                    <a:pt x="982980" y="484505"/>
                  </a:cubicBezTo>
                  <a:cubicBezTo>
                    <a:pt x="1004570" y="484505"/>
                    <a:pt x="1025525" y="481330"/>
                    <a:pt x="1045845" y="475615"/>
                  </a:cubicBezTo>
                  <a:lnTo>
                    <a:pt x="1045845" y="525780"/>
                  </a:lnTo>
                  <a:lnTo>
                    <a:pt x="1022985" y="548640"/>
                  </a:lnTo>
                  <a:lnTo>
                    <a:pt x="847089" y="548640"/>
                  </a:lnTo>
                  <a:lnTo>
                    <a:pt x="847089" y="372745"/>
                  </a:lnTo>
                  <a:lnTo>
                    <a:pt x="869950" y="349885"/>
                  </a:lnTo>
                  <a:lnTo>
                    <a:pt x="920114" y="349885"/>
                  </a:lnTo>
                  <a:close/>
                  <a:moveTo>
                    <a:pt x="1023620" y="323215"/>
                  </a:moveTo>
                  <a:lnTo>
                    <a:pt x="958214" y="323215"/>
                  </a:lnTo>
                  <a:cubicBezTo>
                    <a:pt x="964564" y="310515"/>
                    <a:pt x="972820" y="298450"/>
                    <a:pt x="981710" y="287655"/>
                  </a:cubicBezTo>
                  <a:lnTo>
                    <a:pt x="1023620" y="323215"/>
                  </a:lnTo>
                  <a:close/>
                  <a:moveTo>
                    <a:pt x="1045845" y="349250"/>
                  </a:moveTo>
                  <a:lnTo>
                    <a:pt x="1045845" y="447675"/>
                  </a:lnTo>
                  <a:cubicBezTo>
                    <a:pt x="1012825" y="459105"/>
                    <a:pt x="976630" y="461645"/>
                    <a:pt x="941070" y="453390"/>
                  </a:cubicBezTo>
                  <a:cubicBezTo>
                    <a:pt x="933450" y="418465"/>
                    <a:pt x="935355" y="382270"/>
                    <a:pt x="946785" y="348615"/>
                  </a:cubicBezTo>
                  <a:lnTo>
                    <a:pt x="1045845" y="348615"/>
                  </a:lnTo>
                  <a:close/>
                  <a:moveTo>
                    <a:pt x="1071880" y="371475"/>
                  </a:moveTo>
                  <a:lnTo>
                    <a:pt x="1106805" y="412750"/>
                  </a:lnTo>
                  <a:cubicBezTo>
                    <a:pt x="1096010" y="421640"/>
                    <a:pt x="1083945" y="429895"/>
                    <a:pt x="1071880" y="436245"/>
                  </a:cubicBezTo>
                  <a:lnTo>
                    <a:pt x="1071880" y="371475"/>
                  </a:lnTo>
                  <a:close/>
                  <a:moveTo>
                    <a:pt x="541020" y="697865"/>
                  </a:moveTo>
                  <a:cubicBezTo>
                    <a:pt x="541020" y="611505"/>
                    <a:pt x="611505" y="541020"/>
                    <a:pt x="697864" y="541020"/>
                  </a:cubicBezTo>
                  <a:cubicBezTo>
                    <a:pt x="784225" y="541020"/>
                    <a:pt x="854710" y="611505"/>
                    <a:pt x="854710" y="697865"/>
                  </a:cubicBezTo>
                  <a:cubicBezTo>
                    <a:pt x="854710" y="784225"/>
                    <a:pt x="784225" y="854710"/>
                    <a:pt x="697864" y="854710"/>
                  </a:cubicBezTo>
                  <a:cubicBezTo>
                    <a:pt x="610870" y="854710"/>
                    <a:pt x="541020" y="784225"/>
                    <a:pt x="541020" y="697865"/>
                  </a:cubicBezTo>
                  <a:close/>
                  <a:moveTo>
                    <a:pt x="821689" y="564515"/>
                  </a:moveTo>
                  <a:cubicBezTo>
                    <a:pt x="790575" y="535305"/>
                    <a:pt x="749300" y="516890"/>
                    <a:pt x="703580" y="515620"/>
                  </a:cubicBezTo>
                  <a:lnTo>
                    <a:pt x="821689" y="397510"/>
                  </a:lnTo>
                  <a:lnTo>
                    <a:pt x="821689" y="564515"/>
                  </a:lnTo>
                  <a:close/>
                  <a:moveTo>
                    <a:pt x="572770" y="564515"/>
                  </a:moveTo>
                  <a:lnTo>
                    <a:pt x="572770" y="397510"/>
                  </a:lnTo>
                  <a:lnTo>
                    <a:pt x="690880" y="515620"/>
                  </a:lnTo>
                  <a:cubicBezTo>
                    <a:pt x="645160" y="517525"/>
                    <a:pt x="604520" y="535305"/>
                    <a:pt x="572770" y="564515"/>
                  </a:cubicBezTo>
                  <a:close/>
                  <a:moveTo>
                    <a:pt x="514985" y="691515"/>
                  </a:moveTo>
                  <a:lnTo>
                    <a:pt x="396875" y="573405"/>
                  </a:lnTo>
                  <a:lnTo>
                    <a:pt x="563880" y="573405"/>
                  </a:lnTo>
                  <a:cubicBezTo>
                    <a:pt x="535305" y="604520"/>
                    <a:pt x="516889" y="645795"/>
                    <a:pt x="514985" y="691515"/>
                  </a:cubicBezTo>
                  <a:close/>
                  <a:moveTo>
                    <a:pt x="514985" y="704215"/>
                  </a:moveTo>
                  <a:cubicBezTo>
                    <a:pt x="516255" y="749935"/>
                    <a:pt x="534670" y="791210"/>
                    <a:pt x="563880" y="822325"/>
                  </a:cubicBezTo>
                  <a:lnTo>
                    <a:pt x="396875" y="822325"/>
                  </a:lnTo>
                  <a:lnTo>
                    <a:pt x="514985" y="704215"/>
                  </a:lnTo>
                  <a:close/>
                  <a:moveTo>
                    <a:pt x="572770" y="831215"/>
                  </a:moveTo>
                  <a:cubicBezTo>
                    <a:pt x="603885" y="860425"/>
                    <a:pt x="645160" y="878840"/>
                    <a:pt x="690880" y="880110"/>
                  </a:cubicBezTo>
                  <a:lnTo>
                    <a:pt x="572770" y="998220"/>
                  </a:lnTo>
                  <a:lnTo>
                    <a:pt x="572770" y="831215"/>
                  </a:lnTo>
                  <a:close/>
                  <a:moveTo>
                    <a:pt x="821689" y="831215"/>
                  </a:moveTo>
                  <a:lnTo>
                    <a:pt x="821689" y="998220"/>
                  </a:lnTo>
                  <a:lnTo>
                    <a:pt x="703580" y="880110"/>
                  </a:lnTo>
                  <a:cubicBezTo>
                    <a:pt x="749300" y="878205"/>
                    <a:pt x="790575" y="860425"/>
                    <a:pt x="821689" y="831215"/>
                  </a:cubicBezTo>
                  <a:close/>
                  <a:moveTo>
                    <a:pt x="879475" y="704215"/>
                  </a:moveTo>
                  <a:lnTo>
                    <a:pt x="997585" y="822325"/>
                  </a:lnTo>
                  <a:lnTo>
                    <a:pt x="830580" y="822325"/>
                  </a:lnTo>
                  <a:cubicBezTo>
                    <a:pt x="859789" y="791210"/>
                    <a:pt x="878205" y="749935"/>
                    <a:pt x="879475" y="704215"/>
                  </a:cubicBezTo>
                  <a:close/>
                  <a:moveTo>
                    <a:pt x="879475" y="691515"/>
                  </a:moveTo>
                  <a:cubicBezTo>
                    <a:pt x="878205" y="645795"/>
                    <a:pt x="859789" y="604520"/>
                    <a:pt x="830580" y="573405"/>
                  </a:cubicBezTo>
                  <a:lnTo>
                    <a:pt x="997585" y="573405"/>
                  </a:lnTo>
                  <a:lnTo>
                    <a:pt x="879475" y="691515"/>
                  </a:lnTo>
                  <a:close/>
                  <a:moveTo>
                    <a:pt x="1071880" y="542925"/>
                  </a:moveTo>
                  <a:lnTo>
                    <a:pt x="1071880" y="465455"/>
                  </a:lnTo>
                  <a:cubicBezTo>
                    <a:pt x="1090295" y="457200"/>
                    <a:pt x="1108075" y="446405"/>
                    <a:pt x="1123950" y="433070"/>
                  </a:cubicBezTo>
                  <a:lnTo>
                    <a:pt x="1256664" y="589280"/>
                  </a:lnTo>
                  <a:cubicBezTo>
                    <a:pt x="1240155" y="584835"/>
                    <a:pt x="1222375" y="582930"/>
                    <a:pt x="1204595" y="582930"/>
                  </a:cubicBezTo>
                  <a:cubicBezTo>
                    <a:pt x="1177925" y="582930"/>
                    <a:pt x="1151255" y="588010"/>
                    <a:pt x="1127125" y="597535"/>
                  </a:cubicBezTo>
                  <a:lnTo>
                    <a:pt x="1071880" y="542925"/>
                  </a:lnTo>
                  <a:close/>
                  <a:moveTo>
                    <a:pt x="1170305" y="224790"/>
                  </a:moveTo>
                  <a:cubicBezTo>
                    <a:pt x="1183639" y="285750"/>
                    <a:pt x="1167130" y="349250"/>
                    <a:pt x="1125855" y="394970"/>
                  </a:cubicBezTo>
                  <a:lnTo>
                    <a:pt x="1071880" y="331470"/>
                  </a:lnTo>
                  <a:lnTo>
                    <a:pt x="1071880" y="322580"/>
                  </a:lnTo>
                  <a:lnTo>
                    <a:pt x="1063625" y="322580"/>
                  </a:lnTo>
                  <a:lnTo>
                    <a:pt x="1000125" y="268605"/>
                  </a:lnTo>
                  <a:cubicBezTo>
                    <a:pt x="1045845" y="227965"/>
                    <a:pt x="1109345" y="211455"/>
                    <a:pt x="1170305" y="224790"/>
                  </a:cubicBezTo>
                  <a:close/>
                  <a:moveTo>
                    <a:pt x="962660" y="271145"/>
                  </a:moveTo>
                  <a:cubicBezTo>
                    <a:pt x="949325" y="287020"/>
                    <a:pt x="938530" y="304800"/>
                    <a:pt x="930275" y="323215"/>
                  </a:cubicBezTo>
                  <a:lnTo>
                    <a:pt x="852170" y="323215"/>
                  </a:lnTo>
                  <a:lnTo>
                    <a:pt x="797560" y="268605"/>
                  </a:lnTo>
                  <a:cubicBezTo>
                    <a:pt x="807085" y="243840"/>
                    <a:pt x="812164" y="217805"/>
                    <a:pt x="812164" y="190500"/>
                  </a:cubicBezTo>
                  <a:cubicBezTo>
                    <a:pt x="812164" y="172720"/>
                    <a:pt x="809625" y="154940"/>
                    <a:pt x="805814" y="138430"/>
                  </a:cubicBezTo>
                  <a:lnTo>
                    <a:pt x="962660" y="271145"/>
                  </a:lnTo>
                  <a:close/>
                  <a:moveTo>
                    <a:pt x="697230" y="29210"/>
                  </a:moveTo>
                  <a:cubicBezTo>
                    <a:pt x="752475" y="64135"/>
                    <a:pt x="786764" y="125730"/>
                    <a:pt x="786764" y="191135"/>
                  </a:cubicBezTo>
                  <a:cubicBezTo>
                    <a:pt x="786764" y="210820"/>
                    <a:pt x="783589" y="230505"/>
                    <a:pt x="777875" y="248920"/>
                  </a:cubicBezTo>
                  <a:lnTo>
                    <a:pt x="697864" y="168910"/>
                  </a:lnTo>
                  <a:lnTo>
                    <a:pt x="617855" y="248920"/>
                  </a:lnTo>
                  <a:cubicBezTo>
                    <a:pt x="612139" y="230505"/>
                    <a:pt x="608964" y="210820"/>
                    <a:pt x="608964" y="191135"/>
                  </a:cubicBezTo>
                  <a:cubicBezTo>
                    <a:pt x="608330" y="125730"/>
                    <a:pt x="641985" y="64135"/>
                    <a:pt x="697230" y="29210"/>
                  </a:cubicBezTo>
                  <a:close/>
                  <a:moveTo>
                    <a:pt x="596900" y="268605"/>
                  </a:moveTo>
                  <a:lnTo>
                    <a:pt x="542289" y="323215"/>
                  </a:lnTo>
                  <a:lnTo>
                    <a:pt x="464820" y="323215"/>
                  </a:lnTo>
                  <a:cubicBezTo>
                    <a:pt x="455930" y="302895"/>
                    <a:pt x="443864" y="284480"/>
                    <a:pt x="429260" y="267335"/>
                  </a:cubicBezTo>
                  <a:lnTo>
                    <a:pt x="591185" y="130175"/>
                  </a:lnTo>
                  <a:cubicBezTo>
                    <a:pt x="585470" y="149860"/>
                    <a:pt x="582295" y="170180"/>
                    <a:pt x="582295" y="191135"/>
                  </a:cubicBezTo>
                  <a:cubicBezTo>
                    <a:pt x="582295" y="217805"/>
                    <a:pt x="587375" y="243840"/>
                    <a:pt x="596900" y="268605"/>
                  </a:cubicBezTo>
                  <a:close/>
                  <a:moveTo>
                    <a:pt x="224789" y="224790"/>
                  </a:moveTo>
                  <a:cubicBezTo>
                    <a:pt x="283845" y="211455"/>
                    <a:pt x="345439" y="227330"/>
                    <a:pt x="391160" y="266065"/>
                  </a:cubicBezTo>
                  <a:lnTo>
                    <a:pt x="323850" y="323215"/>
                  </a:lnTo>
                  <a:lnTo>
                    <a:pt x="323214" y="323215"/>
                  </a:lnTo>
                  <a:lnTo>
                    <a:pt x="323214" y="323850"/>
                  </a:lnTo>
                  <a:lnTo>
                    <a:pt x="321310" y="325755"/>
                  </a:lnTo>
                  <a:lnTo>
                    <a:pt x="321310" y="325755"/>
                  </a:lnTo>
                  <a:lnTo>
                    <a:pt x="320675" y="326390"/>
                  </a:lnTo>
                  <a:lnTo>
                    <a:pt x="320039" y="327025"/>
                  </a:lnTo>
                  <a:lnTo>
                    <a:pt x="320039" y="327025"/>
                  </a:lnTo>
                  <a:lnTo>
                    <a:pt x="265430" y="391795"/>
                  </a:lnTo>
                  <a:cubicBezTo>
                    <a:pt x="226695" y="345440"/>
                    <a:pt x="211455" y="283845"/>
                    <a:pt x="224789" y="224790"/>
                  </a:cubicBezTo>
                  <a:close/>
                  <a:moveTo>
                    <a:pt x="266700" y="429260"/>
                  </a:moveTo>
                  <a:cubicBezTo>
                    <a:pt x="283845" y="444500"/>
                    <a:pt x="302895" y="456565"/>
                    <a:pt x="323214" y="465455"/>
                  </a:cubicBezTo>
                  <a:lnTo>
                    <a:pt x="323214" y="542925"/>
                  </a:lnTo>
                  <a:lnTo>
                    <a:pt x="268605" y="597535"/>
                  </a:lnTo>
                  <a:cubicBezTo>
                    <a:pt x="243839" y="588010"/>
                    <a:pt x="217805" y="582930"/>
                    <a:pt x="191135" y="582930"/>
                  </a:cubicBezTo>
                  <a:cubicBezTo>
                    <a:pt x="170180" y="582930"/>
                    <a:pt x="149225" y="586105"/>
                    <a:pt x="129539" y="591820"/>
                  </a:cubicBezTo>
                  <a:lnTo>
                    <a:pt x="266700" y="429260"/>
                  </a:lnTo>
                  <a:close/>
                  <a:moveTo>
                    <a:pt x="28575" y="697865"/>
                  </a:moveTo>
                  <a:cubicBezTo>
                    <a:pt x="63500" y="642620"/>
                    <a:pt x="125095" y="608330"/>
                    <a:pt x="190500" y="608330"/>
                  </a:cubicBezTo>
                  <a:cubicBezTo>
                    <a:pt x="210185" y="608330"/>
                    <a:pt x="229870" y="611505"/>
                    <a:pt x="248285" y="617220"/>
                  </a:cubicBezTo>
                  <a:lnTo>
                    <a:pt x="168275" y="697230"/>
                  </a:lnTo>
                  <a:lnTo>
                    <a:pt x="248285" y="777240"/>
                  </a:lnTo>
                  <a:cubicBezTo>
                    <a:pt x="229870" y="782955"/>
                    <a:pt x="210185" y="786130"/>
                    <a:pt x="190500" y="786130"/>
                  </a:cubicBezTo>
                  <a:cubicBezTo>
                    <a:pt x="125095" y="787400"/>
                    <a:pt x="63500" y="753110"/>
                    <a:pt x="28575" y="697865"/>
                  </a:cubicBezTo>
                  <a:close/>
                  <a:moveTo>
                    <a:pt x="190500" y="812800"/>
                  </a:moveTo>
                  <a:cubicBezTo>
                    <a:pt x="217170" y="812800"/>
                    <a:pt x="243839" y="807720"/>
                    <a:pt x="268605" y="798195"/>
                  </a:cubicBezTo>
                  <a:lnTo>
                    <a:pt x="323214" y="852805"/>
                  </a:lnTo>
                  <a:lnTo>
                    <a:pt x="323214" y="930275"/>
                  </a:lnTo>
                  <a:cubicBezTo>
                    <a:pt x="302260" y="939800"/>
                    <a:pt x="283210" y="951865"/>
                    <a:pt x="265430" y="967740"/>
                  </a:cubicBezTo>
                  <a:lnTo>
                    <a:pt x="125730" y="802640"/>
                  </a:lnTo>
                  <a:cubicBezTo>
                    <a:pt x="146050" y="809625"/>
                    <a:pt x="168275" y="812800"/>
                    <a:pt x="190500" y="812800"/>
                  </a:cubicBezTo>
                  <a:close/>
                  <a:moveTo>
                    <a:pt x="224789" y="1170940"/>
                  </a:moveTo>
                  <a:cubicBezTo>
                    <a:pt x="211455" y="1112520"/>
                    <a:pt x="226695" y="1051560"/>
                    <a:pt x="264160" y="1006475"/>
                  </a:cubicBezTo>
                  <a:lnTo>
                    <a:pt x="320039" y="1072515"/>
                  </a:lnTo>
                  <a:lnTo>
                    <a:pt x="320039" y="1072515"/>
                  </a:lnTo>
                  <a:lnTo>
                    <a:pt x="320675" y="1073150"/>
                  </a:lnTo>
                  <a:lnTo>
                    <a:pt x="321310" y="1073785"/>
                  </a:lnTo>
                  <a:lnTo>
                    <a:pt x="321310" y="1073785"/>
                  </a:lnTo>
                  <a:lnTo>
                    <a:pt x="389889" y="1131570"/>
                  </a:lnTo>
                  <a:cubicBezTo>
                    <a:pt x="344170" y="1169035"/>
                    <a:pt x="282575" y="1183640"/>
                    <a:pt x="224789" y="1170940"/>
                  </a:cubicBezTo>
                  <a:close/>
                  <a:moveTo>
                    <a:pt x="427989" y="1129665"/>
                  </a:moveTo>
                  <a:cubicBezTo>
                    <a:pt x="443230" y="1112520"/>
                    <a:pt x="455930" y="1092835"/>
                    <a:pt x="464820" y="1072515"/>
                  </a:cubicBezTo>
                  <a:lnTo>
                    <a:pt x="542289" y="1072515"/>
                  </a:lnTo>
                  <a:lnTo>
                    <a:pt x="596900" y="1127125"/>
                  </a:lnTo>
                  <a:cubicBezTo>
                    <a:pt x="587375" y="1151890"/>
                    <a:pt x="582295" y="1177925"/>
                    <a:pt x="582295" y="1205230"/>
                  </a:cubicBezTo>
                  <a:cubicBezTo>
                    <a:pt x="582295" y="1227455"/>
                    <a:pt x="586105" y="1249045"/>
                    <a:pt x="592455" y="1269365"/>
                  </a:cubicBezTo>
                  <a:lnTo>
                    <a:pt x="427989" y="1129665"/>
                  </a:lnTo>
                  <a:close/>
                  <a:moveTo>
                    <a:pt x="697230" y="1366520"/>
                  </a:moveTo>
                  <a:cubicBezTo>
                    <a:pt x="641985" y="1331595"/>
                    <a:pt x="607695" y="1270000"/>
                    <a:pt x="607695" y="1204595"/>
                  </a:cubicBezTo>
                  <a:cubicBezTo>
                    <a:pt x="607695" y="1184910"/>
                    <a:pt x="610870" y="1165225"/>
                    <a:pt x="616585" y="1146810"/>
                  </a:cubicBezTo>
                  <a:lnTo>
                    <a:pt x="696595" y="1226820"/>
                  </a:lnTo>
                  <a:lnTo>
                    <a:pt x="776605" y="1146810"/>
                  </a:lnTo>
                  <a:cubicBezTo>
                    <a:pt x="782320" y="1165225"/>
                    <a:pt x="785495" y="1184910"/>
                    <a:pt x="785495" y="1204595"/>
                  </a:cubicBezTo>
                  <a:cubicBezTo>
                    <a:pt x="786764" y="1270000"/>
                    <a:pt x="752475" y="1331595"/>
                    <a:pt x="697230" y="1366520"/>
                  </a:cubicBezTo>
                  <a:close/>
                  <a:moveTo>
                    <a:pt x="797560" y="1127125"/>
                  </a:moveTo>
                  <a:lnTo>
                    <a:pt x="852170" y="1072515"/>
                  </a:lnTo>
                  <a:lnTo>
                    <a:pt x="929639" y="1072515"/>
                  </a:lnTo>
                  <a:cubicBezTo>
                    <a:pt x="937895" y="1091565"/>
                    <a:pt x="949325" y="1109980"/>
                    <a:pt x="963295" y="1125855"/>
                  </a:cubicBezTo>
                  <a:lnTo>
                    <a:pt x="804545" y="1260475"/>
                  </a:lnTo>
                  <a:cubicBezTo>
                    <a:pt x="809625" y="1242695"/>
                    <a:pt x="812164" y="1223645"/>
                    <a:pt x="812164" y="1204595"/>
                  </a:cubicBezTo>
                  <a:cubicBezTo>
                    <a:pt x="812164" y="1177925"/>
                    <a:pt x="807085" y="1151255"/>
                    <a:pt x="797560" y="1127125"/>
                  </a:cubicBezTo>
                  <a:close/>
                  <a:moveTo>
                    <a:pt x="1170305" y="1170940"/>
                  </a:moveTo>
                  <a:cubicBezTo>
                    <a:pt x="1110614" y="1184275"/>
                    <a:pt x="1047114" y="1168400"/>
                    <a:pt x="1001395" y="1127760"/>
                  </a:cubicBezTo>
                  <a:lnTo>
                    <a:pt x="1066164" y="1073150"/>
                  </a:lnTo>
                  <a:lnTo>
                    <a:pt x="1066164" y="1073150"/>
                  </a:lnTo>
                  <a:lnTo>
                    <a:pt x="1066800" y="1072515"/>
                  </a:lnTo>
                  <a:lnTo>
                    <a:pt x="1066800" y="1072515"/>
                  </a:lnTo>
                  <a:lnTo>
                    <a:pt x="1071880" y="1072515"/>
                  </a:lnTo>
                  <a:lnTo>
                    <a:pt x="1071880" y="1066800"/>
                  </a:lnTo>
                  <a:lnTo>
                    <a:pt x="1127125" y="1002030"/>
                  </a:lnTo>
                  <a:cubicBezTo>
                    <a:pt x="1167130" y="1047115"/>
                    <a:pt x="1183639" y="1110615"/>
                    <a:pt x="1170305" y="1170940"/>
                  </a:cubicBezTo>
                  <a:close/>
                  <a:moveTo>
                    <a:pt x="1125220" y="963930"/>
                  </a:moveTo>
                  <a:cubicBezTo>
                    <a:pt x="1109345" y="949960"/>
                    <a:pt x="1090930" y="939165"/>
                    <a:pt x="1071880" y="930275"/>
                  </a:cubicBezTo>
                  <a:lnTo>
                    <a:pt x="1071880" y="852805"/>
                  </a:lnTo>
                  <a:lnTo>
                    <a:pt x="1126489" y="798195"/>
                  </a:lnTo>
                  <a:cubicBezTo>
                    <a:pt x="1151255" y="807720"/>
                    <a:pt x="1177289" y="812800"/>
                    <a:pt x="1204595" y="812800"/>
                  </a:cubicBezTo>
                  <a:cubicBezTo>
                    <a:pt x="1223010" y="812800"/>
                    <a:pt x="1241425" y="810260"/>
                    <a:pt x="1259205" y="805815"/>
                  </a:cubicBezTo>
                  <a:lnTo>
                    <a:pt x="1125220" y="963930"/>
                  </a:lnTo>
                  <a:close/>
                  <a:moveTo>
                    <a:pt x="1204595" y="787400"/>
                  </a:moveTo>
                  <a:cubicBezTo>
                    <a:pt x="1184910" y="787400"/>
                    <a:pt x="1165225" y="784225"/>
                    <a:pt x="1146810" y="778510"/>
                  </a:cubicBezTo>
                  <a:lnTo>
                    <a:pt x="1226820" y="698500"/>
                  </a:lnTo>
                  <a:lnTo>
                    <a:pt x="1146810" y="618490"/>
                  </a:lnTo>
                  <a:cubicBezTo>
                    <a:pt x="1165225" y="612775"/>
                    <a:pt x="1184910" y="609600"/>
                    <a:pt x="1204595" y="609600"/>
                  </a:cubicBezTo>
                  <a:cubicBezTo>
                    <a:pt x="1270000" y="609600"/>
                    <a:pt x="1331595" y="643890"/>
                    <a:pt x="1366520" y="699135"/>
                  </a:cubicBezTo>
                  <a:cubicBezTo>
                    <a:pt x="1330960" y="753110"/>
                    <a:pt x="1270000" y="787400"/>
                    <a:pt x="1204595" y="787400"/>
                  </a:cubicBezTo>
                  <a:close/>
                </a:path>
              </a:pathLst>
            </a:custGeom>
            <a:grpFill/>
            <a:ln w="6350"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E105F52-2698-4BA4-8402-FD35BFCD7F0E}"/>
                </a:ext>
              </a:extLst>
            </p:cNvPr>
            <p:cNvSpPr/>
            <p:nvPr/>
          </p:nvSpPr>
          <p:spPr>
            <a:xfrm>
              <a:off x="7753984" y="5141595"/>
              <a:ext cx="184150" cy="184150"/>
            </a:xfrm>
            <a:custGeom>
              <a:avLst/>
              <a:gdLst>
                <a:gd name="connsiteX0" fmla="*/ 92075 w 184150"/>
                <a:gd name="connsiteY0" fmla="*/ 0 h 184150"/>
                <a:gd name="connsiteX1" fmla="*/ 0 w 184150"/>
                <a:gd name="connsiteY1" fmla="*/ 92075 h 184150"/>
                <a:gd name="connsiteX2" fmla="*/ 92075 w 184150"/>
                <a:gd name="connsiteY2" fmla="*/ 184150 h 184150"/>
                <a:gd name="connsiteX3" fmla="*/ 184150 w 184150"/>
                <a:gd name="connsiteY3" fmla="*/ 92075 h 184150"/>
                <a:gd name="connsiteX4" fmla="*/ 92075 w 184150"/>
                <a:gd name="connsiteY4" fmla="*/ 0 h 184150"/>
                <a:gd name="connsiteX5" fmla="*/ 92075 w 184150"/>
                <a:gd name="connsiteY5" fmla="*/ 158115 h 184150"/>
                <a:gd name="connsiteX6" fmla="*/ 26035 w 184150"/>
                <a:gd name="connsiteY6" fmla="*/ 92075 h 184150"/>
                <a:gd name="connsiteX7" fmla="*/ 92075 w 184150"/>
                <a:gd name="connsiteY7" fmla="*/ 26035 h 184150"/>
                <a:gd name="connsiteX8" fmla="*/ 158115 w 184150"/>
                <a:gd name="connsiteY8" fmla="*/ 92075 h 184150"/>
                <a:gd name="connsiteX9" fmla="*/ 92075 w 184150"/>
                <a:gd name="connsiteY9" fmla="*/ 158115 h 18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4150" h="184150">
                  <a:moveTo>
                    <a:pt x="92075" y="0"/>
                  </a:moveTo>
                  <a:cubicBezTo>
                    <a:pt x="41275" y="0"/>
                    <a:pt x="0" y="41275"/>
                    <a:pt x="0" y="92075"/>
                  </a:cubicBezTo>
                  <a:cubicBezTo>
                    <a:pt x="0" y="142875"/>
                    <a:pt x="41275" y="184150"/>
                    <a:pt x="92075" y="184150"/>
                  </a:cubicBezTo>
                  <a:cubicBezTo>
                    <a:pt x="142875" y="184150"/>
                    <a:pt x="184150" y="142875"/>
                    <a:pt x="184150" y="92075"/>
                  </a:cubicBezTo>
                  <a:cubicBezTo>
                    <a:pt x="184150" y="41275"/>
                    <a:pt x="142875" y="0"/>
                    <a:pt x="92075" y="0"/>
                  </a:cubicBezTo>
                  <a:close/>
                  <a:moveTo>
                    <a:pt x="92075" y="158115"/>
                  </a:moveTo>
                  <a:cubicBezTo>
                    <a:pt x="55245" y="158115"/>
                    <a:pt x="26035" y="128270"/>
                    <a:pt x="26035" y="92075"/>
                  </a:cubicBezTo>
                  <a:cubicBezTo>
                    <a:pt x="26035" y="55245"/>
                    <a:pt x="55880" y="26035"/>
                    <a:pt x="92075" y="26035"/>
                  </a:cubicBezTo>
                  <a:cubicBezTo>
                    <a:pt x="128905" y="26035"/>
                    <a:pt x="158115" y="55880"/>
                    <a:pt x="158115" y="92075"/>
                  </a:cubicBezTo>
                  <a:cubicBezTo>
                    <a:pt x="158750" y="128905"/>
                    <a:pt x="128905" y="158115"/>
                    <a:pt x="92075" y="158115"/>
                  </a:cubicBezTo>
                  <a:close/>
                </a:path>
              </a:pathLst>
            </a:custGeom>
            <a:grpFill/>
            <a:ln w="6350" cap="flat">
              <a:noFill/>
              <a:prstDash val="solid"/>
              <a:miter/>
            </a:ln>
          </p:spPr>
          <p:txBody>
            <a:bodyPr rtlCol="0" anchor="ctr"/>
            <a:lstStyle/>
            <a:p>
              <a:endParaRPr lang="en-US"/>
            </a:p>
          </p:txBody>
        </p:sp>
      </p:grpSp>
      <p:sp>
        <p:nvSpPr>
          <p:cNvPr id="3" name="Picture Placeholder 2">
            <a:extLst>
              <a:ext uri="{FF2B5EF4-FFF2-40B4-BE49-F238E27FC236}">
                <a16:creationId xmlns:a16="http://schemas.microsoft.com/office/drawing/2014/main" id="{3FE57ADE-717A-45ED-90E7-8AF4E857E4B2}"/>
              </a:ext>
            </a:extLst>
          </p:cNvPr>
          <p:cNvSpPr>
            <a:spLocks noGrp="1"/>
          </p:cNvSpPr>
          <p:nvPr>
            <p:ph type="pic" sz="quarter" idx="10"/>
          </p:nvPr>
        </p:nvSpPr>
        <p:spPr/>
      </p:sp>
      <p:sp>
        <p:nvSpPr>
          <p:cNvPr id="17" name="Rectangle 16">
            <a:extLst>
              <a:ext uri="{FF2B5EF4-FFF2-40B4-BE49-F238E27FC236}">
                <a16:creationId xmlns:a16="http://schemas.microsoft.com/office/drawing/2014/main" id="{AB3741A8-7BC5-48AE-8BDA-666CA14DAFB1}"/>
              </a:ext>
            </a:extLst>
          </p:cNvPr>
          <p:cNvSpPr/>
          <p:nvPr/>
        </p:nvSpPr>
        <p:spPr>
          <a:xfrm>
            <a:off x="0" y="0"/>
            <a:ext cx="7113587" cy="6858000"/>
          </a:xfrm>
          <a:prstGeom prst="rect">
            <a:avLst/>
          </a:prstGeom>
          <a:solidFill>
            <a:schemeClr val="accent2">
              <a:lumMod val="2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aphic 4">
            <a:extLst>
              <a:ext uri="{FF2B5EF4-FFF2-40B4-BE49-F238E27FC236}">
                <a16:creationId xmlns:a16="http://schemas.microsoft.com/office/drawing/2014/main" id="{6FDD8B58-4033-476C-BACA-4FE4A2AF0BE0}"/>
              </a:ext>
            </a:extLst>
          </p:cNvPr>
          <p:cNvGrpSpPr/>
          <p:nvPr/>
        </p:nvGrpSpPr>
        <p:grpSpPr>
          <a:xfrm>
            <a:off x="-615373" y="283190"/>
            <a:ext cx="1899942" cy="1896542"/>
            <a:chOff x="7250430" y="1016635"/>
            <a:chExt cx="1198484" cy="1196339"/>
          </a:xfrm>
          <a:gradFill>
            <a:gsLst>
              <a:gs pos="47000">
                <a:schemeClr val="accent1">
                  <a:lumMod val="90000"/>
                </a:schemeClr>
              </a:gs>
              <a:gs pos="0">
                <a:srgbClr val="C0BA9A"/>
              </a:gs>
              <a:gs pos="77000">
                <a:srgbClr val="BFB998"/>
              </a:gs>
            </a:gsLst>
            <a:lin ang="2700000" scaled="1"/>
          </a:gradFill>
        </p:grpSpPr>
        <p:sp>
          <p:nvSpPr>
            <p:cNvPr id="19" name="Freeform: Shape 18">
              <a:extLst>
                <a:ext uri="{FF2B5EF4-FFF2-40B4-BE49-F238E27FC236}">
                  <a16:creationId xmlns:a16="http://schemas.microsoft.com/office/drawing/2014/main" id="{81555026-AD1D-4502-A817-26E89BB191A2}"/>
                </a:ext>
              </a:extLst>
            </p:cNvPr>
            <p:cNvSpPr/>
            <p:nvPr/>
          </p:nvSpPr>
          <p:spPr>
            <a:xfrm>
              <a:off x="7958455" y="1230569"/>
              <a:ext cx="74929" cy="74990"/>
            </a:xfrm>
            <a:custGeom>
              <a:avLst/>
              <a:gdLst>
                <a:gd name="connsiteX0" fmla="*/ 37464 w 74929"/>
                <a:gd name="connsiteY0" fmla="*/ 60 h 74990"/>
                <a:gd name="connsiteX1" fmla="*/ 10795 w 74929"/>
                <a:gd name="connsiteY1" fmla="*/ 10855 h 74990"/>
                <a:gd name="connsiteX2" fmla="*/ 0 w 74929"/>
                <a:gd name="connsiteY2" fmla="*/ 37525 h 74990"/>
                <a:gd name="connsiteX3" fmla="*/ 10795 w 74929"/>
                <a:gd name="connsiteY3" fmla="*/ 64195 h 74990"/>
                <a:gd name="connsiteX4" fmla="*/ 37464 w 74929"/>
                <a:gd name="connsiteY4" fmla="*/ 74990 h 74990"/>
                <a:gd name="connsiteX5" fmla="*/ 37464 w 74929"/>
                <a:gd name="connsiteY5" fmla="*/ 74990 h 74990"/>
                <a:gd name="connsiteX6" fmla="*/ 64135 w 74929"/>
                <a:gd name="connsiteY6" fmla="*/ 64195 h 74990"/>
                <a:gd name="connsiteX7" fmla="*/ 74930 w 74929"/>
                <a:gd name="connsiteY7" fmla="*/ 37525 h 74990"/>
                <a:gd name="connsiteX8" fmla="*/ 64135 w 74929"/>
                <a:gd name="connsiteY8" fmla="*/ 10855 h 74990"/>
                <a:gd name="connsiteX9" fmla="*/ 37464 w 74929"/>
                <a:gd name="connsiteY9" fmla="*/ 60 h 74990"/>
                <a:gd name="connsiteX10" fmla="*/ 45720 w 74929"/>
                <a:gd name="connsiteY10" fmla="*/ 45780 h 74990"/>
                <a:gd name="connsiteX11" fmla="*/ 37464 w 74929"/>
                <a:gd name="connsiteY11" fmla="*/ 48955 h 74990"/>
                <a:gd name="connsiteX12" fmla="*/ 37464 w 74929"/>
                <a:gd name="connsiteY12" fmla="*/ 48955 h 74990"/>
                <a:gd name="connsiteX13" fmla="*/ 29210 w 74929"/>
                <a:gd name="connsiteY13" fmla="*/ 45780 h 74990"/>
                <a:gd name="connsiteX14" fmla="*/ 26035 w 74929"/>
                <a:gd name="connsiteY14" fmla="*/ 37525 h 74990"/>
                <a:gd name="connsiteX15" fmla="*/ 29210 w 74929"/>
                <a:gd name="connsiteY15" fmla="*/ 29270 h 74990"/>
                <a:gd name="connsiteX16" fmla="*/ 37464 w 74929"/>
                <a:gd name="connsiteY16" fmla="*/ 26095 h 74990"/>
                <a:gd name="connsiteX17" fmla="*/ 37464 w 74929"/>
                <a:gd name="connsiteY17" fmla="*/ 26095 h 74990"/>
                <a:gd name="connsiteX18" fmla="*/ 45720 w 74929"/>
                <a:gd name="connsiteY18" fmla="*/ 29270 h 74990"/>
                <a:gd name="connsiteX19" fmla="*/ 48895 w 74929"/>
                <a:gd name="connsiteY19" fmla="*/ 37525 h 74990"/>
                <a:gd name="connsiteX20" fmla="*/ 45720 w 74929"/>
                <a:gd name="connsiteY20" fmla="*/ 45780 h 7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4929" h="74990">
                  <a:moveTo>
                    <a:pt x="37464" y="60"/>
                  </a:moveTo>
                  <a:cubicBezTo>
                    <a:pt x="27939" y="-575"/>
                    <a:pt x="17780" y="3870"/>
                    <a:pt x="10795" y="10855"/>
                  </a:cubicBezTo>
                  <a:cubicBezTo>
                    <a:pt x="3810" y="17840"/>
                    <a:pt x="0" y="27365"/>
                    <a:pt x="0" y="37525"/>
                  </a:cubicBezTo>
                  <a:cubicBezTo>
                    <a:pt x="0" y="47685"/>
                    <a:pt x="3810" y="57210"/>
                    <a:pt x="10795" y="64195"/>
                  </a:cubicBezTo>
                  <a:cubicBezTo>
                    <a:pt x="17780" y="71180"/>
                    <a:pt x="27305" y="74990"/>
                    <a:pt x="37464" y="74990"/>
                  </a:cubicBezTo>
                  <a:cubicBezTo>
                    <a:pt x="37464" y="74990"/>
                    <a:pt x="37464" y="74990"/>
                    <a:pt x="37464" y="74990"/>
                  </a:cubicBezTo>
                  <a:cubicBezTo>
                    <a:pt x="47625" y="74990"/>
                    <a:pt x="57150" y="71180"/>
                    <a:pt x="64135" y="64195"/>
                  </a:cubicBezTo>
                  <a:cubicBezTo>
                    <a:pt x="71120" y="57210"/>
                    <a:pt x="74930" y="47685"/>
                    <a:pt x="74930" y="37525"/>
                  </a:cubicBezTo>
                  <a:cubicBezTo>
                    <a:pt x="74930" y="27365"/>
                    <a:pt x="71120" y="17840"/>
                    <a:pt x="64135" y="10855"/>
                  </a:cubicBezTo>
                  <a:cubicBezTo>
                    <a:pt x="56514" y="3870"/>
                    <a:pt x="47625" y="60"/>
                    <a:pt x="37464" y="60"/>
                  </a:cubicBezTo>
                  <a:close/>
                  <a:moveTo>
                    <a:pt x="45720" y="45780"/>
                  </a:moveTo>
                  <a:cubicBezTo>
                    <a:pt x="43814" y="47685"/>
                    <a:pt x="40639" y="48955"/>
                    <a:pt x="37464" y="48955"/>
                  </a:cubicBezTo>
                  <a:lnTo>
                    <a:pt x="37464" y="48955"/>
                  </a:lnTo>
                  <a:cubicBezTo>
                    <a:pt x="34289" y="48955"/>
                    <a:pt x="31114" y="47685"/>
                    <a:pt x="29210" y="45780"/>
                  </a:cubicBezTo>
                  <a:cubicBezTo>
                    <a:pt x="27305" y="43240"/>
                    <a:pt x="26035" y="40700"/>
                    <a:pt x="26035" y="37525"/>
                  </a:cubicBezTo>
                  <a:cubicBezTo>
                    <a:pt x="26035" y="34350"/>
                    <a:pt x="27305" y="31175"/>
                    <a:pt x="29210" y="29270"/>
                  </a:cubicBezTo>
                  <a:cubicBezTo>
                    <a:pt x="31114" y="27365"/>
                    <a:pt x="34289" y="26095"/>
                    <a:pt x="37464" y="26095"/>
                  </a:cubicBezTo>
                  <a:cubicBezTo>
                    <a:pt x="37464" y="26095"/>
                    <a:pt x="37464" y="26095"/>
                    <a:pt x="37464" y="26095"/>
                  </a:cubicBezTo>
                  <a:cubicBezTo>
                    <a:pt x="40639" y="26095"/>
                    <a:pt x="43814" y="27365"/>
                    <a:pt x="45720" y="29270"/>
                  </a:cubicBezTo>
                  <a:cubicBezTo>
                    <a:pt x="47625" y="31810"/>
                    <a:pt x="48895" y="34350"/>
                    <a:pt x="48895" y="37525"/>
                  </a:cubicBezTo>
                  <a:cubicBezTo>
                    <a:pt x="48895" y="40700"/>
                    <a:pt x="47625" y="43875"/>
                    <a:pt x="45720" y="45780"/>
                  </a:cubicBezTo>
                  <a:close/>
                </a:path>
              </a:pathLst>
            </a:custGeom>
            <a:grpFill/>
            <a:ln w="6350"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ED25575-C498-438A-9451-DF2C4B2FE905}"/>
                </a:ext>
              </a:extLst>
            </p:cNvPr>
            <p:cNvSpPr/>
            <p:nvPr/>
          </p:nvSpPr>
          <p:spPr>
            <a:xfrm>
              <a:off x="7676515" y="1230630"/>
              <a:ext cx="74929" cy="74930"/>
            </a:xfrm>
            <a:custGeom>
              <a:avLst/>
              <a:gdLst>
                <a:gd name="connsiteX0" fmla="*/ 37465 w 74929"/>
                <a:gd name="connsiteY0" fmla="*/ 74930 h 74930"/>
                <a:gd name="connsiteX1" fmla="*/ 37465 w 74929"/>
                <a:gd name="connsiteY1" fmla="*/ 74930 h 74930"/>
                <a:gd name="connsiteX2" fmla="*/ 74930 w 74929"/>
                <a:gd name="connsiteY2" fmla="*/ 37465 h 74930"/>
                <a:gd name="connsiteX3" fmla="*/ 37465 w 74929"/>
                <a:gd name="connsiteY3" fmla="*/ 0 h 74930"/>
                <a:gd name="connsiteX4" fmla="*/ 37465 w 74929"/>
                <a:gd name="connsiteY4" fmla="*/ 0 h 74930"/>
                <a:gd name="connsiteX5" fmla="*/ 10795 w 74929"/>
                <a:gd name="connsiteY5" fmla="*/ 10795 h 74930"/>
                <a:gd name="connsiteX6" fmla="*/ 0 w 74929"/>
                <a:gd name="connsiteY6" fmla="*/ 37465 h 74930"/>
                <a:gd name="connsiteX7" fmla="*/ 37465 w 74929"/>
                <a:gd name="connsiteY7" fmla="*/ 74930 h 74930"/>
                <a:gd name="connsiteX8" fmla="*/ 29210 w 74929"/>
                <a:gd name="connsiteY8" fmla="*/ 28575 h 74930"/>
                <a:gd name="connsiteX9" fmla="*/ 37465 w 74929"/>
                <a:gd name="connsiteY9" fmla="*/ 25400 h 74930"/>
                <a:gd name="connsiteX10" fmla="*/ 37465 w 74929"/>
                <a:gd name="connsiteY10" fmla="*/ 25400 h 74930"/>
                <a:gd name="connsiteX11" fmla="*/ 48895 w 74929"/>
                <a:gd name="connsiteY11" fmla="*/ 37465 h 74930"/>
                <a:gd name="connsiteX12" fmla="*/ 48895 w 74929"/>
                <a:gd name="connsiteY12" fmla="*/ 37465 h 74930"/>
                <a:gd name="connsiteX13" fmla="*/ 45720 w 74929"/>
                <a:gd name="connsiteY13" fmla="*/ 45720 h 74930"/>
                <a:gd name="connsiteX14" fmla="*/ 37465 w 74929"/>
                <a:gd name="connsiteY14" fmla="*/ 48895 h 74930"/>
                <a:gd name="connsiteX15" fmla="*/ 37465 w 74929"/>
                <a:gd name="connsiteY15" fmla="*/ 48895 h 74930"/>
                <a:gd name="connsiteX16" fmla="*/ 29210 w 74929"/>
                <a:gd name="connsiteY16" fmla="*/ 45720 h 74930"/>
                <a:gd name="connsiteX17" fmla="*/ 26035 w 74929"/>
                <a:gd name="connsiteY17" fmla="*/ 37465 h 74930"/>
                <a:gd name="connsiteX18" fmla="*/ 29210 w 74929"/>
                <a:gd name="connsiteY18" fmla="*/ 28575 h 74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929" h="74930">
                  <a:moveTo>
                    <a:pt x="37465" y="74930"/>
                  </a:moveTo>
                  <a:cubicBezTo>
                    <a:pt x="37465" y="74930"/>
                    <a:pt x="37465" y="74930"/>
                    <a:pt x="37465" y="74930"/>
                  </a:cubicBezTo>
                  <a:cubicBezTo>
                    <a:pt x="58420" y="74930"/>
                    <a:pt x="74930" y="58420"/>
                    <a:pt x="74930" y="37465"/>
                  </a:cubicBezTo>
                  <a:cubicBezTo>
                    <a:pt x="74930" y="16510"/>
                    <a:pt x="58420" y="0"/>
                    <a:pt x="37465" y="0"/>
                  </a:cubicBezTo>
                  <a:cubicBezTo>
                    <a:pt x="37465" y="0"/>
                    <a:pt x="37465" y="0"/>
                    <a:pt x="37465" y="0"/>
                  </a:cubicBezTo>
                  <a:cubicBezTo>
                    <a:pt x="27305" y="0"/>
                    <a:pt x="17780" y="3810"/>
                    <a:pt x="10795" y="10795"/>
                  </a:cubicBezTo>
                  <a:cubicBezTo>
                    <a:pt x="3810" y="17780"/>
                    <a:pt x="0" y="27305"/>
                    <a:pt x="0" y="37465"/>
                  </a:cubicBezTo>
                  <a:cubicBezTo>
                    <a:pt x="0" y="57785"/>
                    <a:pt x="16510" y="74930"/>
                    <a:pt x="37465" y="74930"/>
                  </a:cubicBezTo>
                  <a:close/>
                  <a:moveTo>
                    <a:pt x="29210" y="28575"/>
                  </a:moveTo>
                  <a:cubicBezTo>
                    <a:pt x="31115" y="26670"/>
                    <a:pt x="34290" y="25400"/>
                    <a:pt x="37465" y="25400"/>
                  </a:cubicBezTo>
                  <a:lnTo>
                    <a:pt x="37465" y="25400"/>
                  </a:lnTo>
                  <a:cubicBezTo>
                    <a:pt x="43815" y="25400"/>
                    <a:pt x="49530" y="30480"/>
                    <a:pt x="48895" y="37465"/>
                  </a:cubicBezTo>
                  <a:lnTo>
                    <a:pt x="48895" y="37465"/>
                  </a:lnTo>
                  <a:cubicBezTo>
                    <a:pt x="48895" y="40640"/>
                    <a:pt x="47625" y="43815"/>
                    <a:pt x="45720" y="45720"/>
                  </a:cubicBezTo>
                  <a:cubicBezTo>
                    <a:pt x="43815" y="47625"/>
                    <a:pt x="40640" y="48895"/>
                    <a:pt x="37465" y="48895"/>
                  </a:cubicBezTo>
                  <a:cubicBezTo>
                    <a:pt x="37465" y="48895"/>
                    <a:pt x="37465" y="48895"/>
                    <a:pt x="37465" y="48895"/>
                  </a:cubicBezTo>
                  <a:cubicBezTo>
                    <a:pt x="34290" y="48895"/>
                    <a:pt x="31115" y="47625"/>
                    <a:pt x="29210" y="45720"/>
                  </a:cubicBezTo>
                  <a:cubicBezTo>
                    <a:pt x="27305" y="43180"/>
                    <a:pt x="26035" y="40640"/>
                    <a:pt x="26035" y="37465"/>
                  </a:cubicBezTo>
                  <a:cubicBezTo>
                    <a:pt x="25400" y="34290"/>
                    <a:pt x="26670" y="31115"/>
                    <a:pt x="29210" y="28575"/>
                  </a:cubicBezTo>
                  <a:close/>
                </a:path>
              </a:pathLst>
            </a:custGeom>
            <a:grpFill/>
            <a:ln w="6350"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16DF0C7-4002-4D08-B45D-36040BA76AA1}"/>
                </a:ext>
              </a:extLst>
            </p:cNvPr>
            <p:cNvSpPr/>
            <p:nvPr/>
          </p:nvSpPr>
          <p:spPr>
            <a:xfrm>
              <a:off x="7957184" y="1924685"/>
              <a:ext cx="74930" cy="74929"/>
            </a:xfrm>
            <a:custGeom>
              <a:avLst/>
              <a:gdLst>
                <a:gd name="connsiteX0" fmla="*/ 37465 w 74930"/>
                <a:gd name="connsiteY0" fmla="*/ 0 h 74929"/>
                <a:gd name="connsiteX1" fmla="*/ 10795 w 74930"/>
                <a:gd name="connsiteY1" fmla="*/ 10795 h 74929"/>
                <a:gd name="connsiteX2" fmla="*/ 0 w 74930"/>
                <a:gd name="connsiteY2" fmla="*/ 37465 h 74929"/>
                <a:gd name="connsiteX3" fmla="*/ 10795 w 74930"/>
                <a:gd name="connsiteY3" fmla="*/ 64135 h 74929"/>
                <a:gd name="connsiteX4" fmla="*/ 37465 w 74930"/>
                <a:gd name="connsiteY4" fmla="*/ 74930 h 74929"/>
                <a:gd name="connsiteX5" fmla="*/ 37465 w 74930"/>
                <a:gd name="connsiteY5" fmla="*/ 74930 h 74929"/>
                <a:gd name="connsiteX6" fmla="*/ 74930 w 74930"/>
                <a:gd name="connsiteY6" fmla="*/ 37465 h 74929"/>
                <a:gd name="connsiteX7" fmla="*/ 74930 w 74930"/>
                <a:gd name="connsiteY7" fmla="*/ 37465 h 74929"/>
                <a:gd name="connsiteX8" fmla="*/ 37465 w 74930"/>
                <a:gd name="connsiteY8" fmla="*/ 0 h 74929"/>
                <a:gd name="connsiteX9" fmla="*/ 45720 w 74930"/>
                <a:gd name="connsiteY9" fmla="*/ 45720 h 74929"/>
                <a:gd name="connsiteX10" fmla="*/ 37465 w 74930"/>
                <a:gd name="connsiteY10" fmla="*/ 48895 h 74929"/>
                <a:gd name="connsiteX11" fmla="*/ 37465 w 74930"/>
                <a:gd name="connsiteY11" fmla="*/ 48895 h 74929"/>
                <a:gd name="connsiteX12" fmla="*/ 29210 w 74930"/>
                <a:gd name="connsiteY12" fmla="*/ 45720 h 74929"/>
                <a:gd name="connsiteX13" fmla="*/ 26035 w 74930"/>
                <a:gd name="connsiteY13" fmla="*/ 37465 h 74929"/>
                <a:gd name="connsiteX14" fmla="*/ 29210 w 74930"/>
                <a:gd name="connsiteY14" fmla="*/ 29210 h 74929"/>
                <a:gd name="connsiteX15" fmla="*/ 37465 w 74930"/>
                <a:gd name="connsiteY15" fmla="*/ 26035 h 74929"/>
                <a:gd name="connsiteX16" fmla="*/ 37465 w 74930"/>
                <a:gd name="connsiteY16" fmla="*/ 26035 h 74929"/>
                <a:gd name="connsiteX17" fmla="*/ 48895 w 74930"/>
                <a:gd name="connsiteY17" fmla="*/ 38100 h 74929"/>
                <a:gd name="connsiteX18" fmla="*/ 45720 w 74930"/>
                <a:gd name="connsiteY18" fmla="*/ 45720 h 7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930" h="74929">
                  <a:moveTo>
                    <a:pt x="37465" y="0"/>
                  </a:moveTo>
                  <a:cubicBezTo>
                    <a:pt x="27305" y="0"/>
                    <a:pt x="17780" y="3810"/>
                    <a:pt x="10795" y="10795"/>
                  </a:cubicBezTo>
                  <a:cubicBezTo>
                    <a:pt x="3810" y="17780"/>
                    <a:pt x="0" y="27305"/>
                    <a:pt x="0" y="37465"/>
                  </a:cubicBezTo>
                  <a:cubicBezTo>
                    <a:pt x="0" y="47625"/>
                    <a:pt x="3810" y="57150"/>
                    <a:pt x="10795" y="64135"/>
                  </a:cubicBezTo>
                  <a:cubicBezTo>
                    <a:pt x="17780" y="71120"/>
                    <a:pt x="27305" y="74930"/>
                    <a:pt x="37465" y="74930"/>
                  </a:cubicBezTo>
                  <a:cubicBezTo>
                    <a:pt x="37465" y="74930"/>
                    <a:pt x="37465" y="74930"/>
                    <a:pt x="37465" y="74930"/>
                  </a:cubicBezTo>
                  <a:cubicBezTo>
                    <a:pt x="58420" y="74930"/>
                    <a:pt x="74930" y="58420"/>
                    <a:pt x="74930" y="37465"/>
                  </a:cubicBezTo>
                  <a:lnTo>
                    <a:pt x="74930" y="37465"/>
                  </a:lnTo>
                  <a:cubicBezTo>
                    <a:pt x="74930" y="17145"/>
                    <a:pt x="57785" y="0"/>
                    <a:pt x="37465" y="0"/>
                  </a:cubicBezTo>
                  <a:close/>
                  <a:moveTo>
                    <a:pt x="45720" y="45720"/>
                  </a:moveTo>
                  <a:cubicBezTo>
                    <a:pt x="43815" y="47625"/>
                    <a:pt x="40640" y="48895"/>
                    <a:pt x="37465" y="48895"/>
                  </a:cubicBezTo>
                  <a:cubicBezTo>
                    <a:pt x="37465" y="48895"/>
                    <a:pt x="37465" y="48895"/>
                    <a:pt x="37465" y="48895"/>
                  </a:cubicBezTo>
                  <a:cubicBezTo>
                    <a:pt x="34290" y="48895"/>
                    <a:pt x="31115" y="47625"/>
                    <a:pt x="29210" y="45720"/>
                  </a:cubicBezTo>
                  <a:cubicBezTo>
                    <a:pt x="27305" y="43180"/>
                    <a:pt x="26035" y="40640"/>
                    <a:pt x="26035" y="37465"/>
                  </a:cubicBezTo>
                  <a:cubicBezTo>
                    <a:pt x="26035" y="34290"/>
                    <a:pt x="27305" y="31115"/>
                    <a:pt x="29210" y="29210"/>
                  </a:cubicBezTo>
                  <a:cubicBezTo>
                    <a:pt x="31115" y="27305"/>
                    <a:pt x="34290" y="26035"/>
                    <a:pt x="37465" y="26035"/>
                  </a:cubicBezTo>
                  <a:lnTo>
                    <a:pt x="37465" y="26035"/>
                  </a:lnTo>
                  <a:cubicBezTo>
                    <a:pt x="43815" y="26035"/>
                    <a:pt x="49530" y="31115"/>
                    <a:pt x="48895" y="38100"/>
                  </a:cubicBezTo>
                  <a:cubicBezTo>
                    <a:pt x="48895" y="40640"/>
                    <a:pt x="47625" y="43815"/>
                    <a:pt x="45720" y="45720"/>
                  </a:cubicBezTo>
                  <a:close/>
                </a:path>
              </a:pathLst>
            </a:custGeom>
            <a:grpFill/>
            <a:ln w="6350"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5C0A2512-B73A-427F-BFD1-66C52C053550}"/>
                </a:ext>
              </a:extLst>
            </p:cNvPr>
            <p:cNvSpPr/>
            <p:nvPr/>
          </p:nvSpPr>
          <p:spPr>
            <a:xfrm>
              <a:off x="7675244" y="1924685"/>
              <a:ext cx="74930" cy="74929"/>
            </a:xfrm>
            <a:custGeom>
              <a:avLst/>
              <a:gdLst>
                <a:gd name="connsiteX0" fmla="*/ 37465 w 74930"/>
                <a:gd name="connsiteY0" fmla="*/ 74930 h 74929"/>
                <a:gd name="connsiteX1" fmla="*/ 37465 w 74930"/>
                <a:gd name="connsiteY1" fmla="*/ 74930 h 74929"/>
                <a:gd name="connsiteX2" fmla="*/ 64136 w 74930"/>
                <a:gd name="connsiteY2" fmla="*/ 64135 h 74929"/>
                <a:gd name="connsiteX3" fmla="*/ 74930 w 74930"/>
                <a:gd name="connsiteY3" fmla="*/ 37465 h 74929"/>
                <a:gd name="connsiteX4" fmla="*/ 64136 w 74930"/>
                <a:gd name="connsiteY4" fmla="*/ 10795 h 74929"/>
                <a:gd name="connsiteX5" fmla="*/ 37465 w 74930"/>
                <a:gd name="connsiteY5" fmla="*/ 0 h 74929"/>
                <a:gd name="connsiteX6" fmla="*/ 37465 w 74930"/>
                <a:gd name="connsiteY6" fmla="*/ 0 h 74929"/>
                <a:gd name="connsiteX7" fmla="*/ 0 w 74930"/>
                <a:gd name="connsiteY7" fmla="*/ 37465 h 74929"/>
                <a:gd name="connsiteX8" fmla="*/ 37465 w 74930"/>
                <a:gd name="connsiteY8" fmla="*/ 74930 h 74929"/>
                <a:gd name="connsiteX9" fmla="*/ 37465 w 74930"/>
                <a:gd name="connsiteY9" fmla="*/ 25400 h 74929"/>
                <a:gd name="connsiteX10" fmla="*/ 37465 w 74930"/>
                <a:gd name="connsiteY10" fmla="*/ 25400 h 74929"/>
                <a:gd name="connsiteX11" fmla="*/ 45720 w 74930"/>
                <a:gd name="connsiteY11" fmla="*/ 28575 h 74929"/>
                <a:gd name="connsiteX12" fmla="*/ 48895 w 74930"/>
                <a:gd name="connsiteY12" fmla="*/ 36830 h 74929"/>
                <a:gd name="connsiteX13" fmla="*/ 45720 w 74930"/>
                <a:gd name="connsiteY13" fmla="*/ 45085 h 74929"/>
                <a:gd name="connsiteX14" fmla="*/ 37465 w 74930"/>
                <a:gd name="connsiteY14" fmla="*/ 48260 h 74929"/>
                <a:gd name="connsiteX15" fmla="*/ 37465 w 74930"/>
                <a:gd name="connsiteY15" fmla="*/ 48260 h 74929"/>
                <a:gd name="connsiteX16" fmla="*/ 26036 w 74930"/>
                <a:gd name="connsiteY16" fmla="*/ 36195 h 74929"/>
                <a:gd name="connsiteX17" fmla="*/ 37465 w 74930"/>
                <a:gd name="connsiteY17" fmla="*/ 25400 h 7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4930" h="74929">
                  <a:moveTo>
                    <a:pt x="37465" y="74930"/>
                  </a:moveTo>
                  <a:cubicBezTo>
                    <a:pt x="37465" y="74930"/>
                    <a:pt x="37465" y="74930"/>
                    <a:pt x="37465" y="74930"/>
                  </a:cubicBezTo>
                  <a:cubicBezTo>
                    <a:pt x="47625" y="74930"/>
                    <a:pt x="57150" y="71120"/>
                    <a:pt x="64136" y="64135"/>
                  </a:cubicBezTo>
                  <a:cubicBezTo>
                    <a:pt x="71120" y="57150"/>
                    <a:pt x="74930" y="47625"/>
                    <a:pt x="74930" y="37465"/>
                  </a:cubicBezTo>
                  <a:cubicBezTo>
                    <a:pt x="74930" y="27305"/>
                    <a:pt x="71120" y="17780"/>
                    <a:pt x="64136" y="10795"/>
                  </a:cubicBezTo>
                  <a:cubicBezTo>
                    <a:pt x="57150" y="3810"/>
                    <a:pt x="47625" y="0"/>
                    <a:pt x="37465" y="0"/>
                  </a:cubicBezTo>
                  <a:cubicBezTo>
                    <a:pt x="37465" y="0"/>
                    <a:pt x="37465" y="0"/>
                    <a:pt x="37465" y="0"/>
                  </a:cubicBezTo>
                  <a:cubicBezTo>
                    <a:pt x="16511" y="0"/>
                    <a:pt x="0" y="16510"/>
                    <a:pt x="0" y="37465"/>
                  </a:cubicBezTo>
                  <a:cubicBezTo>
                    <a:pt x="0" y="57785"/>
                    <a:pt x="16511" y="74295"/>
                    <a:pt x="37465" y="74930"/>
                  </a:cubicBezTo>
                  <a:close/>
                  <a:moveTo>
                    <a:pt x="37465" y="25400"/>
                  </a:moveTo>
                  <a:cubicBezTo>
                    <a:pt x="37465" y="25400"/>
                    <a:pt x="37465" y="25400"/>
                    <a:pt x="37465" y="25400"/>
                  </a:cubicBezTo>
                  <a:cubicBezTo>
                    <a:pt x="40640" y="25400"/>
                    <a:pt x="43815" y="26670"/>
                    <a:pt x="45720" y="28575"/>
                  </a:cubicBezTo>
                  <a:cubicBezTo>
                    <a:pt x="47625" y="31115"/>
                    <a:pt x="48895" y="33655"/>
                    <a:pt x="48895" y="36830"/>
                  </a:cubicBezTo>
                  <a:cubicBezTo>
                    <a:pt x="48895" y="40005"/>
                    <a:pt x="47625" y="43180"/>
                    <a:pt x="45720" y="45085"/>
                  </a:cubicBezTo>
                  <a:cubicBezTo>
                    <a:pt x="43815" y="46990"/>
                    <a:pt x="40640" y="48260"/>
                    <a:pt x="37465" y="48260"/>
                  </a:cubicBezTo>
                  <a:cubicBezTo>
                    <a:pt x="37465" y="48260"/>
                    <a:pt x="37465" y="48260"/>
                    <a:pt x="37465" y="48260"/>
                  </a:cubicBezTo>
                  <a:cubicBezTo>
                    <a:pt x="31115" y="48260"/>
                    <a:pt x="25400" y="43180"/>
                    <a:pt x="26036" y="36195"/>
                  </a:cubicBezTo>
                  <a:cubicBezTo>
                    <a:pt x="25400" y="30480"/>
                    <a:pt x="31115" y="25400"/>
                    <a:pt x="37465" y="25400"/>
                  </a:cubicBezTo>
                  <a:close/>
                </a:path>
              </a:pathLst>
            </a:custGeom>
            <a:grpFill/>
            <a:ln w="6350"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FE5C84BB-A2D8-42DC-86A7-F2ADABCA364B}"/>
                </a:ext>
              </a:extLst>
            </p:cNvPr>
            <p:cNvSpPr/>
            <p:nvPr/>
          </p:nvSpPr>
          <p:spPr>
            <a:xfrm>
              <a:off x="7470140" y="1435735"/>
              <a:ext cx="74929" cy="74929"/>
            </a:xfrm>
            <a:custGeom>
              <a:avLst/>
              <a:gdLst>
                <a:gd name="connsiteX0" fmla="*/ 10795 w 74929"/>
                <a:gd name="connsiteY0" fmla="*/ 64135 h 74929"/>
                <a:gd name="connsiteX1" fmla="*/ 37465 w 74929"/>
                <a:gd name="connsiteY1" fmla="*/ 74930 h 74929"/>
                <a:gd name="connsiteX2" fmla="*/ 37465 w 74929"/>
                <a:gd name="connsiteY2" fmla="*/ 74930 h 74929"/>
                <a:gd name="connsiteX3" fmla="*/ 74930 w 74929"/>
                <a:gd name="connsiteY3" fmla="*/ 37465 h 74929"/>
                <a:gd name="connsiteX4" fmla="*/ 37465 w 74929"/>
                <a:gd name="connsiteY4" fmla="*/ 0 h 74929"/>
                <a:gd name="connsiteX5" fmla="*/ 37465 w 74929"/>
                <a:gd name="connsiteY5" fmla="*/ 0 h 74929"/>
                <a:gd name="connsiteX6" fmla="*/ 0 w 74929"/>
                <a:gd name="connsiteY6" fmla="*/ 37465 h 74929"/>
                <a:gd name="connsiteX7" fmla="*/ 10795 w 74929"/>
                <a:gd name="connsiteY7" fmla="*/ 64135 h 74929"/>
                <a:gd name="connsiteX8" fmla="*/ 29210 w 74929"/>
                <a:gd name="connsiteY8" fmla="*/ 29210 h 74929"/>
                <a:gd name="connsiteX9" fmla="*/ 37465 w 74929"/>
                <a:gd name="connsiteY9" fmla="*/ 26035 h 74929"/>
                <a:gd name="connsiteX10" fmla="*/ 37465 w 74929"/>
                <a:gd name="connsiteY10" fmla="*/ 26035 h 74929"/>
                <a:gd name="connsiteX11" fmla="*/ 48895 w 74929"/>
                <a:gd name="connsiteY11" fmla="*/ 38100 h 74929"/>
                <a:gd name="connsiteX12" fmla="*/ 36830 w 74929"/>
                <a:gd name="connsiteY12" fmla="*/ 49530 h 74929"/>
                <a:gd name="connsiteX13" fmla="*/ 36830 w 74929"/>
                <a:gd name="connsiteY13" fmla="*/ 49530 h 74929"/>
                <a:gd name="connsiteX14" fmla="*/ 28575 w 74929"/>
                <a:gd name="connsiteY14" fmla="*/ 46355 h 74929"/>
                <a:gd name="connsiteX15" fmla="*/ 25400 w 74929"/>
                <a:gd name="connsiteY15" fmla="*/ 38100 h 74929"/>
                <a:gd name="connsiteX16" fmla="*/ 29210 w 74929"/>
                <a:gd name="connsiteY16" fmla="*/ 29210 h 7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929" h="74929">
                  <a:moveTo>
                    <a:pt x="10795" y="64135"/>
                  </a:moveTo>
                  <a:cubicBezTo>
                    <a:pt x="17780" y="71120"/>
                    <a:pt x="27305" y="74930"/>
                    <a:pt x="37465" y="74930"/>
                  </a:cubicBezTo>
                  <a:cubicBezTo>
                    <a:pt x="37465" y="74930"/>
                    <a:pt x="37465" y="74930"/>
                    <a:pt x="37465" y="74930"/>
                  </a:cubicBezTo>
                  <a:cubicBezTo>
                    <a:pt x="58420" y="74930"/>
                    <a:pt x="74930" y="58420"/>
                    <a:pt x="74930" y="37465"/>
                  </a:cubicBezTo>
                  <a:cubicBezTo>
                    <a:pt x="74930" y="16510"/>
                    <a:pt x="58420" y="0"/>
                    <a:pt x="37465" y="0"/>
                  </a:cubicBezTo>
                  <a:cubicBezTo>
                    <a:pt x="37465" y="0"/>
                    <a:pt x="37465" y="0"/>
                    <a:pt x="37465" y="0"/>
                  </a:cubicBezTo>
                  <a:cubicBezTo>
                    <a:pt x="16510" y="0"/>
                    <a:pt x="0" y="16510"/>
                    <a:pt x="0" y="37465"/>
                  </a:cubicBezTo>
                  <a:cubicBezTo>
                    <a:pt x="0" y="47625"/>
                    <a:pt x="3810" y="57150"/>
                    <a:pt x="10795" y="64135"/>
                  </a:cubicBezTo>
                  <a:close/>
                  <a:moveTo>
                    <a:pt x="29210" y="29210"/>
                  </a:moveTo>
                  <a:cubicBezTo>
                    <a:pt x="31115" y="27305"/>
                    <a:pt x="34290" y="26035"/>
                    <a:pt x="37465" y="26035"/>
                  </a:cubicBezTo>
                  <a:cubicBezTo>
                    <a:pt x="37465" y="26035"/>
                    <a:pt x="37465" y="26035"/>
                    <a:pt x="37465" y="26035"/>
                  </a:cubicBezTo>
                  <a:cubicBezTo>
                    <a:pt x="43815" y="26035"/>
                    <a:pt x="49530" y="31115"/>
                    <a:pt x="48895" y="38100"/>
                  </a:cubicBezTo>
                  <a:cubicBezTo>
                    <a:pt x="48895" y="44450"/>
                    <a:pt x="43815" y="49530"/>
                    <a:pt x="36830" y="49530"/>
                  </a:cubicBezTo>
                  <a:lnTo>
                    <a:pt x="36830" y="49530"/>
                  </a:lnTo>
                  <a:cubicBezTo>
                    <a:pt x="33655" y="49530"/>
                    <a:pt x="30480" y="48260"/>
                    <a:pt x="28575" y="46355"/>
                  </a:cubicBezTo>
                  <a:cubicBezTo>
                    <a:pt x="26670" y="43815"/>
                    <a:pt x="25400" y="41275"/>
                    <a:pt x="25400" y="38100"/>
                  </a:cubicBezTo>
                  <a:cubicBezTo>
                    <a:pt x="25400" y="34925"/>
                    <a:pt x="26670" y="31750"/>
                    <a:pt x="29210" y="29210"/>
                  </a:cubicBezTo>
                  <a:close/>
                </a:path>
              </a:pathLst>
            </a:custGeom>
            <a:grpFill/>
            <a:ln w="6350"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FDF792D-A7E9-419C-9AA0-94FF00945394}"/>
                </a:ext>
              </a:extLst>
            </p:cNvPr>
            <p:cNvSpPr/>
            <p:nvPr/>
          </p:nvSpPr>
          <p:spPr>
            <a:xfrm>
              <a:off x="7469505" y="1717675"/>
              <a:ext cx="74929" cy="74929"/>
            </a:xfrm>
            <a:custGeom>
              <a:avLst/>
              <a:gdLst>
                <a:gd name="connsiteX0" fmla="*/ 37464 w 74929"/>
                <a:gd name="connsiteY0" fmla="*/ 74930 h 74929"/>
                <a:gd name="connsiteX1" fmla="*/ 37464 w 74929"/>
                <a:gd name="connsiteY1" fmla="*/ 74930 h 74929"/>
                <a:gd name="connsiteX2" fmla="*/ 64135 w 74929"/>
                <a:gd name="connsiteY2" fmla="*/ 64135 h 74929"/>
                <a:gd name="connsiteX3" fmla="*/ 74930 w 74929"/>
                <a:gd name="connsiteY3" fmla="*/ 37465 h 74929"/>
                <a:gd name="connsiteX4" fmla="*/ 64135 w 74929"/>
                <a:gd name="connsiteY4" fmla="*/ 10795 h 74929"/>
                <a:gd name="connsiteX5" fmla="*/ 37464 w 74929"/>
                <a:gd name="connsiteY5" fmla="*/ 0 h 74929"/>
                <a:gd name="connsiteX6" fmla="*/ 37464 w 74929"/>
                <a:gd name="connsiteY6" fmla="*/ 0 h 74929"/>
                <a:gd name="connsiteX7" fmla="*/ 10795 w 74929"/>
                <a:gd name="connsiteY7" fmla="*/ 10795 h 74929"/>
                <a:gd name="connsiteX8" fmla="*/ 0 w 74929"/>
                <a:gd name="connsiteY8" fmla="*/ 37465 h 74929"/>
                <a:gd name="connsiteX9" fmla="*/ 37464 w 74929"/>
                <a:gd name="connsiteY9" fmla="*/ 74930 h 74929"/>
                <a:gd name="connsiteX10" fmla="*/ 29210 w 74929"/>
                <a:gd name="connsiteY10" fmla="*/ 29210 h 74929"/>
                <a:gd name="connsiteX11" fmla="*/ 37464 w 74929"/>
                <a:gd name="connsiteY11" fmla="*/ 26035 h 74929"/>
                <a:gd name="connsiteX12" fmla="*/ 37464 w 74929"/>
                <a:gd name="connsiteY12" fmla="*/ 26035 h 74929"/>
                <a:gd name="connsiteX13" fmla="*/ 37464 w 74929"/>
                <a:gd name="connsiteY13" fmla="*/ 26035 h 74929"/>
                <a:gd name="connsiteX14" fmla="*/ 45720 w 74929"/>
                <a:gd name="connsiteY14" fmla="*/ 29210 h 74929"/>
                <a:gd name="connsiteX15" fmla="*/ 48895 w 74929"/>
                <a:gd name="connsiteY15" fmla="*/ 37465 h 74929"/>
                <a:gd name="connsiteX16" fmla="*/ 45720 w 74929"/>
                <a:gd name="connsiteY16" fmla="*/ 45720 h 74929"/>
                <a:gd name="connsiteX17" fmla="*/ 37464 w 74929"/>
                <a:gd name="connsiteY17" fmla="*/ 48895 h 74929"/>
                <a:gd name="connsiteX18" fmla="*/ 37464 w 74929"/>
                <a:gd name="connsiteY18" fmla="*/ 48895 h 74929"/>
                <a:gd name="connsiteX19" fmla="*/ 26035 w 74929"/>
                <a:gd name="connsiteY19" fmla="*/ 36830 h 74929"/>
                <a:gd name="connsiteX20" fmla="*/ 29210 w 74929"/>
                <a:gd name="connsiteY20" fmla="*/ 29210 h 7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4929" h="74929">
                  <a:moveTo>
                    <a:pt x="37464" y="74930"/>
                  </a:moveTo>
                  <a:cubicBezTo>
                    <a:pt x="37464" y="74930"/>
                    <a:pt x="37464" y="74930"/>
                    <a:pt x="37464" y="74930"/>
                  </a:cubicBezTo>
                  <a:cubicBezTo>
                    <a:pt x="47625" y="74930"/>
                    <a:pt x="57150" y="71120"/>
                    <a:pt x="64135" y="64135"/>
                  </a:cubicBezTo>
                  <a:cubicBezTo>
                    <a:pt x="71120" y="57150"/>
                    <a:pt x="74930" y="47625"/>
                    <a:pt x="74930" y="37465"/>
                  </a:cubicBezTo>
                  <a:cubicBezTo>
                    <a:pt x="74930" y="27305"/>
                    <a:pt x="71120" y="17780"/>
                    <a:pt x="64135" y="10795"/>
                  </a:cubicBezTo>
                  <a:cubicBezTo>
                    <a:pt x="57150" y="3810"/>
                    <a:pt x="47625" y="0"/>
                    <a:pt x="37464" y="0"/>
                  </a:cubicBezTo>
                  <a:cubicBezTo>
                    <a:pt x="37464" y="0"/>
                    <a:pt x="37464" y="0"/>
                    <a:pt x="37464" y="0"/>
                  </a:cubicBezTo>
                  <a:cubicBezTo>
                    <a:pt x="27305" y="0"/>
                    <a:pt x="17780" y="3810"/>
                    <a:pt x="10795" y="10795"/>
                  </a:cubicBezTo>
                  <a:cubicBezTo>
                    <a:pt x="3810" y="17780"/>
                    <a:pt x="0" y="27305"/>
                    <a:pt x="0" y="37465"/>
                  </a:cubicBezTo>
                  <a:cubicBezTo>
                    <a:pt x="0" y="58420"/>
                    <a:pt x="16510" y="74930"/>
                    <a:pt x="37464" y="74930"/>
                  </a:cubicBezTo>
                  <a:close/>
                  <a:moveTo>
                    <a:pt x="29210" y="29210"/>
                  </a:moveTo>
                  <a:cubicBezTo>
                    <a:pt x="31114" y="27305"/>
                    <a:pt x="34289" y="26035"/>
                    <a:pt x="37464" y="26035"/>
                  </a:cubicBezTo>
                  <a:lnTo>
                    <a:pt x="37464" y="26035"/>
                  </a:lnTo>
                  <a:lnTo>
                    <a:pt x="37464" y="26035"/>
                  </a:lnTo>
                  <a:cubicBezTo>
                    <a:pt x="40639" y="26035"/>
                    <a:pt x="43814" y="27305"/>
                    <a:pt x="45720" y="29210"/>
                  </a:cubicBezTo>
                  <a:cubicBezTo>
                    <a:pt x="47625" y="31750"/>
                    <a:pt x="48895" y="34290"/>
                    <a:pt x="48895" y="37465"/>
                  </a:cubicBezTo>
                  <a:cubicBezTo>
                    <a:pt x="48895" y="40640"/>
                    <a:pt x="47625" y="43815"/>
                    <a:pt x="45720" y="45720"/>
                  </a:cubicBezTo>
                  <a:cubicBezTo>
                    <a:pt x="43814" y="47625"/>
                    <a:pt x="40639" y="48895"/>
                    <a:pt x="37464" y="48895"/>
                  </a:cubicBezTo>
                  <a:cubicBezTo>
                    <a:pt x="37464" y="48895"/>
                    <a:pt x="37464" y="48895"/>
                    <a:pt x="37464" y="48895"/>
                  </a:cubicBezTo>
                  <a:cubicBezTo>
                    <a:pt x="31114" y="48895"/>
                    <a:pt x="25400" y="43815"/>
                    <a:pt x="26035" y="36830"/>
                  </a:cubicBezTo>
                  <a:cubicBezTo>
                    <a:pt x="25400" y="34290"/>
                    <a:pt x="26670" y="31750"/>
                    <a:pt x="29210" y="29210"/>
                  </a:cubicBezTo>
                  <a:close/>
                </a:path>
              </a:pathLst>
            </a:custGeom>
            <a:grpFill/>
            <a:ln w="6350"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1892D378-72BF-4268-92BC-5DD4E605E2DA}"/>
                </a:ext>
              </a:extLst>
            </p:cNvPr>
            <p:cNvSpPr/>
            <p:nvPr/>
          </p:nvSpPr>
          <p:spPr>
            <a:xfrm>
              <a:off x="8163559" y="1437639"/>
              <a:ext cx="74998" cy="74930"/>
            </a:xfrm>
            <a:custGeom>
              <a:avLst/>
              <a:gdLst>
                <a:gd name="connsiteX0" fmla="*/ 64135 w 74998"/>
                <a:gd name="connsiteY0" fmla="*/ 10795 h 74930"/>
                <a:gd name="connsiteX1" fmla="*/ 37465 w 74998"/>
                <a:gd name="connsiteY1" fmla="*/ 0 h 74930"/>
                <a:gd name="connsiteX2" fmla="*/ 37465 w 74998"/>
                <a:gd name="connsiteY2" fmla="*/ 0 h 74930"/>
                <a:gd name="connsiteX3" fmla="*/ 10795 w 74998"/>
                <a:gd name="connsiteY3" fmla="*/ 10795 h 74930"/>
                <a:gd name="connsiteX4" fmla="*/ 0 w 74998"/>
                <a:gd name="connsiteY4" fmla="*/ 37465 h 74930"/>
                <a:gd name="connsiteX5" fmla="*/ 37465 w 74998"/>
                <a:gd name="connsiteY5" fmla="*/ 74930 h 74930"/>
                <a:gd name="connsiteX6" fmla="*/ 37465 w 74998"/>
                <a:gd name="connsiteY6" fmla="*/ 74930 h 74930"/>
                <a:gd name="connsiteX7" fmla="*/ 64135 w 74998"/>
                <a:gd name="connsiteY7" fmla="*/ 64135 h 74930"/>
                <a:gd name="connsiteX8" fmla="*/ 74930 w 74998"/>
                <a:gd name="connsiteY8" fmla="*/ 37465 h 74930"/>
                <a:gd name="connsiteX9" fmla="*/ 64135 w 74998"/>
                <a:gd name="connsiteY9" fmla="*/ 10795 h 74930"/>
                <a:gd name="connsiteX10" fmla="*/ 46355 w 74998"/>
                <a:gd name="connsiteY10" fmla="*/ 45720 h 74930"/>
                <a:gd name="connsiteX11" fmla="*/ 38100 w 74998"/>
                <a:gd name="connsiteY11" fmla="*/ 48895 h 74930"/>
                <a:gd name="connsiteX12" fmla="*/ 38100 w 74998"/>
                <a:gd name="connsiteY12" fmla="*/ 48895 h 74930"/>
                <a:gd name="connsiteX13" fmla="*/ 26670 w 74998"/>
                <a:gd name="connsiteY13" fmla="*/ 36830 h 74930"/>
                <a:gd name="connsiteX14" fmla="*/ 29845 w 74998"/>
                <a:gd name="connsiteY14" fmla="*/ 28575 h 74930"/>
                <a:gd name="connsiteX15" fmla="*/ 38100 w 74998"/>
                <a:gd name="connsiteY15" fmla="*/ 25400 h 74930"/>
                <a:gd name="connsiteX16" fmla="*/ 38100 w 74998"/>
                <a:gd name="connsiteY16" fmla="*/ 25400 h 74930"/>
                <a:gd name="connsiteX17" fmla="*/ 38100 w 74998"/>
                <a:gd name="connsiteY17" fmla="*/ 25400 h 74930"/>
                <a:gd name="connsiteX18" fmla="*/ 46355 w 74998"/>
                <a:gd name="connsiteY18" fmla="*/ 28575 h 74930"/>
                <a:gd name="connsiteX19" fmla="*/ 49530 w 74998"/>
                <a:gd name="connsiteY19" fmla="*/ 36830 h 74930"/>
                <a:gd name="connsiteX20" fmla="*/ 46355 w 74998"/>
                <a:gd name="connsiteY20" fmla="*/ 45720 h 74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4998" h="74930">
                  <a:moveTo>
                    <a:pt x="64135" y="10795"/>
                  </a:moveTo>
                  <a:cubicBezTo>
                    <a:pt x="57150" y="3810"/>
                    <a:pt x="47625" y="0"/>
                    <a:pt x="37465" y="0"/>
                  </a:cubicBezTo>
                  <a:cubicBezTo>
                    <a:pt x="37465" y="0"/>
                    <a:pt x="37465" y="0"/>
                    <a:pt x="37465" y="0"/>
                  </a:cubicBezTo>
                  <a:cubicBezTo>
                    <a:pt x="27305" y="0"/>
                    <a:pt x="17780" y="3810"/>
                    <a:pt x="10795" y="10795"/>
                  </a:cubicBezTo>
                  <a:cubicBezTo>
                    <a:pt x="3810" y="17780"/>
                    <a:pt x="0" y="27305"/>
                    <a:pt x="0" y="37465"/>
                  </a:cubicBezTo>
                  <a:cubicBezTo>
                    <a:pt x="0" y="58420"/>
                    <a:pt x="16510" y="74930"/>
                    <a:pt x="37465" y="74930"/>
                  </a:cubicBezTo>
                  <a:cubicBezTo>
                    <a:pt x="37465" y="74930"/>
                    <a:pt x="37465" y="74930"/>
                    <a:pt x="37465" y="74930"/>
                  </a:cubicBezTo>
                  <a:cubicBezTo>
                    <a:pt x="47625" y="74930"/>
                    <a:pt x="57150" y="71120"/>
                    <a:pt x="64135" y="64135"/>
                  </a:cubicBezTo>
                  <a:cubicBezTo>
                    <a:pt x="71120" y="57150"/>
                    <a:pt x="74930" y="47625"/>
                    <a:pt x="74930" y="37465"/>
                  </a:cubicBezTo>
                  <a:cubicBezTo>
                    <a:pt x="75565" y="27305"/>
                    <a:pt x="71755" y="17780"/>
                    <a:pt x="64135" y="10795"/>
                  </a:cubicBezTo>
                  <a:close/>
                  <a:moveTo>
                    <a:pt x="46355" y="45720"/>
                  </a:moveTo>
                  <a:cubicBezTo>
                    <a:pt x="44450" y="47625"/>
                    <a:pt x="41275" y="48895"/>
                    <a:pt x="38100" y="48895"/>
                  </a:cubicBezTo>
                  <a:lnTo>
                    <a:pt x="38100" y="48895"/>
                  </a:lnTo>
                  <a:cubicBezTo>
                    <a:pt x="31750" y="48895"/>
                    <a:pt x="26035" y="43815"/>
                    <a:pt x="26670" y="36830"/>
                  </a:cubicBezTo>
                  <a:cubicBezTo>
                    <a:pt x="26670" y="33655"/>
                    <a:pt x="27940" y="30480"/>
                    <a:pt x="29845" y="28575"/>
                  </a:cubicBezTo>
                  <a:cubicBezTo>
                    <a:pt x="31750" y="26670"/>
                    <a:pt x="34925" y="25400"/>
                    <a:pt x="38100" y="25400"/>
                  </a:cubicBezTo>
                  <a:cubicBezTo>
                    <a:pt x="38100" y="25400"/>
                    <a:pt x="38100" y="25400"/>
                    <a:pt x="38100" y="25400"/>
                  </a:cubicBezTo>
                  <a:lnTo>
                    <a:pt x="38100" y="25400"/>
                  </a:lnTo>
                  <a:cubicBezTo>
                    <a:pt x="41275" y="25400"/>
                    <a:pt x="44450" y="26670"/>
                    <a:pt x="46355" y="28575"/>
                  </a:cubicBezTo>
                  <a:cubicBezTo>
                    <a:pt x="48260" y="31115"/>
                    <a:pt x="49530" y="33655"/>
                    <a:pt x="49530" y="36830"/>
                  </a:cubicBezTo>
                  <a:cubicBezTo>
                    <a:pt x="49530" y="40005"/>
                    <a:pt x="48260" y="43180"/>
                    <a:pt x="46355" y="45720"/>
                  </a:cubicBezTo>
                  <a:close/>
                </a:path>
              </a:pathLst>
            </a:custGeom>
            <a:grpFill/>
            <a:ln w="6350"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B471D83D-3C9A-4051-B11C-320F1712AD87}"/>
                </a:ext>
              </a:extLst>
            </p:cNvPr>
            <p:cNvSpPr/>
            <p:nvPr/>
          </p:nvSpPr>
          <p:spPr>
            <a:xfrm>
              <a:off x="8163559" y="1718945"/>
              <a:ext cx="74930" cy="74929"/>
            </a:xfrm>
            <a:custGeom>
              <a:avLst/>
              <a:gdLst>
                <a:gd name="connsiteX0" fmla="*/ 37465 w 74930"/>
                <a:gd name="connsiteY0" fmla="*/ 74930 h 74929"/>
                <a:gd name="connsiteX1" fmla="*/ 37465 w 74930"/>
                <a:gd name="connsiteY1" fmla="*/ 74930 h 74929"/>
                <a:gd name="connsiteX2" fmla="*/ 64135 w 74930"/>
                <a:gd name="connsiteY2" fmla="*/ 64135 h 74929"/>
                <a:gd name="connsiteX3" fmla="*/ 74930 w 74930"/>
                <a:gd name="connsiteY3" fmla="*/ 37465 h 74929"/>
                <a:gd name="connsiteX4" fmla="*/ 37465 w 74930"/>
                <a:gd name="connsiteY4" fmla="*/ 0 h 74929"/>
                <a:gd name="connsiteX5" fmla="*/ 37465 w 74930"/>
                <a:gd name="connsiteY5" fmla="*/ 0 h 74929"/>
                <a:gd name="connsiteX6" fmla="*/ 37465 w 74930"/>
                <a:gd name="connsiteY6" fmla="*/ 0 h 74929"/>
                <a:gd name="connsiteX7" fmla="*/ 0 w 74930"/>
                <a:gd name="connsiteY7" fmla="*/ 37465 h 74929"/>
                <a:gd name="connsiteX8" fmla="*/ 10795 w 74930"/>
                <a:gd name="connsiteY8" fmla="*/ 64135 h 74929"/>
                <a:gd name="connsiteX9" fmla="*/ 37465 w 74930"/>
                <a:gd name="connsiteY9" fmla="*/ 74930 h 74929"/>
                <a:gd name="connsiteX10" fmla="*/ 37465 w 74930"/>
                <a:gd name="connsiteY10" fmla="*/ 26035 h 74929"/>
                <a:gd name="connsiteX11" fmla="*/ 37465 w 74930"/>
                <a:gd name="connsiteY11" fmla="*/ 26035 h 74929"/>
                <a:gd name="connsiteX12" fmla="*/ 48895 w 74930"/>
                <a:gd name="connsiteY12" fmla="*/ 38100 h 74929"/>
                <a:gd name="connsiteX13" fmla="*/ 45720 w 74930"/>
                <a:gd name="connsiteY13" fmla="*/ 46355 h 74929"/>
                <a:gd name="connsiteX14" fmla="*/ 37465 w 74930"/>
                <a:gd name="connsiteY14" fmla="*/ 49530 h 74929"/>
                <a:gd name="connsiteX15" fmla="*/ 37465 w 74930"/>
                <a:gd name="connsiteY15" fmla="*/ 49530 h 74929"/>
                <a:gd name="connsiteX16" fmla="*/ 29210 w 74930"/>
                <a:gd name="connsiteY16" fmla="*/ 46355 h 74929"/>
                <a:gd name="connsiteX17" fmla="*/ 26035 w 74930"/>
                <a:gd name="connsiteY17" fmla="*/ 38100 h 74929"/>
                <a:gd name="connsiteX18" fmla="*/ 37465 w 74930"/>
                <a:gd name="connsiteY18" fmla="*/ 26035 h 7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930" h="74929">
                  <a:moveTo>
                    <a:pt x="37465" y="74930"/>
                  </a:moveTo>
                  <a:cubicBezTo>
                    <a:pt x="37465" y="74930"/>
                    <a:pt x="37465" y="74930"/>
                    <a:pt x="37465" y="74930"/>
                  </a:cubicBezTo>
                  <a:cubicBezTo>
                    <a:pt x="47625" y="74930"/>
                    <a:pt x="57150" y="71120"/>
                    <a:pt x="64135" y="64135"/>
                  </a:cubicBezTo>
                  <a:cubicBezTo>
                    <a:pt x="71120" y="57150"/>
                    <a:pt x="74930" y="47625"/>
                    <a:pt x="74930" y="37465"/>
                  </a:cubicBezTo>
                  <a:cubicBezTo>
                    <a:pt x="74930" y="16510"/>
                    <a:pt x="58420" y="0"/>
                    <a:pt x="37465" y="0"/>
                  </a:cubicBezTo>
                  <a:lnTo>
                    <a:pt x="37465" y="0"/>
                  </a:lnTo>
                  <a:cubicBezTo>
                    <a:pt x="37465" y="0"/>
                    <a:pt x="37465" y="0"/>
                    <a:pt x="37465" y="0"/>
                  </a:cubicBezTo>
                  <a:cubicBezTo>
                    <a:pt x="16510" y="0"/>
                    <a:pt x="0" y="16510"/>
                    <a:pt x="0" y="37465"/>
                  </a:cubicBezTo>
                  <a:cubicBezTo>
                    <a:pt x="0" y="47625"/>
                    <a:pt x="3810" y="57150"/>
                    <a:pt x="10795" y="64135"/>
                  </a:cubicBezTo>
                  <a:cubicBezTo>
                    <a:pt x="17780" y="71120"/>
                    <a:pt x="27305" y="74930"/>
                    <a:pt x="37465" y="74930"/>
                  </a:cubicBezTo>
                  <a:close/>
                  <a:moveTo>
                    <a:pt x="37465" y="26035"/>
                  </a:moveTo>
                  <a:lnTo>
                    <a:pt x="37465" y="26035"/>
                  </a:lnTo>
                  <a:cubicBezTo>
                    <a:pt x="43815" y="26035"/>
                    <a:pt x="49530" y="31115"/>
                    <a:pt x="48895" y="38100"/>
                  </a:cubicBezTo>
                  <a:cubicBezTo>
                    <a:pt x="48895" y="41275"/>
                    <a:pt x="47625" y="44450"/>
                    <a:pt x="45720" y="46355"/>
                  </a:cubicBezTo>
                  <a:cubicBezTo>
                    <a:pt x="43815" y="48260"/>
                    <a:pt x="40640" y="49530"/>
                    <a:pt x="37465" y="49530"/>
                  </a:cubicBezTo>
                  <a:lnTo>
                    <a:pt x="37465" y="49530"/>
                  </a:lnTo>
                  <a:cubicBezTo>
                    <a:pt x="34290" y="49530"/>
                    <a:pt x="31115" y="48260"/>
                    <a:pt x="29210" y="46355"/>
                  </a:cubicBezTo>
                  <a:cubicBezTo>
                    <a:pt x="27305" y="43815"/>
                    <a:pt x="26035" y="41275"/>
                    <a:pt x="26035" y="38100"/>
                  </a:cubicBezTo>
                  <a:cubicBezTo>
                    <a:pt x="25400" y="31115"/>
                    <a:pt x="31115" y="26035"/>
                    <a:pt x="37465" y="26035"/>
                  </a:cubicBezTo>
                  <a:close/>
                </a:path>
              </a:pathLst>
            </a:custGeom>
            <a:grpFill/>
            <a:ln w="6350"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654B7F0-2D9E-4071-8C9A-883C8EBFBA52}"/>
                </a:ext>
              </a:extLst>
            </p:cNvPr>
            <p:cNvSpPr/>
            <p:nvPr/>
          </p:nvSpPr>
          <p:spPr>
            <a:xfrm>
              <a:off x="7250430" y="1016635"/>
              <a:ext cx="1198484" cy="1196339"/>
            </a:xfrm>
            <a:custGeom>
              <a:avLst/>
              <a:gdLst>
                <a:gd name="connsiteX0" fmla="*/ 1092200 w 1198484"/>
                <a:gd name="connsiteY0" fmla="*/ 601980 h 1196339"/>
                <a:gd name="connsiteX1" fmla="*/ 1184275 w 1198484"/>
                <a:gd name="connsiteY1" fmla="*/ 360045 h 1196339"/>
                <a:gd name="connsiteX2" fmla="*/ 956945 w 1198484"/>
                <a:gd name="connsiteY2" fmla="*/ 248285 h 1196339"/>
                <a:gd name="connsiteX3" fmla="*/ 949325 w 1198484"/>
                <a:gd name="connsiteY3" fmla="*/ 123190 h 1196339"/>
                <a:gd name="connsiteX4" fmla="*/ 845820 w 1198484"/>
                <a:gd name="connsiteY4" fmla="*/ 20320 h 1196339"/>
                <a:gd name="connsiteX5" fmla="*/ 770889 w 1198484"/>
                <a:gd name="connsiteY5" fmla="*/ 6350 h 1196339"/>
                <a:gd name="connsiteX6" fmla="*/ 768985 w 1198484"/>
                <a:gd name="connsiteY6" fmla="*/ 635 h 1196339"/>
                <a:gd name="connsiteX7" fmla="*/ 744220 w 1198484"/>
                <a:gd name="connsiteY7" fmla="*/ 7620 h 1196339"/>
                <a:gd name="connsiteX8" fmla="*/ 744855 w 1198484"/>
                <a:gd name="connsiteY8" fmla="*/ 8890 h 1196339"/>
                <a:gd name="connsiteX9" fmla="*/ 603250 w 1198484"/>
                <a:gd name="connsiteY9" fmla="*/ 111760 h 1196339"/>
                <a:gd name="connsiteX10" fmla="*/ 452755 w 1198484"/>
                <a:gd name="connsiteY10" fmla="*/ 6985 h 1196339"/>
                <a:gd name="connsiteX11" fmla="*/ 452755 w 1198484"/>
                <a:gd name="connsiteY11" fmla="*/ 6985 h 1196339"/>
                <a:gd name="connsiteX12" fmla="*/ 427989 w 1198484"/>
                <a:gd name="connsiteY12" fmla="*/ 0 h 1196339"/>
                <a:gd name="connsiteX13" fmla="*/ 426085 w 1198484"/>
                <a:gd name="connsiteY13" fmla="*/ 6350 h 1196339"/>
                <a:gd name="connsiteX14" fmla="*/ 361314 w 1198484"/>
                <a:gd name="connsiteY14" fmla="*/ 20320 h 1196339"/>
                <a:gd name="connsiteX15" fmla="*/ 305435 w 1198484"/>
                <a:gd name="connsiteY15" fmla="*/ 55245 h 1196339"/>
                <a:gd name="connsiteX16" fmla="*/ 294005 w 1198484"/>
                <a:gd name="connsiteY16" fmla="*/ 51435 h 1196339"/>
                <a:gd name="connsiteX17" fmla="*/ 294005 w 1198484"/>
                <a:gd name="connsiteY17" fmla="*/ 66675 h 1196339"/>
                <a:gd name="connsiteX18" fmla="*/ 249555 w 1198484"/>
                <a:gd name="connsiteY18" fmla="*/ 247650 h 1196339"/>
                <a:gd name="connsiteX19" fmla="*/ 79375 w 1198484"/>
                <a:gd name="connsiteY19" fmla="*/ 282575 h 1196339"/>
                <a:gd name="connsiteX20" fmla="*/ 59055 w 1198484"/>
                <a:gd name="connsiteY20" fmla="*/ 294005 h 1196339"/>
                <a:gd name="connsiteX21" fmla="*/ 61595 w 1198484"/>
                <a:gd name="connsiteY21" fmla="*/ 298450 h 1196339"/>
                <a:gd name="connsiteX22" fmla="*/ 22225 w 1198484"/>
                <a:gd name="connsiteY22" fmla="*/ 358140 h 1196339"/>
                <a:gd name="connsiteX23" fmla="*/ 8255 w 1198484"/>
                <a:gd name="connsiteY23" fmla="*/ 419735 h 1196339"/>
                <a:gd name="connsiteX24" fmla="*/ 0 w 1198484"/>
                <a:gd name="connsiteY24" fmla="*/ 424180 h 1196339"/>
                <a:gd name="connsiteX25" fmla="*/ 7620 w 1198484"/>
                <a:gd name="connsiteY25" fmla="*/ 431800 h 1196339"/>
                <a:gd name="connsiteX26" fmla="*/ 22225 w 1198484"/>
                <a:gd name="connsiteY26" fmla="*/ 503555 h 1196339"/>
                <a:gd name="connsiteX27" fmla="*/ 113030 w 1198484"/>
                <a:gd name="connsiteY27" fmla="*/ 600075 h 1196339"/>
                <a:gd name="connsiteX28" fmla="*/ 8255 w 1198484"/>
                <a:gd name="connsiteY28" fmla="*/ 749300 h 1196339"/>
                <a:gd name="connsiteX29" fmla="*/ 5080 w 1198484"/>
                <a:gd name="connsiteY29" fmla="*/ 762000 h 1196339"/>
                <a:gd name="connsiteX30" fmla="*/ 7620 w 1198484"/>
                <a:gd name="connsiteY30" fmla="*/ 762635 h 1196339"/>
                <a:gd name="connsiteX31" fmla="*/ 21589 w 1198484"/>
                <a:gd name="connsiteY31" fmla="*/ 842010 h 1196339"/>
                <a:gd name="connsiteX32" fmla="*/ 198120 w 1198484"/>
                <a:gd name="connsiteY32" fmla="*/ 960755 h 1196339"/>
                <a:gd name="connsiteX33" fmla="*/ 248920 w 1198484"/>
                <a:gd name="connsiteY33" fmla="*/ 953770 h 1196339"/>
                <a:gd name="connsiteX34" fmla="*/ 360045 w 1198484"/>
                <a:gd name="connsiteY34" fmla="*/ 1181100 h 1196339"/>
                <a:gd name="connsiteX35" fmla="*/ 432435 w 1198484"/>
                <a:gd name="connsiteY35" fmla="*/ 1195705 h 1196339"/>
                <a:gd name="connsiteX36" fmla="*/ 506095 w 1198484"/>
                <a:gd name="connsiteY36" fmla="*/ 1181100 h 1196339"/>
                <a:gd name="connsiteX37" fmla="*/ 602614 w 1198484"/>
                <a:gd name="connsiteY37" fmla="*/ 1090295 h 1196339"/>
                <a:gd name="connsiteX38" fmla="*/ 773430 w 1198484"/>
                <a:gd name="connsiteY38" fmla="*/ 1196340 h 1196339"/>
                <a:gd name="connsiteX39" fmla="*/ 844550 w 1198484"/>
                <a:gd name="connsiteY39" fmla="*/ 1182370 h 1196339"/>
                <a:gd name="connsiteX40" fmla="*/ 956310 w 1198484"/>
                <a:gd name="connsiteY40" fmla="*/ 955040 h 1196339"/>
                <a:gd name="connsiteX41" fmla="*/ 1007745 w 1198484"/>
                <a:gd name="connsiteY41" fmla="*/ 962025 h 1196339"/>
                <a:gd name="connsiteX42" fmla="*/ 1081405 w 1198484"/>
                <a:gd name="connsiteY42" fmla="*/ 947420 h 1196339"/>
                <a:gd name="connsiteX43" fmla="*/ 1184275 w 1198484"/>
                <a:gd name="connsiteY43" fmla="*/ 843915 h 1196339"/>
                <a:gd name="connsiteX44" fmla="*/ 1183639 w 1198484"/>
                <a:gd name="connsiteY44" fmla="*/ 698500 h 1196339"/>
                <a:gd name="connsiteX45" fmla="*/ 1092200 w 1198484"/>
                <a:gd name="connsiteY45" fmla="*/ 601980 h 1196339"/>
                <a:gd name="connsiteX46" fmla="*/ 1158875 w 1198484"/>
                <a:gd name="connsiteY46" fmla="*/ 708660 h 1196339"/>
                <a:gd name="connsiteX47" fmla="*/ 1169035 w 1198484"/>
                <a:gd name="connsiteY47" fmla="*/ 742950 h 1196339"/>
                <a:gd name="connsiteX48" fmla="*/ 1084580 w 1198484"/>
                <a:gd name="connsiteY48" fmla="*/ 765810 h 1196339"/>
                <a:gd name="connsiteX49" fmla="*/ 1084580 w 1198484"/>
                <a:gd name="connsiteY49" fmla="*/ 627380 h 1196339"/>
                <a:gd name="connsiteX50" fmla="*/ 1158875 w 1198484"/>
                <a:gd name="connsiteY50" fmla="*/ 708660 h 1196339"/>
                <a:gd name="connsiteX51" fmla="*/ 811530 w 1198484"/>
                <a:gd name="connsiteY51" fmla="*/ 1029970 h 1196339"/>
                <a:gd name="connsiteX52" fmla="*/ 856614 w 1198484"/>
                <a:gd name="connsiteY52" fmla="*/ 854075 h 1196339"/>
                <a:gd name="connsiteX53" fmla="*/ 1052195 w 1198484"/>
                <a:gd name="connsiteY53" fmla="*/ 801370 h 1196339"/>
                <a:gd name="connsiteX54" fmla="*/ 811530 w 1198484"/>
                <a:gd name="connsiteY54" fmla="*/ 1029970 h 1196339"/>
                <a:gd name="connsiteX55" fmla="*/ 422910 w 1198484"/>
                <a:gd name="connsiteY55" fmla="*/ 1062990 h 1196339"/>
                <a:gd name="connsiteX56" fmla="*/ 422910 w 1198484"/>
                <a:gd name="connsiteY56" fmla="*/ 1071245 h 1196339"/>
                <a:gd name="connsiteX57" fmla="*/ 419735 w 1198484"/>
                <a:gd name="connsiteY57" fmla="*/ 1068070 h 1196339"/>
                <a:gd name="connsiteX58" fmla="*/ 419100 w 1198484"/>
                <a:gd name="connsiteY58" fmla="*/ 1064895 h 1196339"/>
                <a:gd name="connsiteX59" fmla="*/ 596264 w 1198484"/>
                <a:gd name="connsiteY59" fmla="*/ 960120 h 1196339"/>
                <a:gd name="connsiteX60" fmla="*/ 773430 w 1198484"/>
                <a:gd name="connsiteY60" fmla="*/ 1061720 h 1196339"/>
                <a:gd name="connsiteX61" fmla="*/ 422910 w 1198484"/>
                <a:gd name="connsiteY61" fmla="*/ 1062990 h 1196339"/>
                <a:gd name="connsiteX62" fmla="*/ 156210 w 1198484"/>
                <a:gd name="connsiteY62" fmla="*/ 803275 h 1196339"/>
                <a:gd name="connsiteX63" fmla="*/ 338455 w 1198484"/>
                <a:gd name="connsiteY63" fmla="*/ 852805 h 1196339"/>
                <a:gd name="connsiteX64" fmla="*/ 383539 w 1198484"/>
                <a:gd name="connsiteY64" fmla="*/ 1031240 h 1196339"/>
                <a:gd name="connsiteX65" fmla="*/ 156210 w 1198484"/>
                <a:gd name="connsiteY65" fmla="*/ 803275 h 1196339"/>
                <a:gd name="connsiteX66" fmla="*/ 377825 w 1198484"/>
                <a:gd name="connsiteY66" fmla="*/ 184785 h 1196339"/>
                <a:gd name="connsiteX67" fmla="*/ 337185 w 1198484"/>
                <a:gd name="connsiteY67" fmla="*/ 332740 h 1196339"/>
                <a:gd name="connsiteX68" fmla="*/ 190500 w 1198484"/>
                <a:gd name="connsiteY68" fmla="*/ 369570 h 1196339"/>
                <a:gd name="connsiteX69" fmla="*/ 377825 w 1198484"/>
                <a:gd name="connsiteY69" fmla="*/ 184785 h 1196339"/>
                <a:gd name="connsiteX70" fmla="*/ 732155 w 1198484"/>
                <a:gd name="connsiteY70" fmla="*/ 147320 h 1196339"/>
                <a:gd name="connsiteX71" fmla="*/ 596900 w 1198484"/>
                <a:gd name="connsiteY71" fmla="*/ 224155 h 1196339"/>
                <a:gd name="connsiteX72" fmla="*/ 469264 w 1198484"/>
                <a:gd name="connsiteY72" fmla="*/ 147955 h 1196339"/>
                <a:gd name="connsiteX73" fmla="*/ 732155 w 1198484"/>
                <a:gd name="connsiteY73" fmla="*/ 147320 h 1196339"/>
                <a:gd name="connsiteX74" fmla="*/ 1019810 w 1198484"/>
                <a:gd name="connsiteY74" fmla="*/ 374650 h 1196339"/>
                <a:gd name="connsiteX75" fmla="*/ 859155 w 1198484"/>
                <a:gd name="connsiteY75" fmla="*/ 333375 h 1196339"/>
                <a:gd name="connsiteX76" fmla="*/ 815339 w 1198484"/>
                <a:gd name="connsiteY76" fmla="*/ 171450 h 1196339"/>
                <a:gd name="connsiteX77" fmla="*/ 1019810 w 1198484"/>
                <a:gd name="connsiteY77" fmla="*/ 374650 h 1196339"/>
                <a:gd name="connsiteX78" fmla="*/ 247014 w 1198484"/>
                <a:gd name="connsiteY78" fmla="*/ 614680 h 1196339"/>
                <a:gd name="connsiteX79" fmla="*/ 321945 w 1198484"/>
                <a:gd name="connsiteY79" fmla="*/ 709930 h 1196339"/>
                <a:gd name="connsiteX80" fmla="*/ 334010 w 1198484"/>
                <a:gd name="connsiteY80" fmla="*/ 824865 h 1196339"/>
                <a:gd name="connsiteX81" fmla="*/ 151764 w 1198484"/>
                <a:gd name="connsiteY81" fmla="*/ 774700 h 1196339"/>
                <a:gd name="connsiteX82" fmla="*/ 247014 w 1198484"/>
                <a:gd name="connsiteY82" fmla="*/ 614680 h 1196339"/>
                <a:gd name="connsiteX83" fmla="*/ 363855 w 1198484"/>
                <a:gd name="connsiteY83" fmla="*/ 361950 h 1196339"/>
                <a:gd name="connsiteX84" fmla="*/ 467995 w 1198484"/>
                <a:gd name="connsiteY84" fmla="*/ 344805 h 1196339"/>
                <a:gd name="connsiteX85" fmla="*/ 438785 w 1198484"/>
                <a:gd name="connsiteY85" fmla="*/ 436880 h 1196339"/>
                <a:gd name="connsiteX86" fmla="*/ 346710 w 1198484"/>
                <a:gd name="connsiteY86" fmla="*/ 465455 h 1196339"/>
                <a:gd name="connsiteX87" fmla="*/ 363855 w 1198484"/>
                <a:gd name="connsiteY87" fmla="*/ 361950 h 1196339"/>
                <a:gd name="connsiteX88" fmla="*/ 947420 w 1198484"/>
                <a:gd name="connsiteY88" fmla="*/ 574675 h 1196339"/>
                <a:gd name="connsiteX89" fmla="*/ 873760 w 1198484"/>
                <a:gd name="connsiteY89" fmla="*/ 482600 h 1196339"/>
                <a:gd name="connsiteX90" fmla="*/ 859155 w 1198484"/>
                <a:gd name="connsiteY90" fmla="*/ 360045 h 1196339"/>
                <a:gd name="connsiteX91" fmla="*/ 1043939 w 1198484"/>
                <a:gd name="connsiteY91" fmla="*/ 407670 h 1196339"/>
                <a:gd name="connsiteX92" fmla="*/ 947420 w 1198484"/>
                <a:gd name="connsiteY92" fmla="*/ 574675 h 1196339"/>
                <a:gd name="connsiteX93" fmla="*/ 831850 w 1198484"/>
                <a:gd name="connsiteY93" fmla="*/ 831215 h 1196339"/>
                <a:gd name="connsiteX94" fmla="*/ 727710 w 1198484"/>
                <a:gd name="connsiteY94" fmla="*/ 848360 h 1196339"/>
                <a:gd name="connsiteX95" fmla="*/ 756920 w 1198484"/>
                <a:gd name="connsiteY95" fmla="*/ 756285 h 1196339"/>
                <a:gd name="connsiteX96" fmla="*/ 848995 w 1198484"/>
                <a:gd name="connsiteY96" fmla="*/ 727710 h 1196339"/>
                <a:gd name="connsiteX97" fmla="*/ 831850 w 1198484"/>
                <a:gd name="connsiteY97" fmla="*/ 831215 h 1196339"/>
                <a:gd name="connsiteX98" fmla="*/ 511810 w 1198484"/>
                <a:gd name="connsiteY98" fmla="*/ 866140 h 1196339"/>
                <a:gd name="connsiteX99" fmla="*/ 597535 w 1198484"/>
                <a:gd name="connsiteY99" fmla="*/ 821690 h 1196339"/>
                <a:gd name="connsiteX100" fmla="*/ 683260 w 1198484"/>
                <a:gd name="connsiteY100" fmla="*/ 866775 h 1196339"/>
                <a:gd name="connsiteX101" fmla="*/ 597535 w 1198484"/>
                <a:gd name="connsiteY101" fmla="*/ 927735 h 1196339"/>
                <a:gd name="connsiteX102" fmla="*/ 511810 w 1198484"/>
                <a:gd name="connsiteY102" fmla="*/ 866140 h 1196339"/>
                <a:gd name="connsiteX103" fmla="*/ 346075 w 1198484"/>
                <a:gd name="connsiteY103" fmla="*/ 726440 h 1196339"/>
                <a:gd name="connsiteX104" fmla="*/ 438150 w 1198484"/>
                <a:gd name="connsiteY104" fmla="*/ 755650 h 1196339"/>
                <a:gd name="connsiteX105" fmla="*/ 466725 w 1198484"/>
                <a:gd name="connsiteY105" fmla="*/ 847725 h 1196339"/>
                <a:gd name="connsiteX106" fmla="*/ 363220 w 1198484"/>
                <a:gd name="connsiteY106" fmla="*/ 830580 h 1196339"/>
                <a:gd name="connsiteX107" fmla="*/ 346075 w 1198484"/>
                <a:gd name="connsiteY107" fmla="*/ 726440 h 1196339"/>
                <a:gd name="connsiteX108" fmla="*/ 456564 w 1198484"/>
                <a:gd name="connsiteY108" fmla="*/ 454660 h 1196339"/>
                <a:gd name="connsiteX109" fmla="*/ 502920 w 1198484"/>
                <a:gd name="connsiteY109" fmla="*/ 454660 h 1196339"/>
                <a:gd name="connsiteX110" fmla="*/ 456564 w 1198484"/>
                <a:gd name="connsiteY110" fmla="*/ 501015 h 1196339"/>
                <a:gd name="connsiteX111" fmla="*/ 456564 w 1198484"/>
                <a:gd name="connsiteY111" fmla="*/ 454660 h 1196339"/>
                <a:gd name="connsiteX112" fmla="*/ 539750 w 1198484"/>
                <a:gd name="connsiteY112" fmla="*/ 455295 h 1196339"/>
                <a:gd name="connsiteX113" fmla="*/ 656589 w 1198484"/>
                <a:gd name="connsiteY113" fmla="*/ 455295 h 1196339"/>
                <a:gd name="connsiteX114" fmla="*/ 739139 w 1198484"/>
                <a:gd name="connsiteY114" fmla="*/ 538480 h 1196339"/>
                <a:gd name="connsiteX115" fmla="*/ 739139 w 1198484"/>
                <a:gd name="connsiteY115" fmla="*/ 655320 h 1196339"/>
                <a:gd name="connsiteX116" fmla="*/ 655955 w 1198484"/>
                <a:gd name="connsiteY116" fmla="*/ 737870 h 1196339"/>
                <a:gd name="connsiteX117" fmla="*/ 539114 w 1198484"/>
                <a:gd name="connsiteY117" fmla="*/ 737870 h 1196339"/>
                <a:gd name="connsiteX118" fmla="*/ 456564 w 1198484"/>
                <a:gd name="connsiteY118" fmla="*/ 654685 h 1196339"/>
                <a:gd name="connsiteX119" fmla="*/ 456564 w 1198484"/>
                <a:gd name="connsiteY119" fmla="*/ 537845 h 1196339"/>
                <a:gd name="connsiteX120" fmla="*/ 539750 w 1198484"/>
                <a:gd name="connsiteY120" fmla="*/ 455295 h 1196339"/>
                <a:gd name="connsiteX121" fmla="*/ 598170 w 1198484"/>
                <a:gd name="connsiteY121" fmla="*/ 396875 h 1196339"/>
                <a:gd name="connsiteX122" fmla="*/ 631189 w 1198484"/>
                <a:gd name="connsiteY122" fmla="*/ 429895 h 1196339"/>
                <a:gd name="connsiteX123" fmla="*/ 565785 w 1198484"/>
                <a:gd name="connsiteY123" fmla="*/ 429895 h 1196339"/>
                <a:gd name="connsiteX124" fmla="*/ 598170 w 1198484"/>
                <a:gd name="connsiteY124" fmla="*/ 396875 h 1196339"/>
                <a:gd name="connsiteX125" fmla="*/ 849630 w 1198484"/>
                <a:gd name="connsiteY125" fmla="*/ 466725 h 1196339"/>
                <a:gd name="connsiteX126" fmla="*/ 757555 w 1198484"/>
                <a:gd name="connsiteY126" fmla="*/ 437515 h 1196339"/>
                <a:gd name="connsiteX127" fmla="*/ 728980 w 1198484"/>
                <a:gd name="connsiteY127" fmla="*/ 345440 h 1196339"/>
                <a:gd name="connsiteX128" fmla="*/ 833120 w 1198484"/>
                <a:gd name="connsiteY128" fmla="*/ 362585 h 1196339"/>
                <a:gd name="connsiteX129" fmla="*/ 849630 w 1198484"/>
                <a:gd name="connsiteY129" fmla="*/ 466725 h 1196339"/>
                <a:gd name="connsiteX130" fmla="*/ 809625 w 1198484"/>
                <a:gd name="connsiteY130" fmla="*/ 572770 h 1196339"/>
                <a:gd name="connsiteX131" fmla="*/ 764539 w 1198484"/>
                <a:gd name="connsiteY131" fmla="*/ 527685 h 1196339"/>
                <a:gd name="connsiteX132" fmla="*/ 764539 w 1198484"/>
                <a:gd name="connsiteY132" fmla="*/ 464185 h 1196339"/>
                <a:gd name="connsiteX133" fmla="*/ 845185 w 1198484"/>
                <a:gd name="connsiteY133" fmla="*/ 494665 h 1196339"/>
                <a:gd name="connsiteX134" fmla="*/ 809625 w 1198484"/>
                <a:gd name="connsiteY134" fmla="*/ 572770 h 1196339"/>
                <a:gd name="connsiteX135" fmla="*/ 797560 w 1198484"/>
                <a:gd name="connsiteY135" fmla="*/ 596900 h 1196339"/>
                <a:gd name="connsiteX136" fmla="*/ 764539 w 1198484"/>
                <a:gd name="connsiteY136" fmla="*/ 629920 h 1196339"/>
                <a:gd name="connsiteX137" fmla="*/ 764539 w 1198484"/>
                <a:gd name="connsiteY137" fmla="*/ 564515 h 1196339"/>
                <a:gd name="connsiteX138" fmla="*/ 797560 w 1198484"/>
                <a:gd name="connsiteY138" fmla="*/ 596900 h 1196339"/>
                <a:gd name="connsiteX139" fmla="*/ 739139 w 1198484"/>
                <a:gd name="connsiteY139" fmla="*/ 501650 h 1196339"/>
                <a:gd name="connsiteX140" fmla="*/ 692785 w 1198484"/>
                <a:gd name="connsiteY140" fmla="*/ 455295 h 1196339"/>
                <a:gd name="connsiteX141" fmla="*/ 739139 w 1198484"/>
                <a:gd name="connsiteY141" fmla="*/ 455295 h 1196339"/>
                <a:gd name="connsiteX142" fmla="*/ 739139 w 1198484"/>
                <a:gd name="connsiteY142" fmla="*/ 501650 h 1196339"/>
                <a:gd name="connsiteX143" fmla="*/ 730885 w 1198484"/>
                <a:gd name="connsiteY143" fmla="*/ 429895 h 1196339"/>
                <a:gd name="connsiteX144" fmla="*/ 667385 w 1198484"/>
                <a:gd name="connsiteY144" fmla="*/ 429895 h 1196339"/>
                <a:gd name="connsiteX145" fmla="*/ 622300 w 1198484"/>
                <a:gd name="connsiteY145" fmla="*/ 384810 h 1196339"/>
                <a:gd name="connsiteX146" fmla="*/ 700405 w 1198484"/>
                <a:gd name="connsiteY146" fmla="*/ 349250 h 1196339"/>
                <a:gd name="connsiteX147" fmla="*/ 730885 w 1198484"/>
                <a:gd name="connsiteY147" fmla="*/ 429895 h 1196339"/>
                <a:gd name="connsiteX148" fmla="*/ 739139 w 1198484"/>
                <a:gd name="connsiteY148" fmla="*/ 737870 h 1196339"/>
                <a:gd name="connsiteX149" fmla="*/ 692785 w 1198484"/>
                <a:gd name="connsiteY149" fmla="*/ 737870 h 1196339"/>
                <a:gd name="connsiteX150" fmla="*/ 739139 w 1198484"/>
                <a:gd name="connsiteY150" fmla="*/ 691515 h 1196339"/>
                <a:gd name="connsiteX151" fmla="*/ 739139 w 1198484"/>
                <a:gd name="connsiteY151" fmla="*/ 737870 h 1196339"/>
                <a:gd name="connsiteX152" fmla="*/ 597535 w 1198484"/>
                <a:gd name="connsiteY152" fmla="*/ 796290 h 1196339"/>
                <a:gd name="connsiteX153" fmla="*/ 564514 w 1198484"/>
                <a:gd name="connsiteY153" fmla="*/ 763270 h 1196339"/>
                <a:gd name="connsiteX154" fmla="*/ 629920 w 1198484"/>
                <a:gd name="connsiteY154" fmla="*/ 763270 h 1196339"/>
                <a:gd name="connsiteX155" fmla="*/ 597535 w 1198484"/>
                <a:gd name="connsiteY155" fmla="*/ 796290 h 1196339"/>
                <a:gd name="connsiteX156" fmla="*/ 456564 w 1198484"/>
                <a:gd name="connsiteY156" fmla="*/ 690880 h 1196339"/>
                <a:gd name="connsiteX157" fmla="*/ 502920 w 1198484"/>
                <a:gd name="connsiteY157" fmla="*/ 737235 h 1196339"/>
                <a:gd name="connsiteX158" fmla="*/ 456564 w 1198484"/>
                <a:gd name="connsiteY158" fmla="*/ 737235 h 1196339"/>
                <a:gd name="connsiteX159" fmla="*/ 456564 w 1198484"/>
                <a:gd name="connsiteY159" fmla="*/ 690880 h 1196339"/>
                <a:gd name="connsiteX160" fmla="*/ 430530 w 1198484"/>
                <a:gd name="connsiteY160" fmla="*/ 629285 h 1196339"/>
                <a:gd name="connsiteX161" fmla="*/ 397510 w 1198484"/>
                <a:gd name="connsiteY161" fmla="*/ 596265 h 1196339"/>
                <a:gd name="connsiteX162" fmla="*/ 430530 w 1198484"/>
                <a:gd name="connsiteY162" fmla="*/ 563245 h 1196339"/>
                <a:gd name="connsiteX163" fmla="*/ 430530 w 1198484"/>
                <a:gd name="connsiteY163" fmla="*/ 629285 h 1196339"/>
                <a:gd name="connsiteX164" fmla="*/ 386080 w 1198484"/>
                <a:gd name="connsiteY164" fmla="*/ 620395 h 1196339"/>
                <a:gd name="connsiteX165" fmla="*/ 431164 w 1198484"/>
                <a:gd name="connsiteY165" fmla="*/ 665480 h 1196339"/>
                <a:gd name="connsiteX166" fmla="*/ 431164 w 1198484"/>
                <a:gd name="connsiteY166" fmla="*/ 728980 h 1196339"/>
                <a:gd name="connsiteX167" fmla="*/ 350520 w 1198484"/>
                <a:gd name="connsiteY167" fmla="*/ 698500 h 1196339"/>
                <a:gd name="connsiteX168" fmla="*/ 386080 w 1198484"/>
                <a:gd name="connsiteY168" fmla="*/ 620395 h 1196339"/>
                <a:gd name="connsiteX169" fmla="*/ 464820 w 1198484"/>
                <a:gd name="connsiteY169" fmla="*/ 763270 h 1196339"/>
                <a:gd name="connsiteX170" fmla="*/ 528320 w 1198484"/>
                <a:gd name="connsiteY170" fmla="*/ 763270 h 1196339"/>
                <a:gd name="connsiteX171" fmla="*/ 573405 w 1198484"/>
                <a:gd name="connsiteY171" fmla="*/ 808355 h 1196339"/>
                <a:gd name="connsiteX172" fmla="*/ 495300 w 1198484"/>
                <a:gd name="connsiteY172" fmla="*/ 843915 h 1196339"/>
                <a:gd name="connsiteX173" fmla="*/ 464820 w 1198484"/>
                <a:gd name="connsiteY173" fmla="*/ 763270 h 1196339"/>
                <a:gd name="connsiteX174" fmla="*/ 621664 w 1198484"/>
                <a:gd name="connsiteY174" fmla="*/ 808355 h 1196339"/>
                <a:gd name="connsiteX175" fmla="*/ 666750 w 1198484"/>
                <a:gd name="connsiteY175" fmla="*/ 763270 h 1196339"/>
                <a:gd name="connsiteX176" fmla="*/ 730250 w 1198484"/>
                <a:gd name="connsiteY176" fmla="*/ 763270 h 1196339"/>
                <a:gd name="connsiteX177" fmla="*/ 699770 w 1198484"/>
                <a:gd name="connsiteY177" fmla="*/ 843915 h 1196339"/>
                <a:gd name="connsiteX178" fmla="*/ 621664 w 1198484"/>
                <a:gd name="connsiteY178" fmla="*/ 808355 h 1196339"/>
                <a:gd name="connsiteX179" fmla="*/ 764539 w 1198484"/>
                <a:gd name="connsiteY179" fmla="*/ 729615 h 1196339"/>
                <a:gd name="connsiteX180" fmla="*/ 764539 w 1198484"/>
                <a:gd name="connsiteY180" fmla="*/ 666115 h 1196339"/>
                <a:gd name="connsiteX181" fmla="*/ 809625 w 1198484"/>
                <a:gd name="connsiteY181" fmla="*/ 621030 h 1196339"/>
                <a:gd name="connsiteX182" fmla="*/ 845185 w 1198484"/>
                <a:gd name="connsiteY182" fmla="*/ 699135 h 1196339"/>
                <a:gd name="connsiteX183" fmla="*/ 764539 w 1198484"/>
                <a:gd name="connsiteY183" fmla="*/ 729615 h 1196339"/>
                <a:gd name="connsiteX184" fmla="*/ 822960 w 1198484"/>
                <a:gd name="connsiteY184" fmla="*/ 596900 h 1196339"/>
                <a:gd name="connsiteX185" fmla="*/ 868045 w 1198484"/>
                <a:gd name="connsiteY185" fmla="*/ 511175 h 1196339"/>
                <a:gd name="connsiteX186" fmla="*/ 929005 w 1198484"/>
                <a:gd name="connsiteY186" fmla="*/ 596900 h 1196339"/>
                <a:gd name="connsiteX187" fmla="*/ 867410 w 1198484"/>
                <a:gd name="connsiteY187" fmla="*/ 682625 h 1196339"/>
                <a:gd name="connsiteX188" fmla="*/ 822960 w 1198484"/>
                <a:gd name="connsiteY188" fmla="*/ 596900 h 1196339"/>
                <a:gd name="connsiteX189" fmla="*/ 712470 w 1198484"/>
                <a:gd name="connsiteY189" fmla="*/ 321310 h 1196339"/>
                <a:gd name="connsiteX190" fmla="*/ 614045 w 1198484"/>
                <a:gd name="connsiteY190" fmla="*/ 244475 h 1196339"/>
                <a:gd name="connsiteX191" fmla="*/ 782320 w 1198484"/>
                <a:gd name="connsiteY191" fmla="*/ 148590 h 1196339"/>
                <a:gd name="connsiteX192" fmla="*/ 833120 w 1198484"/>
                <a:gd name="connsiteY192" fmla="*/ 335915 h 1196339"/>
                <a:gd name="connsiteX193" fmla="*/ 712470 w 1198484"/>
                <a:gd name="connsiteY193" fmla="*/ 321310 h 1196339"/>
                <a:gd name="connsiteX194" fmla="*/ 598170 w 1198484"/>
                <a:gd name="connsiteY194" fmla="*/ 265430 h 1196339"/>
                <a:gd name="connsiteX195" fmla="*/ 683895 w 1198484"/>
                <a:gd name="connsiteY195" fmla="*/ 327025 h 1196339"/>
                <a:gd name="connsiteX196" fmla="*/ 598170 w 1198484"/>
                <a:gd name="connsiteY196" fmla="*/ 371475 h 1196339"/>
                <a:gd name="connsiteX197" fmla="*/ 512445 w 1198484"/>
                <a:gd name="connsiteY197" fmla="*/ 326390 h 1196339"/>
                <a:gd name="connsiteX198" fmla="*/ 598170 w 1198484"/>
                <a:gd name="connsiteY198" fmla="*/ 265430 h 1196339"/>
                <a:gd name="connsiteX199" fmla="*/ 574039 w 1198484"/>
                <a:gd name="connsiteY199" fmla="*/ 384810 h 1196339"/>
                <a:gd name="connsiteX200" fmla="*/ 528955 w 1198484"/>
                <a:gd name="connsiteY200" fmla="*/ 429895 h 1196339"/>
                <a:gd name="connsiteX201" fmla="*/ 465455 w 1198484"/>
                <a:gd name="connsiteY201" fmla="*/ 429895 h 1196339"/>
                <a:gd name="connsiteX202" fmla="*/ 495935 w 1198484"/>
                <a:gd name="connsiteY202" fmla="*/ 349250 h 1196339"/>
                <a:gd name="connsiteX203" fmla="*/ 574039 w 1198484"/>
                <a:gd name="connsiteY203" fmla="*/ 384810 h 1196339"/>
                <a:gd name="connsiteX204" fmla="*/ 431164 w 1198484"/>
                <a:gd name="connsiteY204" fmla="*/ 463550 h 1196339"/>
                <a:gd name="connsiteX205" fmla="*/ 431164 w 1198484"/>
                <a:gd name="connsiteY205" fmla="*/ 527050 h 1196339"/>
                <a:gd name="connsiteX206" fmla="*/ 386080 w 1198484"/>
                <a:gd name="connsiteY206" fmla="*/ 572135 h 1196339"/>
                <a:gd name="connsiteX207" fmla="*/ 350520 w 1198484"/>
                <a:gd name="connsiteY207" fmla="*/ 494030 h 1196339"/>
                <a:gd name="connsiteX208" fmla="*/ 431164 w 1198484"/>
                <a:gd name="connsiteY208" fmla="*/ 463550 h 1196339"/>
                <a:gd name="connsiteX209" fmla="*/ 372745 w 1198484"/>
                <a:gd name="connsiteY209" fmla="*/ 596265 h 1196339"/>
                <a:gd name="connsiteX210" fmla="*/ 327660 w 1198484"/>
                <a:gd name="connsiteY210" fmla="*/ 681990 h 1196339"/>
                <a:gd name="connsiteX211" fmla="*/ 266700 w 1198484"/>
                <a:gd name="connsiteY211" fmla="*/ 596265 h 1196339"/>
                <a:gd name="connsiteX212" fmla="*/ 328295 w 1198484"/>
                <a:gd name="connsiteY212" fmla="*/ 510540 h 1196339"/>
                <a:gd name="connsiteX213" fmla="*/ 372745 w 1198484"/>
                <a:gd name="connsiteY213" fmla="*/ 596265 h 1196339"/>
                <a:gd name="connsiteX214" fmla="*/ 452120 w 1198484"/>
                <a:gd name="connsiteY214" fmla="*/ 874395 h 1196339"/>
                <a:gd name="connsiteX215" fmla="*/ 483235 w 1198484"/>
                <a:gd name="connsiteY215" fmla="*/ 872490 h 1196339"/>
                <a:gd name="connsiteX216" fmla="*/ 572135 w 1198484"/>
                <a:gd name="connsiteY216" fmla="*/ 944880 h 1196339"/>
                <a:gd name="connsiteX217" fmla="*/ 412114 w 1198484"/>
                <a:gd name="connsiteY217" fmla="*/ 1039495 h 1196339"/>
                <a:gd name="connsiteX218" fmla="*/ 366395 w 1198484"/>
                <a:gd name="connsiteY218" fmla="*/ 859790 h 1196339"/>
                <a:gd name="connsiteX219" fmla="*/ 452120 w 1198484"/>
                <a:gd name="connsiteY219" fmla="*/ 874395 h 1196339"/>
                <a:gd name="connsiteX220" fmla="*/ 711835 w 1198484"/>
                <a:gd name="connsiteY220" fmla="*/ 872490 h 1196339"/>
                <a:gd name="connsiteX221" fmla="*/ 743585 w 1198484"/>
                <a:gd name="connsiteY221" fmla="*/ 874395 h 1196339"/>
                <a:gd name="connsiteX222" fmla="*/ 828675 w 1198484"/>
                <a:gd name="connsiteY222" fmla="*/ 859790 h 1196339"/>
                <a:gd name="connsiteX223" fmla="*/ 782955 w 1198484"/>
                <a:gd name="connsiteY223" fmla="*/ 1038225 h 1196339"/>
                <a:gd name="connsiteX224" fmla="*/ 621664 w 1198484"/>
                <a:gd name="connsiteY224" fmla="*/ 945515 h 1196339"/>
                <a:gd name="connsiteX225" fmla="*/ 711835 w 1198484"/>
                <a:gd name="connsiteY225" fmla="*/ 872490 h 1196339"/>
                <a:gd name="connsiteX226" fmla="*/ 873125 w 1198484"/>
                <a:gd name="connsiteY226" fmla="*/ 711200 h 1196339"/>
                <a:gd name="connsiteX227" fmla="*/ 948689 w 1198484"/>
                <a:gd name="connsiteY227" fmla="*/ 615950 h 1196339"/>
                <a:gd name="connsiteX228" fmla="*/ 1043305 w 1198484"/>
                <a:gd name="connsiteY228" fmla="*/ 776605 h 1196339"/>
                <a:gd name="connsiteX229" fmla="*/ 860425 w 1198484"/>
                <a:gd name="connsiteY229" fmla="*/ 826135 h 1196339"/>
                <a:gd name="connsiteX230" fmla="*/ 873125 w 1198484"/>
                <a:gd name="connsiteY230" fmla="*/ 711200 h 1196339"/>
                <a:gd name="connsiteX231" fmla="*/ 965835 w 1198484"/>
                <a:gd name="connsiteY231" fmla="*/ 594360 h 1196339"/>
                <a:gd name="connsiteX232" fmla="*/ 1059814 w 1198484"/>
                <a:gd name="connsiteY232" fmla="*/ 431165 h 1196339"/>
                <a:gd name="connsiteX233" fmla="*/ 1059180 w 1198484"/>
                <a:gd name="connsiteY233" fmla="*/ 752475 h 1196339"/>
                <a:gd name="connsiteX234" fmla="*/ 965835 w 1198484"/>
                <a:gd name="connsiteY234" fmla="*/ 594360 h 1196339"/>
                <a:gd name="connsiteX235" fmla="*/ 414655 w 1198484"/>
                <a:gd name="connsiteY235" fmla="*/ 147955 h 1196339"/>
                <a:gd name="connsiteX236" fmla="*/ 418464 w 1198484"/>
                <a:gd name="connsiteY236" fmla="*/ 147955 h 1196339"/>
                <a:gd name="connsiteX237" fmla="*/ 581025 w 1198484"/>
                <a:gd name="connsiteY237" fmla="*/ 244475 h 1196339"/>
                <a:gd name="connsiteX238" fmla="*/ 483870 w 1198484"/>
                <a:gd name="connsiteY238" fmla="*/ 320040 h 1196339"/>
                <a:gd name="connsiteX239" fmla="*/ 363220 w 1198484"/>
                <a:gd name="connsiteY239" fmla="*/ 334010 h 1196339"/>
                <a:gd name="connsiteX240" fmla="*/ 414655 w 1198484"/>
                <a:gd name="connsiteY240" fmla="*/ 147955 h 1196339"/>
                <a:gd name="connsiteX241" fmla="*/ 414655 w 1198484"/>
                <a:gd name="connsiteY241" fmla="*/ 147955 h 1196339"/>
                <a:gd name="connsiteX242" fmla="*/ 337185 w 1198484"/>
                <a:gd name="connsiteY242" fmla="*/ 359410 h 1196339"/>
                <a:gd name="connsiteX243" fmla="*/ 321945 w 1198484"/>
                <a:gd name="connsiteY243" fmla="*/ 481965 h 1196339"/>
                <a:gd name="connsiteX244" fmla="*/ 248285 w 1198484"/>
                <a:gd name="connsiteY244" fmla="*/ 574040 h 1196339"/>
                <a:gd name="connsiteX245" fmla="*/ 153035 w 1198484"/>
                <a:gd name="connsiteY245" fmla="*/ 407035 h 1196339"/>
                <a:gd name="connsiteX246" fmla="*/ 153670 w 1198484"/>
                <a:gd name="connsiteY246" fmla="*/ 406400 h 1196339"/>
                <a:gd name="connsiteX247" fmla="*/ 337185 w 1198484"/>
                <a:gd name="connsiteY247" fmla="*/ 359410 h 1196339"/>
                <a:gd name="connsiteX248" fmla="*/ 146050 w 1198484"/>
                <a:gd name="connsiteY248" fmla="*/ 446405 h 1196339"/>
                <a:gd name="connsiteX249" fmla="*/ 229870 w 1198484"/>
                <a:gd name="connsiteY249" fmla="*/ 593090 h 1196339"/>
                <a:gd name="connsiteX250" fmla="*/ 144780 w 1198484"/>
                <a:gd name="connsiteY250" fmla="*/ 735965 h 1196339"/>
                <a:gd name="connsiteX251" fmla="*/ 146050 w 1198484"/>
                <a:gd name="connsiteY251" fmla="*/ 446405 h 1196339"/>
                <a:gd name="connsiteX252" fmla="*/ 422910 w 1198484"/>
                <a:gd name="connsiteY252" fmla="*/ 1080770 h 1196339"/>
                <a:gd name="connsiteX253" fmla="*/ 421639 w 1198484"/>
                <a:gd name="connsiteY253" fmla="*/ 1075055 h 1196339"/>
                <a:gd name="connsiteX254" fmla="*/ 422910 w 1198484"/>
                <a:gd name="connsiteY254" fmla="*/ 1073785 h 1196339"/>
                <a:gd name="connsiteX255" fmla="*/ 422910 w 1198484"/>
                <a:gd name="connsiteY255" fmla="*/ 1080770 h 1196339"/>
                <a:gd name="connsiteX256" fmla="*/ 1085214 w 1198484"/>
                <a:gd name="connsiteY256" fmla="*/ 576580 h 1196339"/>
                <a:gd name="connsiteX257" fmla="*/ 1085214 w 1198484"/>
                <a:gd name="connsiteY257" fmla="*/ 418465 h 1196339"/>
                <a:gd name="connsiteX258" fmla="*/ 1171575 w 1198484"/>
                <a:gd name="connsiteY258" fmla="*/ 442595 h 1196339"/>
                <a:gd name="connsiteX259" fmla="*/ 1158875 w 1198484"/>
                <a:gd name="connsiteY259" fmla="*/ 495300 h 1196339"/>
                <a:gd name="connsiteX260" fmla="*/ 1085214 w 1198484"/>
                <a:gd name="connsiteY260" fmla="*/ 576580 h 1196339"/>
                <a:gd name="connsiteX261" fmla="*/ 1160145 w 1198484"/>
                <a:gd name="connsiteY261" fmla="*/ 369570 h 1196339"/>
                <a:gd name="connsiteX262" fmla="*/ 1171575 w 1198484"/>
                <a:gd name="connsiteY262" fmla="*/ 416560 h 1196339"/>
                <a:gd name="connsiteX263" fmla="*/ 1082675 w 1198484"/>
                <a:gd name="connsiteY263" fmla="*/ 391160 h 1196339"/>
                <a:gd name="connsiteX264" fmla="*/ 1125855 w 1198484"/>
                <a:gd name="connsiteY264" fmla="*/ 316865 h 1196339"/>
                <a:gd name="connsiteX265" fmla="*/ 1160145 w 1198484"/>
                <a:gd name="connsiteY265" fmla="*/ 369570 h 1196339"/>
                <a:gd name="connsiteX266" fmla="*/ 1105535 w 1198484"/>
                <a:gd name="connsiteY266" fmla="*/ 299720 h 1196339"/>
                <a:gd name="connsiteX267" fmla="*/ 1059814 w 1198484"/>
                <a:gd name="connsiteY267" fmla="*/ 379095 h 1196339"/>
                <a:gd name="connsiteX268" fmla="*/ 956310 w 1198484"/>
                <a:gd name="connsiteY268" fmla="*/ 275590 h 1196339"/>
                <a:gd name="connsiteX269" fmla="*/ 1105535 w 1198484"/>
                <a:gd name="connsiteY269" fmla="*/ 299720 h 1196339"/>
                <a:gd name="connsiteX270" fmla="*/ 929639 w 1198484"/>
                <a:gd name="connsiteY270" fmla="*/ 248920 h 1196339"/>
                <a:gd name="connsiteX271" fmla="*/ 811530 w 1198484"/>
                <a:gd name="connsiteY271" fmla="*/ 131445 h 1196339"/>
                <a:gd name="connsiteX272" fmla="*/ 893445 w 1198484"/>
                <a:gd name="connsiteY272" fmla="*/ 84455 h 1196339"/>
                <a:gd name="connsiteX273" fmla="*/ 925195 w 1198484"/>
                <a:gd name="connsiteY273" fmla="*/ 133350 h 1196339"/>
                <a:gd name="connsiteX274" fmla="*/ 929639 w 1198484"/>
                <a:gd name="connsiteY274" fmla="*/ 248920 h 1196339"/>
                <a:gd name="connsiteX275" fmla="*/ 836295 w 1198484"/>
                <a:gd name="connsiteY275" fmla="*/ 44450 h 1196339"/>
                <a:gd name="connsiteX276" fmla="*/ 873760 w 1198484"/>
                <a:gd name="connsiteY276" fmla="*/ 66040 h 1196339"/>
                <a:gd name="connsiteX277" fmla="*/ 798830 w 1198484"/>
                <a:gd name="connsiteY277" fmla="*/ 108585 h 1196339"/>
                <a:gd name="connsiteX278" fmla="*/ 777875 w 1198484"/>
                <a:gd name="connsiteY278" fmla="*/ 31750 h 1196339"/>
                <a:gd name="connsiteX279" fmla="*/ 836295 w 1198484"/>
                <a:gd name="connsiteY279" fmla="*/ 44450 h 1196339"/>
                <a:gd name="connsiteX280" fmla="*/ 751839 w 1198484"/>
                <a:gd name="connsiteY280" fmla="*/ 33655 h 1196339"/>
                <a:gd name="connsiteX281" fmla="*/ 775335 w 1198484"/>
                <a:gd name="connsiteY281" fmla="*/ 121285 h 1196339"/>
                <a:gd name="connsiteX282" fmla="*/ 627380 w 1198484"/>
                <a:gd name="connsiteY282" fmla="*/ 121920 h 1196339"/>
                <a:gd name="connsiteX283" fmla="*/ 751839 w 1198484"/>
                <a:gd name="connsiteY283" fmla="*/ 33655 h 1196339"/>
                <a:gd name="connsiteX284" fmla="*/ 579755 w 1198484"/>
                <a:gd name="connsiteY284" fmla="*/ 121920 h 1196339"/>
                <a:gd name="connsiteX285" fmla="*/ 425450 w 1198484"/>
                <a:gd name="connsiteY285" fmla="*/ 122555 h 1196339"/>
                <a:gd name="connsiteX286" fmla="*/ 421639 w 1198484"/>
                <a:gd name="connsiteY286" fmla="*/ 120650 h 1196339"/>
                <a:gd name="connsiteX287" fmla="*/ 445770 w 1198484"/>
                <a:gd name="connsiteY287" fmla="*/ 33020 h 1196339"/>
                <a:gd name="connsiteX288" fmla="*/ 579755 w 1198484"/>
                <a:gd name="connsiteY288" fmla="*/ 121920 h 1196339"/>
                <a:gd name="connsiteX289" fmla="*/ 371475 w 1198484"/>
                <a:gd name="connsiteY289" fmla="*/ 43815 h 1196339"/>
                <a:gd name="connsiteX290" fmla="*/ 419735 w 1198484"/>
                <a:gd name="connsiteY290" fmla="*/ 32385 h 1196339"/>
                <a:gd name="connsiteX291" fmla="*/ 399414 w 1198484"/>
                <a:gd name="connsiteY291" fmla="*/ 106680 h 1196339"/>
                <a:gd name="connsiteX292" fmla="*/ 330835 w 1198484"/>
                <a:gd name="connsiteY292" fmla="*/ 67945 h 1196339"/>
                <a:gd name="connsiteX293" fmla="*/ 371475 w 1198484"/>
                <a:gd name="connsiteY293" fmla="*/ 43815 h 1196339"/>
                <a:gd name="connsiteX294" fmla="*/ 281939 w 1198484"/>
                <a:gd name="connsiteY294" fmla="*/ 132080 h 1196339"/>
                <a:gd name="connsiteX295" fmla="*/ 311150 w 1198484"/>
                <a:gd name="connsiteY295" fmla="*/ 85725 h 1196339"/>
                <a:gd name="connsiteX296" fmla="*/ 391795 w 1198484"/>
                <a:gd name="connsiteY296" fmla="*/ 132080 h 1196339"/>
                <a:gd name="connsiteX297" fmla="*/ 391160 w 1198484"/>
                <a:gd name="connsiteY297" fmla="*/ 134620 h 1196339"/>
                <a:gd name="connsiteX298" fmla="*/ 276860 w 1198484"/>
                <a:gd name="connsiteY298" fmla="*/ 247650 h 1196339"/>
                <a:gd name="connsiteX299" fmla="*/ 281939 w 1198484"/>
                <a:gd name="connsiteY299" fmla="*/ 132080 h 1196339"/>
                <a:gd name="connsiteX300" fmla="*/ 250189 w 1198484"/>
                <a:gd name="connsiteY300" fmla="*/ 274320 h 1196339"/>
                <a:gd name="connsiteX301" fmla="*/ 140335 w 1198484"/>
                <a:gd name="connsiteY301" fmla="*/ 382905 h 1196339"/>
                <a:gd name="connsiteX302" fmla="*/ 139064 w 1198484"/>
                <a:gd name="connsiteY302" fmla="*/ 382905 h 1196339"/>
                <a:gd name="connsiteX303" fmla="*/ 93345 w 1198484"/>
                <a:gd name="connsiteY303" fmla="*/ 302895 h 1196339"/>
                <a:gd name="connsiteX304" fmla="*/ 250189 w 1198484"/>
                <a:gd name="connsiteY304" fmla="*/ 274320 h 1196339"/>
                <a:gd name="connsiteX305" fmla="*/ 46355 w 1198484"/>
                <a:gd name="connsiteY305" fmla="*/ 367665 h 1196339"/>
                <a:gd name="connsiteX306" fmla="*/ 74930 w 1198484"/>
                <a:gd name="connsiteY306" fmla="*/ 321310 h 1196339"/>
                <a:gd name="connsiteX307" fmla="*/ 113664 w 1198484"/>
                <a:gd name="connsiteY307" fmla="*/ 389255 h 1196339"/>
                <a:gd name="connsiteX308" fmla="*/ 34925 w 1198484"/>
                <a:gd name="connsiteY308" fmla="*/ 410845 h 1196339"/>
                <a:gd name="connsiteX309" fmla="*/ 46355 w 1198484"/>
                <a:gd name="connsiteY309" fmla="*/ 367665 h 1196339"/>
                <a:gd name="connsiteX310" fmla="*/ 46989 w 1198484"/>
                <a:gd name="connsiteY310" fmla="*/ 493395 h 1196339"/>
                <a:gd name="connsiteX311" fmla="*/ 34289 w 1198484"/>
                <a:gd name="connsiteY311" fmla="*/ 438150 h 1196339"/>
                <a:gd name="connsiteX312" fmla="*/ 120650 w 1198484"/>
                <a:gd name="connsiteY312" fmla="*/ 414655 h 1196339"/>
                <a:gd name="connsiteX313" fmla="*/ 119380 w 1198484"/>
                <a:gd name="connsiteY313" fmla="*/ 574675 h 1196339"/>
                <a:gd name="connsiteX314" fmla="*/ 46989 w 1198484"/>
                <a:gd name="connsiteY314" fmla="*/ 493395 h 1196339"/>
                <a:gd name="connsiteX315" fmla="*/ 119380 w 1198484"/>
                <a:gd name="connsiteY315" fmla="*/ 626110 h 1196339"/>
                <a:gd name="connsiteX316" fmla="*/ 118745 w 1198484"/>
                <a:gd name="connsiteY316" fmla="*/ 766445 h 1196339"/>
                <a:gd name="connsiteX317" fmla="*/ 35560 w 1198484"/>
                <a:gd name="connsiteY317" fmla="*/ 743585 h 1196339"/>
                <a:gd name="connsiteX318" fmla="*/ 119380 w 1198484"/>
                <a:gd name="connsiteY318" fmla="*/ 626110 h 1196339"/>
                <a:gd name="connsiteX319" fmla="*/ 33655 w 1198484"/>
                <a:gd name="connsiteY319" fmla="*/ 769620 h 1196339"/>
                <a:gd name="connsiteX320" fmla="*/ 112395 w 1198484"/>
                <a:gd name="connsiteY320" fmla="*/ 791210 h 1196339"/>
                <a:gd name="connsiteX321" fmla="*/ 67310 w 1198484"/>
                <a:gd name="connsiteY321" fmla="*/ 870585 h 1196339"/>
                <a:gd name="connsiteX322" fmla="*/ 45720 w 1198484"/>
                <a:gd name="connsiteY322" fmla="*/ 832485 h 1196339"/>
                <a:gd name="connsiteX323" fmla="*/ 33655 w 1198484"/>
                <a:gd name="connsiteY323" fmla="*/ 769620 h 1196339"/>
                <a:gd name="connsiteX324" fmla="*/ 85089 w 1198484"/>
                <a:gd name="connsiteY324" fmla="*/ 890905 h 1196339"/>
                <a:gd name="connsiteX325" fmla="*/ 128905 w 1198484"/>
                <a:gd name="connsiteY325" fmla="*/ 813435 h 1196339"/>
                <a:gd name="connsiteX326" fmla="*/ 243839 w 1198484"/>
                <a:gd name="connsiteY326" fmla="*/ 929005 h 1196339"/>
                <a:gd name="connsiteX327" fmla="*/ 85089 w 1198484"/>
                <a:gd name="connsiteY327" fmla="*/ 890905 h 1196339"/>
                <a:gd name="connsiteX328" fmla="*/ 274320 w 1198484"/>
                <a:gd name="connsiteY328" fmla="*/ 958215 h 1196339"/>
                <a:gd name="connsiteX329" fmla="*/ 375285 w 1198484"/>
                <a:gd name="connsiteY329" fmla="*/ 1059815 h 1196339"/>
                <a:gd name="connsiteX330" fmla="*/ 299085 w 1198484"/>
                <a:gd name="connsiteY330" fmla="*/ 1102360 h 1196339"/>
                <a:gd name="connsiteX331" fmla="*/ 274320 w 1198484"/>
                <a:gd name="connsiteY331" fmla="*/ 958215 h 1196339"/>
                <a:gd name="connsiteX332" fmla="*/ 316230 w 1198484"/>
                <a:gd name="connsiteY332" fmla="*/ 1122680 h 1196339"/>
                <a:gd name="connsiteX333" fmla="*/ 394335 w 1198484"/>
                <a:gd name="connsiteY333" fmla="*/ 1078865 h 1196339"/>
                <a:gd name="connsiteX334" fmla="*/ 396239 w 1198484"/>
                <a:gd name="connsiteY334" fmla="*/ 1080770 h 1196339"/>
                <a:gd name="connsiteX335" fmla="*/ 421005 w 1198484"/>
                <a:gd name="connsiteY335" fmla="*/ 1169670 h 1196339"/>
                <a:gd name="connsiteX336" fmla="*/ 368935 w 1198484"/>
                <a:gd name="connsiteY336" fmla="*/ 1157605 h 1196339"/>
                <a:gd name="connsiteX337" fmla="*/ 316230 w 1198484"/>
                <a:gd name="connsiteY337" fmla="*/ 1122680 h 1196339"/>
                <a:gd name="connsiteX338" fmla="*/ 495300 w 1198484"/>
                <a:gd name="connsiteY338" fmla="*/ 1156970 h 1196339"/>
                <a:gd name="connsiteX339" fmla="*/ 447675 w 1198484"/>
                <a:gd name="connsiteY339" fmla="*/ 1169035 h 1196339"/>
                <a:gd name="connsiteX340" fmla="*/ 424814 w 1198484"/>
                <a:gd name="connsiteY340" fmla="*/ 1088390 h 1196339"/>
                <a:gd name="connsiteX341" fmla="*/ 573405 w 1198484"/>
                <a:gd name="connsiteY341" fmla="*/ 1087755 h 1196339"/>
                <a:gd name="connsiteX342" fmla="*/ 495300 w 1198484"/>
                <a:gd name="connsiteY342" fmla="*/ 1156970 h 1196339"/>
                <a:gd name="connsiteX343" fmla="*/ 629920 w 1198484"/>
                <a:gd name="connsiteY343" fmla="*/ 1088390 h 1196339"/>
                <a:gd name="connsiteX344" fmla="*/ 768985 w 1198484"/>
                <a:gd name="connsiteY344" fmla="*/ 1087755 h 1196339"/>
                <a:gd name="connsiteX345" fmla="*/ 746125 w 1198484"/>
                <a:gd name="connsiteY345" fmla="*/ 1168400 h 1196339"/>
                <a:gd name="connsiteX346" fmla="*/ 629920 w 1198484"/>
                <a:gd name="connsiteY346" fmla="*/ 1088390 h 1196339"/>
                <a:gd name="connsiteX347" fmla="*/ 834389 w 1198484"/>
                <a:gd name="connsiteY347" fmla="*/ 1158240 h 1196339"/>
                <a:gd name="connsiteX348" fmla="*/ 772160 w 1198484"/>
                <a:gd name="connsiteY348" fmla="*/ 1170305 h 1196339"/>
                <a:gd name="connsiteX349" fmla="*/ 798830 w 1198484"/>
                <a:gd name="connsiteY349" fmla="*/ 1076960 h 1196339"/>
                <a:gd name="connsiteX350" fmla="*/ 798830 w 1198484"/>
                <a:gd name="connsiteY350" fmla="*/ 1076960 h 1196339"/>
                <a:gd name="connsiteX351" fmla="*/ 884555 w 1198484"/>
                <a:gd name="connsiteY351" fmla="*/ 1125855 h 1196339"/>
                <a:gd name="connsiteX352" fmla="*/ 834389 w 1198484"/>
                <a:gd name="connsiteY352" fmla="*/ 1158240 h 1196339"/>
                <a:gd name="connsiteX353" fmla="*/ 902335 w 1198484"/>
                <a:gd name="connsiteY353" fmla="*/ 1106805 h 1196339"/>
                <a:gd name="connsiteX354" fmla="*/ 818514 w 1198484"/>
                <a:gd name="connsiteY354" fmla="*/ 1058545 h 1196339"/>
                <a:gd name="connsiteX355" fmla="*/ 928370 w 1198484"/>
                <a:gd name="connsiteY355" fmla="*/ 953770 h 1196339"/>
                <a:gd name="connsiteX356" fmla="*/ 902335 w 1198484"/>
                <a:gd name="connsiteY356" fmla="*/ 1106805 h 1196339"/>
                <a:gd name="connsiteX357" fmla="*/ 1070610 w 1198484"/>
                <a:gd name="connsiteY357" fmla="*/ 923925 h 1196339"/>
                <a:gd name="connsiteX358" fmla="*/ 955675 w 1198484"/>
                <a:gd name="connsiteY358" fmla="*/ 928370 h 1196339"/>
                <a:gd name="connsiteX359" fmla="*/ 1068705 w 1198484"/>
                <a:gd name="connsiteY359" fmla="*/ 820420 h 1196339"/>
                <a:gd name="connsiteX360" fmla="*/ 1111885 w 1198484"/>
                <a:gd name="connsiteY360" fmla="*/ 898525 h 1196339"/>
                <a:gd name="connsiteX361" fmla="*/ 1070610 w 1198484"/>
                <a:gd name="connsiteY361" fmla="*/ 923925 h 1196339"/>
                <a:gd name="connsiteX362" fmla="*/ 1159510 w 1198484"/>
                <a:gd name="connsiteY362" fmla="*/ 834390 h 1196339"/>
                <a:gd name="connsiteX363" fmla="*/ 1131570 w 1198484"/>
                <a:gd name="connsiteY363" fmla="*/ 880110 h 1196339"/>
                <a:gd name="connsiteX364" fmla="*/ 1085214 w 1198484"/>
                <a:gd name="connsiteY364" fmla="*/ 796290 h 1196339"/>
                <a:gd name="connsiteX365" fmla="*/ 1085214 w 1198484"/>
                <a:gd name="connsiteY365" fmla="*/ 792480 h 1196339"/>
                <a:gd name="connsiteX366" fmla="*/ 1172210 w 1198484"/>
                <a:gd name="connsiteY366" fmla="*/ 768985 h 1196339"/>
                <a:gd name="connsiteX367" fmla="*/ 1159510 w 1198484"/>
                <a:gd name="connsiteY367" fmla="*/ 834390 h 1196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Lst>
              <a:rect l="l" t="t" r="r" b="b"/>
              <a:pathLst>
                <a:path w="1198484" h="1196339">
                  <a:moveTo>
                    <a:pt x="1092200" y="601980"/>
                  </a:moveTo>
                  <a:cubicBezTo>
                    <a:pt x="1180464" y="558165"/>
                    <a:pt x="1221739" y="452755"/>
                    <a:pt x="1184275" y="360045"/>
                  </a:cubicBezTo>
                  <a:cubicBezTo>
                    <a:pt x="1147445" y="269875"/>
                    <a:pt x="1049020" y="222885"/>
                    <a:pt x="956945" y="248285"/>
                  </a:cubicBezTo>
                  <a:cubicBezTo>
                    <a:pt x="968375" y="207010"/>
                    <a:pt x="965835" y="163195"/>
                    <a:pt x="949325" y="123190"/>
                  </a:cubicBezTo>
                  <a:cubicBezTo>
                    <a:pt x="929639" y="76200"/>
                    <a:pt x="892810" y="40005"/>
                    <a:pt x="845820" y="20320"/>
                  </a:cubicBezTo>
                  <a:cubicBezTo>
                    <a:pt x="821055" y="10160"/>
                    <a:pt x="795655" y="5715"/>
                    <a:pt x="770889" y="6350"/>
                  </a:cubicBezTo>
                  <a:lnTo>
                    <a:pt x="768985" y="635"/>
                  </a:lnTo>
                  <a:lnTo>
                    <a:pt x="744220" y="7620"/>
                  </a:lnTo>
                  <a:lnTo>
                    <a:pt x="744855" y="8890"/>
                  </a:lnTo>
                  <a:cubicBezTo>
                    <a:pt x="685164" y="17780"/>
                    <a:pt x="631825" y="55245"/>
                    <a:pt x="603250" y="111760"/>
                  </a:cubicBezTo>
                  <a:cubicBezTo>
                    <a:pt x="573405" y="52070"/>
                    <a:pt x="515620" y="13335"/>
                    <a:pt x="452755" y="6985"/>
                  </a:cubicBezTo>
                  <a:lnTo>
                    <a:pt x="452755" y="6985"/>
                  </a:lnTo>
                  <a:lnTo>
                    <a:pt x="427989" y="0"/>
                  </a:lnTo>
                  <a:lnTo>
                    <a:pt x="426085" y="6350"/>
                  </a:lnTo>
                  <a:cubicBezTo>
                    <a:pt x="404495" y="6985"/>
                    <a:pt x="382270" y="11430"/>
                    <a:pt x="361314" y="20320"/>
                  </a:cubicBezTo>
                  <a:cubicBezTo>
                    <a:pt x="340360" y="28575"/>
                    <a:pt x="321310" y="40640"/>
                    <a:pt x="305435" y="55245"/>
                  </a:cubicBezTo>
                  <a:cubicBezTo>
                    <a:pt x="297180" y="51435"/>
                    <a:pt x="295275" y="51435"/>
                    <a:pt x="294005" y="51435"/>
                  </a:cubicBezTo>
                  <a:lnTo>
                    <a:pt x="294005" y="66675"/>
                  </a:lnTo>
                  <a:cubicBezTo>
                    <a:pt x="249555" y="114300"/>
                    <a:pt x="231775" y="182245"/>
                    <a:pt x="249555" y="247650"/>
                  </a:cubicBezTo>
                  <a:cubicBezTo>
                    <a:pt x="189230" y="230505"/>
                    <a:pt x="125730" y="245110"/>
                    <a:pt x="79375" y="282575"/>
                  </a:cubicBezTo>
                  <a:lnTo>
                    <a:pt x="59055" y="294005"/>
                  </a:lnTo>
                  <a:lnTo>
                    <a:pt x="61595" y="298450"/>
                  </a:lnTo>
                  <a:cubicBezTo>
                    <a:pt x="45085" y="314960"/>
                    <a:pt x="31750" y="335280"/>
                    <a:pt x="22225" y="358140"/>
                  </a:cubicBezTo>
                  <a:cubicBezTo>
                    <a:pt x="13970" y="378460"/>
                    <a:pt x="9525" y="398780"/>
                    <a:pt x="8255" y="419735"/>
                  </a:cubicBezTo>
                  <a:cubicBezTo>
                    <a:pt x="1905" y="422275"/>
                    <a:pt x="635" y="422910"/>
                    <a:pt x="0" y="424180"/>
                  </a:cubicBezTo>
                  <a:lnTo>
                    <a:pt x="7620" y="431800"/>
                  </a:lnTo>
                  <a:cubicBezTo>
                    <a:pt x="7620" y="455930"/>
                    <a:pt x="12700" y="480695"/>
                    <a:pt x="22225" y="503555"/>
                  </a:cubicBezTo>
                  <a:cubicBezTo>
                    <a:pt x="40005" y="546100"/>
                    <a:pt x="71755" y="579755"/>
                    <a:pt x="113030" y="600075"/>
                  </a:cubicBezTo>
                  <a:cubicBezTo>
                    <a:pt x="53339" y="629285"/>
                    <a:pt x="15239" y="686435"/>
                    <a:pt x="8255" y="749300"/>
                  </a:cubicBezTo>
                  <a:lnTo>
                    <a:pt x="5080" y="762000"/>
                  </a:lnTo>
                  <a:lnTo>
                    <a:pt x="7620" y="762635"/>
                  </a:lnTo>
                  <a:cubicBezTo>
                    <a:pt x="6350" y="789305"/>
                    <a:pt x="10795" y="815975"/>
                    <a:pt x="21589" y="842010"/>
                  </a:cubicBezTo>
                  <a:cubicBezTo>
                    <a:pt x="51435" y="915670"/>
                    <a:pt x="123189" y="960755"/>
                    <a:pt x="198120" y="960755"/>
                  </a:cubicBezTo>
                  <a:cubicBezTo>
                    <a:pt x="214630" y="960755"/>
                    <a:pt x="231775" y="958215"/>
                    <a:pt x="248920" y="953770"/>
                  </a:cubicBezTo>
                  <a:cubicBezTo>
                    <a:pt x="222885" y="1045210"/>
                    <a:pt x="269875" y="1144270"/>
                    <a:pt x="360045" y="1181100"/>
                  </a:cubicBezTo>
                  <a:cubicBezTo>
                    <a:pt x="383539" y="1190625"/>
                    <a:pt x="407670" y="1195705"/>
                    <a:pt x="432435" y="1195705"/>
                  </a:cubicBezTo>
                  <a:cubicBezTo>
                    <a:pt x="457200" y="1195705"/>
                    <a:pt x="481964" y="1190625"/>
                    <a:pt x="506095" y="1181100"/>
                  </a:cubicBezTo>
                  <a:cubicBezTo>
                    <a:pt x="548639" y="1163320"/>
                    <a:pt x="582295" y="1131570"/>
                    <a:pt x="602614" y="1090295"/>
                  </a:cubicBezTo>
                  <a:cubicBezTo>
                    <a:pt x="635000" y="1156335"/>
                    <a:pt x="702310" y="1196340"/>
                    <a:pt x="773430" y="1196340"/>
                  </a:cubicBezTo>
                  <a:cubicBezTo>
                    <a:pt x="796925" y="1196340"/>
                    <a:pt x="821689" y="1191895"/>
                    <a:pt x="844550" y="1182370"/>
                  </a:cubicBezTo>
                  <a:cubicBezTo>
                    <a:pt x="934720" y="1145540"/>
                    <a:pt x="981710" y="1047115"/>
                    <a:pt x="956310" y="955040"/>
                  </a:cubicBezTo>
                  <a:cubicBezTo>
                    <a:pt x="973455" y="960120"/>
                    <a:pt x="990600" y="962025"/>
                    <a:pt x="1007745" y="962025"/>
                  </a:cubicBezTo>
                  <a:cubicBezTo>
                    <a:pt x="1032510" y="962025"/>
                    <a:pt x="1057275" y="956945"/>
                    <a:pt x="1081405" y="947420"/>
                  </a:cubicBezTo>
                  <a:cubicBezTo>
                    <a:pt x="1128395" y="927735"/>
                    <a:pt x="1164589" y="890905"/>
                    <a:pt x="1184275" y="843915"/>
                  </a:cubicBezTo>
                  <a:cubicBezTo>
                    <a:pt x="1203325" y="796925"/>
                    <a:pt x="1203325" y="745490"/>
                    <a:pt x="1183639" y="698500"/>
                  </a:cubicBezTo>
                  <a:cubicBezTo>
                    <a:pt x="1164589" y="655955"/>
                    <a:pt x="1132839" y="622300"/>
                    <a:pt x="1092200" y="601980"/>
                  </a:cubicBezTo>
                  <a:close/>
                  <a:moveTo>
                    <a:pt x="1158875" y="708660"/>
                  </a:moveTo>
                  <a:cubicBezTo>
                    <a:pt x="1163320" y="720090"/>
                    <a:pt x="1167130" y="731520"/>
                    <a:pt x="1169035" y="742950"/>
                  </a:cubicBezTo>
                  <a:lnTo>
                    <a:pt x="1084580" y="765810"/>
                  </a:lnTo>
                  <a:lnTo>
                    <a:pt x="1084580" y="627380"/>
                  </a:lnTo>
                  <a:cubicBezTo>
                    <a:pt x="1118235" y="645160"/>
                    <a:pt x="1144270" y="673735"/>
                    <a:pt x="1158875" y="708660"/>
                  </a:cubicBezTo>
                  <a:close/>
                  <a:moveTo>
                    <a:pt x="811530" y="1029970"/>
                  </a:moveTo>
                  <a:cubicBezTo>
                    <a:pt x="822960" y="984885"/>
                    <a:pt x="838200" y="927735"/>
                    <a:pt x="856614" y="854075"/>
                  </a:cubicBezTo>
                  <a:lnTo>
                    <a:pt x="1052195" y="801370"/>
                  </a:lnTo>
                  <a:lnTo>
                    <a:pt x="811530" y="1029970"/>
                  </a:lnTo>
                  <a:close/>
                  <a:moveTo>
                    <a:pt x="422910" y="1062990"/>
                  </a:moveTo>
                  <a:lnTo>
                    <a:pt x="422910" y="1071245"/>
                  </a:lnTo>
                  <a:lnTo>
                    <a:pt x="419735" y="1068070"/>
                  </a:lnTo>
                  <a:cubicBezTo>
                    <a:pt x="419735" y="1066800"/>
                    <a:pt x="419100" y="1066165"/>
                    <a:pt x="419100" y="1064895"/>
                  </a:cubicBezTo>
                  <a:cubicBezTo>
                    <a:pt x="461645" y="1040130"/>
                    <a:pt x="518795" y="1006475"/>
                    <a:pt x="596264" y="960120"/>
                  </a:cubicBezTo>
                  <a:lnTo>
                    <a:pt x="773430" y="1061720"/>
                  </a:lnTo>
                  <a:lnTo>
                    <a:pt x="422910" y="1062990"/>
                  </a:lnTo>
                  <a:close/>
                  <a:moveTo>
                    <a:pt x="156210" y="803275"/>
                  </a:moveTo>
                  <a:lnTo>
                    <a:pt x="338455" y="852805"/>
                  </a:lnTo>
                  <a:cubicBezTo>
                    <a:pt x="356870" y="927735"/>
                    <a:pt x="372110" y="986155"/>
                    <a:pt x="383539" y="1031240"/>
                  </a:cubicBezTo>
                  <a:lnTo>
                    <a:pt x="156210" y="803275"/>
                  </a:lnTo>
                  <a:close/>
                  <a:moveTo>
                    <a:pt x="377825" y="184785"/>
                  </a:moveTo>
                  <a:lnTo>
                    <a:pt x="337185" y="332740"/>
                  </a:lnTo>
                  <a:cubicBezTo>
                    <a:pt x="278764" y="347345"/>
                    <a:pt x="229870" y="359410"/>
                    <a:pt x="190500" y="369570"/>
                  </a:cubicBezTo>
                  <a:lnTo>
                    <a:pt x="377825" y="184785"/>
                  </a:lnTo>
                  <a:close/>
                  <a:moveTo>
                    <a:pt x="732155" y="147320"/>
                  </a:moveTo>
                  <a:lnTo>
                    <a:pt x="596900" y="224155"/>
                  </a:lnTo>
                  <a:cubicBezTo>
                    <a:pt x="546100" y="193675"/>
                    <a:pt x="504189" y="168275"/>
                    <a:pt x="469264" y="147955"/>
                  </a:cubicBezTo>
                  <a:lnTo>
                    <a:pt x="732155" y="147320"/>
                  </a:lnTo>
                  <a:close/>
                  <a:moveTo>
                    <a:pt x="1019810" y="374650"/>
                  </a:moveTo>
                  <a:cubicBezTo>
                    <a:pt x="977264" y="363855"/>
                    <a:pt x="925195" y="349885"/>
                    <a:pt x="859155" y="333375"/>
                  </a:cubicBezTo>
                  <a:lnTo>
                    <a:pt x="815339" y="171450"/>
                  </a:lnTo>
                  <a:lnTo>
                    <a:pt x="1019810" y="374650"/>
                  </a:lnTo>
                  <a:close/>
                  <a:moveTo>
                    <a:pt x="247014" y="614680"/>
                  </a:moveTo>
                  <a:cubicBezTo>
                    <a:pt x="264795" y="653415"/>
                    <a:pt x="290830" y="685800"/>
                    <a:pt x="321945" y="709930"/>
                  </a:cubicBezTo>
                  <a:cubicBezTo>
                    <a:pt x="316864" y="747395"/>
                    <a:pt x="320675" y="786765"/>
                    <a:pt x="334010" y="824865"/>
                  </a:cubicBezTo>
                  <a:lnTo>
                    <a:pt x="151764" y="774700"/>
                  </a:lnTo>
                  <a:cubicBezTo>
                    <a:pt x="182245" y="723265"/>
                    <a:pt x="217805" y="663575"/>
                    <a:pt x="247014" y="614680"/>
                  </a:cubicBezTo>
                  <a:close/>
                  <a:moveTo>
                    <a:pt x="363855" y="361950"/>
                  </a:moveTo>
                  <a:cubicBezTo>
                    <a:pt x="398145" y="347980"/>
                    <a:pt x="433705" y="342265"/>
                    <a:pt x="467995" y="344805"/>
                  </a:cubicBezTo>
                  <a:cubicBezTo>
                    <a:pt x="451485" y="372745"/>
                    <a:pt x="441960" y="403860"/>
                    <a:pt x="438785" y="436880"/>
                  </a:cubicBezTo>
                  <a:cubicBezTo>
                    <a:pt x="405764" y="439420"/>
                    <a:pt x="374650" y="449580"/>
                    <a:pt x="346710" y="465455"/>
                  </a:cubicBezTo>
                  <a:cubicBezTo>
                    <a:pt x="344170" y="431800"/>
                    <a:pt x="349885" y="396240"/>
                    <a:pt x="363855" y="361950"/>
                  </a:cubicBezTo>
                  <a:close/>
                  <a:moveTo>
                    <a:pt x="947420" y="574675"/>
                  </a:moveTo>
                  <a:cubicBezTo>
                    <a:pt x="929639" y="537210"/>
                    <a:pt x="904239" y="506095"/>
                    <a:pt x="873760" y="482600"/>
                  </a:cubicBezTo>
                  <a:cubicBezTo>
                    <a:pt x="879475" y="442595"/>
                    <a:pt x="874395" y="400685"/>
                    <a:pt x="859155" y="360045"/>
                  </a:cubicBezTo>
                  <a:cubicBezTo>
                    <a:pt x="915035" y="374015"/>
                    <a:pt x="983614" y="391795"/>
                    <a:pt x="1043939" y="407670"/>
                  </a:cubicBezTo>
                  <a:lnTo>
                    <a:pt x="947420" y="574675"/>
                  </a:lnTo>
                  <a:close/>
                  <a:moveTo>
                    <a:pt x="831850" y="831215"/>
                  </a:moveTo>
                  <a:cubicBezTo>
                    <a:pt x="797560" y="845185"/>
                    <a:pt x="762000" y="850900"/>
                    <a:pt x="727710" y="848360"/>
                  </a:cubicBezTo>
                  <a:cubicBezTo>
                    <a:pt x="744220" y="820420"/>
                    <a:pt x="753745" y="789305"/>
                    <a:pt x="756920" y="756285"/>
                  </a:cubicBezTo>
                  <a:cubicBezTo>
                    <a:pt x="789939" y="753745"/>
                    <a:pt x="821055" y="743585"/>
                    <a:pt x="848995" y="727710"/>
                  </a:cubicBezTo>
                  <a:cubicBezTo>
                    <a:pt x="851535" y="761365"/>
                    <a:pt x="845820" y="796925"/>
                    <a:pt x="831850" y="831215"/>
                  </a:cubicBezTo>
                  <a:close/>
                  <a:moveTo>
                    <a:pt x="511810" y="866140"/>
                  </a:moveTo>
                  <a:cubicBezTo>
                    <a:pt x="542925" y="857885"/>
                    <a:pt x="572135" y="842645"/>
                    <a:pt x="597535" y="821690"/>
                  </a:cubicBezTo>
                  <a:cubicBezTo>
                    <a:pt x="622935" y="843280"/>
                    <a:pt x="651510" y="857885"/>
                    <a:pt x="683260" y="866775"/>
                  </a:cubicBezTo>
                  <a:cubicBezTo>
                    <a:pt x="661035" y="892175"/>
                    <a:pt x="631825" y="913765"/>
                    <a:pt x="597535" y="927735"/>
                  </a:cubicBezTo>
                  <a:cubicBezTo>
                    <a:pt x="563245" y="913130"/>
                    <a:pt x="534035" y="892175"/>
                    <a:pt x="511810" y="866140"/>
                  </a:cubicBezTo>
                  <a:close/>
                  <a:moveTo>
                    <a:pt x="346075" y="726440"/>
                  </a:moveTo>
                  <a:cubicBezTo>
                    <a:pt x="374014" y="742950"/>
                    <a:pt x="405130" y="752475"/>
                    <a:pt x="438150" y="755650"/>
                  </a:cubicBezTo>
                  <a:cubicBezTo>
                    <a:pt x="440689" y="788670"/>
                    <a:pt x="450850" y="819785"/>
                    <a:pt x="466725" y="847725"/>
                  </a:cubicBezTo>
                  <a:cubicBezTo>
                    <a:pt x="432435" y="850265"/>
                    <a:pt x="397510" y="844550"/>
                    <a:pt x="363220" y="830580"/>
                  </a:cubicBezTo>
                  <a:cubicBezTo>
                    <a:pt x="349250" y="795655"/>
                    <a:pt x="343535" y="760095"/>
                    <a:pt x="346075" y="726440"/>
                  </a:cubicBezTo>
                  <a:close/>
                  <a:moveTo>
                    <a:pt x="456564" y="454660"/>
                  </a:moveTo>
                  <a:lnTo>
                    <a:pt x="502920" y="454660"/>
                  </a:lnTo>
                  <a:lnTo>
                    <a:pt x="456564" y="501015"/>
                  </a:lnTo>
                  <a:lnTo>
                    <a:pt x="456564" y="454660"/>
                  </a:lnTo>
                  <a:close/>
                  <a:moveTo>
                    <a:pt x="539750" y="455295"/>
                  </a:moveTo>
                  <a:lnTo>
                    <a:pt x="656589" y="455295"/>
                  </a:lnTo>
                  <a:lnTo>
                    <a:pt x="739139" y="538480"/>
                  </a:lnTo>
                  <a:lnTo>
                    <a:pt x="739139" y="655320"/>
                  </a:lnTo>
                  <a:lnTo>
                    <a:pt x="655955" y="737870"/>
                  </a:lnTo>
                  <a:lnTo>
                    <a:pt x="539114" y="737870"/>
                  </a:lnTo>
                  <a:lnTo>
                    <a:pt x="456564" y="654685"/>
                  </a:lnTo>
                  <a:lnTo>
                    <a:pt x="456564" y="537845"/>
                  </a:lnTo>
                  <a:lnTo>
                    <a:pt x="539750" y="455295"/>
                  </a:lnTo>
                  <a:close/>
                  <a:moveTo>
                    <a:pt x="598170" y="396875"/>
                  </a:moveTo>
                  <a:lnTo>
                    <a:pt x="631189" y="429895"/>
                  </a:lnTo>
                  <a:lnTo>
                    <a:pt x="565785" y="429895"/>
                  </a:lnTo>
                  <a:lnTo>
                    <a:pt x="598170" y="396875"/>
                  </a:lnTo>
                  <a:close/>
                  <a:moveTo>
                    <a:pt x="849630" y="466725"/>
                  </a:moveTo>
                  <a:cubicBezTo>
                    <a:pt x="821689" y="450215"/>
                    <a:pt x="790575" y="440690"/>
                    <a:pt x="757555" y="437515"/>
                  </a:cubicBezTo>
                  <a:cubicBezTo>
                    <a:pt x="755014" y="404495"/>
                    <a:pt x="744855" y="373380"/>
                    <a:pt x="728980" y="345440"/>
                  </a:cubicBezTo>
                  <a:cubicBezTo>
                    <a:pt x="763270" y="342900"/>
                    <a:pt x="798195" y="348615"/>
                    <a:pt x="833120" y="362585"/>
                  </a:cubicBezTo>
                  <a:cubicBezTo>
                    <a:pt x="846455" y="396875"/>
                    <a:pt x="852170" y="432435"/>
                    <a:pt x="849630" y="466725"/>
                  </a:cubicBezTo>
                  <a:close/>
                  <a:moveTo>
                    <a:pt x="809625" y="572770"/>
                  </a:moveTo>
                  <a:lnTo>
                    <a:pt x="764539" y="527685"/>
                  </a:lnTo>
                  <a:lnTo>
                    <a:pt x="764539" y="464185"/>
                  </a:lnTo>
                  <a:cubicBezTo>
                    <a:pt x="793750" y="467995"/>
                    <a:pt x="820420" y="478790"/>
                    <a:pt x="845185" y="494665"/>
                  </a:cubicBezTo>
                  <a:cubicBezTo>
                    <a:pt x="839470" y="522605"/>
                    <a:pt x="827405" y="549275"/>
                    <a:pt x="809625" y="572770"/>
                  </a:cubicBezTo>
                  <a:close/>
                  <a:moveTo>
                    <a:pt x="797560" y="596900"/>
                  </a:moveTo>
                  <a:lnTo>
                    <a:pt x="764539" y="629920"/>
                  </a:lnTo>
                  <a:lnTo>
                    <a:pt x="764539" y="564515"/>
                  </a:lnTo>
                  <a:lnTo>
                    <a:pt x="797560" y="596900"/>
                  </a:lnTo>
                  <a:close/>
                  <a:moveTo>
                    <a:pt x="739139" y="501650"/>
                  </a:moveTo>
                  <a:lnTo>
                    <a:pt x="692785" y="455295"/>
                  </a:lnTo>
                  <a:lnTo>
                    <a:pt x="739139" y="455295"/>
                  </a:lnTo>
                  <a:lnTo>
                    <a:pt x="739139" y="501650"/>
                  </a:lnTo>
                  <a:close/>
                  <a:moveTo>
                    <a:pt x="730885" y="429895"/>
                  </a:moveTo>
                  <a:lnTo>
                    <a:pt x="667385" y="429895"/>
                  </a:lnTo>
                  <a:lnTo>
                    <a:pt x="622300" y="384810"/>
                  </a:lnTo>
                  <a:cubicBezTo>
                    <a:pt x="645795" y="367030"/>
                    <a:pt x="672464" y="355600"/>
                    <a:pt x="700405" y="349250"/>
                  </a:cubicBezTo>
                  <a:cubicBezTo>
                    <a:pt x="716280" y="373380"/>
                    <a:pt x="727075" y="400685"/>
                    <a:pt x="730885" y="429895"/>
                  </a:cubicBezTo>
                  <a:close/>
                  <a:moveTo>
                    <a:pt x="739139" y="737870"/>
                  </a:moveTo>
                  <a:lnTo>
                    <a:pt x="692785" y="737870"/>
                  </a:lnTo>
                  <a:lnTo>
                    <a:pt x="739139" y="691515"/>
                  </a:lnTo>
                  <a:lnTo>
                    <a:pt x="739139" y="737870"/>
                  </a:lnTo>
                  <a:close/>
                  <a:moveTo>
                    <a:pt x="597535" y="796290"/>
                  </a:moveTo>
                  <a:lnTo>
                    <a:pt x="564514" y="763270"/>
                  </a:lnTo>
                  <a:lnTo>
                    <a:pt x="629920" y="763270"/>
                  </a:lnTo>
                  <a:lnTo>
                    <a:pt x="597535" y="796290"/>
                  </a:lnTo>
                  <a:close/>
                  <a:moveTo>
                    <a:pt x="456564" y="690880"/>
                  </a:moveTo>
                  <a:lnTo>
                    <a:pt x="502920" y="737235"/>
                  </a:lnTo>
                  <a:lnTo>
                    <a:pt x="456564" y="737235"/>
                  </a:lnTo>
                  <a:lnTo>
                    <a:pt x="456564" y="690880"/>
                  </a:lnTo>
                  <a:close/>
                  <a:moveTo>
                    <a:pt x="430530" y="629285"/>
                  </a:moveTo>
                  <a:lnTo>
                    <a:pt x="397510" y="596265"/>
                  </a:lnTo>
                  <a:lnTo>
                    <a:pt x="430530" y="563245"/>
                  </a:lnTo>
                  <a:lnTo>
                    <a:pt x="430530" y="629285"/>
                  </a:lnTo>
                  <a:close/>
                  <a:moveTo>
                    <a:pt x="386080" y="620395"/>
                  </a:moveTo>
                  <a:lnTo>
                    <a:pt x="431164" y="665480"/>
                  </a:lnTo>
                  <a:lnTo>
                    <a:pt x="431164" y="728980"/>
                  </a:lnTo>
                  <a:cubicBezTo>
                    <a:pt x="401955" y="725170"/>
                    <a:pt x="375285" y="714375"/>
                    <a:pt x="350520" y="698500"/>
                  </a:cubicBezTo>
                  <a:cubicBezTo>
                    <a:pt x="356235" y="670560"/>
                    <a:pt x="368300" y="643890"/>
                    <a:pt x="386080" y="620395"/>
                  </a:cubicBezTo>
                  <a:close/>
                  <a:moveTo>
                    <a:pt x="464820" y="763270"/>
                  </a:moveTo>
                  <a:lnTo>
                    <a:pt x="528320" y="763270"/>
                  </a:lnTo>
                  <a:lnTo>
                    <a:pt x="573405" y="808355"/>
                  </a:lnTo>
                  <a:cubicBezTo>
                    <a:pt x="549910" y="826135"/>
                    <a:pt x="523239" y="837565"/>
                    <a:pt x="495300" y="843915"/>
                  </a:cubicBezTo>
                  <a:cubicBezTo>
                    <a:pt x="478789" y="819785"/>
                    <a:pt x="468630" y="792480"/>
                    <a:pt x="464820" y="763270"/>
                  </a:cubicBezTo>
                  <a:close/>
                  <a:moveTo>
                    <a:pt x="621664" y="808355"/>
                  </a:moveTo>
                  <a:lnTo>
                    <a:pt x="666750" y="763270"/>
                  </a:lnTo>
                  <a:lnTo>
                    <a:pt x="730250" y="763270"/>
                  </a:lnTo>
                  <a:cubicBezTo>
                    <a:pt x="726439" y="792480"/>
                    <a:pt x="715645" y="819150"/>
                    <a:pt x="699770" y="843915"/>
                  </a:cubicBezTo>
                  <a:cubicBezTo>
                    <a:pt x="671830" y="838200"/>
                    <a:pt x="645160" y="826135"/>
                    <a:pt x="621664" y="808355"/>
                  </a:cubicBezTo>
                  <a:close/>
                  <a:moveTo>
                    <a:pt x="764539" y="729615"/>
                  </a:moveTo>
                  <a:lnTo>
                    <a:pt x="764539" y="666115"/>
                  </a:lnTo>
                  <a:lnTo>
                    <a:pt x="809625" y="621030"/>
                  </a:lnTo>
                  <a:cubicBezTo>
                    <a:pt x="827405" y="644525"/>
                    <a:pt x="838835" y="671195"/>
                    <a:pt x="845185" y="699135"/>
                  </a:cubicBezTo>
                  <a:cubicBezTo>
                    <a:pt x="821055" y="715010"/>
                    <a:pt x="793750" y="725805"/>
                    <a:pt x="764539" y="729615"/>
                  </a:cubicBezTo>
                  <a:close/>
                  <a:moveTo>
                    <a:pt x="822960" y="596900"/>
                  </a:moveTo>
                  <a:cubicBezTo>
                    <a:pt x="844550" y="571500"/>
                    <a:pt x="859155" y="542925"/>
                    <a:pt x="868045" y="511175"/>
                  </a:cubicBezTo>
                  <a:cubicBezTo>
                    <a:pt x="894080" y="533400"/>
                    <a:pt x="915035" y="562610"/>
                    <a:pt x="929005" y="596900"/>
                  </a:cubicBezTo>
                  <a:cubicBezTo>
                    <a:pt x="914400" y="631190"/>
                    <a:pt x="893445" y="660400"/>
                    <a:pt x="867410" y="682625"/>
                  </a:cubicBezTo>
                  <a:cubicBezTo>
                    <a:pt x="859155" y="651510"/>
                    <a:pt x="844550" y="622300"/>
                    <a:pt x="822960" y="596900"/>
                  </a:cubicBezTo>
                  <a:close/>
                  <a:moveTo>
                    <a:pt x="712470" y="321310"/>
                  </a:moveTo>
                  <a:cubicBezTo>
                    <a:pt x="687705" y="288925"/>
                    <a:pt x="654685" y="262255"/>
                    <a:pt x="614045" y="244475"/>
                  </a:cubicBezTo>
                  <a:lnTo>
                    <a:pt x="782320" y="148590"/>
                  </a:lnTo>
                  <a:lnTo>
                    <a:pt x="833120" y="335915"/>
                  </a:lnTo>
                  <a:cubicBezTo>
                    <a:pt x="793114" y="320675"/>
                    <a:pt x="751839" y="315595"/>
                    <a:pt x="712470" y="321310"/>
                  </a:cubicBezTo>
                  <a:close/>
                  <a:moveTo>
                    <a:pt x="598170" y="265430"/>
                  </a:moveTo>
                  <a:cubicBezTo>
                    <a:pt x="632460" y="280035"/>
                    <a:pt x="661670" y="300990"/>
                    <a:pt x="683895" y="327025"/>
                  </a:cubicBezTo>
                  <a:cubicBezTo>
                    <a:pt x="652780" y="335280"/>
                    <a:pt x="623570" y="350520"/>
                    <a:pt x="598170" y="371475"/>
                  </a:cubicBezTo>
                  <a:cubicBezTo>
                    <a:pt x="572770" y="349885"/>
                    <a:pt x="544195" y="335280"/>
                    <a:pt x="512445" y="326390"/>
                  </a:cubicBezTo>
                  <a:cubicBezTo>
                    <a:pt x="535305" y="300990"/>
                    <a:pt x="563880" y="279400"/>
                    <a:pt x="598170" y="265430"/>
                  </a:cubicBezTo>
                  <a:close/>
                  <a:moveTo>
                    <a:pt x="574039" y="384810"/>
                  </a:moveTo>
                  <a:lnTo>
                    <a:pt x="528955" y="429895"/>
                  </a:lnTo>
                  <a:lnTo>
                    <a:pt x="465455" y="429895"/>
                  </a:lnTo>
                  <a:cubicBezTo>
                    <a:pt x="469264" y="400685"/>
                    <a:pt x="480060" y="374015"/>
                    <a:pt x="495935" y="349250"/>
                  </a:cubicBezTo>
                  <a:cubicBezTo>
                    <a:pt x="523875" y="354965"/>
                    <a:pt x="550545" y="367030"/>
                    <a:pt x="574039" y="384810"/>
                  </a:cubicBezTo>
                  <a:close/>
                  <a:moveTo>
                    <a:pt x="431164" y="463550"/>
                  </a:moveTo>
                  <a:lnTo>
                    <a:pt x="431164" y="527050"/>
                  </a:lnTo>
                  <a:lnTo>
                    <a:pt x="386080" y="572135"/>
                  </a:lnTo>
                  <a:cubicBezTo>
                    <a:pt x="368300" y="548640"/>
                    <a:pt x="356870" y="521970"/>
                    <a:pt x="350520" y="494030"/>
                  </a:cubicBezTo>
                  <a:cubicBezTo>
                    <a:pt x="374650" y="477520"/>
                    <a:pt x="401955" y="467360"/>
                    <a:pt x="431164" y="463550"/>
                  </a:cubicBezTo>
                  <a:close/>
                  <a:moveTo>
                    <a:pt x="372745" y="596265"/>
                  </a:moveTo>
                  <a:cubicBezTo>
                    <a:pt x="351155" y="621665"/>
                    <a:pt x="336550" y="650240"/>
                    <a:pt x="327660" y="681990"/>
                  </a:cubicBezTo>
                  <a:cubicBezTo>
                    <a:pt x="301625" y="659765"/>
                    <a:pt x="280670" y="630555"/>
                    <a:pt x="266700" y="596265"/>
                  </a:cubicBezTo>
                  <a:cubicBezTo>
                    <a:pt x="281305" y="561975"/>
                    <a:pt x="302260" y="532765"/>
                    <a:pt x="328295" y="510540"/>
                  </a:cubicBezTo>
                  <a:cubicBezTo>
                    <a:pt x="336550" y="541655"/>
                    <a:pt x="351155" y="570865"/>
                    <a:pt x="372745" y="596265"/>
                  </a:cubicBezTo>
                  <a:close/>
                  <a:moveTo>
                    <a:pt x="452120" y="874395"/>
                  </a:moveTo>
                  <a:cubicBezTo>
                    <a:pt x="462914" y="874395"/>
                    <a:pt x="473075" y="873760"/>
                    <a:pt x="483235" y="872490"/>
                  </a:cubicBezTo>
                  <a:cubicBezTo>
                    <a:pt x="506095" y="902335"/>
                    <a:pt x="535939" y="927100"/>
                    <a:pt x="572135" y="944880"/>
                  </a:cubicBezTo>
                  <a:cubicBezTo>
                    <a:pt x="523239" y="974090"/>
                    <a:pt x="463550" y="1009015"/>
                    <a:pt x="412114" y="1039495"/>
                  </a:cubicBezTo>
                  <a:cubicBezTo>
                    <a:pt x="396875" y="981710"/>
                    <a:pt x="380364" y="914400"/>
                    <a:pt x="366395" y="859790"/>
                  </a:cubicBezTo>
                  <a:cubicBezTo>
                    <a:pt x="394335" y="869315"/>
                    <a:pt x="423545" y="874395"/>
                    <a:pt x="452120" y="874395"/>
                  </a:cubicBezTo>
                  <a:close/>
                  <a:moveTo>
                    <a:pt x="711835" y="872490"/>
                  </a:moveTo>
                  <a:cubicBezTo>
                    <a:pt x="722630" y="873760"/>
                    <a:pt x="732789" y="874395"/>
                    <a:pt x="743585" y="874395"/>
                  </a:cubicBezTo>
                  <a:cubicBezTo>
                    <a:pt x="771525" y="874395"/>
                    <a:pt x="800100" y="869315"/>
                    <a:pt x="828675" y="859790"/>
                  </a:cubicBezTo>
                  <a:cubicBezTo>
                    <a:pt x="814705" y="914400"/>
                    <a:pt x="797560" y="980440"/>
                    <a:pt x="782955" y="1038225"/>
                  </a:cubicBezTo>
                  <a:lnTo>
                    <a:pt x="621664" y="945515"/>
                  </a:lnTo>
                  <a:cubicBezTo>
                    <a:pt x="657860" y="927735"/>
                    <a:pt x="688339" y="902335"/>
                    <a:pt x="711835" y="872490"/>
                  </a:cubicBezTo>
                  <a:close/>
                  <a:moveTo>
                    <a:pt x="873125" y="711200"/>
                  </a:moveTo>
                  <a:cubicBezTo>
                    <a:pt x="904239" y="687070"/>
                    <a:pt x="930275" y="654685"/>
                    <a:pt x="948689" y="615950"/>
                  </a:cubicBezTo>
                  <a:cubicBezTo>
                    <a:pt x="977900" y="664845"/>
                    <a:pt x="1012825" y="724535"/>
                    <a:pt x="1043305" y="776605"/>
                  </a:cubicBezTo>
                  <a:lnTo>
                    <a:pt x="860425" y="826135"/>
                  </a:lnTo>
                  <a:cubicBezTo>
                    <a:pt x="874395" y="788035"/>
                    <a:pt x="878205" y="748665"/>
                    <a:pt x="873125" y="711200"/>
                  </a:cubicBezTo>
                  <a:close/>
                  <a:moveTo>
                    <a:pt x="965835" y="594360"/>
                  </a:moveTo>
                  <a:lnTo>
                    <a:pt x="1059814" y="431165"/>
                  </a:lnTo>
                  <a:lnTo>
                    <a:pt x="1059180" y="752475"/>
                  </a:lnTo>
                  <a:cubicBezTo>
                    <a:pt x="1035685" y="711835"/>
                    <a:pt x="1005205" y="660400"/>
                    <a:pt x="965835" y="594360"/>
                  </a:cubicBezTo>
                  <a:close/>
                  <a:moveTo>
                    <a:pt x="414655" y="147955"/>
                  </a:moveTo>
                  <a:lnTo>
                    <a:pt x="418464" y="147955"/>
                  </a:lnTo>
                  <a:cubicBezTo>
                    <a:pt x="471805" y="179070"/>
                    <a:pt x="532130" y="215265"/>
                    <a:pt x="581025" y="244475"/>
                  </a:cubicBezTo>
                  <a:cubicBezTo>
                    <a:pt x="541655" y="262255"/>
                    <a:pt x="508635" y="288290"/>
                    <a:pt x="483870" y="320040"/>
                  </a:cubicBezTo>
                  <a:cubicBezTo>
                    <a:pt x="444500" y="314960"/>
                    <a:pt x="403225" y="319405"/>
                    <a:pt x="363220" y="334010"/>
                  </a:cubicBezTo>
                  <a:lnTo>
                    <a:pt x="414655" y="147955"/>
                  </a:lnTo>
                  <a:lnTo>
                    <a:pt x="414655" y="147955"/>
                  </a:lnTo>
                  <a:close/>
                  <a:moveTo>
                    <a:pt x="337185" y="359410"/>
                  </a:moveTo>
                  <a:cubicBezTo>
                    <a:pt x="321945" y="400050"/>
                    <a:pt x="316864" y="441960"/>
                    <a:pt x="321945" y="481965"/>
                  </a:cubicBezTo>
                  <a:cubicBezTo>
                    <a:pt x="291464" y="505460"/>
                    <a:pt x="266064" y="536575"/>
                    <a:pt x="248285" y="574040"/>
                  </a:cubicBezTo>
                  <a:lnTo>
                    <a:pt x="153035" y="407035"/>
                  </a:lnTo>
                  <a:lnTo>
                    <a:pt x="153670" y="406400"/>
                  </a:lnTo>
                  <a:cubicBezTo>
                    <a:pt x="213360" y="390525"/>
                    <a:pt x="281939" y="373380"/>
                    <a:pt x="337185" y="359410"/>
                  </a:cubicBezTo>
                  <a:close/>
                  <a:moveTo>
                    <a:pt x="146050" y="446405"/>
                  </a:moveTo>
                  <a:lnTo>
                    <a:pt x="229870" y="593090"/>
                  </a:lnTo>
                  <a:cubicBezTo>
                    <a:pt x="194945" y="651510"/>
                    <a:pt x="167005" y="697865"/>
                    <a:pt x="144780" y="735965"/>
                  </a:cubicBezTo>
                  <a:lnTo>
                    <a:pt x="146050" y="446405"/>
                  </a:lnTo>
                  <a:close/>
                  <a:moveTo>
                    <a:pt x="422910" y="1080770"/>
                  </a:moveTo>
                  <a:cubicBezTo>
                    <a:pt x="422275" y="1078865"/>
                    <a:pt x="421639" y="1076960"/>
                    <a:pt x="421639" y="1075055"/>
                  </a:cubicBezTo>
                  <a:lnTo>
                    <a:pt x="422910" y="1073785"/>
                  </a:lnTo>
                  <a:lnTo>
                    <a:pt x="422910" y="1080770"/>
                  </a:lnTo>
                  <a:close/>
                  <a:moveTo>
                    <a:pt x="1085214" y="576580"/>
                  </a:moveTo>
                  <a:lnTo>
                    <a:pt x="1085214" y="418465"/>
                  </a:lnTo>
                  <a:cubicBezTo>
                    <a:pt x="1125220" y="429260"/>
                    <a:pt x="1156970" y="438150"/>
                    <a:pt x="1171575" y="442595"/>
                  </a:cubicBezTo>
                  <a:cubicBezTo>
                    <a:pt x="1170305" y="460375"/>
                    <a:pt x="1165860" y="478155"/>
                    <a:pt x="1158875" y="495300"/>
                  </a:cubicBezTo>
                  <a:cubicBezTo>
                    <a:pt x="1144270" y="530860"/>
                    <a:pt x="1118235" y="558800"/>
                    <a:pt x="1085214" y="576580"/>
                  </a:cubicBezTo>
                  <a:close/>
                  <a:moveTo>
                    <a:pt x="1160145" y="369570"/>
                  </a:moveTo>
                  <a:cubicBezTo>
                    <a:pt x="1166495" y="384810"/>
                    <a:pt x="1170305" y="400685"/>
                    <a:pt x="1171575" y="416560"/>
                  </a:cubicBezTo>
                  <a:cubicBezTo>
                    <a:pt x="1155700" y="411480"/>
                    <a:pt x="1128395" y="403860"/>
                    <a:pt x="1082675" y="391160"/>
                  </a:cubicBezTo>
                  <a:lnTo>
                    <a:pt x="1125855" y="316865"/>
                  </a:lnTo>
                  <a:cubicBezTo>
                    <a:pt x="1139825" y="331470"/>
                    <a:pt x="1151889" y="349250"/>
                    <a:pt x="1160145" y="369570"/>
                  </a:cubicBezTo>
                  <a:close/>
                  <a:moveTo>
                    <a:pt x="1105535" y="299720"/>
                  </a:moveTo>
                  <a:lnTo>
                    <a:pt x="1059814" y="379095"/>
                  </a:lnTo>
                  <a:lnTo>
                    <a:pt x="956310" y="275590"/>
                  </a:lnTo>
                  <a:cubicBezTo>
                    <a:pt x="1008380" y="258445"/>
                    <a:pt x="1063625" y="268605"/>
                    <a:pt x="1105535" y="299720"/>
                  </a:cubicBezTo>
                  <a:close/>
                  <a:moveTo>
                    <a:pt x="929639" y="248920"/>
                  </a:moveTo>
                  <a:lnTo>
                    <a:pt x="811530" y="131445"/>
                  </a:lnTo>
                  <a:lnTo>
                    <a:pt x="893445" y="84455"/>
                  </a:lnTo>
                  <a:cubicBezTo>
                    <a:pt x="906780" y="98425"/>
                    <a:pt x="917575" y="114935"/>
                    <a:pt x="925195" y="133350"/>
                  </a:cubicBezTo>
                  <a:cubicBezTo>
                    <a:pt x="941070" y="170815"/>
                    <a:pt x="942339" y="210820"/>
                    <a:pt x="929639" y="248920"/>
                  </a:cubicBezTo>
                  <a:close/>
                  <a:moveTo>
                    <a:pt x="836295" y="44450"/>
                  </a:moveTo>
                  <a:cubicBezTo>
                    <a:pt x="850264" y="50165"/>
                    <a:pt x="862330" y="57785"/>
                    <a:pt x="873760" y="66040"/>
                  </a:cubicBezTo>
                  <a:lnTo>
                    <a:pt x="798830" y="108585"/>
                  </a:lnTo>
                  <a:lnTo>
                    <a:pt x="777875" y="31750"/>
                  </a:lnTo>
                  <a:cubicBezTo>
                    <a:pt x="797560" y="33020"/>
                    <a:pt x="817245" y="36830"/>
                    <a:pt x="836295" y="44450"/>
                  </a:cubicBezTo>
                  <a:close/>
                  <a:moveTo>
                    <a:pt x="751839" y="33655"/>
                  </a:moveTo>
                  <a:lnTo>
                    <a:pt x="775335" y="121285"/>
                  </a:lnTo>
                  <a:lnTo>
                    <a:pt x="627380" y="121920"/>
                  </a:lnTo>
                  <a:cubicBezTo>
                    <a:pt x="652780" y="73025"/>
                    <a:pt x="699770" y="41275"/>
                    <a:pt x="751839" y="33655"/>
                  </a:cubicBezTo>
                  <a:close/>
                  <a:moveTo>
                    <a:pt x="579755" y="121920"/>
                  </a:moveTo>
                  <a:lnTo>
                    <a:pt x="425450" y="122555"/>
                  </a:lnTo>
                  <a:cubicBezTo>
                    <a:pt x="424180" y="121920"/>
                    <a:pt x="422910" y="121285"/>
                    <a:pt x="421639" y="120650"/>
                  </a:cubicBezTo>
                  <a:lnTo>
                    <a:pt x="445770" y="33020"/>
                  </a:lnTo>
                  <a:cubicBezTo>
                    <a:pt x="501650" y="36830"/>
                    <a:pt x="553720" y="69850"/>
                    <a:pt x="579755" y="121920"/>
                  </a:cubicBezTo>
                  <a:close/>
                  <a:moveTo>
                    <a:pt x="371475" y="43815"/>
                  </a:moveTo>
                  <a:cubicBezTo>
                    <a:pt x="387350" y="37465"/>
                    <a:pt x="403225" y="33655"/>
                    <a:pt x="419735" y="32385"/>
                  </a:cubicBezTo>
                  <a:lnTo>
                    <a:pt x="399414" y="106680"/>
                  </a:lnTo>
                  <a:cubicBezTo>
                    <a:pt x="367664" y="88265"/>
                    <a:pt x="346075" y="76200"/>
                    <a:pt x="330835" y="67945"/>
                  </a:cubicBezTo>
                  <a:cubicBezTo>
                    <a:pt x="342900" y="57785"/>
                    <a:pt x="356235" y="50165"/>
                    <a:pt x="371475" y="43815"/>
                  </a:cubicBezTo>
                  <a:close/>
                  <a:moveTo>
                    <a:pt x="281939" y="132080"/>
                  </a:moveTo>
                  <a:cubicBezTo>
                    <a:pt x="288925" y="114935"/>
                    <a:pt x="299085" y="99695"/>
                    <a:pt x="311150" y="85725"/>
                  </a:cubicBezTo>
                  <a:cubicBezTo>
                    <a:pt x="329564" y="95885"/>
                    <a:pt x="358139" y="112395"/>
                    <a:pt x="391795" y="132080"/>
                  </a:cubicBezTo>
                  <a:lnTo>
                    <a:pt x="391160" y="134620"/>
                  </a:lnTo>
                  <a:lnTo>
                    <a:pt x="276860" y="247650"/>
                  </a:lnTo>
                  <a:cubicBezTo>
                    <a:pt x="264795" y="210185"/>
                    <a:pt x="266064" y="169545"/>
                    <a:pt x="281939" y="132080"/>
                  </a:cubicBezTo>
                  <a:close/>
                  <a:moveTo>
                    <a:pt x="250189" y="274320"/>
                  </a:moveTo>
                  <a:lnTo>
                    <a:pt x="140335" y="382905"/>
                  </a:lnTo>
                  <a:cubicBezTo>
                    <a:pt x="139700" y="382905"/>
                    <a:pt x="139700" y="382905"/>
                    <a:pt x="139064" y="382905"/>
                  </a:cubicBezTo>
                  <a:lnTo>
                    <a:pt x="93345" y="302895"/>
                  </a:lnTo>
                  <a:cubicBezTo>
                    <a:pt x="136525" y="267970"/>
                    <a:pt x="195580" y="255905"/>
                    <a:pt x="250189" y="274320"/>
                  </a:cubicBezTo>
                  <a:close/>
                  <a:moveTo>
                    <a:pt x="46355" y="367665"/>
                  </a:moveTo>
                  <a:cubicBezTo>
                    <a:pt x="53339" y="350520"/>
                    <a:pt x="63500" y="334645"/>
                    <a:pt x="74930" y="321310"/>
                  </a:cubicBezTo>
                  <a:lnTo>
                    <a:pt x="113664" y="389255"/>
                  </a:lnTo>
                  <a:cubicBezTo>
                    <a:pt x="76200" y="399415"/>
                    <a:pt x="51435" y="405765"/>
                    <a:pt x="34925" y="410845"/>
                  </a:cubicBezTo>
                  <a:cubicBezTo>
                    <a:pt x="36830" y="396240"/>
                    <a:pt x="40639" y="381635"/>
                    <a:pt x="46355" y="367665"/>
                  </a:cubicBezTo>
                  <a:close/>
                  <a:moveTo>
                    <a:pt x="46989" y="493395"/>
                  </a:moveTo>
                  <a:cubicBezTo>
                    <a:pt x="39370" y="475615"/>
                    <a:pt x="35560" y="456565"/>
                    <a:pt x="34289" y="438150"/>
                  </a:cubicBezTo>
                  <a:cubicBezTo>
                    <a:pt x="52705" y="432435"/>
                    <a:pt x="83820" y="424180"/>
                    <a:pt x="120650" y="414655"/>
                  </a:cubicBezTo>
                  <a:lnTo>
                    <a:pt x="119380" y="574675"/>
                  </a:lnTo>
                  <a:cubicBezTo>
                    <a:pt x="86995" y="556895"/>
                    <a:pt x="61595" y="528320"/>
                    <a:pt x="46989" y="493395"/>
                  </a:cubicBezTo>
                  <a:close/>
                  <a:moveTo>
                    <a:pt x="119380" y="626110"/>
                  </a:moveTo>
                  <a:lnTo>
                    <a:pt x="118745" y="766445"/>
                  </a:lnTo>
                  <a:lnTo>
                    <a:pt x="35560" y="743585"/>
                  </a:lnTo>
                  <a:cubicBezTo>
                    <a:pt x="43814" y="694690"/>
                    <a:pt x="73660" y="650875"/>
                    <a:pt x="119380" y="626110"/>
                  </a:cubicBezTo>
                  <a:close/>
                  <a:moveTo>
                    <a:pt x="33655" y="769620"/>
                  </a:moveTo>
                  <a:lnTo>
                    <a:pt x="112395" y="791210"/>
                  </a:lnTo>
                  <a:cubicBezTo>
                    <a:pt x="88900" y="831215"/>
                    <a:pt x="75564" y="855980"/>
                    <a:pt x="67310" y="870585"/>
                  </a:cubicBezTo>
                  <a:cubicBezTo>
                    <a:pt x="58420" y="859155"/>
                    <a:pt x="51435" y="846455"/>
                    <a:pt x="45720" y="832485"/>
                  </a:cubicBezTo>
                  <a:cubicBezTo>
                    <a:pt x="36830" y="812165"/>
                    <a:pt x="33020" y="790575"/>
                    <a:pt x="33655" y="769620"/>
                  </a:cubicBezTo>
                  <a:close/>
                  <a:moveTo>
                    <a:pt x="85089" y="890905"/>
                  </a:moveTo>
                  <a:cubicBezTo>
                    <a:pt x="92075" y="876935"/>
                    <a:pt x="108585" y="848360"/>
                    <a:pt x="128905" y="813435"/>
                  </a:cubicBezTo>
                  <a:lnTo>
                    <a:pt x="243839" y="929005"/>
                  </a:lnTo>
                  <a:cubicBezTo>
                    <a:pt x="187325" y="945515"/>
                    <a:pt x="127000" y="929640"/>
                    <a:pt x="85089" y="890905"/>
                  </a:cubicBezTo>
                  <a:close/>
                  <a:moveTo>
                    <a:pt x="274320" y="958215"/>
                  </a:moveTo>
                  <a:lnTo>
                    <a:pt x="375285" y="1059815"/>
                  </a:lnTo>
                  <a:cubicBezTo>
                    <a:pt x="340995" y="1079500"/>
                    <a:pt x="313689" y="1095375"/>
                    <a:pt x="299085" y="1102360"/>
                  </a:cubicBezTo>
                  <a:cubicBezTo>
                    <a:pt x="269875" y="1062355"/>
                    <a:pt x="259080" y="1009015"/>
                    <a:pt x="274320" y="958215"/>
                  </a:cubicBezTo>
                  <a:close/>
                  <a:moveTo>
                    <a:pt x="316230" y="1122680"/>
                  </a:moveTo>
                  <a:cubicBezTo>
                    <a:pt x="330835" y="1115060"/>
                    <a:pt x="354330" y="1101725"/>
                    <a:pt x="394335" y="1078865"/>
                  </a:cubicBezTo>
                  <a:lnTo>
                    <a:pt x="396239" y="1080770"/>
                  </a:lnTo>
                  <a:cubicBezTo>
                    <a:pt x="408939" y="1128395"/>
                    <a:pt x="416560" y="1154430"/>
                    <a:pt x="421005" y="1169670"/>
                  </a:cubicBezTo>
                  <a:cubicBezTo>
                    <a:pt x="403225" y="1168400"/>
                    <a:pt x="386080" y="1164590"/>
                    <a:pt x="368935" y="1157605"/>
                  </a:cubicBezTo>
                  <a:cubicBezTo>
                    <a:pt x="349250" y="1149350"/>
                    <a:pt x="330835" y="1137285"/>
                    <a:pt x="316230" y="1122680"/>
                  </a:cubicBezTo>
                  <a:close/>
                  <a:moveTo>
                    <a:pt x="495300" y="1156970"/>
                  </a:moveTo>
                  <a:cubicBezTo>
                    <a:pt x="480060" y="1163320"/>
                    <a:pt x="463550" y="1167130"/>
                    <a:pt x="447675" y="1169035"/>
                  </a:cubicBezTo>
                  <a:cubicBezTo>
                    <a:pt x="443864" y="1156970"/>
                    <a:pt x="435610" y="1127125"/>
                    <a:pt x="424814" y="1088390"/>
                  </a:cubicBezTo>
                  <a:lnTo>
                    <a:pt x="573405" y="1087755"/>
                  </a:lnTo>
                  <a:cubicBezTo>
                    <a:pt x="555625" y="1118870"/>
                    <a:pt x="528955" y="1143000"/>
                    <a:pt x="495300" y="1156970"/>
                  </a:cubicBezTo>
                  <a:close/>
                  <a:moveTo>
                    <a:pt x="629920" y="1088390"/>
                  </a:moveTo>
                  <a:lnTo>
                    <a:pt x="768985" y="1087755"/>
                  </a:lnTo>
                  <a:cubicBezTo>
                    <a:pt x="758825" y="1125855"/>
                    <a:pt x="750570" y="1155700"/>
                    <a:pt x="746125" y="1168400"/>
                  </a:cubicBezTo>
                  <a:cubicBezTo>
                    <a:pt x="698500" y="1160780"/>
                    <a:pt x="655320" y="1132205"/>
                    <a:pt x="629920" y="1088390"/>
                  </a:cubicBezTo>
                  <a:close/>
                  <a:moveTo>
                    <a:pt x="834389" y="1158240"/>
                  </a:moveTo>
                  <a:cubicBezTo>
                    <a:pt x="814070" y="1166495"/>
                    <a:pt x="793114" y="1170305"/>
                    <a:pt x="772160" y="1170305"/>
                  </a:cubicBezTo>
                  <a:cubicBezTo>
                    <a:pt x="777239" y="1155065"/>
                    <a:pt x="784860" y="1127760"/>
                    <a:pt x="798830" y="1076960"/>
                  </a:cubicBezTo>
                  <a:lnTo>
                    <a:pt x="798830" y="1076960"/>
                  </a:lnTo>
                  <a:lnTo>
                    <a:pt x="884555" y="1125855"/>
                  </a:lnTo>
                  <a:cubicBezTo>
                    <a:pt x="870585" y="1139825"/>
                    <a:pt x="853439" y="1150620"/>
                    <a:pt x="834389" y="1158240"/>
                  </a:cubicBezTo>
                  <a:close/>
                  <a:moveTo>
                    <a:pt x="902335" y="1106805"/>
                  </a:moveTo>
                  <a:lnTo>
                    <a:pt x="818514" y="1058545"/>
                  </a:lnTo>
                  <a:lnTo>
                    <a:pt x="928370" y="953770"/>
                  </a:lnTo>
                  <a:cubicBezTo>
                    <a:pt x="946150" y="1007745"/>
                    <a:pt x="934720" y="1064895"/>
                    <a:pt x="902335" y="1106805"/>
                  </a:cubicBezTo>
                  <a:close/>
                  <a:moveTo>
                    <a:pt x="1070610" y="923925"/>
                  </a:moveTo>
                  <a:cubicBezTo>
                    <a:pt x="1033780" y="939165"/>
                    <a:pt x="993139" y="941070"/>
                    <a:pt x="955675" y="928370"/>
                  </a:cubicBezTo>
                  <a:lnTo>
                    <a:pt x="1068705" y="820420"/>
                  </a:lnTo>
                  <a:cubicBezTo>
                    <a:pt x="1091564" y="859790"/>
                    <a:pt x="1108075" y="889635"/>
                    <a:pt x="1111885" y="898525"/>
                  </a:cubicBezTo>
                  <a:cubicBezTo>
                    <a:pt x="1099820" y="909320"/>
                    <a:pt x="1085850" y="917575"/>
                    <a:pt x="1070610" y="923925"/>
                  </a:cubicBezTo>
                  <a:close/>
                  <a:moveTo>
                    <a:pt x="1159510" y="834390"/>
                  </a:moveTo>
                  <a:cubicBezTo>
                    <a:pt x="1152525" y="851535"/>
                    <a:pt x="1143000" y="866140"/>
                    <a:pt x="1131570" y="880110"/>
                  </a:cubicBezTo>
                  <a:cubicBezTo>
                    <a:pt x="1124585" y="866775"/>
                    <a:pt x="1111250" y="842010"/>
                    <a:pt x="1085214" y="796290"/>
                  </a:cubicBezTo>
                  <a:lnTo>
                    <a:pt x="1085214" y="792480"/>
                  </a:lnTo>
                  <a:lnTo>
                    <a:pt x="1172210" y="768985"/>
                  </a:lnTo>
                  <a:cubicBezTo>
                    <a:pt x="1172210" y="791210"/>
                    <a:pt x="1167764" y="813435"/>
                    <a:pt x="1159510" y="834390"/>
                  </a:cubicBezTo>
                  <a:close/>
                </a:path>
              </a:pathLst>
            </a:custGeom>
            <a:grpFill/>
            <a:ln w="6350" cap="flat">
              <a:noFill/>
              <a:prstDash val="solid"/>
              <a:miter/>
            </a:ln>
          </p:spPr>
          <p:txBody>
            <a:bodyPr rtlCol="0" anchor="ctr"/>
            <a:lstStyle/>
            <a:p>
              <a:endParaRPr lang="en-US"/>
            </a:p>
          </p:txBody>
        </p:sp>
      </p:grpSp>
      <p:sp>
        <p:nvSpPr>
          <p:cNvPr id="30" name="TextBox 29">
            <a:extLst>
              <a:ext uri="{FF2B5EF4-FFF2-40B4-BE49-F238E27FC236}">
                <a16:creationId xmlns:a16="http://schemas.microsoft.com/office/drawing/2014/main" id="{0F1CF8DE-4BF3-4CE3-868A-841BCC796920}"/>
              </a:ext>
            </a:extLst>
          </p:cNvPr>
          <p:cNvSpPr txBox="1"/>
          <p:nvPr/>
        </p:nvSpPr>
        <p:spPr>
          <a:xfrm>
            <a:off x="7945786" y="1161975"/>
            <a:ext cx="3223342" cy="1421928"/>
          </a:xfrm>
          <a:prstGeom prst="rect">
            <a:avLst/>
          </a:prstGeom>
          <a:noFill/>
        </p:spPr>
        <p:txBody>
          <a:bodyPr wrap="square" spcCol="0" rtlCol="0">
            <a:spAutoFit/>
          </a:bodyPr>
          <a:lstStyle/>
          <a:p>
            <a:pPr algn="ctr">
              <a:lnSpc>
                <a:spcPct val="120000"/>
              </a:lnSpc>
            </a:pPr>
            <a:r>
              <a:rPr lang="ar-AE" sz="1200" dirty="0">
                <a:latin typeface="GS45_Arab(AndroidOS)" panose="02020603020101020101" pitchFamily="18" charset="-128"/>
                <a:ea typeface="GS45_Arab(AndroidOS)" panose="02020603020101020101" pitchFamily="18" charset="-128"/>
                <a:cs typeface="GS45_Arab(AndroidOS)" panose="02020603020101020101" pitchFamily="18" charset="-128"/>
              </a:rPr>
              <a:t>الهدف من المشروع هو توليد نماذج جاهزة من الأشعار إنطلاقا من صدر بيتٍ مُختار من طرف المستخدم، وذلك بُغيَة استحداث طرق نوعية لمساعدة جماهير الشعراء المعاصرين لتجاوز الخواء الإلهامي، والخواء الإلهامي هو عبارةٌ عن فترة فتور يمرُّ بها أغلبُ الفنانين في شتّى الميادين، فيفقدون الرَّغبة والإلهام ويكتسحُ أناملهُم العجز المُقعد.</a:t>
            </a:r>
            <a:endParaRPr lang="en-US" sz="1200" dirty="0">
              <a:latin typeface="GS45_Arab(AndroidOS)" panose="02020603020101020101" pitchFamily="18" charset="-128"/>
              <a:ea typeface="GS45_Arab(AndroidOS)" panose="02020603020101020101" pitchFamily="18" charset="-128"/>
              <a:cs typeface="GS45_Arab(AndroidOS)" panose="02020603020101020101" pitchFamily="18" charset="-128"/>
            </a:endParaRPr>
          </a:p>
        </p:txBody>
      </p:sp>
      <p:sp>
        <p:nvSpPr>
          <p:cNvPr id="31" name="TextBox 30">
            <a:extLst>
              <a:ext uri="{FF2B5EF4-FFF2-40B4-BE49-F238E27FC236}">
                <a16:creationId xmlns:a16="http://schemas.microsoft.com/office/drawing/2014/main" id="{91EEC3ED-038D-4C50-B23C-21F6B14162E5}"/>
              </a:ext>
            </a:extLst>
          </p:cNvPr>
          <p:cNvSpPr txBox="1"/>
          <p:nvPr/>
        </p:nvSpPr>
        <p:spPr>
          <a:xfrm>
            <a:off x="8275394" y="767541"/>
            <a:ext cx="2737880" cy="369332"/>
          </a:xfrm>
          <a:prstGeom prst="rect">
            <a:avLst/>
          </a:prstGeom>
          <a:noFill/>
        </p:spPr>
        <p:txBody>
          <a:bodyPr wrap="square" rtlCol="0">
            <a:spAutoFit/>
          </a:bodyPr>
          <a:lstStyle/>
          <a:p>
            <a:pPr algn="r"/>
            <a:r>
              <a:rPr lang="ar-AE" dirty="0">
                <a:solidFill>
                  <a:schemeClr val="accent1">
                    <a:lumMod val="50000"/>
                  </a:schemeClr>
                </a:solidFill>
                <a:latin typeface="GS45_Arab(AndroidOS)" panose="02020603020101020101" pitchFamily="18" charset="-128"/>
                <a:ea typeface="GS45_Arab(AndroidOS)" panose="02020603020101020101" pitchFamily="18" charset="-128"/>
                <a:cs typeface="GS45_Arab(AndroidOS)" panose="02020603020101020101" pitchFamily="18" charset="-128"/>
              </a:rPr>
              <a:t>نبذة عن الهدف من المشروع</a:t>
            </a:r>
            <a:endParaRPr lang="en-US" b="1" dirty="0">
              <a:solidFill>
                <a:schemeClr val="accent1">
                  <a:lumMod val="50000"/>
                </a:schemeClr>
              </a:solidFill>
              <a:latin typeface="GS45_Arab(AndroidOS)" panose="02020603020101020101" pitchFamily="18" charset="-128"/>
              <a:ea typeface="GS45_Arab(AndroidOS)" panose="02020603020101020101" pitchFamily="18" charset="-128"/>
              <a:cs typeface="GS45_Arab(AndroidOS)" panose="02020603020101020101" pitchFamily="18" charset="-128"/>
            </a:endParaRPr>
          </a:p>
        </p:txBody>
      </p:sp>
      <p:sp>
        <p:nvSpPr>
          <p:cNvPr id="32" name="TextBox 31">
            <a:extLst>
              <a:ext uri="{FF2B5EF4-FFF2-40B4-BE49-F238E27FC236}">
                <a16:creationId xmlns:a16="http://schemas.microsoft.com/office/drawing/2014/main" id="{A2A28DD4-4C6A-44F3-B816-86822065E414}"/>
              </a:ext>
            </a:extLst>
          </p:cNvPr>
          <p:cNvSpPr txBox="1"/>
          <p:nvPr/>
        </p:nvSpPr>
        <p:spPr>
          <a:xfrm>
            <a:off x="7863655" y="3443388"/>
            <a:ext cx="3561357" cy="3194721"/>
          </a:xfrm>
          <a:prstGeom prst="rect">
            <a:avLst/>
          </a:prstGeom>
          <a:noFill/>
        </p:spPr>
        <p:txBody>
          <a:bodyPr wrap="square" spcCol="0" rtlCol="0">
            <a:spAutoFit/>
          </a:bodyPr>
          <a:lstStyle/>
          <a:p>
            <a:pPr algn="ctr">
              <a:lnSpc>
                <a:spcPct val="120000"/>
              </a:lnSpc>
            </a:pPr>
            <a:r>
              <a:rPr lang="ar-AE" sz="1200" dirty="0">
                <a:latin typeface="GS45_Arab(AndroidOS)" panose="02020603020101020101" pitchFamily="18" charset="-128"/>
                <a:ea typeface="GS45_Arab(AndroidOS)" panose="02020603020101020101" pitchFamily="18" charset="-128"/>
                <a:cs typeface="GS45_Arab(AndroidOS)" panose="02020603020101020101" pitchFamily="18" charset="-128"/>
              </a:rPr>
              <a:t>المشكلة هاهنا تنقسم إلى قسمين اثنين؛ فأولاهما فيما يتعلَّق بالمستخدم، والمستخدم هاهنا هو الشاعر بغض النظر أن أيّ جزئيّاتٍ أخرى وعلى اختلاف اهتماماته، فالمشكلتُ هاهنا تكمُن في الفترات التي يمُّرُّ بها الفنانُّون عامَّة، والشعراء خاصَّة كونهم من جمهرة الفنانين، ففقدان الشهيَّة الإنتاجيّة وضعف الهمّة وانعدام الإلهام، كلُّها  تشكِّل هاجسا يودي ببعض الفنَّانين أحيانا إلى غيابات الأمراض النفسية ويدخلهم غيهَب الاكتئاباتِ الحادَّة، ومن هنا أردنا تسليط أضواء التيكنولوجيا على هته المعضلة الفنيّة السايكولوجيّة. أما القسم الثاني من المشكلة، فهو فيما يتعلَّقُ بمجال الحوسبة في بلادنا معاشر العرب، وأخصُّ بالذكر الحوسبة اللِّسانيّة، فبحُكمِ ما منَّ اللَّهُ عليه بنا من لغة بها ما يفوق الإثني عشر مليون جذر في رصيدها، وبعد نظرة سريعة للواقع، يتبيّن لك حجم الهوَّة بين حجم لغتنا العربيَّة وما قدمنا لها في مجال الحوسبة، فأردنا أن نساهم ولو بالقليل عن طريق الإسهام في هذا الباب من خلال تعليم الآلة توليد الأشعار.</a:t>
            </a:r>
            <a:endParaRPr lang="en-US" sz="1200" dirty="0">
              <a:latin typeface="GS45_Arab(AndroidOS)" panose="02020603020101020101" pitchFamily="18" charset="-128"/>
              <a:ea typeface="GS45_Arab(AndroidOS)" panose="02020603020101020101" pitchFamily="18" charset="-128"/>
              <a:cs typeface="GS45_Arab(AndroidOS)" panose="02020603020101020101" pitchFamily="18" charset="-128"/>
            </a:endParaRPr>
          </a:p>
        </p:txBody>
      </p:sp>
      <p:sp>
        <p:nvSpPr>
          <p:cNvPr id="33" name="TextBox 32">
            <a:extLst>
              <a:ext uri="{FF2B5EF4-FFF2-40B4-BE49-F238E27FC236}">
                <a16:creationId xmlns:a16="http://schemas.microsoft.com/office/drawing/2014/main" id="{6333BF12-3C88-4DA7-9847-5DEDFC02FCE6}"/>
              </a:ext>
            </a:extLst>
          </p:cNvPr>
          <p:cNvSpPr txBox="1"/>
          <p:nvPr/>
        </p:nvSpPr>
        <p:spPr>
          <a:xfrm>
            <a:off x="8431248" y="3052474"/>
            <a:ext cx="2737880" cy="369332"/>
          </a:xfrm>
          <a:prstGeom prst="rect">
            <a:avLst/>
          </a:prstGeom>
          <a:noFill/>
        </p:spPr>
        <p:txBody>
          <a:bodyPr wrap="square" rtlCol="0">
            <a:spAutoFit/>
          </a:bodyPr>
          <a:lstStyle/>
          <a:p>
            <a:pPr algn="r"/>
            <a:r>
              <a:rPr lang="ar-AE" dirty="0">
                <a:solidFill>
                  <a:schemeClr val="accent1">
                    <a:lumMod val="50000"/>
                  </a:schemeClr>
                </a:solidFill>
                <a:latin typeface="+mj-lt"/>
              </a:rPr>
              <a:t>شرح المشكلة المستهدفة وآثارها</a:t>
            </a:r>
            <a:endParaRPr lang="en-US" b="1" dirty="0">
              <a:solidFill>
                <a:schemeClr val="accent1">
                  <a:lumMod val="50000"/>
                </a:schemeClr>
              </a:solidFill>
              <a:latin typeface="+mj-lt"/>
            </a:endParaRPr>
          </a:p>
        </p:txBody>
      </p:sp>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6020" y="1136873"/>
            <a:ext cx="4762500" cy="4762500"/>
          </a:xfrm>
          <a:prstGeom prst="rect">
            <a:avLst/>
          </a:prstGeom>
        </p:spPr>
      </p:pic>
    </p:spTree>
    <p:extLst>
      <p:ext uri="{BB962C8B-B14F-4D97-AF65-F5344CB8AC3E}">
        <p14:creationId xmlns:p14="http://schemas.microsoft.com/office/powerpoint/2010/main" val="628749154"/>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5776B5F-1C1B-4CBB-8D32-A7CF7391F29B}"/>
              </a:ext>
            </a:extLst>
          </p:cNvPr>
          <p:cNvSpPr>
            <a:spLocks noGrp="1"/>
          </p:cNvSpPr>
          <p:nvPr>
            <p:ph type="pic" sz="quarter" idx="10"/>
          </p:nvPr>
        </p:nvSpPr>
        <p:spPr/>
      </p:sp>
      <p:sp>
        <p:nvSpPr>
          <p:cNvPr id="15" name="Rectangle 14">
            <a:extLst>
              <a:ext uri="{FF2B5EF4-FFF2-40B4-BE49-F238E27FC236}">
                <a16:creationId xmlns:a16="http://schemas.microsoft.com/office/drawing/2014/main" id="{38B8E864-6F8F-4FC4-A80E-89FBEDC05823}"/>
              </a:ext>
            </a:extLst>
          </p:cNvPr>
          <p:cNvSpPr/>
          <p:nvPr/>
        </p:nvSpPr>
        <p:spPr>
          <a:xfrm>
            <a:off x="6096000" y="0"/>
            <a:ext cx="6096000" cy="6858000"/>
          </a:xfrm>
          <a:prstGeom prst="rect">
            <a:avLst/>
          </a:prstGeom>
          <a:solidFill>
            <a:schemeClr val="accent2">
              <a:lumMod val="2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4DBBD56-632D-4ED9-8172-4938DC9DFB36}"/>
              </a:ext>
            </a:extLst>
          </p:cNvPr>
          <p:cNvSpPr txBox="1"/>
          <p:nvPr/>
        </p:nvSpPr>
        <p:spPr>
          <a:xfrm>
            <a:off x="1159827" y="100883"/>
            <a:ext cx="4062413" cy="3416320"/>
          </a:xfrm>
          <a:prstGeom prst="rect">
            <a:avLst/>
          </a:prstGeom>
          <a:noFill/>
          <a:effectLst/>
        </p:spPr>
        <p:txBody>
          <a:bodyPr wrap="square" rtlCol="0">
            <a:spAutoFit/>
          </a:bodyPr>
          <a:lstStyle/>
          <a:p>
            <a:pPr algn="r"/>
            <a:r>
              <a:rPr lang="ar-AE" sz="7200" dirty="0" smtClean="0">
                <a:solidFill>
                  <a:schemeClr val="accent1">
                    <a:lumMod val="50000"/>
                  </a:schemeClr>
                </a:solidFill>
                <a:latin typeface="GS45_Arab(AndroidOS)" panose="02020603020101020101" pitchFamily="18" charset="-128"/>
                <a:ea typeface="GS45_Arab(AndroidOS)" panose="02020603020101020101" pitchFamily="18" charset="-128"/>
                <a:cs typeface="GS45_Arab(AndroidOS)" panose="02020603020101020101" pitchFamily="18" charset="-128"/>
              </a:rPr>
              <a:t>شرح </a:t>
            </a:r>
            <a:endParaRPr lang="fr-FR" sz="7200" dirty="0" smtClean="0">
              <a:solidFill>
                <a:schemeClr val="accent1">
                  <a:lumMod val="50000"/>
                </a:schemeClr>
              </a:solidFill>
              <a:latin typeface="GS45_Arab(AndroidOS)" panose="02020603020101020101" pitchFamily="18" charset="-128"/>
              <a:ea typeface="GS45_Arab(AndroidOS)" panose="02020603020101020101" pitchFamily="18" charset="-128"/>
              <a:cs typeface="GS45_Arab(AndroidOS)" panose="02020603020101020101" pitchFamily="18" charset="-128"/>
            </a:endParaRPr>
          </a:p>
          <a:p>
            <a:pPr algn="r"/>
            <a:r>
              <a:rPr lang="ar-AE" sz="7200" dirty="0" smtClean="0">
                <a:solidFill>
                  <a:schemeClr val="accent1">
                    <a:lumMod val="50000"/>
                  </a:schemeClr>
                </a:solidFill>
                <a:latin typeface="GS45_Arab(AndroidOS)" panose="02020603020101020101" pitchFamily="18" charset="-128"/>
                <a:ea typeface="GS45_Arab(AndroidOS)" panose="02020603020101020101" pitchFamily="18" charset="-128"/>
                <a:cs typeface="GS45_Arab(AndroidOS)" panose="02020603020101020101" pitchFamily="18" charset="-128"/>
              </a:rPr>
              <a:t>الحل</a:t>
            </a:r>
            <a:endParaRPr lang="fr-FR" sz="7200" dirty="0" smtClean="0">
              <a:solidFill>
                <a:schemeClr val="accent1">
                  <a:lumMod val="50000"/>
                </a:schemeClr>
              </a:solidFill>
              <a:latin typeface="GS45_Arab(AndroidOS)" panose="02020603020101020101" pitchFamily="18" charset="-128"/>
              <a:ea typeface="GS45_Arab(AndroidOS)" panose="02020603020101020101" pitchFamily="18" charset="-128"/>
              <a:cs typeface="GS45_Arab(AndroidOS)" panose="02020603020101020101" pitchFamily="18" charset="-128"/>
            </a:endParaRPr>
          </a:p>
          <a:p>
            <a:pPr algn="r"/>
            <a:r>
              <a:rPr lang="ar-AE" sz="7200" dirty="0" smtClean="0">
                <a:solidFill>
                  <a:schemeClr val="accent1">
                    <a:lumMod val="50000"/>
                  </a:schemeClr>
                </a:solidFill>
                <a:latin typeface="GS45_Arab(AndroidOS)" panose="02020603020101020101" pitchFamily="18" charset="-128"/>
                <a:ea typeface="GS45_Arab(AndroidOS)" panose="02020603020101020101" pitchFamily="18" charset="-128"/>
                <a:cs typeface="GS45_Arab(AndroidOS)" panose="02020603020101020101" pitchFamily="18" charset="-128"/>
              </a:rPr>
              <a:t> </a:t>
            </a:r>
            <a:r>
              <a:rPr lang="ar-AE" sz="7200" dirty="0">
                <a:solidFill>
                  <a:schemeClr val="accent1">
                    <a:lumMod val="50000"/>
                  </a:schemeClr>
                </a:solidFill>
                <a:latin typeface="GS45_Arab(AndroidOS)" panose="02020603020101020101" pitchFamily="18" charset="-128"/>
                <a:ea typeface="GS45_Arab(AndroidOS)" panose="02020603020101020101" pitchFamily="18" charset="-128"/>
                <a:cs typeface="GS45_Arab(AndroidOS)" panose="02020603020101020101" pitchFamily="18" charset="-128"/>
              </a:rPr>
              <a:t>المقترح</a:t>
            </a:r>
            <a:endParaRPr lang="en-US" sz="7200" dirty="0">
              <a:solidFill>
                <a:schemeClr val="accent1">
                  <a:lumMod val="50000"/>
                </a:schemeClr>
              </a:solidFill>
              <a:latin typeface="GS45_Arab(AndroidOS)" panose="02020603020101020101" pitchFamily="18" charset="-128"/>
              <a:ea typeface="GS45_Arab(AndroidOS)" panose="02020603020101020101" pitchFamily="18" charset="-128"/>
              <a:cs typeface="GS45_Arab(AndroidOS)" panose="02020603020101020101" pitchFamily="18" charset="-128"/>
            </a:endParaRPr>
          </a:p>
        </p:txBody>
      </p:sp>
      <p:grpSp>
        <p:nvGrpSpPr>
          <p:cNvPr id="14" name="Graphic 4">
            <a:extLst>
              <a:ext uri="{FF2B5EF4-FFF2-40B4-BE49-F238E27FC236}">
                <a16:creationId xmlns:a16="http://schemas.microsoft.com/office/drawing/2014/main" id="{6CB73BCF-EF37-44AE-81E0-19B5227B5F7B}"/>
              </a:ext>
            </a:extLst>
          </p:cNvPr>
          <p:cNvGrpSpPr/>
          <p:nvPr/>
        </p:nvGrpSpPr>
        <p:grpSpPr>
          <a:xfrm>
            <a:off x="-1062699" y="3605203"/>
            <a:ext cx="3321918" cy="3315973"/>
            <a:chOff x="7250430" y="1016635"/>
            <a:chExt cx="1198484" cy="1196339"/>
          </a:xfrm>
          <a:solidFill>
            <a:schemeClr val="accent4">
              <a:lumMod val="20000"/>
              <a:lumOff val="80000"/>
              <a:alpha val="60000"/>
            </a:schemeClr>
          </a:solidFill>
        </p:grpSpPr>
        <p:sp>
          <p:nvSpPr>
            <p:cNvPr id="16" name="Freeform: Shape 15">
              <a:extLst>
                <a:ext uri="{FF2B5EF4-FFF2-40B4-BE49-F238E27FC236}">
                  <a16:creationId xmlns:a16="http://schemas.microsoft.com/office/drawing/2014/main" id="{3B5CEB8D-5A82-46D8-9250-F5C4F84200F8}"/>
                </a:ext>
              </a:extLst>
            </p:cNvPr>
            <p:cNvSpPr/>
            <p:nvPr/>
          </p:nvSpPr>
          <p:spPr>
            <a:xfrm>
              <a:off x="7958455" y="1230569"/>
              <a:ext cx="74929" cy="74990"/>
            </a:xfrm>
            <a:custGeom>
              <a:avLst/>
              <a:gdLst>
                <a:gd name="connsiteX0" fmla="*/ 37464 w 74929"/>
                <a:gd name="connsiteY0" fmla="*/ 60 h 74990"/>
                <a:gd name="connsiteX1" fmla="*/ 10795 w 74929"/>
                <a:gd name="connsiteY1" fmla="*/ 10855 h 74990"/>
                <a:gd name="connsiteX2" fmla="*/ 0 w 74929"/>
                <a:gd name="connsiteY2" fmla="*/ 37525 h 74990"/>
                <a:gd name="connsiteX3" fmla="*/ 10795 w 74929"/>
                <a:gd name="connsiteY3" fmla="*/ 64195 h 74990"/>
                <a:gd name="connsiteX4" fmla="*/ 37464 w 74929"/>
                <a:gd name="connsiteY4" fmla="*/ 74990 h 74990"/>
                <a:gd name="connsiteX5" fmla="*/ 37464 w 74929"/>
                <a:gd name="connsiteY5" fmla="*/ 74990 h 74990"/>
                <a:gd name="connsiteX6" fmla="*/ 64135 w 74929"/>
                <a:gd name="connsiteY6" fmla="*/ 64195 h 74990"/>
                <a:gd name="connsiteX7" fmla="*/ 74930 w 74929"/>
                <a:gd name="connsiteY7" fmla="*/ 37525 h 74990"/>
                <a:gd name="connsiteX8" fmla="*/ 64135 w 74929"/>
                <a:gd name="connsiteY8" fmla="*/ 10855 h 74990"/>
                <a:gd name="connsiteX9" fmla="*/ 37464 w 74929"/>
                <a:gd name="connsiteY9" fmla="*/ 60 h 74990"/>
                <a:gd name="connsiteX10" fmla="*/ 45720 w 74929"/>
                <a:gd name="connsiteY10" fmla="*/ 45780 h 74990"/>
                <a:gd name="connsiteX11" fmla="*/ 37464 w 74929"/>
                <a:gd name="connsiteY11" fmla="*/ 48955 h 74990"/>
                <a:gd name="connsiteX12" fmla="*/ 37464 w 74929"/>
                <a:gd name="connsiteY12" fmla="*/ 48955 h 74990"/>
                <a:gd name="connsiteX13" fmla="*/ 29210 w 74929"/>
                <a:gd name="connsiteY13" fmla="*/ 45780 h 74990"/>
                <a:gd name="connsiteX14" fmla="*/ 26035 w 74929"/>
                <a:gd name="connsiteY14" fmla="*/ 37525 h 74990"/>
                <a:gd name="connsiteX15" fmla="*/ 29210 w 74929"/>
                <a:gd name="connsiteY15" fmla="*/ 29270 h 74990"/>
                <a:gd name="connsiteX16" fmla="*/ 37464 w 74929"/>
                <a:gd name="connsiteY16" fmla="*/ 26095 h 74990"/>
                <a:gd name="connsiteX17" fmla="*/ 37464 w 74929"/>
                <a:gd name="connsiteY17" fmla="*/ 26095 h 74990"/>
                <a:gd name="connsiteX18" fmla="*/ 45720 w 74929"/>
                <a:gd name="connsiteY18" fmla="*/ 29270 h 74990"/>
                <a:gd name="connsiteX19" fmla="*/ 48895 w 74929"/>
                <a:gd name="connsiteY19" fmla="*/ 37525 h 74990"/>
                <a:gd name="connsiteX20" fmla="*/ 45720 w 74929"/>
                <a:gd name="connsiteY20" fmla="*/ 45780 h 7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4929" h="74990">
                  <a:moveTo>
                    <a:pt x="37464" y="60"/>
                  </a:moveTo>
                  <a:cubicBezTo>
                    <a:pt x="27939" y="-575"/>
                    <a:pt x="17780" y="3870"/>
                    <a:pt x="10795" y="10855"/>
                  </a:cubicBezTo>
                  <a:cubicBezTo>
                    <a:pt x="3810" y="17840"/>
                    <a:pt x="0" y="27365"/>
                    <a:pt x="0" y="37525"/>
                  </a:cubicBezTo>
                  <a:cubicBezTo>
                    <a:pt x="0" y="47685"/>
                    <a:pt x="3810" y="57210"/>
                    <a:pt x="10795" y="64195"/>
                  </a:cubicBezTo>
                  <a:cubicBezTo>
                    <a:pt x="17780" y="71180"/>
                    <a:pt x="27305" y="74990"/>
                    <a:pt x="37464" y="74990"/>
                  </a:cubicBezTo>
                  <a:cubicBezTo>
                    <a:pt x="37464" y="74990"/>
                    <a:pt x="37464" y="74990"/>
                    <a:pt x="37464" y="74990"/>
                  </a:cubicBezTo>
                  <a:cubicBezTo>
                    <a:pt x="47625" y="74990"/>
                    <a:pt x="57150" y="71180"/>
                    <a:pt x="64135" y="64195"/>
                  </a:cubicBezTo>
                  <a:cubicBezTo>
                    <a:pt x="71120" y="57210"/>
                    <a:pt x="74930" y="47685"/>
                    <a:pt x="74930" y="37525"/>
                  </a:cubicBezTo>
                  <a:cubicBezTo>
                    <a:pt x="74930" y="27365"/>
                    <a:pt x="71120" y="17840"/>
                    <a:pt x="64135" y="10855"/>
                  </a:cubicBezTo>
                  <a:cubicBezTo>
                    <a:pt x="56514" y="3870"/>
                    <a:pt x="47625" y="60"/>
                    <a:pt x="37464" y="60"/>
                  </a:cubicBezTo>
                  <a:close/>
                  <a:moveTo>
                    <a:pt x="45720" y="45780"/>
                  </a:moveTo>
                  <a:cubicBezTo>
                    <a:pt x="43814" y="47685"/>
                    <a:pt x="40639" y="48955"/>
                    <a:pt x="37464" y="48955"/>
                  </a:cubicBezTo>
                  <a:lnTo>
                    <a:pt x="37464" y="48955"/>
                  </a:lnTo>
                  <a:cubicBezTo>
                    <a:pt x="34289" y="48955"/>
                    <a:pt x="31114" y="47685"/>
                    <a:pt x="29210" y="45780"/>
                  </a:cubicBezTo>
                  <a:cubicBezTo>
                    <a:pt x="27305" y="43240"/>
                    <a:pt x="26035" y="40700"/>
                    <a:pt x="26035" y="37525"/>
                  </a:cubicBezTo>
                  <a:cubicBezTo>
                    <a:pt x="26035" y="34350"/>
                    <a:pt x="27305" y="31175"/>
                    <a:pt x="29210" y="29270"/>
                  </a:cubicBezTo>
                  <a:cubicBezTo>
                    <a:pt x="31114" y="27365"/>
                    <a:pt x="34289" y="26095"/>
                    <a:pt x="37464" y="26095"/>
                  </a:cubicBezTo>
                  <a:cubicBezTo>
                    <a:pt x="37464" y="26095"/>
                    <a:pt x="37464" y="26095"/>
                    <a:pt x="37464" y="26095"/>
                  </a:cubicBezTo>
                  <a:cubicBezTo>
                    <a:pt x="40639" y="26095"/>
                    <a:pt x="43814" y="27365"/>
                    <a:pt x="45720" y="29270"/>
                  </a:cubicBezTo>
                  <a:cubicBezTo>
                    <a:pt x="47625" y="31810"/>
                    <a:pt x="48895" y="34350"/>
                    <a:pt x="48895" y="37525"/>
                  </a:cubicBezTo>
                  <a:cubicBezTo>
                    <a:pt x="48895" y="40700"/>
                    <a:pt x="47625" y="43875"/>
                    <a:pt x="45720" y="45780"/>
                  </a:cubicBezTo>
                  <a:close/>
                </a:path>
              </a:pathLst>
            </a:custGeom>
            <a:grpFill/>
            <a:ln w="6350"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99F0C9E-2343-42FE-B7C1-5905C8CC4EE7}"/>
                </a:ext>
              </a:extLst>
            </p:cNvPr>
            <p:cNvSpPr/>
            <p:nvPr/>
          </p:nvSpPr>
          <p:spPr>
            <a:xfrm>
              <a:off x="7676515" y="1230630"/>
              <a:ext cx="74929" cy="74930"/>
            </a:xfrm>
            <a:custGeom>
              <a:avLst/>
              <a:gdLst>
                <a:gd name="connsiteX0" fmla="*/ 37465 w 74929"/>
                <a:gd name="connsiteY0" fmla="*/ 74930 h 74930"/>
                <a:gd name="connsiteX1" fmla="*/ 37465 w 74929"/>
                <a:gd name="connsiteY1" fmla="*/ 74930 h 74930"/>
                <a:gd name="connsiteX2" fmla="*/ 74930 w 74929"/>
                <a:gd name="connsiteY2" fmla="*/ 37465 h 74930"/>
                <a:gd name="connsiteX3" fmla="*/ 37465 w 74929"/>
                <a:gd name="connsiteY3" fmla="*/ 0 h 74930"/>
                <a:gd name="connsiteX4" fmla="*/ 37465 w 74929"/>
                <a:gd name="connsiteY4" fmla="*/ 0 h 74930"/>
                <a:gd name="connsiteX5" fmla="*/ 10795 w 74929"/>
                <a:gd name="connsiteY5" fmla="*/ 10795 h 74930"/>
                <a:gd name="connsiteX6" fmla="*/ 0 w 74929"/>
                <a:gd name="connsiteY6" fmla="*/ 37465 h 74930"/>
                <a:gd name="connsiteX7" fmla="*/ 37465 w 74929"/>
                <a:gd name="connsiteY7" fmla="*/ 74930 h 74930"/>
                <a:gd name="connsiteX8" fmla="*/ 29210 w 74929"/>
                <a:gd name="connsiteY8" fmla="*/ 28575 h 74930"/>
                <a:gd name="connsiteX9" fmla="*/ 37465 w 74929"/>
                <a:gd name="connsiteY9" fmla="*/ 25400 h 74930"/>
                <a:gd name="connsiteX10" fmla="*/ 37465 w 74929"/>
                <a:gd name="connsiteY10" fmla="*/ 25400 h 74930"/>
                <a:gd name="connsiteX11" fmla="*/ 48895 w 74929"/>
                <a:gd name="connsiteY11" fmla="*/ 37465 h 74930"/>
                <a:gd name="connsiteX12" fmla="*/ 48895 w 74929"/>
                <a:gd name="connsiteY12" fmla="*/ 37465 h 74930"/>
                <a:gd name="connsiteX13" fmla="*/ 45720 w 74929"/>
                <a:gd name="connsiteY13" fmla="*/ 45720 h 74930"/>
                <a:gd name="connsiteX14" fmla="*/ 37465 w 74929"/>
                <a:gd name="connsiteY14" fmla="*/ 48895 h 74930"/>
                <a:gd name="connsiteX15" fmla="*/ 37465 w 74929"/>
                <a:gd name="connsiteY15" fmla="*/ 48895 h 74930"/>
                <a:gd name="connsiteX16" fmla="*/ 29210 w 74929"/>
                <a:gd name="connsiteY16" fmla="*/ 45720 h 74930"/>
                <a:gd name="connsiteX17" fmla="*/ 26035 w 74929"/>
                <a:gd name="connsiteY17" fmla="*/ 37465 h 74930"/>
                <a:gd name="connsiteX18" fmla="*/ 29210 w 74929"/>
                <a:gd name="connsiteY18" fmla="*/ 28575 h 74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929" h="74930">
                  <a:moveTo>
                    <a:pt x="37465" y="74930"/>
                  </a:moveTo>
                  <a:cubicBezTo>
                    <a:pt x="37465" y="74930"/>
                    <a:pt x="37465" y="74930"/>
                    <a:pt x="37465" y="74930"/>
                  </a:cubicBezTo>
                  <a:cubicBezTo>
                    <a:pt x="58420" y="74930"/>
                    <a:pt x="74930" y="58420"/>
                    <a:pt x="74930" y="37465"/>
                  </a:cubicBezTo>
                  <a:cubicBezTo>
                    <a:pt x="74930" y="16510"/>
                    <a:pt x="58420" y="0"/>
                    <a:pt x="37465" y="0"/>
                  </a:cubicBezTo>
                  <a:cubicBezTo>
                    <a:pt x="37465" y="0"/>
                    <a:pt x="37465" y="0"/>
                    <a:pt x="37465" y="0"/>
                  </a:cubicBezTo>
                  <a:cubicBezTo>
                    <a:pt x="27305" y="0"/>
                    <a:pt x="17780" y="3810"/>
                    <a:pt x="10795" y="10795"/>
                  </a:cubicBezTo>
                  <a:cubicBezTo>
                    <a:pt x="3810" y="17780"/>
                    <a:pt x="0" y="27305"/>
                    <a:pt x="0" y="37465"/>
                  </a:cubicBezTo>
                  <a:cubicBezTo>
                    <a:pt x="0" y="57785"/>
                    <a:pt x="16510" y="74930"/>
                    <a:pt x="37465" y="74930"/>
                  </a:cubicBezTo>
                  <a:close/>
                  <a:moveTo>
                    <a:pt x="29210" y="28575"/>
                  </a:moveTo>
                  <a:cubicBezTo>
                    <a:pt x="31115" y="26670"/>
                    <a:pt x="34290" y="25400"/>
                    <a:pt x="37465" y="25400"/>
                  </a:cubicBezTo>
                  <a:lnTo>
                    <a:pt x="37465" y="25400"/>
                  </a:lnTo>
                  <a:cubicBezTo>
                    <a:pt x="43815" y="25400"/>
                    <a:pt x="49530" y="30480"/>
                    <a:pt x="48895" y="37465"/>
                  </a:cubicBezTo>
                  <a:lnTo>
                    <a:pt x="48895" y="37465"/>
                  </a:lnTo>
                  <a:cubicBezTo>
                    <a:pt x="48895" y="40640"/>
                    <a:pt x="47625" y="43815"/>
                    <a:pt x="45720" y="45720"/>
                  </a:cubicBezTo>
                  <a:cubicBezTo>
                    <a:pt x="43815" y="47625"/>
                    <a:pt x="40640" y="48895"/>
                    <a:pt x="37465" y="48895"/>
                  </a:cubicBezTo>
                  <a:cubicBezTo>
                    <a:pt x="37465" y="48895"/>
                    <a:pt x="37465" y="48895"/>
                    <a:pt x="37465" y="48895"/>
                  </a:cubicBezTo>
                  <a:cubicBezTo>
                    <a:pt x="34290" y="48895"/>
                    <a:pt x="31115" y="47625"/>
                    <a:pt x="29210" y="45720"/>
                  </a:cubicBezTo>
                  <a:cubicBezTo>
                    <a:pt x="27305" y="43180"/>
                    <a:pt x="26035" y="40640"/>
                    <a:pt x="26035" y="37465"/>
                  </a:cubicBezTo>
                  <a:cubicBezTo>
                    <a:pt x="25400" y="34290"/>
                    <a:pt x="26670" y="31115"/>
                    <a:pt x="29210" y="28575"/>
                  </a:cubicBezTo>
                  <a:close/>
                </a:path>
              </a:pathLst>
            </a:custGeom>
            <a:grpFill/>
            <a:ln w="6350"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D99FF6C-7125-4690-AC45-A7A5CA0F68DF}"/>
                </a:ext>
              </a:extLst>
            </p:cNvPr>
            <p:cNvSpPr/>
            <p:nvPr/>
          </p:nvSpPr>
          <p:spPr>
            <a:xfrm>
              <a:off x="7957184" y="1924685"/>
              <a:ext cx="74930" cy="74929"/>
            </a:xfrm>
            <a:custGeom>
              <a:avLst/>
              <a:gdLst>
                <a:gd name="connsiteX0" fmla="*/ 37465 w 74930"/>
                <a:gd name="connsiteY0" fmla="*/ 0 h 74929"/>
                <a:gd name="connsiteX1" fmla="*/ 10795 w 74930"/>
                <a:gd name="connsiteY1" fmla="*/ 10795 h 74929"/>
                <a:gd name="connsiteX2" fmla="*/ 0 w 74930"/>
                <a:gd name="connsiteY2" fmla="*/ 37465 h 74929"/>
                <a:gd name="connsiteX3" fmla="*/ 10795 w 74930"/>
                <a:gd name="connsiteY3" fmla="*/ 64135 h 74929"/>
                <a:gd name="connsiteX4" fmla="*/ 37465 w 74930"/>
                <a:gd name="connsiteY4" fmla="*/ 74930 h 74929"/>
                <a:gd name="connsiteX5" fmla="*/ 37465 w 74930"/>
                <a:gd name="connsiteY5" fmla="*/ 74930 h 74929"/>
                <a:gd name="connsiteX6" fmla="*/ 74930 w 74930"/>
                <a:gd name="connsiteY6" fmla="*/ 37465 h 74929"/>
                <a:gd name="connsiteX7" fmla="*/ 74930 w 74930"/>
                <a:gd name="connsiteY7" fmla="*/ 37465 h 74929"/>
                <a:gd name="connsiteX8" fmla="*/ 37465 w 74930"/>
                <a:gd name="connsiteY8" fmla="*/ 0 h 74929"/>
                <a:gd name="connsiteX9" fmla="*/ 45720 w 74930"/>
                <a:gd name="connsiteY9" fmla="*/ 45720 h 74929"/>
                <a:gd name="connsiteX10" fmla="*/ 37465 w 74930"/>
                <a:gd name="connsiteY10" fmla="*/ 48895 h 74929"/>
                <a:gd name="connsiteX11" fmla="*/ 37465 w 74930"/>
                <a:gd name="connsiteY11" fmla="*/ 48895 h 74929"/>
                <a:gd name="connsiteX12" fmla="*/ 29210 w 74930"/>
                <a:gd name="connsiteY12" fmla="*/ 45720 h 74929"/>
                <a:gd name="connsiteX13" fmla="*/ 26035 w 74930"/>
                <a:gd name="connsiteY13" fmla="*/ 37465 h 74929"/>
                <a:gd name="connsiteX14" fmla="*/ 29210 w 74930"/>
                <a:gd name="connsiteY14" fmla="*/ 29210 h 74929"/>
                <a:gd name="connsiteX15" fmla="*/ 37465 w 74930"/>
                <a:gd name="connsiteY15" fmla="*/ 26035 h 74929"/>
                <a:gd name="connsiteX16" fmla="*/ 37465 w 74930"/>
                <a:gd name="connsiteY16" fmla="*/ 26035 h 74929"/>
                <a:gd name="connsiteX17" fmla="*/ 48895 w 74930"/>
                <a:gd name="connsiteY17" fmla="*/ 38100 h 74929"/>
                <a:gd name="connsiteX18" fmla="*/ 45720 w 74930"/>
                <a:gd name="connsiteY18" fmla="*/ 45720 h 7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930" h="74929">
                  <a:moveTo>
                    <a:pt x="37465" y="0"/>
                  </a:moveTo>
                  <a:cubicBezTo>
                    <a:pt x="27305" y="0"/>
                    <a:pt x="17780" y="3810"/>
                    <a:pt x="10795" y="10795"/>
                  </a:cubicBezTo>
                  <a:cubicBezTo>
                    <a:pt x="3810" y="17780"/>
                    <a:pt x="0" y="27305"/>
                    <a:pt x="0" y="37465"/>
                  </a:cubicBezTo>
                  <a:cubicBezTo>
                    <a:pt x="0" y="47625"/>
                    <a:pt x="3810" y="57150"/>
                    <a:pt x="10795" y="64135"/>
                  </a:cubicBezTo>
                  <a:cubicBezTo>
                    <a:pt x="17780" y="71120"/>
                    <a:pt x="27305" y="74930"/>
                    <a:pt x="37465" y="74930"/>
                  </a:cubicBezTo>
                  <a:cubicBezTo>
                    <a:pt x="37465" y="74930"/>
                    <a:pt x="37465" y="74930"/>
                    <a:pt x="37465" y="74930"/>
                  </a:cubicBezTo>
                  <a:cubicBezTo>
                    <a:pt x="58420" y="74930"/>
                    <a:pt x="74930" y="58420"/>
                    <a:pt x="74930" y="37465"/>
                  </a:cubicBezTo>
                  <a:lnTo>
                    <a:pt x="74930" y="37465"/>
                  </a:lnTo>
                  <a:cubicBezTo>
                    <a:pt x="74930" y="17145"/>
                    <a:pt x="57785" y="0"/>
                    <a:pt x="37465" y="0"/>
                  </a:cubicBezTo>
                  <a:close/>
                  <a:moveTo>
                    <a:pt x="45720" y="45720"/>
                  </a:moveTo>
                  <a:cubicBezTo>
                    <a:pt x="43815" y="47625"/>
                    <a:pt x="40640" y="48895"/>
                    <a:pt x="37465" y="48895"/>
                  </a:cubicBezTo>
                  <a:cubicBezTo>
                    <a:pt x="37465" y="48895"/>
                    <a:pt x="37465" y="48895"/>
                    <a:pt x="37465" y="48895"/>
                  </a:cubicBezTo>
                  <a:cubicBezTo>
                    <a:pt x="34290" y="48895"/>
                    <a:pt x="31115" y="47625"/>
                    <a:pt x="29210" y="45720"/>
                  </a:cubicBezTo>
                  <a:cubicBezTo>
                    <a:pt x="27305" y="43180"/>
                    <a:pt x="26035" y="40640"/>
                    <a:pt x="26035" y="37465"/>
                  </a:cubicBezTo>
                  <a:cubicBezTo>
                    <a:pt x="26035" y="34290"/>
                    <a:pt x="27305" y="31115"/>
                    <a:pt x="29210" y="29210"/>
                  </a:cubicBezTo>
                  <a:cubicBezTo>
                    <a:pt x="31115" y="27305"/>
                    <a:pt x="34290" y="26035"/>
                    <a:pt x="37465" y="26035"/>
                  </a:cubicBezTo>
                  <a:lnTo>
                    <a:pt x="37465" y="26035"/>
                  </a:lnTo>
                  <a:cubicBezTo>
                    <a:pt x="43815" y="26035"/>
                    <a:pt x="49530" y="31115"/>
                    <a:pt x="48895" y="38100"/>
                  </a:cubicBezTo>
                  <a:cubicBezTo>
                    <a:pt x="48895" y="40640"/>
                    <a:pt x="47625" y="43815"/>
                    <a:pt x="45720" y="45720"/>
                  </a:cubicBezTo>
                  <a:close/>
                </a:path>
              </a:pathLst>
            </a:custGeom>
            <a:grpFill/>
            <a:ln w="6350"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17F2A6F-1DC8-4842-B0D5-02DE4E9145A3}"/>
                </a:ext>
              </a:extLst>
            </p:cNvPr>
            <p:cNvSpPr/>
            <p:nvPr/>
          </p:nvSpPr>
          <p:spPr>
            <a:xfrm>
              <a:off x="7675244" y="1924685"/>
              <a:ext cx="74930" cy="74929"/>
            </a:xfrm>
            <a:custGeom>
              <a:avLst/>
              <a:gdLst>
                <a:gd name="connsiteX0" fmla="*/ 37465 w 74930"/>
                <a:gd name="connsiteY0" fmla="*/ 74930 h 74929"/>
                <a:gd name="connsiteX1" fmla="*/ 37465 w 74930"/>
                <a:gd name="connsiteY1" fmla="*/ 74930 h 74929"/>
                <a:gd name="connsiteX2" fmla="*/ 64136 w 74930"/>
                <a:gd name="connsiteY2" fmla="*/ 64135 h 74929"/>
                <a:gd name="connsiteX3" fmla="*/ 74930 w 74930"/>
                <a:gd name="connsiteY3" fmla="*/ 37465 h 74929"/>
                <a:gd name="connsiteX4" fmla="*/ 64136 w 74930"/>
                <a:gd name="connsiteY4" fmla="*/ 10795 h 74929"/>
                <a:gd name="connsiteX5" fmla="*/ 37465 w 74930"/>
                <a:gd name="connsiteY5" fmla="*/ 0 h 74929"/>
                <a:gd name="connsiteX6" fmla="*/ 37465 w 74930"/>
                <a:gd name="connsiteY6" fmla="*/ 0 h 74929"/>
                <a:gd name="connsiteX7" fmla="*/ 0 w 74930"/>
                <a:gd name="connsiteY7" fmla="*/ 37465 h 74929"/>
                <a:gd name="connsiteX8" fmla="*/ 37465 w 74930"/>
                <a:gd name="connsiteY8" fmla="*/ 74930 h 74929"/>
                <a:gd name="connsiteX9" fmla="*/ 37465 w 74930"/>
                <a:gd name="connsiteY9" fmla="*/ 25400 h 74929"/>
                <a:gd name="connsiteX10" fmla="*/ 37465 w 74930"/>
                <a:gd name="connsiteY10" fmla="*/ 25400 h 74929"/>
                <a:gd name="connsiteX11" fmla="*/ 45720 w 74930"/>
                <a:gd name="connsiteY11" fmla="*/ 28575 h 74929"/>
                <a:gd name="connsiteX12" fmla="*/ 48895 w 74930"/>
                <a:gd name="connsiteY12" fmla="*/ 36830 h 74929"/>
                <a:gd name="connsiteX13" fmla="*/ 45720 w 74930"/>
                <a:gd name="connsiteY13" fmla="*/ 45085 h 74929"/>
                <a:gd name="connsiteX14" fmla="*/ 37465 w 74930"/>
                <a:gd name="connsiteY14" fmla="*/ 48260 h 74929"/>
                <a:gd name="connsiteX15" fmla="*/ 37465 w 74930"/>
                <a:gd name="connsiteY15" fmla="*/ 48260 h 74929"/>
                <a:gd name="connsiteX16" fmla="*/ 26036 w 74930"/>
                <a:gd name="connsiteY16" fmla="*/ 36195 h 74929"/>
                <a:gd name="connsiteX17" fmla="*/ 37465 w 74930"/>
                <a:gd name="connsiteY17" fmla="*/ 25400 h 7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4930" h="74929">
                  <a:moveTo>
                    <a:pt x="37465" y="74930"/>
                  </a:moveTo>
                  <a:cubicBezTo>
                    <a:pt x="37465" y="74930"/>
                    <a:pt x="37465" y="74930"/>
                    <a:pt x="37465" y="74930"/>
                  </a:cubicBezTo>
                  <a:cubicBezTo>
                    <a:pt x="47625" y="74930"/>
                    <a:pt x="57150" y="71120"/>
                    <a:pt x="64136" y="64135"/>
                  </a:cubicBezTo>
                  <a:cubicBezTo>
                    <a:pt x="71120" y="57150"/>
                    <a:pt x="74930" y="47625"/>
                    <a:pt x="74930" y="37465"/>
                  </a:cubicBezTo>
                  <a:cubicBezTo>
                    <a:pt x="74930" y="27305"/>
                    <a:pt x="71120" y="17780"/>
                    <a:pt x="64136" y="10795"/>
                  </a:cubicBezTo>
                  <a:cubicBezTo>
                    <a:pt x="57150" y="3810"/>
                    <a:pt x="47625" y="0"/>
                    <a:pt x="37465" y="0"/>
                  </a:cubicBezTo>
                  <a:cubicBezTo>
                    <a:pt x="37465" y="0"/>
                    <a:pt x="37465" y="0"/>
                    <a:pt x="37465" y="0"/>
                  </a:cubicBezTo>
                  <a:cubicBezTo>
                    <a:pt x="16511" y="0"/>
                    <a:pt x="0" y="16510"/>
                    <a:pt x="0" y="37465"/>
                  </a:cubicBezTo>
                  <a:cubicBezTo>
                    <a:pt x="0" y="57785"/>
                    <a:pt x="16511" y="74295"/>
                    <a:pt x="37465" y="74930"/>
                  </a:cubicBezTo>
                  <a:close/>
                  <a:moveTo>
                    <a:pt x="37465" y="25400"/>
                  </a:moveTo>
                  <a:cubicBezTo>
                    <a:pt x="37465" y="25400"/>
                    <a:pt x="37465" y="25400"/>
                    <a:pt x="37465" y="25400"/>
                  </a:cubicBezTo>
                  <a:cubicBezTo>
                    <a:pt x="40640" y="25400"/>
                    <a:pt x="43815" y="26670"/>
                    <a:pt x="45720" y="28575"/>
                  </a:cubicBezTo>
                  <a:cubicBezTo>
                    <a:pt x="47625" y="31115"/>
                    <a:pt x="48895" y="33655"/>
                    <a:pt x="48895" y="36830"/>
                  </a:cubicBezTo>
                  <a:cubicBezTo>
                    <a:pt x="48895" y="40005"/>
                    <a:pt x="47625" y="43180"/>
                    <a:pt x="45720" y="45085"/>
                  </a:cubicBezTo>
                  <a:cubicBezTo>
                    <a:pt x="43815" y="46990"/>
                    <a:pt x="40640" y="48260"/>
                    <a:pt x="37465" y="48260"/>
                  </a:cubicBezTo>
                  <a:cubicBezTo>
                    <a:pt x="37465" y="48260"/>
                    <a:pt x="37465" y="48260"/>
                    <a:pt x="37465" y="48260"/>
                  </a:cubicBezTo>
                  <a:cubicBezTo>
                    <a:pt x="31115" y="48260"/>
                    <a:pt x="25400" y="43180"/>
                    <a:pt x="26036" y="36195"/>
                  </a:cubicBezTo>
                  <a:cubicBezTo>
                    <a:pt x="25400" y="30480"/>
                    <a:pt x="31115" y="25400"/>
                    <a:pt x="37465" y="25400"/>
                  </a:cubicBezTo>
                  <a:close/>
                </a:path>
              </a:pathLst>
            </a:custGeom>
            <a:grpFill/>
            <a:ln w="6350"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9833274-A24C-4797-A158-276C1BD0693A}"/>
                </a:ext>
              </a:extLst>
            </p:cNvPr>
            <p:cNvSpPr/>
            <p:nvPr/>
          </p:nvSpPr>
          <p:spPr>
            <a:xfrm>
              <a:off x="7470140" y="1435735"/>
              <a:ext cx="74929" cy="74929"/>
            </a:xfrm>
            <a:custGeom>
              <a:avLst/>
              <a:gdLst>
                <a:gd name="connsiteX0" fmla="*/ 10795 w 74929"/>
                <a:gd name="connsiteY0" fmla="*/ 64135 h 74929"/>
                <a:gd name="connsiteX1" fmla="*/ 37465 w 74929"/>
                <a:gd name="connsiteY1" fmla="*/ 74930 h 74929"/>
                <a:gd name="connsiteX2" fmla="*/ 37465 w 74929"/>
                <a:gd name="connsiteY2" fmla="*/ 74930 h 74929"/>
                <a:gd name="connsiteX3" fmla="*/ 74930 w 74929"/>
                <a:gd name="connsiteY3" fmla="*/ 37465 h 74929"/>
                <a:gd name="connsiteX4" fmla="*/ 37465 w 74929"/>
                <a:gd name="connsiteY4" fmla="*/ 0 h 74929"/>
                <a:gd name="connsiteX5" fmla="*/ 37465 w 74929"/>
                <a:gd name="connsiteY5" fmla="*/ 0 h 74929"/>
                <a:gd name="connsiteX6" fmla="*/ 0 w 74929"/>
                <a:gd name="connsiteY6" fmla="*/ 37465 h 74929"/>
                <a:gd name="connsiteX7" fmla="*/ 10795 w 74929"/>
                <a:gd name="connsiteY7" fmla="*/ 64135 h 74929"/>
                <a:gd name="connsiteX8" fmla="*/ 29210 w 74929"/>
                <a:gd name="connsiteY8" fmla="*/ 29210 h 74929"/>
                <a:gd name="connsiteX9" fmla="*/ 37465 w 74929"/>
                <a:gd name="connsiteY9" fmla="*/ 26035 h 74929"/>
                <a:gd name="connsiteX10" fmla="*/ 37465 w 74929"/>
                <a:gd name="connsiteY10" fmla="*/ 26035 h 74929"/>
                <a:gd name="connsiteX11" fmla="*/ 48895 w 74929"/>
                <a:gd name="connsiteY11" fmla="*/ 38100 h 74929"/>
                <a:gd name="connsiteX12" fmla="*/ 36830 w 74929"/>
                <a:gd name="connsiteY12" fmla="*/ 49530 h 74929"/>
                <a:gd name="connsiteX13" fmla="*/ 36830 w 74929"/>
                <a:gd name="connsiteY13" fmla="*/ 49530 h 74929"/>
                <a:gd name="connsiteX14" fmla="*/ 28575 w 74929"/>
                <a:gd name="connsiteY14" fmla="*/ 46355 h 74929"/>
                <a:gd name="connsiteX15" fmla="*/ 25400 w 74929"/>
                <a:gd name="connsiteY15" fmla="*/ 38100 h 74929"/>
                <a:gd name="connsiteX16" fmla="*/ 29210 w 74929"/>
                <a:gd name="connsiteY16" fmla="*/ 29210 h 7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929" h="74929">
                  <a:moveTo>
                    <a:pt x="10795" y="64135"/>
                  </a:moveTo>
                  <a:cubicBezTo>
                    <a:pt x="17780" y="71120"/>
                    <a:pt x="27305" y="74930"/>
                    <a:pt x="37465" y="74930"/>
                  </a:cubicBezTo>
                  <a:cubicBezTo>
                    <a:pt x="37465" y="74930"/>
                    <a:pt x="37465" y="74930"/>
                    <a:pt x="37465" y="74930"/>
                  </a:cubicBezTo>
                  <a:cubicBezTo>
                    <a:pt x="58420" y="74930"/>
                    <a:pt x="74930" y="58420"/>
                    <a:pt x="74930" y="37465"/>
                  </a:cubicBezTo>
                  <a:cubicBezTo>
                    <a:pt x="74930" y="16510"/>
                    <a:pt x="58420" y="0"/>
                    <a:pt x="37465" y="0"/>
                  </a:cubicBezTo>
                  <a:cubicBezTo>
                    <a:pt x="37465" y="0"/>
                    <a:pt x="37465" y="0"/>
                    <a:pt x="37465" y="0"/>
                  </a:cubicBezTo>
                  <a:cubicBezTo>
                    <a:pt x="16510" y="0"/>
                    <a:pt x="0" y="16510"/>
                    <a:pt x="0" y="37465"/>
                  </a:cubicBezTo>
                  <a:cubicBezTo>
                    <a:pt x="0" y="47625"/>
                    <a:pt x="3810" y="57150"/>
                    <a:pt x="10795" y="64135"/>
                  </a:cubicBezTo>
                  <a:close/>
                  <a:moveTo>
                    <a:pt x="29210" y="29210"/>
                  </a:moveTo>
                  <a:cubicBezTo>
                    <a:pt x="31115" y="27305"/>
                    <a:pt x="34290" y="26035"/>
                    <a:pt x="37465" y="26035"/>
                  </a:cubicBezTo>
                  <a:cubicBezTo>
                    <a:pt x="37465" y="26035"/>
                    <a:pt x="37465" y="26035"/>
                    <a:pt x="37465" y="26035"/>
                  </a:cubicBezTo>
                  <a:cubicBezTo>
                    <a:pt x="43815" y="26035"/>
                    <a:pt x="49530" y="31115"/>
                    <a:pt x="48895" y="38100"/>
                  </a:cubicBezTo>
                  <a:cubicBezTo>
                    <a:pt x="48895" y="44450"/>
                    <a:pt x="43815" y="49530"/>
                    <a:pt x="36830" y="49530"/>
                  </a:cubicBezTo>
                  <a:lnTo>
                    <a:pt x="36830" y="49530"/>
                  </a:lnTo>
                  <a:cubicBezTo>
                    <a:pt x="33655" y="49530"/>
                    <a:pt x="30480" y="48260"/>
                    <a:pt x="28575" y="46355"/>
                  </a:cubicBezTo>
                  <a:cubicBezTo>
                    <a:pt x="26670" y="43815"/>
                    <a:pt x="25400" y="41275"/>
                    <a:pt x="25400" y="38100"/>
                  </a:cubicBezTo>
                  <a:cubicBezTo>
                    <a:pt x="25400" y="34925"/>
                    <a:pt x="26670" y="31750"/>
                    <a:pt x="29210" y="29210"/>
                  </a:cubicBezTo>
                  <a:close/>
                </a:path>
              </a:pathLst>
            </a:custGeom>
            <a:grpFill/>
            <a:ln w="6350"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16F2BEF-6EA9-4093-840A-EE73C786D449}"/>
                </a:ext>
              </a:extLst>
            </p:cNvPr>
            <p:cNvSpPr/>
            <p:nvPr/>
          </p:nvSpPr>
          <p:spPr>
            <a:xfrm>
              <a:off x="7469505" y="1717675"/>
              <a:ext cx="74929" cy="74929"/>
            </a:xfrm>
            <a:custGeom>
              <a:avLst/>
              <a:gdLst>
                <a:gd name="connsiteX0" fmla="*/ 37464 w 74929"/>
                <a:gd name="connsiteY0" fmla="*/ 74930 h 74929"/>
                <a:gd name="connsiteX1" fmla="*/ 37464 w 74929"/>
                <a:gd name="connsiteY1" fmla="*/ 74930 h 74929"/>
                <a:gd name="connsiteX2" fmla="*/ 64135 w 74929"/>
                <a:gd name="connsiteY2" fmla="*/ 64135 h 74929"/>
                <a:gd name="connsiteX3" fmla="*/ 74930 w 74929"/>
                <a:gd name="connsiteY3" fmla="*/ 37465 h 74929"/>
                <a:gd name="connsiteX4" fmla="*/ 64135 w 74929"/>
                <a:gd name="connsiteY4" fmla="*/ 10795 h 74929"/>
                <a:gd name="connsiteX5" fmla="*/ 37464 w 74929"/>
                <a:gd name="connsiteY5" fmla="*/ 0 h 74929"/>
                <a:gd name="connsiteX6" fmla="*/ 37464 w 74929"/>
                <a:gd name="connsiteY6" fmla="*/ 0 h 74929"/>
                <a:gd name="connsiteX7" fmla="*/ 10795 w 74929"/>
                <a:gd name="connsiteY7" fmla="*/ 10795 h 74929"/>
                <a:gd name="connsiteX8" fmla="*/ 0 w 74929"/>
                <a:gd name="connsiteY8" fmla="*/ 37465 h 74929"/>
                <a:gd name="connsiteX9" fmla="*/ 37464 w 74929"/>
                <a:gd name="connsiteY9" fmla="*/ 74930 h 74929"/>
                <a:gd name="connsiteX10" fmla="*/ 29210 w 74929"/>
                <a:gd name="connsiteY10" fmla="*/ 29210 h 74929"/>
                <a:gd name="connsiteX11" fmla="*/ 37464 w 74929"/>
                <a:gd name="connsiteY11" fmla="*/ 26035 h 74929"/>
                <a:gd name="connsiteX12" fmla="*/ 37464 w 74929"/>
                <a:gd name="connsiteY12" fmla="*/ 26035 h 74929"/>
                <a:gd name="connsiteX13" fmla="*/ 37464 w 74929"/>
                <a:gd name="connsiteY13" fmla="*/ 26035 h 74929"/>
                <a:gd name="connsiteX14" fmla="*/ 45720 w 74929"/>
                <a:gd name="connsiteY14" fmla="*/ 29210 h 74929"/>
                <a:gd name="connsiteX15" fmla="*/ 48895 w 74929"/>
                <a:gd name="connsiteY15" fmla="*/ 37465 h 74929"/>
                <a:gd name="connsiteX16" fmla="*/ 45720 w 74929"/>
                <a:gd name="connsiteY16" fmla="*/ 45720 h 74929"/>
                <a:gd name="connsiteX17" fmla="*/ 37464 w 74929"/>
                <a:gd name="connsiteY17" fmla="*/ 48895 h 74929"/>
                <a:gd name="connsiteX18" fmla="*/ 37464 w 74929"/>
                <a:gd name="connsiteY18" fmla="*/ 48895 h 74929"/>
                <a:gd name="connsiteX19" fmla="*/ 26035 w 74929"/>
                <a:gd name="connsiteY19" fmla="*/ 36830 h 74929"/>
                <a:gd name="connsiteX20" fmla="*/ 29210 w 74929"/>
                <a:gd name="connsiteY20" fmla="*/ 29210 h 7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4929" h="74929">
                  <a:moveTo>
                    <a:pt x="37464" y="74930"/>
                  </a:moveTo>
                  <a:cubicBezTo>
                    <a:pt x="37464" y="74930"/>
                    <a:pt x="37464" y="74930"/>
                    <a:pt x="37464" y="74930"/>
                  </a:cubicBezTo>
                  <a:cubicBezTo>
                    <a:pt x="47625" y="74930"/>
                    <a:pt x="57150" y="71120"/>
                    <a:pt x="64135" y="64135"/>
                  </a:cubicBezTo>
                  <a:cubicBezTo>
                    <a:pt x="71120" y="57150"/>
                    <a:pt x="74930" y="47625"/>
                    <a:pt x="74930" y="37465"/>
                  </a:cubicBezTo>
                  <a:cubicBezTo>
                    <a:pt x="74930" y="27305"/>
                    <a:pt x="71120" y="17780"/>
                    <a:pt x="64135" y="10795"/>
                  </a:cubicBezTo>
                  <a:cubicBezTo>
                    <a:pt x="57150" y="3810"/>
                    <a:pt x="47625" y="0"/>
                    <a:pt x="37464" y="0"/>
                  </a:cubicBezTo>
                  <a:cubicBezTo>
                    <a:pt x="37464" y="0"/>
                    <a:pt x="37464" y="0"/>
                    <a:pt x="37464" y="0"/>
                  </a:cubicBezTo>
                  <a:cubicBezTo>
                    <a:pt x="27305" y="0"/>
                    <a:pt x="17780" y="3810"/>
                    <a:pt x="10795" y="10795"/>
                  </a:cubicBezTo>
                  <a:cubicBezTo>
                    <a:pt x="3810" y="17780"/>
                    <a:pt x="0" y="27305"/>
                    <a:pt x="0" y="37465"/>
                  </a:cubicBezTo>
                  <a:cubicBezTo>
                    <a:pt x="0" y="58420"/>
                    <a:pt x="16510" y="74930"/>
                    <a:pt x="37464" y="74930"/>
                  </a:cubicBezTo>
                  <a:close/>
                  <a:moveTo>
                    <a:pt x="29210" y="29210"/>
                  </a:moveTo>
                  <a:cubicBezTo>
                    <a:pt x="31114" y="27305"/>
                    <a:pt x="34289" y="26035"/>
                    <a:pt x="37464" y="26035"/>
                  </a:cubicBezTo>
                  <a:lnTo>
                    <a:pt x="37464" y="26035"/>
                  </a:lnTo>
                  <a:lnTo>
                    <a:pt x="37464" y="26035"/>
                  </a:lnTo>
                  <a:cubicBezTo>
                    <a:pt x="40639" y="26035"/>
                    <a:pt x="43814" y="27305"/>
                    <a:pt x="45720" y="29210"/>
                  </a:cubicBezTo>
                  <a:cubicBezTo>
                    <a:pt x="47625" y="31750"/>
                    <a:pt x="48895" y="34290"/>
                    <a:pt x="48895" y="37465"/>
                  </a:cubicBezTo>
                  <a:cubicBezTo>
                    <a:pt x="48895" y="40640"/>
                    <a:pt x="47625" y="43815"/>
                    <a:pt x="45720" y="45720"/>
                  </a:cubicBezTo>
                  <a:cubicBezTo>
                    <a:pt x="43814" y="47625"/>
                    <a:pt x="40639" y="48895"/>
                    <a:pt x="37464" y="48895"/>
                  </a:cubicBezTo>
                  <a:cubicBezTo>
                    <a:pt x="37464" y="48895"/>
                    <a:pt x="37464" y="48895"/>
                    <a:pt x="37464" y="48895"/>
                  </a:cubicBezTo>
                  <a:cubicBezTo>
                    <a:pt x="31114" y="48895"/>
                    <a:pt x="25400" y="43815"/>
                    <a:pt x="26035" y="36830"/>
                  </a:cubicBezTo>
                  <a:cubicBezTo>
                    <a:pt x="25400" y="34290"/>
                    <a:pt x="26670" y="31750"/>
                    <a:pt x="29210" y="29210"/>
                  </a:cubicBezTo>
                  <a:close/>
                </a:path>
              </a:pathLst>
            </a:custGeom>
            <a:grpFill/>
            <a:ln w="6350"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FA1E6C1-BBC3-47FA-BB4E-12F7B7EBD92E}"/>
                </a:ext>
              </a:extLst>
            </p:cNvPr>
            <p:cNvSpPr/>
            <p:nvPr/>
          </p:nvSpPr>
          <p:spPr>
            <a:xfrm>
              <a:off x="8163559" y="1437639"/>
              <a:ext cx="74998" cy="74930"/>
            </a:xfrm>
            <a:custGeom>
              <a:avLst/>
              <a:gdLst>
                <a:gd name="connsiteX0" fmla="*/ 64135 w 74998"/>
                <a:gd name="connsiteY0" fmla="*/ 10795 h 74930"/>
                <a:gd name="connsiteX1" fmla="*/ 37465 w 74998"/>
                <a:gd name="connsiteY1" fmla="*/ 0 h 74930"/>
                <a:gd name="connsiteX2" fmla="*/ 37465 w 74998"/>
                <a:gd name="connsiteY2" fmla="*/ 0 h 74930"/>
                <a:gd name="connsiteX3" fmla="*/ 10795 w 74998"/>
                <a:gd name="connsiteY3" fmla="*/ 10795 h 74930"/>
                <a:gd name="connsiteX4" fmla="*/ 0 w 74998"/>
                <a:gd name="connsiteY4" fmla="*/ 37465 h 74930"/>
                <a:gd name="connsiteX5" fmla="*/ 37465 w 74998"/>
                <a:gd name="connsiteY5" fmla="*/ 74930 h 74930"/>
                <a:gd name="connsiteX6" fmla="*/ 37465 w 74998"/>
                <a:gd name="connsiteY6" fmla="*/ 74930 h 74930"/>
                <a:gd name="connsiteX7" fmla="*/ 64135 w 74998"/>
                <a:gd name="connsiteY7" fmla="*/ 64135 h 74930"/>
                <a:gd name="connsiteX8" fmla="*/ 74930 w 74998"/>
                <a:gd name="connsiteY8" fmla="*/ 37465 h 74930"/>
                <a:gd name="connsiteX9" fmla="*/ 64135 w 74998"/>
                <a:gd name="connsiteY9" fmla="*/ 10795 h 74930"/>
                <a:gd name="connsiteX10" fmla="*/ 46355 w 74998"/>
                <a:gd name="connsiteY10" fmla="*/ 45720 h 74930"/>
                <a:gd name="connsiteX11" fmla="*/ 38100 w 74998"/>
                <a:gd name="connsiteY11" fmla="*/ 48895 h 74930"/>
                <a:gd name="connsiteX12" fmla="*/ 38100 w 74998"/>
                <a:gd name="connsiteY12" fmla="*/ 48895 h 74930"/>
                <a:gd name="connsiteX13" fmla="*/ 26670 w 74998"/>
                <a:gd name="connsiteY13" fmla="*/ 36830 h 74930"/>
                <a:gd name="connsiteX14" fmla="*/ 29845 w 74998"/>
                <a:gd name="connsiteY14" fmla="*/ 28575 h 74930"/>
                <a:gd name="connsiteX15" fmla="*/ 38100 w 74998"/>
                <a:gd name="connsiteY15" fmla="*/ 25400 h 74930"/>
                <a:gd name="connsiteX16" fmla="*/ 38100 w 74998"/>
                <a:gd name="connsiteY16" fmla="*/ 25400 h 74930"/>
                <a:gd name="connsiteX17" fmla="*/ 38100 w 74998"/>
                <a:gd name="connsiteY17" fmla="*/ 25400 h 74930"/>
                <a:gd name="connsiteX18" fmla="*/ 46355 w 74998"/>
                <a:gd name="connsiteY18" fmla="*/ 28575 h 74930"/>
                <a:gd name="connsiteX19" fmla="*/ 49530 w 74998"/>
                <a:gd name="connsiteY19" fmla="*/ 36830 h 74930"/>
                <a:gd name="connsiteX20" fmla="*/ 46355 w 74998"/>
                <a:gd name="connsiteY20" fmla="*/ 45720 h 74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4998" h="74930">
                  <a:moveTo>
                    <a:pt x="64135" y="10795"/>
                  </a:moveTo>
                  <a:cubicBezTo>
                    <a:pt x="57150" y="3810"/>
                    <a:pt x="47625" y="0"/>
                    <a:pt x="37465" y="0"/>
                  </a:cubicBezTo>
                  <a:cubicBezTo>
                    <a:pt x="37465" y="0"/>
                    <a:pt x="37465" y="0"/>
                    <a:pt x="37465" y="0"/>
                  </a:cubicBezTo>
                  <a:cubicBezTo>
                    <a:pt x="27305" y="0"/>
                    <a:pt x="17780" y="3810"/>
                    <a:pt x="10795" y="10795"/>
                  </a:cubicBezTo>
                  <a:cubicBezTo>
                    <a:pt x="3810" y="17780"/>
                    <a:pt x="0" y="27305"/>
                    <a:pt x="0" y="37465"/>
                  </a:cubicBezTo>
                  <a:cubicBezTo>
                    <a:pt x="0" y="58420"/>
                    <a:pt x="16510" y="74930"/>
                    <a:pt x="37465" y="74930"/>
                  </a:cubicBezTo>
                  <a:cubicBezTo>
                    <a:pt x="37465" y="74930"/>
                    <a:pt x="37465" y="74930"/>
                    <a:pt x="37465" y="74930"/>
                  </a:cubicBezTo>
                  <a:cubicBezTo>
                    <a:pt x="47625" y="74930"/>
                    <a:pt x="57150" y="71120"/>
                    <a:pt x="64135" y="64135"/>
                  </a:cubicBezTo>
                  <a:cubicBezTo>
                    <a:pt x="71120" y="57150"/>
                    <a:pt x="74930" y="47625"/>
                    <a:pt x="74930" y="37465"/>
                  </a:cubicBezTo>
                  <a:cubicBezTo>
                    <a:pt x="75565" y="27305"/>
                    <a:pt x="71755" y="17780"/>
                    <a:pt x="64135" y="10795"/>
                  </a:cubicBezTo>
                  <a:close/>
                  <a:moveTo>
                    <a:pt x="46355" y="45720"/>
                  </a:moveTo>
                  <a:cubicBezTo>
                    <a:pt x="44450" y="47625"/>
                    <a:pt x="41275" y="48895"/>
                    <a:pt x="38100" y="48895"/>
                  </a:cubicBezTo>
                  <a:lnTo>
                    <a:pt x="38100" y="48895"/>
                  </a:lnTo>
                  <a:cubicBezTo>
                    <a:pt x="31750" y="48895"/>
                    <a:pt x="26035" y="43815"/>
                    <a:pt x="26670" y="36830"/>
                  </a:cubicBezTo>
                  <a:cubicBezTo>
                    <a:pt x="26670" y="33655"/>
                    <a:pt x="27940" y="30480"/>
                    <a:pt x="29845" y="28575"/>
                  </a:cubicBezTo>
                  <a:cubicBezTo>
                    <a:pt x="31750" y="26670"/>
                    <a:pt x="34925" y="25400"/>
                    <a:pt x="38100" y="25400"/>
                  </a:cubicBezTo>
                  <a:cubicBezTo>
                    <a:pt x="38100" y="25400"/>
                    <a:pt x="38100" y="25400"/>
                    <a:pt x="38100" y="25400"/>
                  </a:cubicBezTo>
                  <a:lnTo>
                    <a:pt x="38100" y="25400"/>
                  </a:lnTo>
                  <a:cubicBezTo>
                    <a:pt x="41275" y="25400"/>
                    <a:pt x="44450" y="26670"/>
                    <a:pt x="46355" y="28575"/>
                  </a:cubicBezTo>
                  <a:cubicBezTo>
                    <a:pt x="48260" y="31115"/>
                    <a:pt x="49530" y="33655"/>
                    <a:pt x="49530" y="36830"/>
                  </a:cubicBezTo>
                  <a:cubicBezTo>
                    <a:pt x="49530" y="40005"/>
                    <a:pt x="48260" y="43180"/>
                    <a:pt x="46355" y="45720"/>
                  </a:cubicBezTo>
                  <a:close/>
                </a:path>
              </a:pathLst>
            </a:custGeom>
            <a:grpFill/>
            <a:ln w="6350"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675600F-C104-4429-8B8C-A5B9ECFE9F76}"/>
                </a:ext>
              </a:extLst>
            </p:cNvPr>
            <p:cNvSpPr/>
            <p:nvPr/>
          </p:nvSpPr>
          <p:spPr>
            <a:xfrm>
              <a:off x="8163559" y="1718945"/>
              <a:ext cx="74930" cy="74929"/>
            </a:xfrm>
            <a:custGeom>
              <a:avLst/>
              <a:gdLst>
                <a:gd name="connsiteX0" fmla="*/ 37465 w 74930"/>
                <a:gd name="connsiteY0" fmla="*/ 74930 h 74929"/>
                <a:gd name="connsiteX1" fmla="*/ 37465 w 74930"/>
                <a:gd name="connsiteY1" fmla="*/ 74930 h 74929"/>
                <a:gd name="connsiteX2" fmla="*/ 64135 w 74930"/>
                <a:gd name="connsiteY2" fmla="*/ 64135 h 74929"/>
                <a:gd name="connsiteX3" fmla="*/ 74930 w 74930"/>
                <a:gd name="connsiteY3" fmla="*/ 37465 h 74929"/>
                <a:gd name="connsiteX4" fmla="*/ 37465 w 74930"/>
                <a:gd name="connsiteY4" fmla="*/ 0 h 74929"/>
                <a:gd name="connsiteX5" fmla="*/ 37465 w 74930"/>
                <a:gd name="connsiteY5" fmla="*/ 0 h 74929"/>
                <a:gd name="connsiteX6" fmla="*/ 37465 w 74930"/>
                <a:gd name="connsiteY6" fmla="*/ 0 h 74929"/>
                <a:gd name="connsiteX7" fmla="*/ 0 w 74930"/>
                <a:gd name="connsiteY7" fmla="*/ 37465 h 74929"/>
                <a:gd name="connsiteX8" fmla="*/ 10795 w 74930"/>
                <a:gd name="connsiteY8" fmla="*/ 64135 h 74929"/>
                <a:gd name="connsiteX9" fmla="*/ 37465 w 74930"/>
                <a:gd name="connsiteY9" fmla="*/ 74930 h 74929"/>
                <a:gd name="connsiteX10" fmla="*/ 37465 w 74930"/>
                <a:gd name="connsiteY10" fmla="*/ 26035 h 74929"/>
                <a:gd name="connsiteX11" fmla="*/ 37465 w 74930"/>
                <a:gd name="connsiteY11" fmla="*/ 26035 h 74929"/>
                <a:gd name="connsiteX12" fmla="*/ 48895 w 74930"/>
                <a:gd name="connsiteY12" fmla="*/ 38100 h 74929"/>
                <a:gd name="connsiteX13" fmla="*/ 45720 w 74930"/>
                <a:gd name="connsiteY13" fmla="*/ 46355 h 74929"/>
                <a:gd name="connsiteX14" fmla="*/ 37465 w 74930"/>
                <a:gd name="connsiteY14" fmla="*/ 49530 h 74929"/>
                <a:gd name="connsiteX15" fmla="*/ 37465 w 74930"/>
                <a:gd name="connsiteY15" fmla="*/ 49530 h 74929"/>
                <a:gd name="connsiteX16" fmla="*/ 29210 w 74930"/>
                <a:gd name="connsiteY16" fmla="*/ 46355 h 74929"/>
                <a:gd name="connsiteX17" fmla="*/ 26035 w 74930"/>
                <a:gd name="connsiteY17" fmla="*/ 38100 h 74929"/>
                <a:gd name="connsiteX18" fmla="*/ 37465 w 74930"/>
                <a:gd name="connsiteY18" fmla="*/ 26035 h 7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930" h="74929">
                  <a:moveTo>
                    <a:pt x="37465" y="74930"/>
                  </a:moveTo>
                  <a:cubicBezTo>
                    <a:pt x="37465" y="74930"/>
                    <a:pt x="37465" y="74930"/>
                    <a:pt x="37465" y="74930"/>
                  </a:cubicBezTo>
                  <a:cubicBezTo>
                    <a:pt x="47625" y="74930"/>
                    <a:pt x="57150" y="71120"/>
                    <a:pt x="64135" y="64135"/>
                  </a:cubicBezTo>
                  <a:cubicBezTo>
                    <a:pt x="71120" y="57150"/>
                    <a:pt x="74930" y="47625"/>
                    <a:pt x="74930" y="37465"/>
                  </a:cubicBezTo>
                  <a:cubicBezTo>
                    <a:pt x="74930" y="16510"/>
                    <a:pt x="58420" y="0"/>
                    <a:pt x="37465" y="0"/>
                  </a:cubicBezTo>
                  <a:lnTo>
                    <a:pt x="37465" y="0"/>
                  </a:lnTo>
                  <a:cubicBezTo>
                    <a:pt x="37465" y="0"/>
                    <a:pt x="37465" y="0"/>
                    <a:pt x="37465" y="0"/>
                  </a:cubicBezTo>
                  <a:cubicBezTo>
                    <a:pt x="16510" y="0"/>
                    <a:pt x="0" y="16510"/>
                    <a:pt x="0" y="37465"/>
                  </a:cubicBezTo>
                  <a:cubicBezTo>
                    <a:pt x="0" y="47625"/>
                    <a:pt x="3810" y="57150"/>
                    <a:pt x="10795" y="64135"/>
                  </a:cubicBezTo>
                  <a:cubicBezTo>
                    <a:pt x="17780" y="71120"/>
                    <a:pt x="27305" y="74930"/>
                    <a:pt x="37465" y="74930"/>
                  </a:cubicBezTo>
                  <a:close/>
                  <a:moveTo>
                    <a:pt x="37465" y="26035"/>
                  </a:moveTo>
                  <a:lnTo>
                    <a:pt x="37465" y="26035"/>
                  </a:lnTo>
                  <a:cubicBezTo>
                    <a:pt x="43815" y="26035"/>
                    <a:pt x="49530" y="31115"/>
                    <a:pt x="48895" y="38100"/>
                  </a:cubicBezTo>
                  <a:cubicBezTo>
                    <a:pt x="48895" y="41275"/>
                    <a:pt x="47625" y="44450"/>
                    <a:pt x="45720" y="46355"/>
                  </a:cubicBezTo>
                  <a:cubicBezTo>
                    <a:pt x="43815" y="48260"/>
                    <a:pt x="40640" y="49530"/>
                    <a:pt x="37465" y="49530"/>
                  </a:cubicBezTo>
                  <a:lnTo>
                    <a:pt x="37465" y="49530"/>
                  </a:lnTo>
                  <a:cubicBezTo>
                    <a:pt x="34290" y="49530"/>
                    <a:pt x="31115" y="48260"/>
                    <a:pt x="29210" y="46355"/>
                  </a:cubicBezTo>
                  <a:cubicBezTo>
                    <a:pt x="27305" y="43815"/>
                    <a:pt x="26035" y="41275"/>
                    <a:pt x="26035" y="38100"/>
                  </a:cubicBezTo>
                  <a:cubicBezTo>
                    <a:pt x="25400" y="31115"/>
                    <a:pt x="31115" y="26035"/>
                    <a:pt x="37465" y="26035"/>
                  </a:cubicBezTo>
                  <a:close/>
                </a:path>
              </a:pathLst>
            </a:custGeom>
            <a:grpFill/>
            <a:ln w="6350"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51C00B8-14F1-4790-B39E-12BAAAF5D251}"/>
                </a:ext>
              </a:extLst>
            </p:cNvPr>
            <p:cNvSpPr/>
            <p:nvPr/>
          </p:nvSpPr>
          <p:spPr>
            <a:xfrm>
              <a:off x="7250430" y="1016635"/>
              <a:ext cx="1198484" cy="1196339"/>
            </a:xfrm>
            <a:custGeom>
              <a:avLst/>
              <a:gdLst>
                <a:gd name="connsiteX0" fmla="*/ 1092200 w 1198484"/>
                <a:gd name="connsiteY0" fmla="*/ 601980 h 1196339"/>
                <a:gd name="connsiteX1" fmla="*/ 1184275 w 1198484"/>
                <a:gd name="connsiteY1" fmla="*/ 360045 h 1196339"/>
                <a:gd name="connsiteX2" fmla="*/ 956945 w 1198484"/>
                <a:gd name="connsiteY2" fmla="*/ 248285 h 1196339"/>
                <a:gd name="connsiteX3" fmla="*/ 949325 w 1198484"/>
                <a:gd name="connsiteY3" fmla="*/ 123190 h 1196339"/>
                <a:gd name="connsiteX4" fmla="*/ 845820 w 1198484"/>
                <a:gd name="connsiteY4" fmla="*/ 20320 h 1196339"/>
                <a:gd name="connsiteX5" fmla="*/ 770889 w 1198484"/>
                <a:gd name="connsiteY5" fmla="*/ 6350 h 1196339"/>
                <a:gd name="connsiteX6" fmla="*/ 768985 w 1198484"/>
                <a:gd name="connsiteY6" fmla="*/ 635 h 1196339"/>
                <a:gd name="connsiteX7" fmla="*/ 744220 w 1198484"/>
                <a:gd name="connsiteY7" fmla="*/ 7620 h 1196339"/>
                <a:gd name="connsiteX8" fmla="*/ 744855 w 1198484"/>
                <a:gd name="connsiteY8" fmla="*/ 8890 h 1196339"/>
                <a:gd name="connsiteX9" fmla="*/ 603250 w 1198484"/>
                <a:gd name="connsiteY9" fmla="*/ 111760 h 1196339"/>
                <a:gd name="connsiteX10" fmla="*/ 452755 w 1198484"/>
                <a:gd name="connsiteY10" fmla="*/ 6985 h 1196339"/>
                <a:gd name="connsiteX11" fmla="*/ 452755 w 1198484"/>
                <a:gd name="connsiteY11" fmla="*/ 6985 h 1196339"/>
                <a:gd name="connsiteX12" fmla="*/ 427989 w 1198484"/>
                <a:gd name="connsiteY12" fmla="*/ 0 h 1196339"/>
                <a:gd name="connsiteX13" fmla="*/ 426085 w 1198484"/>
                <a:gd name="connsiteY13" fmla="*/ 6350 h 1196339"/>
                <a:gd name="connsiteX14" fmla="*/ 361314 w 1198484"/>
                <a:gd name="connsiteY14" fmla="*/ 20320 h 1196339"/>
                <a:gd name="connsiteX15" fmla="*/ 305435 w 1198484"/>
                <a:gd name="connsiteY15" fmla="*/ 55245 h 1196339"/>
                <a:gd name="connsiteX16" fmla="*/ 294005 w 1198484"/>
                <a:gd name="connsiteY16" fmla="*/ 51435 h 1196339"/>
                <a:gd name="connsiteX17" fmla="*/ 294005 w 1198484"/>
                <a:gd name="connsiteY17" fmla="*/ 66675 h 1196339"/>
                <a:gd name="connsiteX18" fmla="*/ 249555 w 1198484"/>
                <a:gd name="connsiteY18" fmla="*/ 247650 h 1196339"/>
                <a:gd name="connsiteX19" fmla="*/ 79375 w 1198484"/>
                <a:gd name="connsiteY19" fmla="*/ 282575 h 1196339"/>
                <a:gd name="connsiteX20" fmla="*/ 59055 w 1198484"/>
                <a:gd name="connsiteY20" fmla="*/ 294005 h 1196339"/>
                <a:gd name="connsiteX21" fmla="*/ 61595 w 1198484"/>
                <a:gd name="connsiteY21" fmla="*/ 298450 h 1196339"/>
                <a:gd name="connsiteX22" fmla="*/ 22225 w 1198484"/>
                <a:gd name="connsiteY22" fmla="*/ 358140 h 1196339"/>
                <a:gd name="connsiteX23" fmla="*/ 8255 w 1198484"/>
                <a:gd name="connsiteY23" fmla="*/ 419735 h 1196339"/>
                <a:gd name="connsiteX24" fmla="*/ 0 w 1198484"/>
                <a:gd name="connsiteY24" fmla="*/ 424180 h 1196339"/>
                <a:gd name="connsiteX25" fmla="*/ 7620 w 1198484"/>
                <a:gd name="connsiteY25" fmla="*/ 431800 h 1196339"/>
                <a:gd name="connsiteX26" fmla="*/ 22225 w 1198484"/>
                <a:gd name="connsiteY26" fmla="*/ 503555 h 1196339"/>
                <a:gd name="connsiteX27" fmla="*/ 113030 w 1198484"/>
                <a:gd name="connsiteY27" fmla="*/ 600075 h 1196339"/>
                <a:gd name="connsiteX28" fmla="*/ 8255 w 1198484"/>
                <a:gd name="connsiteY28" fmla="*/ 749300 h 1196339"/>
                <a:gd name="connsiteX29" fmla="*/ 5080 w 1198484"/>
                <a:gd name="connsiteY29" fmla="*/ 762000 h 1196339"/>
                <a:gd name="connsiteX30" fmla="*/ 7620 w 1198484"/>
                <a:gd name="connsiteY30" fmla="*/ 762635 h 1196339"/>
                <a:gd name="connsiteX31" fmla="*/ 21589 w 1198484"/>
                <a:gd name="connsiteY31" fmla="*/ 842010 h 1196339"/>
                <a:gd name="connsiteX32" fmla="*/ 198120 w 1198484"/>
                <a:gd name="connsiteY32" fmla="*/ 960755 h 1196339"/>
                <a:gd name="connsiteX33" fmla="*/ 248920 w 1198484"/>
                <a:gd name="connsiteY33" fmla="*/ 953770 h 1196339"/>
                <a:gd name="connsiteX34" fmla="*/ 360045 w 1198484"/>
                <a:gd name="connsiteY34" fmla="*/ 1181100 h 1196339"/>
                <a:gd name="connsiteX35" fmla="*/ 432435 w 1198484"/>
                <a:gd name="connsiteY35" fmla="*/ 1195705 h 1196339"/>
                <a:gd name="connsiteX36" fmla="*/ 506095 w 1198484"/>
                <a:gd name="connsiteY36" fmla="*/ 1181100 h 1196339"/>
                <a:gd name="connsiteX37" fmla="*/ 602614 w 1198484"/>
                <a:gd name="connsiteY37" fmla="*/ 1090295 h 1196339"/>
                <a:gd name="connsiteX38" fmla="*/ 773430 w 1198484"/>
                <a:gd name="connsiteY38" fmla="*/ 1196340 h 1196339"/>
                <a:gd name="connsiteX39" fmla="*/ 844550 w 1198484"/>
                <a:gd name="connsiteY39" fmla="*/ 1182370 h 1196339"/>
                <a:gd name="connsiteX40" fmla="*/ 956310 w 1198484"/>
                <a:gd name="connsiteY40" fmla="*/ 955040 h 1196339"/>
                <a:gd name="connsiteX41" fmla="*/ 1007745 w 1198484"/>
                <a:gd name="connsiteY41" fmla="*/ 962025 h 1196339"/>
                <a:gd name="connsiteX42" fmla="*/ 1081405 w 1198484"/>
                <a:gd name="connsiteY42" fmla="*/ 947420 h 1196339"/>
                <a:gd name="connsiteX43" fmla="*/ 1184275 w 1198484"/>
                <a:gd name="connsiteY43" fmla="*/ 843915 h 1196339"/>
                <a:gd name="connsiteX44" fmla="*/ 1183639 w 1198484"/>
                <a:gd name="connsiteY44" fmla="*/ 698500 h 1196339"/>
                <a:gd name="connsiteX45" fmla="*/ 1092200 w 1198484"/>
                <a:gd name="connsiteY45" fmla="*/ 601980 h 1196339"/>
                <a:gd name="connsiteX46" fmla="*/ 1158875 w 1198484"/>
                <a:gd name="connsiteY46" fmla="*/ 708660 h 1196339"/>
                <a:gd name="connsiteX47" fmla="*/ 1169035 w 1198484"/>
                <a:gd name="connsiteY47" fmla="*/ 742950 h 1196339"/>
                <a:gd name="connsiteX48" fmla="*/ 1084580 w 1198484"/>
                <a:gd name="connsiteY48" fmla="*/ 765810 h 1196339"/>
                <a:gd name="connsiteX49" fmla="*/ 1084580 w 1198484"/>
                <a:gd name="connsiteY49" fmla="*/ 627380 h 1196339"/>
                <a:gd name="connsiteX50" fmla="*/ 1158875 w 1198484"/>
                <a:gd name="connsiteY50" fmla="*/ 708660 h 1196339"/>
                <a:gd name="connsiteX51" fmla="*/ 811530 w 1198484"/>
                <a:gd name="connsiteY51" fmla="*/ 1029970 h 1196339"/>
                <a:gd name="connsiteX52" fmla="*/ 856614 w 1198484"/>
                <a:gd name="connsiteY52" fmla="*/ 854075 h 1196339"/>
                <a:gd name="connsiteX53" fmla="*/ 1052195 w 1198484"/>
                <a:gd name="connsiteY53" fmla="*/ 801370 h 1196339"/>
                <a:gd name="connsiteX54" fmla="*/ 811530 w 1198484"/>
                <a:gd name="connsiteY54" fmla="*/ 1029970 h 1196339"/>
                <a:gd name="connsiteX55" fmla="*/ 422910 w 1198484"/>
                <a:gd name="connsiteY55" fmla="*/ 1062990 h 1196339"/>
                <a:gd name="connsiteX56" fmla="*/ 422910 w 1198484"/>
                <a:gd name="connsiteY56" fmla="*/ 1071245 h 1196339"/>
                <a:gd name="connsiteX57" fmla="*/ 419735 w 1198484"/>
                <a:gd name="connsiteY57" fmla="*/ 1068070 h 1196339"/>
                <a:gd name="connsiteX58" fmla="*/ 419100 w 1198484"/>
                <a:gd name="connsiteY58" fmla="*/ 1064895 h 1196339"/>
                <a:gd name="connsiteX59" fmla="*/ 596264 w 1198484"/>
                <a:gd name="connsiteY59" fmla="*/ 960120 h 1196339"/>
                <a:gd name="connsiteX60" fmla="*/ 773430 w 1198484"/>
                <a:gd name="connsiteY60" fmla="*/ 1061720 h 1196339"/>
                <a:gd name="connsiteX61" fmla="*/ 422910 w 1198484"/>
                <a:gd name="connsiteY61" fmla="*/ 1062990 h 1196339"/>
                <a:gd name="connsiteX62" fmla="*/ 156210 w 1198484"/>
                <a:gd name="connsiteY62" fmla="*/ 803275 h 1196339"/>
                <a:gd name="connsiteX63" fmla="*/ 338455 w 1198484"/>
                <a:gd name="connsiteY63" fmla="*/ 852805 h 1196339"/>
                <a:gd name="connsiteX64" fmla="*/ 383539 w 1198484"/>
                <a:gd name="connsiteY64" fmla="*/ 1031240 h 1196339"/>
                <a:gd name="connsiteX65" fmla="*/ 156210 w 1198484"/>
                <a:gd name="connsiteY65" fmla="*/ 803275 h 1196339"/>
                <a:gd name="connsiteX66" fmla="*/ 377825 w 1198484"/>
                <a:gd name="connsiteY66" fmla="*/ 184785 h 1196339"/>
                <a:gd name="connsiteX67" fmla="*/ 337185 w 1198484"/>
                <a:gd name="connsiteY67" fmla="*/ 332740 h 1196339"/>
                <a:gd name="connsiteX68" fmla="*/ 190500 w 1198484"/>
                <a:gd name="connsiteY68" fmla="*/ 369570 h 1196339"/>
                <a:gd name="connsiteX69" fmla="*/ 377825 w 1198484"/>
                <a:gd name="connsiteY69" fmla="*/ 184785 h 1196339"/>
                <a:gd name="connsiteX70" fmla="*/ 732155 w 1198484"/>
                <a:gd name="connsiteY70" fmla="*/ 147320 h 1196339"/>
                <a:gd name="connsiteX71" fmla="*/ 596900 w 1198484"/>
                <a:gd name="connsiteY71" fmla="*/ 224155 h 1196339"/>
                <a:gd name="connsiteX72" fmla="*/ 469264 w 1198484"/>
                <a:gd name="connsiteY72" fmla="*/ 147955 h 1196339"/>
                <a:gd name="connsiteX73" fmla="*/ 732155 w 1198484"/>
                <a:gd name="connsiteY73" fmla="*/ 147320 h 1196339"/>
                <a:gd name="connsiteX74" fmla="*/ 1019810 w 1198484"/>
                <a:gd name="connsiteY74" fmla="*/ 374650 h 1196339"/>
                <a:gd name="connsiteX75" fmla="*/ 859155 w 1198484"/>
                <a:gd name="connsiteY75" fmla="*/ 333375 h 1196339"/>
                <a:gd name="connsiteX76" fmla="*/ 815339 w 1198484"/>
                <a:gd name="connsiteY76" fmla="*/ 171450 h 1196339"/>
                <a:gd name="connsiteX77" fmla="*/ 1019810 w 1198484"/>
                <a:gd name="connsiteY77" fmla="*/ 374650 h 1196339"/>
                <a:gd name="connsiteX78" fmla="*/ 247014 w 1198484"/>
                <a:gd name="connsiteY78" fmla="*/ 614680 h 1196339"/>
                <a:gd name="connsiteX79" fmla="*/ 321945 w 1198484"/>
                <a:gd name="connsiteY79" fmla="*/ 709930 h 1196339"/>
                <a:gd name="connsiteX80" fmla="*/ 334010 w 1198484"/>
                <a:gd name="connsiteY80" fmla="*/ 824865 h 1196339"/>
                <a:gd name="connsiteX81" fmla="*/ 151764 w 1198484"/>
                <a:gd name="connsiteY81" fmla="*/ 774700 h 1196339"/>
                <a:gd name="connsiteX82" fmla="*/ 247014 w 1198484"/>
                <a:gd name="connsiteY82" fmla="*/ 614680 h 1196339"/>
                <a:gd name="connsiteX83" fmla="*/ 363855 w 1198484"/>
                <a:gd name="connsiteY83" fmla="*/ 361950 h 1196339"/>
                <a:gd name="connsiteX84" fmla="*/ 467995 w 1198484"/>
                <a:gd name="connsiteY84" fmla="*/ 344805 h 1196339"/>
                <a:gd name="connsiteX85" fmla="*/ 438785 w 1198484"/>
                <a:gd name="connsiteY85" fmla="*/ 436880 h 1196339"/>
                <a:gd name="connsiteX86" fmla="*/ 346710 w 1198484"/>
                <a:gd name="connsiteY86" fmla="*/ 465455 h 1196339"/>
                <a:gd name="connsiteX87" fmla="*/ 363855 w 1198484"/>
                <a:gd name="connsiteY87" fmla="*/ 361950 h 1196339"/>
                <a:gd name="connsiteX88" fmla="*/ 947420 w 1198484"/>
                <a:gd name="connsiteY88" fmla="*/ 574675 h 1196339"/>
                <a:gd name="connsiteX89" fmla="*/ 873760 w 1198484"/>
                <a:gd name="connsiteY89" fmla="*/ 482600 h 1196339"/>
                <a:gd name="connsiteX90" fmla="*/ 859155 w 1198484"/>
                <a:gd name="connsiteY90" fmla="*/ 360045 h 1196339"/>
                <a:gd name="connsiteX91" fmla="*/ 1043939 w 1198484"/>
                <a:gd name="connsiteY91" fmla="*/ 407670 h 1196339"/>
                <a:gd name="connsiteX92" fmla="*/ 947420 w 1198484"/>
                <a:gd name="connsiteY92" fmla="*/ 574675 h 1196339"/>
                <a:gd name="connsiteX93" fmla="*/ 831850 w 1198484"/>
                <a:gd name="connsiteY93" fmla="*/ 831215 h 1196339"/>
                <a:gd name="connsiteX94" fmla="*/ 727710 w 1198484"/>
                <a:gd name="connsiteY94" fmla="*/ 848360 h 1196339"/>
                <a:gd name="connsiteX95" fmla="*/ 756920 w 1198484"/>
                <a:gd name="connsiteY95" fmla="*/ 756285 h 1196339"/>
                <a:gd name="connsiteX96" fmla="*/ 848995 w 1198484"/>
                <a:gd name="connsiteY96" fmla="*/ 727710 h 1196339"/>
                <a:gd name="connsiteX97" fmla="*/ 831850 w 1198484"/>
                <a:gd name="connsiteY97" fmla="*/ 831215 h 1196339"/>
                <a:gd name="connsiteX98" fmla="*/ 511810 w 1198484"/>
                <a:gd name="connsiteY98" fmla="*/ 866140 h 1196339"/>
                <a:gd name="connsiteX99" fmla="*/ 597535 w 1198484"/>
                <a:gd name="connsiteY99" fmla="*/ 821690 h 1196339"/>
                <a:gd name="connsiteX100" fmla="*/ 683260 w 1198484"/>
                <a:gd name="connsiteY100" fmla="*/ 866775 h 1196339"/>
                <a:gd name="connsiteX101" fmla="*/ 597535 w 1198484"/>
                <a:gd name="connsiteY101" fmla="*/ 927735 h 1196339"/>
                <a:gd name="connsiteX102" fmla="*/ 511810 w 1198484"/>
                <a:gd name="connsiteY102" fmla="*/ 866140 h 1196339"/>
                <a:gd name="connsiteX103" fmla="*/ 346075 w 1198484"/>
                <a:gd name="connsiteY103" fmla="*/ 726440 h 1196339"/>
                <a:gd name="connsiteX104" fmla="*/ 438150 w 1198484"/>
                <a:gd name="connsiteY104" fmla="*/ 755650 h 1196339"/>
                <a:gd name="connsiteX105" fmla="*/ 466725 w 1198484"/>
                <a:gd name="connsiteY105" fmla="*/ 847725 h 1196339"/>
                <a:gd name="connsiteX106" fmla="*/ 363220 w 1198484"/>
                <a:gd name="connsiteY106" fmla="*/ 830580 h 1196339"/>
                <a:gd name="connsiteX107" fmla="*/ 346075 w 1198484"/>
                <a:gd name="connsiteY107" fmla="*/ 726440 h 1196339"/>
                <a:gd name="connsiteX108" fmla="*/ 456564 w 1198484"/>
                <a:gd name="connsiteY108" fmla="*/ 454660 h 1196339"/>
                <a:gd name="connsiteX109" fmla="*/ 502920 w 1198484"/>
                <a:gd name="connsiteY109" fmla="*/ 454660 h 1196339"/>
                <a:gd name="connsiteX110" fmla="*/ 456564 w 1198484"/>
                <a:gd name="connsiteY110" fmla="*/ 501015 h 1196339"/>
                <a:gd name="connsiteX111" fmla="*/ 456564 w 1198484"/>
                <a:gd name="connsiteY111" fmla="*/ 454660 h 1196339"/>
                <a:gd name="connsiteX112" fmla="*/ 539750 w 1198484"/>
                <a:gd name="connsiteY112" fmla="*/ 455295 h 1196339"/>
                <a:gd name="connsiteX113" fmla="*/ 656589 w 1198484"/>
                <a:gd name="connsiteY113" fmla="*/ 455295 h 1196339"/>
                <a:gd name="connsiteX114" fmla="*/ 739139 w 1198484"/>
                <a:gd name="connsiteY114" fmla="*/ 538480 h 1196339"/>
                <a:gd name="connsiteX115" fmla="*/ 739139 w 1198484"/>
                <a:gd name="connsiteY115" fmla="*/ 655320 h 1196339"/>
                <a:gd name="connsiteX116" fmla="*/ 655955 w 1198484"/>
                <a:gd name="connsiteY116" fmla="*/ 737870 h 1196339"/>
                <a:gd name="connsiteX117" fmla="*/ 539114 w 1198484"/>
                <a:gd name="connsiteY117" fmla="*/ 737870 h 1196339"/>
                <a:gd name="connsiteX118" fmla="*/ 456564 w 1198484"/>
                <a:gd name="connsiteY118" fmla="*/ 654685 h 1196339"/>
                <a:gd name="connsiteX119" fmla="*/ 456564 w 1198484"/>
                <a:gd name="connsiteY119" fmla="*/ 537845 h 1196339"/>
                <a:gd name="connsiteX120" fmla="*/ 539750 w 1198484"/>
                <a:gd name="connsiteY120" fmla="*/ 455295 h 1196339"/>
                <a:gd name="connsiteX121" fmla="*/ 598170 w 1198484"/>
                <a:gd name="connsiteY121" fmla="*/ 396875 h 1196339"/>
                <a:gd name="connsiteX122" fmla="*/ 631189 w 1198484"/>
                <a:gd name="connsiteY122" fmla="*/ 429895 h 1196339"/>
                <a:gd name="connsiteX123" fmla="*/ 565785 w 1198484"/>
                <a:gd name="connsiteY123" fmla="*/ 429895 h 1196339"/>
                <a:gd name="connsiteX124" fmla="*/ 598170 w 1198484"/>
                <a:gd name="connsiteY124" fmla="*/ 396875 h 1196339"/>
                <a:gd name="connsiteX125" fmla="*/ 849630 w 1198484"/>
                <a:gd name="connsiteY125" fmla="*/ 466725 h 1196339"/>
                <a:gd name="connsiteX126" fmla="*/ 757555 w 1198484"/>
                <a:gd name="connsiteY126" fmla="*/ 437515 h 1196339"/>
                <a:gd name="connsiteX127" fmla="*/ 728980 w 1198484"/>
                <a:gd name="connsiteY127" fmla="*/ 345440 h 1196339"/>
                <a:gd name="connsiteX128" fmla="*/ 833120 w 1198484"/>
                <a:gd name="connsiteY128" fmla="*/ 362585 h 1196339"/>
                <a:gd name="connsiteX129" fmla="*/ 849630 w 1198484"/>
                <a:gd name="connsiteY129" fmla="*/ 466725 h 1196339"/>
                <a:gd name="connsiteX130" fmla="*/ 809625 w 1198484"/>
                <a:gd name="connsiteY130" fmla="*/ 572770 h 1196339"/>
                <a:gd name="connsiteX131" fmla="*/ 764539 w 1198484"/>
                <a:gd name="connsiteY131" fmla="*/ 527685 h 1196339"/>
                <a:gd name="connsiteX132" fmla="*/ 764539 w 1198484"/>
                <a:gd name="connsiteY132" fmla="*/ 464185 h 1196339"/>
                <a:gd name="connsiteX133" fmla="*/ 845185 w 1198484"/>
                <a:gd name="connsiteY133" fmla="*/ 494665 h 1196339"/>
                <a:gd name="connsiteX134" fmla="*/ 809625 w 1198484"/>
                <a:gd name="connsiteY134" fmla="*/ 572770 h 1196339"/>
                <a:gd name="connsiteX135" fmla="*/ 797560 w 1198484"/>
                <a:gd name="connsiteY135" fmla="*/ 596900 h 1196339"/>
                <a:gd name="connsiteX136" fmla="*/ 764539 w 1198484"/>
                <a:gd name="connsiteY136" fmla="*/ 629920 h 1196339"/>
                <a:gd name="connsiteX137" fmla="*/ 764539 w 1198484"/>
                <a:gd name="connsiteY137" fmla="*/ 564515 h 1196339"/>
                <a:gd name="connsiteX138" fmla="*/ 797560 w 1198484"/>
                <a:gd name="connsiteY138" fmla="*/ 596900 h 1196339"/>
                <a:gd name="connsiteX139" fmla="*/ 739139 w 1198484"/>
                <a:gd name="connsiteY139" fmla="*/ 501650 h 1196339"/>
                <a:gd name="connsiteX140" fmla="*/ 692785 w 1198484"/>
                <a:gd name="connsiteY140" fmla="*/ 455295 h 1196339"/>
                <a:gd name="connsiteX141" fmla="*/ 739139 w 1198484"/>
                <a:gd name="connsiteY141" fmla="*/ 455295 h 1196339"/>
                <a:gd name="connsiteX142" fmla="*/ 739139 w 1198484"/>
                <a:gd name="connsiteY142" fmla="*/ 501650 h 1196339"/>
                <a:gd name="connsiteX143" fmla="*/ 730885 w 1198484"/>
                <a:gd name="connsiteY143" fmla="*/ 429895 h 1196339"/>
                <a:gd name="connsiteX144" fmla="*/ 667385 w 1198484"/>
                <a:gd name="connsiteY144" fmla="*/ 429895 h 1196339"/>
                <a:gd name="connsiteX145" fmla="*/ 622300 w 1198484"/>
                <a:gd name="connsiteY145" fmla="*/ 384810 h 1196339"/>
                <a:gd name="connsiteX146" fmla="*/ 700405 w 1198484"/>
                <a:gd name="connsiteY146" fmla="*/ 349250 h 1196339"/>
                <a:gd name="connsiteX147" fmla="*/ 730885 w 1198484"/>
                <a:gd name="connsiteY147" fmla="*/ 429895 h 1196339"/>
                <a:gd name="connsiteX148" fmla="*/ 739139 w 1198484"/>
                <a:gd name="connsiteY148" fmla="*/ 737870 h 1196339"/>
                <a:gd name="connsiteX149" fmla="*/ 692785 w 1198484"/>
                <a:gd name="connsiteY149" fmla="*/ 737870 h 1196339"/>
                <a:gd name="connsiteX150" fmla="*/ 739139 w 1198484"/>
                <a:gd name="connsiteY150" fmla="*/ 691515 h 1196339"/>
                <a:gd name="connsiteX151" fmla="*/ 739139 w 1198484"/>
                <a:gd name="connsiteY151" fmla="*/ 737870 h 1196339"/>
                <a:gd name="connsiteX152" fmla="*/ 597535 w 1198484"/>
                <a:gd name="connsiteY152" fmla="*/ 796290 h 1196339"/>
                <a:gd name="connsiteX153" fmla="*/ 564514 w 1198484"/>
                <a:gd name="connsiteY153" fmla="*/ 763270 h 1196339"/>
                <a:gd name="connsiteX154" fmla="*/ 629920 w 1198484"/>
                <a:gd name="connsiteY154" fmla="*/ 763270 h 1196339"/>
                <a:gd name="connsiteX155" fmla="*/ 597535 w 1198484"/>
                <a:gd name="connsiteY155" fmla="*/ 796290 h 1196339"/>
                <a:gd name="connsiteX156" fmla="*/ 456564 w 1198484"/>
                <a:gd name="connsiteY156" fmla="*/ 690880 h 1196339"/>
                <a:gd name="connsiteX157" fmla="*/ 502920 w 1198484"/>
                <a:gd name="connsiteY157" fmla="*/ 737235 h 1196339"/>
                <a:gd name="connsiteX158" fmla="*/ 456564 w 1198484"/>
                <a:gd name="connsiteY158" fmla="*/ 737235 h 1196339"/>
                <a:gd name="connsiteX159" fmla="*/ 456564 w 1198484"/>
                <a:gd name="connsiteY159" fmla="*/ 690880 h 1196339"/>
                <a:gd name="connsiteX160" fmla="*/ 430530 w 1198484"/>
                <a:gd name="connsiteY160" fmla="*/ 629285 h 1196339"/>
                <a:gd name="connsiteX161" fmla="*/ 397510 w 1198484"/>
                <a:gd name="connsiteY161" fmla="*/ 596265 h 1196339"/>
                <a:gd name="connsiteX162" fmla="*/ 430530 w 1198484"/>
                <a:gd name="connsiteY162" fmla="*/ 563245 h 1196339"/>
                <a:gd name="connsiteX163" fmla="*/ 430530 w 1198484"/>
                <a:gd name="connsiteY163" fmla="*/ 629285 h 1196339"/>
                <a:gd name="connsiteX164" fmla="*/ 386080 w 1198484"/>
                <a:gd name="connsiteY164" fmla="*/ 620395 h 1196339"/>
                <a:gd name="connsiteX165" fmla="*/ 431164 w 1198484"/>
                <a:gd name="connsiteY165" fmla="*/ 665480 h 1196339"/>
                <a:gd name="connsiteX166" fmla="*/ 431164 w 1198484"/>
                <a:gd name="connsiteY166" fmla="*/ 728980 h 1196339"/>
                <a:gd name="connsiteX167" fmla="*/ 350520 w 1198484"/>
                <a:gd name="connsiteY167" fmla="*/ 698500 h 1196339"/>
                <a:gd name="connsiteX168" fmla="*/ 386080 w 1198484"/>
                <a:gd name="connsiteY168" fmla="*/ 620395 h 1196339"/>
                <a:gd name="connsiteX169" fmla="*/ 464820 w 1198484"/>
                <a:gd name="connsiteY169" fmla="*/ 763270 h 1196339"/>
                <a:gd name="connsiteX170" fmla="*/ 528320 w 1198484"/>
                <a:gd name="connsiteY170" fmla="*/ 763270 h 1196339"/>
                <a:gd name="connsiteX171" fmla="*/ 573405 w 1198484"/>
                <a:gd name="connsiteY171" fmla="*/ 808355 h 1196339"/>
                <a:gd name="connsiteX172" fmla="*/ 495300 w 1198484"/>
                <a:gd name="connsiteY172" fmla="*/ 843915 h 1196339"/>
                <a:gd name="connsiteX173" fmla="*/ 464820 w 1198484"/>
                <a:gd name="connsiteY173" fmla="*/ 763270 h 1196339"/>
                <a:gd name="connsiteX174" fmla="*/ 621664 w 1198484"/>
                <a:gd name="connsiteY174" fmla="*/ 808355 h 1196339"/>
                <a:gd name="connsiteX175" fmla="*/ 666750 w 1198484"/>
                <a:gd name="connsiteY175" fmla="*/ 763270 h 1196339"/>
                <a:gd name="connsiteX176" fmla="*/ 730250 w 1198484"/>
                <a:gd name="connsiteY176" fmla="*/ 763270 h 1196339"/>
                <a:gd name="connsiteX177" fmla="*/ 699770 w 1198484"/>
                <a:gd name="connsiteY177" fmla="*/ 843915 h 1196339"/>
                <a:gd name="connsiteX178" fmla="*/ 621664 w 1198484"/>
                <a:gd name="connsiteY178" fmla="*/ 808355 h 1196339"/>
                <a:gd name="connsiteX179" fmla="*/ 764539 w 1198484"/>
                <a:gd name="connsiteY179" fmla="*/ 729615 h 1196339"/>
                <a:gd name="connsiteX180" fmla="*/ 764539 w 1198484"/>
                <a:gd name="connsiteY180" fmla="*/ 666115 h 1196339"/>
                <a:gd name="connsiteX181" fmla="*/ 809625 w 1198484"/>
                <a:gd name="connsiteY181" fmla="*/ 621030 h 1196339"/>
                <a:gd name="connsiteX182" fmla="*/ 845185 w 1198484"/>
                <a:gd name="connsiteY182" fmla="*/ 699135 h 1196339"/>
                <a:gd name="connsiteX183" fmla="*/ 764539 w 1198484"/>
                <a:gd name="connsiteY183" fmla="*/ 729615 h 1196339"/>
                <a:gd name="connsiteX184" fmla="*/ 822960 w 1198484"/>
                <a:gd name="connsiteY184" fmla="*/ 596900 h 1196339"/>
                <a:gd name="connsiteX185" fmla="*/ 868045 w 1198484"/>
                <a:gd name="connsiteY185" fmla="*/ 511175 h 1196339"/>
                <a:gd name="connsiteX186" fmla="*/ 929005 w 1198484"/>
                <a:gd name="connsiteY186" fmla="*/ 596900 h 1196339"/>
                <a:gd name="connsiteX187" fmla="*/ 867410 w 1198484"/>
                <a:gd name="connsiteY187" fmla="*/ 682625 h 1196339"/>
                <a:gd name="connsiteX188" fmla="*/ 822960 w 1198484"/>
                <a:gd name="connsiteY188" fmla="*/ 596900 h 1196339"/>
                <a:gd name="connsiteX189" fmla="*/ 712470 w 1198484"/>
                <a:gd name="connsiteY189" fmla="*/ 321310 h 1196339"/>
                <a:gd name="connsiteX190" fmla="*/ 614045 w 1198484"/>
                <a:gd name="connsiteY190" fmla="*/ 244475 h 1196339"/>
                <a:gd name="connsiteX191" fmla="*/ 782320 w 1198484"/>
                <a:gd name="connsiteY191" fmla="*/ 148590 h 1196339"/>
                <a:gd name="connsiteX192" fmla="*/ 833120 w 1198484"/>
                <a:gd name="connsiteY192" fmla="*/ 335915 h 1196339"/>
                <a:gd name="connsiteX193" fmla="*/ 712470 w 1198484"/>
                <a:gd name="connsiteY193" fmla="*/ 321310 h 1196339"/>
                <a:gd name="connsiteX194" fmla="*/ 598170 w 1198484"/>
                <a:gd name="connsiteY194" fmla="*/ 265430 h 1196339"/>
                <a:gd name="connsiteX195" fmla="*/ 683895 w 1198484"/>
                <a:gd name="connsiteY195" fmla="*/ 327025 h 1196339"/>
                <a:gd name="connsiteX196" fmla="*/ 598170 w 1198484"/>
                <a:gd name="connsiteY196" fmla="*/ 371475 h 1196339"/>
                <a:gd name="connsiteX197" fmla="*/ 512445 w 1198484"/>
                <a:gd name="connsiteY197" fmla="*/ 326390 h 1196339"/>
                <a:gd name="connsiteX198" fmla="*/ 598170 w 1198484"/>
                <a:gd name="connsiteY198" fmla="*/ 265430 h 1196339"/>
                <a:gd name="connsiteX199" fmla="*/ 574039 w 1198484"/>
                <a:gd name="connsiteY199" fmla="*/ 384810 h 1196339"/>
                <a:gd name="connsiteX200" fmla="*/ 528955 w 1198484"/>
                <a:gd name="connsiteY200" fmla="*/ 429895 h 1196339"/>
                <a:gd name="connsiteX201" fmla="*/ 465455 w 1198484"/>
                <a:gd name="connsiteY201" fmla="*/ 429895 h 1196339"/>
                <a:gd name="connsiteX202" fmla="*/ 495935 w 1198484"/>
                <a:gd name="connsiteY202" fmla="*/ 349250 h 1196339"/>
                <a:gd name="connsiteX203" fmla="*/ 574039 w 1198484"/>
                <a:gd name="connsiteY203" fmla="*/ 384810 h 1196339"/>
                <a:gd name="connsiteX204" fmla="*/ 431164 w 1198484"/>
                <a:gd name="connsiteY204" fmla="*/ 463550 h 1196339"/>
                <a:gd name="connsiteX205" fmla="*/ 431164 w 1198484"/>
                <a:gd name="connsiteY205" fmla="*/ 527050 h 1196339"/>
                <a:gd name="connsiteX206" fmla="*/ 386080 w 1198484"/>
                <a:gd name="connsiteY206" fmla="*/ 572135 h 1196339"/>
                <a:gd name="connsiteX207" fmla="*/ 350520 w 1198484"/>
                <a:gd name="connsiteY207" fmla="*/ 494030 h 1196339"/>
                <a:gd name="connsiteX208" fmla="*/ 431164 w 1198484"/>
                <a:gd name="connsiteY208" fmla="*/ 463550 h 1196339"/>
                <a:gd name="connsiteX209" fmla="*/ 372745 w 1198484"/>
                <a:gd name="connsiteY209" fmla="*/ 596265 h 1196339"/>
                <a:gd name="connsiteX210" fmla="*/ 327660 w 1198484"/>
                <a:gd name="connsiteY210" fmla="*/ 681990 h 1196339"/>
                <a:gd name="connsiteX211" fmla="*/ 266700 w 1198484"/>
                <a:gd name="connsiteY211" fmla="*/ 596265 h 1196339"/>
                <a:gd name="connsiteX212" fmla="*/ 328295 w 1198484"/>
                <a:gd name="connsiteY212" fmla="*/ 510540 h 1196339"/>
                <a:gd name="connsiteX213" fmla="*/ 372745 w 1198484"/>
                <a:gd name="connsiteY213" fmla="*/ 596265 h 1196339"/>
                <a:gd name="connsiteX214" fmla="*/ 452120 w 1198484"/>
                <a:gd name="connsiteY214" fmla="*/ 874395 h 1196339"/>
                <a:gd name="connsiteX215" fmla="*/ 483235 w 1198484"/>
                <a:gd name="connsiteY215" fmla="*/ 872490 h 1196339"/>
                <a:gd name="connsiteX216" fmla="*/ 572135 w 1198484"/>
                <a:gd name="connsiteY216" fmla="*/ 944880 h 1196339"/>
                <a:gd name="connsiteX217" fmla="*/ 412114 w 1198484"/>
                <a:gd name="connsiteY217" fmla="*/ 1039495 h 1196339"/>
                <a:gd name="connsiteX218" fmla="*/ 366395 w 1198484"/>
                <a:gd name="connsiteY218" fmla="*/ 859790 h 1196339"/>
                <a:gd name="connsiteX219" fmla="*/ 452120 w 1198484"/>
                <a:gd name="connsiteY219" fmla="*/ 874395 h 1196339"/>
                <a:gd name="connsiteX220" fmla="*/ 711835 w 1198484"/>
                <a:gd name="connsiteY220" fmla="*/ 872490 h 1196339"/>
                <a:gd name="connsiteX221" fmla="*/ 743585 w 1198484"/>
                <a:gd name="connsiteY221" fmla="*/ 874395 h 1196339"/>
                <a:gd name="connsiteX222" fmla="*/ 828675 w 1198484"/>
                <a:gd name="connsiteY222" fmla="*/ 859790 h 1196339"/>
                <a:gd name="connsiteX223" fmla="*/ 782955 w 1198484"/>
                <a:gd name="connsiteY223" fmla="*/ 1038225 h 1196339"/>
                <a:gd name="connsiteX224" fmla="*/ 621664 w 1198484"/>
                <a:gd name="connsiteY224" fmla="*/ 945515 h 1196339"/>
                <a:gd name="connsiteX225" fmla="*/ 711835 w 1198484"/>
                <a:gd name="connsiteY225" fmla="*/ 872490 h 1196339"/>
                <a:gd name="connsiteX226" fmla="*/ 873125 w 1198484"/>
                <a:gd name="connsiteY226" fmla="*/ 711200 h 1196339"/>
                <a:gd name="connsiteX227" fmla="*/ 948689 w 1198484"/>
                <a:gd name="connsiteY227" fmla="*/ 615950 h 1196339"/>
                <a:gd name="connsiteX228" fmla="*/ 1043305 w 1198484"/>
                <a:gd name="connsiteY228" fmla="*/ 776605 h 1196339"/>
                <a:gd name="connsiteX229" fmla="*/ 860425 w 1198484"/>
                <a:gd name="connsiteY229" fmla="*/ 826135 h 1196339"/>
                <a:gd name="connsiteX230" fmla="*/ 873125 w 1198484"/>
                <a:gd name="connsiteY230" fmla="*/ 711200 h 1196339"/>
                <a:gd name="connsiteX231" fmla="*/ 965835 w 1198484"/>
                <a:gd name="connsiteY231" fmla="*/ 594360 h 1196339"/>
                <a:gd name="connsiteX232" fmla="*/ 1059814 w 1198484"/>
                <a:gd name="connsiteY232" fmla="*/ 431165 h 1196339"/>
                <a:gd name="connsiteX233" fmla="*/ 1059180 w 1198484"/>
                <a:gd name="connsiteY233" fmla="*/ 752475 h 1196339"/>
                <a:gd name="connsiteX234" fmla="*/ 965835 w 1198484"/>
                <a:gd name="connsiteY234" fmla="*/ 594360 h 1196339"/>
                <a:gd name="connsiteX235" fmla="*/ 414655 w 1198484"/>
                <a:gd name="connsiteY235" fmla="*/ 147955 h 1196339"/>
                <a:gd name="connsiteX236" fmla="*/ 418464 w 1198484"/>
                <a:gd name="connsiteY236" fmla="*/ 147955 h 1196339"/>
                <a:gd name="connsiteX237" fmla="*/ 581025 w 1198484"/>
                <a:gd name="connsiteY237" fmla="*/ 244475 h 1196339"/>
                <a:gd name="connsiteX238" fmla="*/ 483870 w 1198484"/>
                <a:gd name="connsiteY238" fmla="*/ 320040 h 1196339"/>
                <a:gd name="connsiteX239" fmla="*/ 363220 w 1198484"/>
                <a:gd name="connsiteY239" fmla="*/ 334010 h 1196339"/>
                <a:gd name="connsiteX240" fmla="*/ 414655 w 1198484"/>
                <a:gd name="connsiteY240" fmla="*/ 147955 h 1196339"/>
                <a:gd name="connsiteX241" fmla="*/ 414655 w 1198484"/>
                <a:gd name="connsiteY241" fmla="*/ 147955 h 1196339"/>
                <a:gd name="connsiteX242" fmla="*/ 337185 w 1198484"/>
                <a:gd name="connsiteY242" fmla="*/ 359410 h 1196339"/>
                <a:gd name="connsiteX243" fmla="*/ 321945 w 1198484"/>
                <a:gd name="connsiteY243" fmla="*/ 481965 h 1196339"/>
                <a:gd name="connsiteX244" fmla="*/ 248285 w 1198484"/>
                <a:gd name="connsiteY244" fmla="*/ 574040 h 1196339"/>
                <a:gd name="connsiteX245" fmla="*/ 153035 w 1198484"/>
                <a:gd name="connsiteY245" fmla="*/ 407035 h 1196339"/>
                <a:gd name="connsiteX246" fmla="*/ 153670 w 1198484"/>
                <a:gd name="connsiteY246" fmla="*/ 406400 h 1196339"/>
                <a:gd name="connsiteX247" fmla="*/ 337185 w 1198484"/>
                <a:gd name="connsiteY247" fmla="*/ 359410 h 1196339"/>
                <a:gd name="connsiteX248" fmla="*/ 146050 w 1198484"/>
                <a:gd name="connsiteY248" fmla="*/ 446405 h 1196339"/>
                <a:gd name="connsiteX249" fmla="*/ 229870 w 1198484"/>
                <a:gd name="connsiteY249" fmla="*/ 593090 h 1196339"/>
                <a:gd name="connsiteX250" fmla="*/ 144780 w 1198484"/>
                <a:gd name="connsiteY250" fmla="*/ 735965 h 1196339"/>
                <a:gd name="connsiteX251" fmla="*/ 146050 w 1198484"/>
                <a:gd name="connsiteY251" fmla="*/ 446405 h 1196339"/>
                <a:gd name="connsiteX252" fmla="*/ 422910 w 1198484"/>
                <a:gd name="connsiteY252" fmla="*/ 1080770 h 1196339"/>
                <a:gd name="connsiteX253" fmla="*/ 421639 w 1198484"/>
                <a:gd name="connsiteY253" fmla="*/ 1075055 h 1196339"/>
                <a:gd name="connsiteX254" fmla="*/ 422910 w 1198484"/>
                <a:gd name="connsiteY254" fmla="*/ 1073785 h 1196339"/>
                <a:gd name="connsiteX255" fmla="*/ 422910 w 1198484"/>
                <a:gd name="connsiteY255" fmla="*/ 1080770 h 1196339"/>
                <a:gd name="connsiteX256" fmla="*/ 1085214 w 1198484"/>
                <a:gd name="connsiteY256" fmla="*/ 576580 h 1196339"/>
                <a:gd name="connsiteX257" fmla="*/ 1085214 w 1198484"/>
                <a:gd name="connsiteY257" fmla="*/ 418465 h 1196339"/>
                <a:gd name="connsiteX258" fmla="*/ 1171575 w 1198484"/>
                <a:gd name="connsiteY258" fmla="*/ 442595 h 1196339"/>
                <a:gd name="connsiteX259" fmla="*/ 1158875 w 1198484"/>
                <a:gd name="connsiteY259" fmla="*/ 495300 h 1196339"/>
                <a:gd name="connsiteX260" fmla="*/ 1085214 w 1198484"/>
                <a:gd name="connsiteY260" fmla="*/ 576580 h 1196339"/>
                <a:gd name="connsiteX261" fmla="*/ 1160145 w 1198484"/>
                <a:gd name="connsiteY261" fmla="*/ 369570 h 1196339"/>
                <a:gd name="connsiteX262" fmla="*/ 1171575 w 1198484"/>
                <a:gd name="connsiteY262" fmla="*/ 416560 h 1196339"/>
                <a:gd name="connsiteX263" fmla="*/ 1082675 w 1198484"/>
                <a:gd name="connsiteY263" fmla="*/ 391160 h 1196339"/>
                <a:gd name="connsiteX264" fmla="*/ 1125855 w 1198484"/>
                <a:gd name="connsiteY264" fmla="*/ 316865 h 1196339"/>
                <a:gd name="connsiteX265" fmla="*/ 1160145 w 1198484"/>
                <a:gd name="connsiteY265" fmla="*/ 369570 h 1196339"/>
                <a:gd name="connsiteX266" fmla="*/ 1105535 w 1198484"/>
                <a:gd name="connsiteY266" fmla="*/ 299720 h 1196339"/>
                <a:gd name="connsiteX267" fmla="*/ 1059814 w 1198484"/>
                <a:gd name="connsiteY267" fmla="*/ 379095 h 1196339"/>
                <a:gd name="connsiteX268" fmla="*/ 956310 w 1198484"/>
                <a:gd name="connsiteY268" fmla="*/ 275590 h 1196339"/>
                <a:gd name="connsiteX269" fmla="*/ 1105535 w 1198484"/>
                <a:gd name="connsiteY269" fmla="*/ 299720 h 1196339"/>
                <a:gd name="connsiteX270" fmla="*/ 929639 w 1198484"/>
                <a:gd name="connsiteY270" fmla="*/ 248920 h 1196339"/>
                <a:gd name="connsiteX271" fmla="*/ 811530 w 1198484"/>
                <a:gd name="connsiteY271" fmla="*/ 131445 h 1196339"/>
                <a:gd name="connsiteX272" fmla="*/ 893445 w 1198484"/>
                <a:gd name="connsiteY272" fmla="*/ 84455 h 1196339"/>
                <a:gd name="connsiteX273" fmla="*/ 925195 w 1198484"/>
                <a:gd name="connsiteY273" fmla="*/ 133350 h 1196339"/>
                <a:gd name="connsiteX274" fmla="*/ 929639 w 1198484"/>
                <a:gd name="connsiteY274" fmla="*/ 248920 h 1196339"/>
                <a:gd name="connsiteX275" fmla="*/ 836295 w 1198484"/>
                <a:gd name="connsiteY275" fmla="*/ 44450 h 1196339"/>
                <a:gd name="connsiteX276" fmla="*/ 873760 w 1198484"/>
                <a:gd name="connsiteY276" fmla="*/ 66040 h 1196339"/>
                <a:gd name="connsiteX277" fmla="*/ 798830 w 1198484"/>
                <a:gd name="connsiteY277" fmla="*/ 108585 h 1196339"/>
                <a:gd name="connsiteX278" fmla="*/ 777875 w 1198484"/>
                <a:gd name="connsiteY278" fmla="*/ 31750 h 1196339"/>
                <a:gd name="connsiteX279" fmla="*/ 836295 w 1198484"/>
                <a:gd name="connsiteY279" fmla="*/ 44450 h 1196339"/>
                <a:gd name="connsiteX280" fmla="*/ 751839 w 1198484"/>
                <a:gd name="connsiteY280" fmla="*/ 33655 h 1196339"/>
                <a:gd name="connsiteX281" fmla="*/ 775335 w 1198484"/>
                <a:gd name="connsiteY281" fmla="*/ 121285 h 1196339"/>
                <a:gd name="connsiteX282" fmla="*/ 627380 w 1198484"/>
                <a:gd name="connsiteY282" fmla="*/ 121920 h 1196339"/>
                <a:gd name="connsiteX283" fmla="*/ 751839 w 1198484"/>
                <a:gd name="connsiteY283" fmla="*/ 33655 h 1196339"/>
                <a:gd name="connsiteX284" fmla="*/ 579755 w 1198484"/>
                <a:gd name="connsiteY284" fmla="*/ 121920 h 1196339"/>
                <a:gd name="connsiteX285" fmla="*/ 425450 w 1198484"/>
                <a:gd name="connsiteY285" fmla="*/ 122555 h 1196339"/>
                <a:gd name="connsiteX286" fmla="*/ 421639 w 1198484"/>
                <a:gd name="connsiteY286" fmla="*/ 120650 h 1196339"/>
                <a:gd name="connsiteX287" fmla="*/ 445770 w 1198484"/>
                <a:gd name="connsiteY287" fmla="*/ 33020 h 1196339"/>
                <a:gd name="connsiteX288" fmla="*/ 579755 w 1198484"/>
                <a:gd name="connsiteY288" fmla="*/ 121920 h 1196339"/>
                <a:gd name="connsiteX289" fmla="*/ 371475 w 1198484"/>
                <a:gd name="connsiteY289" fmla="*/ 43815 h 1196339"/>
                <a:gd name="connsiteX290" fmla="*/ 419735 w 1198484"/>
                <a:gd name="connsiteY290" fmla="*/ 32385 h 1196339"/>
                <a:gd name="connsiteX291" fmla="*/ 399414 w 1198484"/>
                <a:gd name="connsiteY291" fmla="*/ 106680 h 1196339"/>
                <a:gd name="connsiteX292" fmla="*/ 330835 w 1198484"/>
                <a:gd name="connsiteY292" fmla="*/ 67945 h 1196339"/>
                <a:gd name="connsiteX293" fmla="*/ 371475 w 1198484"/>
                <a:gd name="connsiteY293" fmla="*/ 43815 h 1196339"/>
                <a:gd name="connsiteX294" fmla="*/ 281939 w 1198484"/>
                <a:gd name="connsiteY294" fmla="*/ 132080 h 1196339"/>
                <a:gd name="connsiteX295" fmla="*/ 311150 w 1198484"/>
                <a:gd name="connsiteY295" fmla="*/ 85725 h 1196339"/>
                <a:gd name="connsiteX296" fmla="*/ 391795 w 1198484"/>
                <a:gd name="connsiteY296" fmla="*/ 132080 h 1196339"/>
                <a:gd name="connsiteX297" fmla="*/ 391160 w 1198484"/>
                <a:gd name="connsiteY297" fmla="*/ 134620 h 1196339"/>
                <a:gd name="connsiteX298" fmla="*/ 276860 w 1198484"/>
                <a:gd name="connsiteY298" fmla="*/ 247650 h 1196339"/>
                <a:gd name="connsiteX299" fmla="*/ 281939 w 1198484"/>
                <a:gd name="connsiteY299" fmla="*/ 132080 h 1196339"/>
                <a:gd name="connsiteX300" fmla="*/ 250189 w 1198484"/>
                <a:gd name="connsiteY300" fmla="*/ 274320 h 1196339"/>
                <a:gd name="connsiteX301" fmla="*/ 140335 w 1198484"/>
                <a:gd name="connsiteY301" fmla="*/ 382905 h 1196339"/>
                <a:gd name="connsiteX302" fmla="*/ 139064 w 1198484"/>
                <a:gd name="connsiteY302" fmla="*/ 382905 h 1196339"/>
                <a:gd name="connsiteX303" fmla="*/ 93345 w 1198484"/>
                <a:gd name="connsiteY303" fmla="*/ 302895 h 1196339"/>
                <a:gd name="connsiteX304" fmla="*/ 250189 w 1198484"/>
                <a:gd name="connsiteY304" fmla="*/ 274320 h 1196339"/>
                <a:gd name="connsiteX305" fmla="*/ 46355 w 1198484"/>
                <a:gd name="connsiteY305" fmla="*/ 367665 h 1196339"/>
                <a:gd name="connsiteX306" fmla="*/ 74930 w 1198484"/>
                <a:gd name="connsiteY306" fmla="*/ 321310 h 1196339"/>
                <a:gd name="connsiteX307" fmla="*/ 113664 w 1198484"/>
                <a:gd name="connsiteY307" fmla="*/ 389255 h 1196339"/>
                <a:gd name="connsiteX308" fmla="*/ 34925 w 1198484"/>
                <a:gd name="connsiteY308" fmla="*/ 410845 h 1196339"/>
                <a:gd name="connsiteX309" fmla="*/ 46355 w 1198484"/>
                <a:gd name="connsiteY309" fmla="*/ 367665 h 1196339"/>
                <a:gd name="connsiteX310" fmla="*/ 46989 w 1198484"/>
                <a:gd name="connsiteY310" fmla="*/ 493395 h 1196339"/>
                <a:gd name="connsiteX311" fmla="*/ 34289 w 1198484"/>
                <a:gd name="connsiteY311" fmla="*/ 438150 h 1196339"/>
                <a:gd name="connsiteX312" fmla="*/ 120650 w 1198484"/>
                <a:gd name="connsiteY312" fmla="*/ 414655 h 1196339"/>
                <a:gd name="connsiteX313" fmla="*/ 119380 w 1198484"/>
                <a:gd name="connsiteY313" fmla="*/ 574675 h 1196339"/>
                <a:gd name="connsiteX314" fmla="*/ 46989 w 1198484"/>
                <a:gd name="connsiteY314" fmla="*/ 493395 h 1196339"/>
                <a:gd name="connsiteX315" fmla="*/ 119380 w 1198484"/>
                <a:gd name="connsiteY315" fmla="*/ 626110 h 1196339"/>
                <a:gd name="connsiteX316" fmla="*/ 118745 w 1198484"/>
                <a:gd name="connsiteY316" fmla="*/ 766445 h 1196339"/>
                <a:gd name="connsiteX317" fmla="*/ 35560 w 1198484"/>
                <a:gd name="connsiteY317" fmla="*/ 743585 h 1196339"/>
                <a:gd name="connsiteX318" fmla="*/ 119380 w 1198484"/>
                <a:gd name="connsiteY318" fmla="*/ 626110 h 1196339"/>
                <a:gd name="connsiteX319" fmla="*/ 33655 w 1198484"/>
                <a:gd name="connsiteY319" fmla="*/ 769620 h 1196339"/>
                <a:gd name="connsiteX320" fmla="*/ 112395 w 1198484"/>
                <a:gd name="connsiteY320" fmla="*/ 791210 h 1196339"/>
                <a:gd name="connsiteX321" fmla="*/ 67310 w 1198484"/>
                <a:gd name="connsiteY321" fmla="*/ 870585 h 1196339"/>
                <a:gd name="connsiteX322" fmla="*/ 45720 w 1198484"/>
                <a:gd name="connsiteY322" fmla="*/ 832485 h 1196339"/>
                <a:gd name="connsiteX323" fmla="*/ 33655 w 1198484"/>
                <a:gd name="connsiteY323" fmla="*/ 769620 h 1196339"/>
                <a:gd name="connsiteX324" fmla="*/ 85089 w 1198484"/>
                <a:gd name="connsiteY324" fmla="*/ 890905 h 1196339"/>
                <a:gd name="connsiteX325" fmla="*/ 128905 w 1198484"/>
                <a:gd name="connsiteY325" fmla="*/ 813435 h 1196339"/>
                <a:gd name="connsiteX326" fmla="*/ 243839 w 1198484"/>
                <a:gd name="connsiteY326" fmla="*/ 929005 h 1196339"/>
                <a:gd name="connsiteX327" fmla="*/ 85089 w 1198484"/>
                <a:gd name="connsiteY327" fmla="*/ 890905 h 1196339"/>
                <a:gd name="connsiteX328" fmla="*/ 274320 w 1198484"/>
                <a:gd name="connsiteY328" fmla="*/ 958215 h 1196339"/>
                <a:gd name="connsiteX329" fmla="*/ 375285 w 1198484"/>
                <a:gd name="connsiteY329" fmla="*/ 1059815 h 1196339"/>
                <a:gd name="connsiteX330" fmla="*/ 299085 w 1198484"/>
                <a:gd name="connsiteY330" fmla="*/ 1102360 h 1196339"/>
                <a:gd name="connsiteX331" fmla="*/ 274320 w 1198484"/>
                <a:gd name="connsiteY331" fmla="*/ 958215 h 1196339"/>
                <a:gd name="connsiteX332" fmla="*/ 316230 w 1198484"/>
                <a:gd name="connsiteY332" fmla="*/ 1122680 h 1196339"/>
                <a:gd name="connsiteX333" fmla="*/ 394335 w 1198484"/>
                <a:gd name="connsiteY333" fmla="*/ 1078865 h 1196339"/>
                <a:gd name="connsiteX334" fmla="*/ 396239 w 1198484"/>
                <a:gd name="connsiteY334" fmla="*/ 1080770 h 1196339"/>
                <a:gd name="connsiteX335" fmla="*/ 421005 w 1198484"/>
                <a:gd name="connsiteY335" fmla="*/ 1169670 h 1196339"/>
                <a:gd name="connsiteX336" fmla="*/ 368935 w 1198484"/>
                <a:gd name="connsiteY336" fmla="*/ 1157605 h 1196339"/>
                <a:gd name="connsiteX337" fmla="*/ 316230 w 1198484"/>
                <a:gd name="connsiteY337" fmla="*/ 1122680 h 1196339"/>
                <a:gd name="connsiteX338" fmla="*/ 495300 w 1198484"/>
                <a:gd name="connsiteY338" fmla="*/ 1156970 h 1196339"/>
                <a:gd name="connsiteX339" fmla="*/ 447675 w 1198484"/>
                <a:gd name="connsiteY339" fmla="*/ 1169035 h 1196339"/>
                <a:gd name="connsiteX340" fmla="*/ 424814 w 1198484"/>
                <a:gd name="connsiteY340" fmla="*/ 1088390 h 1196339"/>
                <a:gd name="connsiteX341" fmla="*/ 573405 w 1198484"/>
                <a:gd name="connsiteY341" fmla="*/ 1087755 h 1196339"/>
                <a:gd name="connsiteX342" fmla="*/ 495300 w 1198484"/>
                <a:gd name="connsiteY342" fmla="*/ 1156970 h 1196339"/>
                <a:gd name="connsiteX343" fmla="*/ 629920 w 1198484"/>
                <a:gd name="connsiteY343" fmla="*/ 1088390 h 1196339"/>
                <a:gd name="connsiteX344" fmla="*/ 768985 w 1198484"/>
                <a:gd name="connsiteY344" fmla="*/ 1087755 h 1196339"/>
                <a:gd name="connsiteX345" fmla="*/ 746125 w 1198484"/>
                <a:gd name="connsiteY345" fmla="*/ 1168400 h 1196339"/>
                <a:gd name="connsiteX346" fmla="*/ 629920 w 1198484"/>
                <a:gd name="connsiteY346" fmla="*/ 1088390 h 1196339"/>
                <a:gd name="connsiteX347" fmla="*/ 834389 w 1198484"/>
                <a:gd name="connsiteY347" fmla="*/ 1158240 h 1196339"/>
                <a:gd name="connsiteX348" fmla="*/ 772160 w 1198484"/>
                <a:gd name="connsiteY348" fmla="*/ 1170305 h 1196339"/>
                <a:gd name="connsiteX349" fmla="*/ 798830 w 1198484"/>
                <a:gd name="connsiteY349" fmla="*/ 1076960 h 1196339"/>
                <a:gd name="connsiteX350" fmla="*/ 798830 w 1198484"/>
                <a:gd name="connsiteY350" fmla="*/ 1076960 h 1196339"/>
                <a:gd name="connsiteX351" fmla="*/ 884555 w 1198484"/>
                <a:gd name="connsiteY351" fmla="*/ 1125855 h 1196339"/>
                <a:gd name="connsiteX352" fmla="*/ 834389 w 1198484"/>
                <a:gd name="connsiteY352" fmla="*/ 1158240 h 1196339"/>
                <a:gd name="connsiteX353" fmla="*/ 902335 w 1198484"/>
                <a:gd name="connsiteY353" fmla="*/ 1106805 h 1196339"/>
                <a:gd name="connsiteX354" fmla="*/ 818514 w 1198484"/>
                <a:gd name="connsiteY354" fmla="*/ 1058545 h 1196339"/>
                <a:gd name="connsiteX355" fmla="*/ 928370 w 1198484"/>
                <a:gd name="connsiteY355" fmla="*/ 953770 h 1196339"/>
                <a:gd name="connsiteX356" fmla="*/ 902335 w 1198484"/>
                <a:gd name="connsiteY356" fmla="*/ 1106805 h 1196339"/>
                <a:gd name="connsiteX357" fmla="*/ 1070610 w 1198484"/>
                <a:gd name="connsiteY357" fmla="*/ 923925 h 1196339"/>
                <a:gd name="connsiteX358" fmla="*/ 955675 w 1198484"/>
                <a:gd name="connsiteY358" fmla="*/ 928370 h 1196339"/>
                <a:gd name="connsiteX359" fmla="*/ 1068705 w 1198484"/>
                <a:gd name="connsiteY359" fmla="*/ 820420 h 1196339"/>
                <a:gd name="connsiteX360" fmla="*/ 1111885 w 1198484"/>
                <a:gd name="connsiteY360" fmla="*/ 898525 h 1196339"/>
                <a:gd name="connsiteX361" fmla="*/ 1070610 w 1198484"/>
                <a:gd name="connsiteY361" fmla="*/ 923925 h 1196339"/>
                <a:gd name="connsiteX362" fmla="*/ 1159510 w 1198484"/>
                <a:gd name="connsiteY362" fmla="*/ 834390 h 1196339"/>
                <a:gd name="connsiteX363" fmla="*/ 1131570 w 1198484"/>
                <a:gd name="connsiteY363" fmla="*/ 880110 h 1196339"/>
                <a:gd name="connsiteX364" fmla="*/ 1085214 w 1198484"/>
                <a:gd name="connsiteY364" fmla="*/ 796290 h 1196339"/>
                <a:gd name="connsiteX365" fmla="*/ 1085214 w 1198484"/>
                <a:gd name="connsiteY365" fmla="*/ 792480 h 1196339"/>
                <a:gd name="connsiteX366" fmla="*/ 1172210 w 1198484"/>
                <a:gd name="connsiteY366" fmla="*/ 768985 h 1196339"/>
                <a:gd name="connsiteX367" fmla="*/ 1159510 w 1198484"/>
                <a:gd name="connsiteY367" fmla="*/ 834390 h 1196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Lst>
              <a:rect l="l" t="t" r="r" b="b"/>
              <a:pathLst>
                <a:path w="1198484" h="1196339">
                  <a:moveTo>
                    <a:pt x="1092200" y="601980"/>
                  </a:moveTo>
                  <a:cubicBezTo>
                    <a:pt x="1180464" y="558165"/>
                    <a:pt x="1221739" y="452755"/>
                    <a:pt x="1184275" y="360045"/>
                  </a:cubicBezTo>
                  <a:cubicBezTo>
                    <a:pt x="1147445" y="269875"/>
                    <a:pt x="1049020" y="222885"/>
                    <a:pt x="956945" y="248285"/>
                  </a:cubicBezTo>
                  <a:cubicBezTo>
                    <a:pt x="968375" y="207010"/>
                    <a:pt x="965835" y="163195"/>
                    <a:pt x="949325" y="123190"/>
                  </a:cubicBezTo>
                  <a:cubicBezTo>
                    <a:pt x="929639" y="76200"/>
                    <a:pt x="892810" y="40005"/>
                    <a:pt x="845820" y="20320"/>
                  </a:cubicBezTo>
                  <a:cubicBezTo>
                    <a:pt x="821055" y="10160"/>
                    <a:pt x="795655" y="5715"/>
                    <a:pt x="770889" y="6350"/>
                  </a:cubicBezTo>
                  <a:lnTo>
                    <a:pt x="768985" y="635"/>
                  </a:lnTo>
                  <a:lnTo>
                    <a:pt x="744220" y="7620"/>
                  </a:lnTo>
                  <a:lnTo>
                    <a:pt x="744855" y="8890"/>
                  </a:lnTo>
                  <a:cubicBezTo>
                    <a:pt x="685164" y="17780"/>
                    <a:pt x="631825" y="55245"/>
                    <a:pt x="603250" y="111760"/>
                  </a:cubicBezTo>
                  <a:cubicBezTo>
                    <a:pt x="573405" y="52070"/>
                    <a:pt x="515620" y="13335"/>
                    <a:pt x="452755" y="6985"/>
                  </a:cubicBezTo>
                  <a:lnTo>
                    <a:pt x="452755" y="6985"/>
                  </a:lnTo>
                  <a:lnTo>
                    <a:pt x="427989" y="0"/>
                  </a:lnTo>
                  <a:lnTo>
                    <a:pt x="426085" y="6350"/>
                  </a:lnTo>
                  <a:cubicBezTo>
                    <a:pt x="404495" y="6985"/>
                    <a:pt x="382270" y="11430"/>
                    <a:pt x="361314" y="20320"/>
                  </a:cubicBezTo>
                  <a:cubicBezTo>
                    <a:pt x="340360" y="28575"/>
                    <a:pt x="321310" y="40640"/>
                    <a:pt x="305435" y="55245"/>
                  </a:cubicBezTo>
                  <a:cubicBezTo>
                    <a:pt x="297180" y="51435"/>
                    <a:pt x="295275" y="51435"/>
                    <a:pt x="294005" y="51435"/>
                  </a:cubicBezTo>
                  <a:lnTo>
                    <a:pt x="294005" y="66675"/>
                  </a:lnTo>
                  <a:cubicBezTo>
                    <a:pt x="249555" y="114300"/>
                    <a:pt x="231775" y="182245"/>
                    <a:pt x="249555" y="247650"/>
                  </a:cubicBezTo>
                  <a:cubicBezTo>
                    <a:pt x="189230" y="230505"/>
                    <a:pt x="125730" y="245110"/>
                    <a:pt x="79375" y="282575"/>
                  </a:cubicBezTo>
                  <a:lnTo>
                    <a:pt x="59055" y="294005"/>
                  </a:lnTo>
                  <a:lnTo>
                    <a:pt x="61595" y="298450"/>
                  </a:lnTo>
                  <a:cubicBezTo>
                    <a:pt x="45085" y="314960"/>
                    <a:pt x="31750" y="335280"/>
                    <a:pt x="22225" y="358140"/>
                  </a:cubicBezTo>
                  <a:cubicBezTo>
                    <a:pt x="13970" y="378460"/>
                    <a:pt x="9525" y="398780"/>
                    <a:pt x="8255" y="419735"/>
                  </a:cubicBezTo>
                  <a:cubicBezTo>
                    <a:pt x="1905" y="422275"/>
                    <a:pt x="635" y="422910"/>
                    <a:pt x="0" y="424180"/>
                  </a:cubicBezTo>
                  <a:lnTo>
                    <a:pt x="7620" y="431800"/>
                  </a:lnTo>
                  <a:cubicBezTo>
                    <a:pt x="7620" y="455930"/>
                    <a:pt x="12700" y="480695"/>
                    <a:pt x="22225" y="503555"/>
                  </a:cubicBezTo>
                  <a:cubicBezTo>
                    <a:pt x="40005" y="546100"/>
                    <a:pt x="71755" y="579755"/>
                    <a:pt x="113030" y="600075"/>
                  </a:cubicBezTo>
                  <a:cubicBezTo>
                    <a:pt x="53339" y="629285"/>
                    <a:pt x="15239" y="686435"/>
                    <a:pt x="8255" y="749300"/>
                  </a:cubicBezTo>
                  <a:lnTo>
                    <a:pt x="5080" y="762000"/>
                  </a:lnTo>
                  <a:lnTo>
                    <a:pt x="7620" y="762635"/>
                  </a:lnTo>
                  <a:cubicBezTo>
                    <a:pt x="6350" y="789305"/>
                    <a:pt x="10795" y="815975"/>
                    <a:pt x="21589" y="842010"/>
                  </a:cubicBezTo>
                  <a:cubicBezTo>
                    <a:pt x="51435" y="915670"/>
                    <a:pt x="123189" y="960755"/>
                    <a:pt x="198120" y="960755"/>
                  </a:cubicBezTo>
                  <a:cubicBezTo>
                    <a:pt x="214630" y="960755"/>
                    <a:pt x="231775" y="958215"/>
                    <a:pt x="248920" y="953770"/>
                  </a:cubicBezTo>
                  <a:cubicBezTo>
                    <a:pt x="222885" y="1045210"/>
                    <a:pt x="269875" y="1144270"/>
                    <a:pt x="360045" y="1181100"/>
                  </a:cubicBezTo>
                  <a:cubicBezTo>
                    <a:pt x="383539" y="1190625"/>
                    <a:pt x="407670" y="1195705"/>
                    <a:pt x="432435" y="1195705"/>
                  </a:cubicBezTo>
                  <a:cubicBezTo>
                    <a:pt x="457200" y="1195705"/>
                    <a:pt x="481964" y="1190625"/>
                    <a:pt x="506095" y="1181100"/>
                  </a:cubicBezTo>
                  <a:cubicBezTo>
                    <a:pt x="548639" y="1163320"/>
                    <a:pt x="582295" y="1131570"/>
                    <a:pt x="602614" y="1090295"/>
                  </a:cubicBezTo>
                  <a:cubicBezTo>
                    <a:pt x="635000" y="1156335"/>
                    <a:pt x="702310" y="1196340"/>
                    <a:pt x="773430" y="1196340"/>
                  </a:cubicBezTo>
                  <a:cubicBezTo>
                    <a:pt x="796925" y="1196340"/>
                    <a:pt x="821689" y="1191895"/>
                    <a:pt x="844550" y="1182370"/>
                  </a:cubicBezTo>
                  <a:cubicBezTo>
                    <a:pt x="934720" y="1145540"/>
                    <a:pt x="981710" y="1047115"/>
                    <a:pt x="956310" y="955040"/>
                  </a:cubicBezTo>
                  <a:cubicBezTo>
                    <a:pt x="973455" y="960120"/>
                    <a:pt x="990600" y="962025"/>
                    <a:pt x="1007745" y="962025"/>
                  </a:cubicBezTo>
                  <a:cubicBezTo>
                    <a:pt x="1032510" y="962025"/>
                    <a:pt x="1057275" y="956945"/>
                    <a:pt x="1081405" y="947420"/>
                  </a:cubicBezTo>
                  <a:cubicBezTo>
                    <a:pt x="1128395" y="927735"/>
                    <a:pt x="1164589" y="890905"/>
                    <a:pt x="1184275" y="843915"/>
                  </a:cubicBezTo>
                  <a:cubicBezTo>
                    <a:pt x="1203325" y="796925"/>
                    <a:pt x="1203325" y="745490"/>
                    <a:pt x="1183639" y="698500"/>
                  </a:cubicBezTo>
                  <a:cubicBezTo>
                    <a:pt x="1164589" y="655955"/>
                    <a:pt x="1132839" y="622300"/>
                    <a:pt x="1092200" y="601980"/>
                  </a:cubicBezTo>
                  <a:close/>
                  <a:moveTo>
                    <a:pt x="1158875" y="708660"/>
                  </a:moveTo>
                  <a:cubicBezTo>
                    <a:pt x="1163320" y="720090"/>
                    <a:pt x="1167130" y="731520"/>
                    <a:pt x="1169035" y="742950"/>
                  </a:cubicBezTo>
                  <a:lnTo>
                    <a:pt x="1084580" y="765810"/>
                  </a:lnTo>
                  <a:lnTo>
                    <a:pt x="1084580" y="627380"/>
                  </a:lnTo>
                  <a:cubicBezTo>
                    <a:pt x="1118235" y="645160"/>
                    <a:pt x="1144270" y="673735"/>
                    <a:pt x="1158875" y="708660"/>
                  </a:cubicBezTo>
                  <a:close/>
                  <a:moveTo>
                    <a:pt x="811530" y="1029970"/>
                  </a:moveTo>
                  <a:cubicBezTo>
                    <a:pt x="822960" y="984885"/>
                    <a:pt x="838200" y="927735"/>
                    <a:pt x="856614" y="854075"/>
                  </a:cubicBezTo>
                  <a:lnTo>
                    <a:pt x="1052195" y="801370"/>
                  </a:lnTo>
                  <a:lnTo>
                    <a:pt x="811530" y="1029970"/>
                  </a:lnTo>
                  <a:close/>
                  <a:moveTo>
                    <a:pt x="422910" y="1062990"/>
                  </a:moveTo>
                  <a:lnTo>
                    <a:pt x="422910" y="1071245"/>
                  </a:lnTo>
                  <a:lnTo>
                    <a:pt x="419735" y="1068070"/>
                  </a:lnTo>
                  <a:cubicBezTo>
                    <a:pt x="419735" y="1066800"/>
                    <a:pt x="419100" y="1066165"/>
                    <a:pt x="419100" y="1064895"/>
                  </a:cubicBezTo>
                  <a:cubicBezTo>
                    <a:pt x="461645" y="1040130"/>
                    <a:pt x="518795" y="1006475"/>
                    <a:pt x="596264" y="960120"/>
                  </a:cubicBezTo>
                  <a:lnTo>
                    <a:pt x="773430" y="1061720"/>
                  </a:lnTo>
                  <a:lnTo>
                    <a:pt x="422910" y="1062990"/>
                  </a:lnTo>
                  <a:close/>
                  <a:moveTo>
                    <a:pt x="156210" y="803275"/>
                  </a:moveTo>
                  <a:lnTo>
                    <a:pt x="338455" y="852805"/>
                  </a:lnTo>
                  <a:cubicBezTo>
                    <a:pt x="356870" y="927735"/>
                    <a:pt x="372110" y="986155"/>
                    <a:pt x="383539" y="1031240"/>
                  </a:cubicBezTo>
                  <a:lnTo>
                    <a:pt x="156210" y="803275"/>
                  </a:lnTo>
                  <a:close/>
                  <a:moveTo>
                    <a:pt x="377825" y="184785"/>
                  </a:moveTo>
                  <a:lnTo>
                    <a:pt x="337185" y="332740"/>
                  </a:lnTo>
                  <a:cubicBezTo>
                    <a:pt x="278764" y="347345"/>
                    <a:pt x="229870" y="359410"/>
                    <a:pt x="190500" y="369570"/>
                  </a:cubicBezTo>
                  <a:lnTo>
                    <a:pt x="377825" y="184785"/>
                  </a:lnTo>
                  <a:close/>
                  <a:moveTo>
                    <a:pt x="732155" y="147320"/>
                  </a:moveTo>
                  <a:lnTo>
                    <a:pt x="596900" y="224155"/>
                  </a:lnTo>
                  <a:cubicBezTo>
                    <a:pt x="546100" y="193675"/>
                    <a:pt x="504189" y="168275"/>
                    <a:pt x="469264" y="147955"/>
                  </a:cubicBezTo>
                  <a:lnTo>
                    <a:pt x="732155" y="147320"/>
                  </a:lnTo>
                  <a:close/>
                  <a:moveTo>
                    <a:pt x="1019810" y="374650"/>
                  </a:moveTo>
                  <a:cubicBezTo>
                    <a:pt x="977264" y="363855"/>
                    <a:pt x="925195" y="349885"/>
                    <a:pt x="859155" y="333375"/>
                  </a:cubicBezTo>
                  <a:lnTo>
                    <a:pt x="815339" y="171450"/>
                  </a:lnTo>
                  <a:lnTo>
                    <a:pt x="1019810" y="374650"/>
                  </a:lnTo>
                  <a:close/>
                  <a:moveTo>
                    <a:pt x="247014" y="614680"/>
                  </a:moveTo>
                  <a:cubicBezTo>
                    <a:pt x="264795" y="653415"/>
                    <a:pt x="290830" y="685800"/>
                    <a:pt x="321945" y="709930"/>
                  </a:cubicBezTo>
                  <a:cubicBezTo>
                    <a:pt x="316864" y="747395"/>
                    <a:pt x="320675" y="786765"/>
                    <a:pt x="334010" y="824865"/>
                  </a:cubicBezTo>
                  <a:lnTo>
                    <a:pt x="151764" y="774700"/>
                  </a:lnTo>
                  <a:cubicBezTo>
                    <a:pt x="182245" y="723265"/>
                    <a:pt x="217805" y="663575"/>
                    <a:pt x="247014" y="614680"/>
                  </a:cubicBezTo>
                  <a:close/>
                  <a:moveTo>
                    <a:pt x="363855" y="361950"/>
                  </a:moveTo>
                  <a:cubicBezTo>
                    <a:pt x="398145" y="347980"/>
                    <a:pt x="433705" y="342265"/>
                    <a:pt x="467995" y="344805"/>
                  </a:cubicBezTo>
                  <a:cubicBezTo>
                    <a:pt x="451485" y="372745"/>
                    <a:pt x="441960" y="403860"/>
                    <a:pt x="438785" y="436880"/>
                  </a:cubicBezTo>
                  <a:cubicBezTo>
                    <a:pt x="405764" y="439420"/>
                    <a:pt x="374650" y="449580"/>
                    <a:pt x="346710" y="465455"/>
                  </a:cubicBezTo>
                  <a:cubicBezTo>
                    <a:pt x="344170" y="431800"/>
                    <a:pt x="349885" y="396240"/>
                    <a:pt x="363855" y="361950"/>
                  </a:cubicBezTo>
                  <a:close/>
                  <a:moveTo>
                    <a:pt x="947420" y="574675"/>
                  </a:moveTo>
                  <a:cubicBezTo>
                    <a:pt x="929639" y="537210"/>
                    <a:pt x="904239" y="506095"/>
                    <a:pt x="873760" y="482600"/>
                  </a:cubicBezTo>
                  <a:cubicBezTo>
                    <a:pt x="879475" y="442595"/>
                    <a:pt x="874395" y="400685"/>
                    <a:pt x="859155" y="360045"/>
                  </a:cubicBezTo>
                  <a:cubicBezTo>
                    <a:pt x="915035" y="374015"/>
                    <a:pt x="983614" y="391795"/>
                    <a:pt x="1043939" y="407670"/>
                  </a:cubicBezTo>
                  <a:lnTo>
                    <a:pt x="947420" y="574675"/>
                  </a:lnTo>
                  <a:close/>
                  <a:moveTo>
                    <a:pt x="831850" y="831215"/>
                  </a:moveTo>
                  <a:cubicBezTo>
                    <a:pt x="797560" y="845185"/>
                    <a:pt x="762000" y="850900"/>
                    <a:pt x="727710" y="848360"/>
                  </a:cubicBezTo>
                  <a:cubicBezTo>
                    <a:pt x="744220" y="820420"/>
                    <a:pt x="753745" y="789305"/>
                    <a:pt x="756920" y="756285"/>
                  </a:cubicBezTo>
                  <a:cubicBezTo>
                    <a:pt x="789939" y="753745"/>
                    <a:pt x="821055" y="743585"/>
                    <a:pt x="848995" y="727710"/>
                  </a:cubicBezTo>
                  <a:cubicBezTo>
                    <a:pt x="851535" y="761365"/>
                    <a:pt x="845820" y="796925"/>
                    <a:pt x="831850" y="831215"/>
                  </a:cubicBezTo>
                  <a:close/>
                  <a:moveTo>
                    <a:pt x="511810" y="866140"/>
                  </a:moveTo>
                  <a:cubicBezTo>
                    <a:pt x="542925" y="857885"/>
                    <a:pt x="572135" y="842645"/>
                    <a:pt x="597535" y="821690"/>
                  </a:cubicBezTo>
                  <a:cubicBezTo>
                    <a:pt x="622935" y="843280"/>
                    <a:pt x="651510" y="857885"/>
                    <a:pt x="683260" y="866775"/>
                  </a:cubicBezTo>
                  <a:cubicBezTo>
                    <a:pt x="661035" y="892175"/>
                    <a:pt x="631825" y="913765"/>
                    <a:pt x="597535" y="927735"/>
                  </a:cubicBezTo>
                  <a:cubicBezTo>
                    <a:pt x="563245" y="913130"/>
                    <a:pt x="534035" y="892175"/>
                    <a:pt x="511810" y="866140"/>
                  </a:cubicBezTo>
                  <a:close/>
                  <a:moveTo>
                    <a:pt x="346075" y="726440"/>
                  </a:moveTo>
                  <a:cubicBezTo>
                    <a:pt x="374014" y="742950"/>
                    <a:pt x="405130" y="752475"/>
                    <a:pt x="438150" y="755650"/>
                  </a:cubicBezTo>
                  <a:cubicBezTo>
                    <a:pt x="440689" y="788670"/>
                    <a:pt x="450850" y="819785"/>
                    <a:pt x="466725" y="847725"/>
                  </a:cubicBezTo>
                  <a:cubicBezTo>
                    <a:pt x="432435" y="850265"/>
                    <a:pt x="397510" y="844550"/>
                    <a:pt x="363220" y="830580"/>
                  </a:cubicBezTo>
                  <a:cubicBezTo>
                    <a:pt x="349250" y="795655"/>
                    <a:pt x="343535" y="760095"/>
                    <a:pt x="346075" y="726440"/>
                  </a:cubicBezTo>
                  <a:close/>
                  <a:moveTo>
                    <a:pt x="456564" y="454660"/>
                  </a:moveTo>
                  <a:lnTo>
                    <a:pt x="502920" y="454660"/>
                  </a:lnTo>
                  <a:lnTo>
                    <a:pt x="456564" y="501015"/>
                  </a:lnTo>
                  <a:lnTo>
                    <a:pt x="456564" y="454660"/>
                  </a:lnTo>
                  <a:close/>
                  <a:moveTo>
                    <a:pt x="539750" y="455295"/>
                  </a:moveTo>
                  <a:lnTo>
                    <a:pt x="656589" y="455295"/>
                  </a:lnTo>
                  <a:lnTo>
                    <a:pt x="739139" y="538480"/>
                  </a:lnTo>
                  <a:lnTo>
                    <a:pt x="739139" y="655320"/>
                  </a:lnTo>
                  <a:lnTo>
                    <a:pt x="655955" y="737870"/>
                  </a:lnTo>
                  <a:lnTo>
                    <a:pt x="539114" y="737870"/>
                  </a:lnTo>
                  <a:lnTo>
                    <a:pt x="456564" y="654685"/>
                  </a:lnTo>
                  <a:lnTo>
                    <a:pt x="456564" y="537845"/>
                  </a:lnTo>
                  <a:lnTo>
                    <a:pt x="539750" y="455295"/>
                  </a:lnTo>
                  <a:close/>
                  <a:moveTo>
                    <a:pt x="598170" y="396875"/>
                  </a:moveTo>
                  <a:lnTo>
                    <a:pt x="631189" y="429895"/>
                  </a:lnTo>
                  <a:lnTo>
                    <a:pt x="565785" y="429895"/>
                  </a:lnTo>
                  <a:lnTo>
                    <a:pt x="598170" y="396875"/>
                  </a:lnTo>
                  <a:close/>
                  <a:moveTo>
                    <a:pt x="849630" y="466725"/>
                  </a:moveTo>
                  <a:cubicBezTo>
                    <a:pt x="821689" y="450215"/>
                    <a:pt x="790575" y="440690"/>
                    <a:pt x="757555" y="437515"/>
                  </a:cubicBezTo>
                  <a:cubicBezTo>
                    <a:pt x="755014" y="404495"/>
                    <a:pt x="744855" y="373380"/>
                    <a:pt x="728980" y="345440"/>
                  </a:cubicBezTo>
                  <a:cubicBezTo>
                    <a:pt x="763270" y="342900"/>
                    <a:pt x="798195" y="348615"/>
                    <a:pt x="833120" y="362585"/>
                  </a:cubicBezTo>
                  <a:cubicBezTo>
                    <a:pt x="846455" y="396875"/>
                    <a:pt x="852170" y="432435"/>
                    <a:pt x="849630" y="466725"/>
                  </a:cubicBezTo>
                  <a:close/>
                  <a:moveTo>
                    <a:pt x="809625" y="572770"/>
                  </a:moveTo>
                  <a:lnTo>
                    <a:pt x="764539" y="527685"/>
                  </a:lnTo>
                  <a:lnTo>
                    <a:pt x="764539" y="464185"/>
                  </a:lnTo>
                  <a:cubicBezTo>
                    <a:pt x="793750" y="467995"/>
                    <a:pt x="820420" y="478790"/>
                    <a:pt x="845185" y="494665"/>
                  </a:cubicBezTo>
                  <a:cubicBezTo>
                    <a:pt x="839470" y="522605"/>
                    <a:pt x="827405" y="549275"/>
                    <a:pt x="809625" y="572770"/>
                  </a:cubicBezTo>
                  <a:close/>
                  <a:moveTo>
                    <a:pt x="797560" y="596900"/>
                  </a:moveTo>
                  <a:lnTo>
                    <a:pt x="764539" y="629920"/>
                  </a:lnTo>
                  <a:lnTo>
                    <a:pt x="764539" y="564515"/>
                  </a:lnTo>
                  <a:lnTo>
                    <a:pt x="797560" y="596900"/>
                  </a:lnTo>
                  <a:close/>
                  <a:moveTo>
                    <a:pt x="739139" y="501650"/>
                  </a:moveTo>
                  <a:lnTo>
                    <a:pt x="692785" y="455295"/>
                  </a:lnTo>
                  <a:lnTo>
                    <a:pt x="739139" y="455295"/>
                  </a:lnTo>
                  <a:lnTo>
                    <a:pt x="739139" y="501650"/>
                  </a:lnTo>
                  <a:close/>
                  <a:moveTo>
                    <a:pt x="730885" y="429895"/>
                  </a:moveTo>
                  <a:lnTo>
                    <a:pt x="667385" y="429895"/>
                  </a:lnTo>
                  <a:lnTo>
                    <a:pt x="622300" y="384810"/>
                  </a:lnTo>
                  <a:cubicBezTo>
                    <a:pt x="645795" y="367030"/>
                    <a:pt x="672464" y="355600"/>
                    <a:pt x="700405" y="349250"/>
                  </a:cubicBezTo>
                  <a:cubicBezTo>
                    <a:pt x="716280" y="373380"/>
                    <a:pt x="727075" y="400685"/>
                    <a:pt x="730885" y="429895"/>
                  </a:cubicBezTo>
                  <a:close/>
                  <a:moveTo>
                    <a:pt x="739139" y="737870"/>
                  </a:moveTo>
                  <a:lnTo>
                    <a:pt x="692785" y="737870"/>
                  </a:lnTo>
                  <a:lnTo>
                    <a:pt x="739139" y="691515"/>
                  </a:lnTo>
                  <a:lnTo>
                    <a:pt x="739139" y="737870"/>
                  </a:lnTo>
                  <a:close/>
                  <a:moveTo>
                    <a:pt x="597535" y="796290"/>
                  </a:moveTo>
                  <a:lnTo>
                    <a:pt x="564514" y="763270"/>
                  </a:lnTo>
                  <a:lnTo>
                    <a:pt x="629920" y="763270"/>
                  </a:lnTo>
                  <a:lnTo>
                    <a:pt x="597535" y="796290"/>
                  </a:lnTo>
                  <a:close/>
                  <a:moveTo>
                    <a:pt x="456564" y="690880"/>
                  </a:moveTo>
                  <a:lnTo>
                    <a:pt x="502920" y="737235"/>
                  </a:lnTo>
                  <a:lnTo>
                    <a:pt x="456564" y="737235"/>
                  </a:lnTo>
                  <a:lnTo>
                    <a:pt x="456564" y="690880"/>
                  </a:lnTo>
                  <a:close/>
                  <a:moveTo>
                    <a:pt x="430530" y="629285"/>
                  </a:moveTo>
                  <a:lnTo>
                    <a:pt x="397510" y="596265"/>
                  </a:lnTo>
                  <a:lnTo>
                    <a:pt x="430530" y="563245"/>
                  </a:lnTo>
                  <a:lnTo>
                    <a:pt x="430530" y="629285"/>
                  </a:lnTo>
                  <a:close/>
                  <a:moveTo>
                    <a:pt x="386080" y="620395"/>
                  </a:moveTo>
                  <a:lnTo>
                    <a:pt x="431164" y="665480"/>
                  </a:lnTo>
                  <a:lnTo>
                    <a:pt x="431164" y="728980"/>
                  </a:lnTo>
                  <a:cubicBezTo>
                    <a:pt x="401955" y="725170"/>
                    <a:pt x="375285" y="714375"/>
                    <a:pt x="350520" y="698500"/>
                  </a:cubicBezTo>
                  <a:cubicBezTo>
                    <a:pt x="356235" y="670560"/>
                    <a:pt x="368300" y="643890"/>
                    <a:pt x="386080" y="620395"/>
                  </a:cubicBezTo>
                  <a:close/>
                  <a:moveTo>
                    <a:pt x="464820" y="763270"/>
                  </a:moveTo>
                  <a:lnTo>
                    <a:pt x="528320" y="763270"/>
                  </a:lnTo>
                  <a:lnTo>
                    <a:pt x="573405" y="808355"/>
                  </a:lnTo>
                  <a:cubicBezTo>
                    <a:pt x="549910" y="826135"/>
                    <a:pt x="523239" y="837565"/>
                    <a:pt x="495300" y="843915"/>
                  </a:cubicBezTo>
                  <a:cubicBezTo>
                    <a:pt x="478789" y="819785"/>
                    <a:pt x="468630" y="792480"/>
                    <a:pt x="464820" y="763270"/>
                  </a:cubicBezTo>
                  <a:close/>
                  <a:moveTo>
                    <a:pt x="621664" y="808355"/>
                  </a:moveTo>
                  <a:lnTo>
                    <a:pt x="666750" y="763270"/>
                  </a:lnTo>
                  <a:lnTo>
                    <a:pt x="730250" y="763270"/>
                  </a:lnTo>
                  <a:cubicBezTo>
                    <a:pt x="726439" y="792480"/>
                    <a:pt x="715645" y="819150"/>
                    <a:pt x="699770" y="843915"/>
                  </a:cubicBezTo>
                  <a:cubicBezTo>
                    <a:pt x="671830" y="838200"/>
                    <a:pt x="645160" y="826135"/>
                    <a:pt x="621664" y="808355"/>
                  </a:cubicBezTo>
                  <a:close/>
                  <a:moveTo>
                    <a:pt x="764539" y="729615"/>
                  </a:moveTo>
                  <a:lnTo>
                    <a:pt x="764539" y="666115"/>
                  </a:lnTo>
                  <a:lnTo>
                    <a:pt x="809625" y="621030"/>
                  </a:lnTo>
                  <a:cubicBezTo>
                    <a:pt x="827405" y="644525"/>
                    <a:pt x="838835" y="671195"/>
                    <a:pt x="845185" y="699135"/>
                  </a:cubicBezTo>
                  <a:cubicBezTo>
                    <a:pt x="821055" y="715010"/>
                    <a:pt x="793750" y="725805"/>
                    <a:pt x="764539" y="729615"/>
                  </a:cubicBezTo>
                  <a:close/>
                  <a:moveTo>
                    <a:pt x="822960" y="596900"/>
                  </a:moveTo>
                  <a:cubicBezTo>
                    <a:pt x="844550" y="571500"/>
                    <a:pt x="859155" y="542925"/>
                    <a:pt x="868045" y="511175"/>
                  </a:cubicBezTo>
                  <a:cubicBezTo>
                    <a:pt x="894080" y="533400"/>
                    <a:pt x="915035" y="562610"/>
                    <a:pt x="929005" y="596900"/>
                  </a:cubicBezTo>
                  <a:cubicBezTo>
                    <a:pt x="914400" y="631190"/>
                    <a:pt x="893445" y="660400"/>
                    <a:pt x="867410" y="682625"/>
                  </a:cubicBezTo>
                  <a:cubicBezTo>
                    <a:pt x="859155" y="651510"/>
                    <a:pt x="844550" y="622300"/>
                    <a:pt x="822960" y="596900"/>
                  </a:cubicBezTo>
                  <a:close/>
                  <a:moveTo>
                    <a:pt x="712470" y="321310"/>
                  </a:moveTo>
                  <a:cubicBezTo>
                    <a:pt x="687705" y="288925"/>
                    <a:pt x="654685" y="262255"/>
                    <a:pt x="614045" y="244475"/>
                  </a:cubicBezTo>
                  <a:lnTo>
                    <a:pt x="782320" y="148590"/>
                  </a:lnTo>
                  <a:lnTo>
                    <a:pt x="833120" y="335915"/>
                  </a:lnTo>
                  <a:cubicBezTo>
                    <a:pt x="793114" y="320675"/>
                    <a:pt x="751839" y="315595"/>
                    <a:pt x="712470" y="321310"/>
                  </a:cubicBezTo>
                  <a:close/>
                  <a:moveTo>
                    <a:pt x="598170" y="265430"/>
                  </a:moveTo>
                  <a:cubicBezTo>
                    <a:pt x="632460" y="280035"/>
                    <a:pt x="661670" y="300990"/>
                    <a:pt x="683895" y="327025"/>
                  </a:cubicBezTo>
                  <a:cubicBezTo>
                    <a:pt x="652780" y="335280"/>
                    <a:pt x="623570" y="350520"/>
                    <a:pt x="598170" y="371475"/>
                  </a:cubicBezTo>
                  <a:cubicBezTo>
                    <a:pt x="572770" y="349885"/>
                    <a:pt x="544195" y="335280"/>
                    <a:pt x="512445" y="326390"/>
                  </a:cubicBezTo>
                  <a:cubicBezTo>
                    <a:pt x="535305" y="300990"/>
                    <a:pt x="563880" y="279400"/>
                    <a:pt x="598170" y="265430"/>
                  </a:cubicBezTo>
                  <a:close/>
                  <a:moveTo>
                    <a:pt x="574039" y="384810"/>
                  </a:moveTo>
                  <a:lnTo>
                    <a:pt x="528955" y="429895"/>
                  </a:lnTo>
                  <a:lnTo>
                    <a:pt x="465455" y="429895"/>
                  </a:lnTo>
                  <a:cubicBezTo>
                    <a:pt x="469264" y="400685"/>
                    <a:pt x="480060" y="374015"/>
                    <a:pt x="495935" y="349250"/>
                  </a:cubicBezTo>
                  <a:cubicBezTo>
                    <a:pt x="523875" y="354965"/>
                    <a:pt x="550545" y="367030"/>
                    <a:pt x="574039" y="384810"/>
                  </a:cubicBezTo>
                  <a:close/>
                  <a:moveTo>
                    <a:pt x="431164" y="463550"/>
                  </a:moveTo>
                  <a:lnTo>
                    <a:pt x="431164" y="527050"/>
                  </a:lnTo>
                  <a:lnTo>
                    <a:pt x="386080" y="572135"/>
                  </a:lnTo>
                  <a:cubicBezTo>
                    <a:pt x="368300" y="548640"/>
                    <a:pt x="356870" y="521970"/>
                    <a:pt x="350520" y="494030"/>
                  </a:cubicBezTo>
                  <a:cubicBezTo>
                    <a:pt x="374650" y="477520"/>
                    <a:pt x="401955" y="467360"/>
                    <a:pt x="431164" y="463550"/>
                  </a:cubicBezTo>
                  <a:close/>
                  <a:moveTo>
                    <a:pt x="372745" y="596265"/>
                  </a:moveTo>
                  <a:cubicBezTo>
                    <a:pt x="351155" y="621665"/>
                    <a:pt x="336550" y="650240"/>
                    <a:pt x="327660" y="681990"/>
                  </a:cubicBezTo>
                  <a:cubicBezTo>
                    <a:pt x="301625" y="659765"/>
                    <a:pt x="280670" y="630555"/>
                    <a:pt x="266700" y="596265"/>
                  </a:cubicBezTo>
                  <a:cubicBezTo>
                    <a:pt x="281305" y="561975"/>
                    <a:pt x="302260" y="532765"/>
                    <a:pt x="328295" y="510540"/>
                  </a:cubicBezTo>
                  <a:cubicBezTo>
                    <a:pt x="336550" y="541655"/>
                    <a:pt x="351155" y="570865"/>
                    <a:pt x="372745" y="596265"/>
                  </a:cubicBezTo>
                  <a:close/>
                  <a:moveTo>
                    <a:pt x="452120" y="874395"/>
                  </a:moveTo>
                  <a:cubicBezTo>
                    <a:pt x="462914" y="874395"/>
                    <a:pt x="473075" y="873760"/>
                    <a:pt x="483235" y="872490"/>
                  </a:cubicBezTo>
                  <a:cubicBezTo>
                    <a:pt x="506095" y="902335"/>
                    <a:pt x="535939" y="927100"/>
                    <a:pt x="572135" y="944880"/>
                  </a:cubicBezTo>
                  <a:cubicBezTo>
                    <a:pt x="523239" y="974090"/>
                    <a:pt x="463550" y="1009015"/>
                    <a:pt x="412114" y="1039495"/>
                  </a:cubicBezTo>
                  <a:cubicBezTo>
                    <a:pt x="396875" y="981710"/>
                    <a:pt x="380364" y="914400"/>
                    <a:pt x="366395" y="859790"/>
                  </a:cubicBezTo>
                  <a:cubicBezTo>
                    <a:pt x="394335" y="869315"/>
                    <a:pt x="423545" y="874395"/>
                    <a:pt x="452120" y="874395"/>
                  </a:cubicBezTo>
                  <a:close/>
                  <a:moveTo>
                    <a:pt x="711835" y="872490"/>
                  </a:moveTo>
                  <a:cubicBezTo>
                    <a:pt x="722630" y="873760"/>
                    <a:pt x="732789" y="874395"/>
                    <a:pt x="743585" y="874395"/>
                  </a:cubicBezTo>
                  <a:cubicBezTo>
                    <a:pt x="771525" y="874395"/>
                    <a:pt x="800100" y="869315"/>
                    <a:pt x="828675" y="859790"/>
                  </a:cubicBezTo>
                  <a:cubicBezTo>
                    <a:pt x="814705" y="914400"/>
                    <a:pt x="797560" y="980440"/>
                    <a:pt x="782955" y="1038225"/>
                  </a:cubicBezTo>
                  <a:lnTo>
                    <a:pt x="621664" y="945515"/>
                  </a:lnTo>
                  <a:cubicBezTo>
                    <a:pt x="657860" y="927735"/>
                    <a:pt x="688339" y="902335"/>
                    <a:pt x="711835" y="872490"/>
                  </a:cubicBezTo>
                  <a:close/>
                  <a:moveTo>
                    <a:pt x="873125" y="711200"/>
                  </a:moveTo>
                  <a:cubicBezTo>
                    <a:pt x="904239" y="687070"/>
                    <a:pt x="930275" y="654685"/>
                    <a:pt x="948689" y="615950"/>
                  </a:cubicBezTo>
                  <a:cubicBezTo>
                    <a:pt x="977900" y="664845"/>
                    <a:pt x="1012825" y="724535"/>
                    <a:pt x="1043305" y="776605"/>
                  </a:cubicBezTo>
                  <a:lnTo>
                    <a:pt x="860425" y="826135"/>
                  </a:lnTo>
                  <a:cubicBezTo>
                    <a:pt x="874395" y="788035"/>
                    <a:pt x="878205" y="748665"/>
                    <a:pt x="873125" y="711200"/>
                  </a:cubicBezTo>
                  <a:close/>
                  <a:moveTo>
                    <a:pt x="965835" y="594360"/>
                  </a:moveTo>
                  <a:lnTo>
                    <a:pt x="1059814" y="431165"/>
                  </a:lnTo>
                  <a:lnTo>
                    <a:pt x="1059180" y="752475"/>
                  </a:lnTo>
                  <a:cubicBezTo>
                    <a:pt x="1035685" y="711835"/>
                    <a:pt x="1005205" y="660400"/>
                    <a:pt x="965835" y="594360"/>
                  </a:cubicBezTo>
                  <a:close/>
                  <a:moveTo>
                    <a:pt x="414655" y="147955"/>
                  </a:moveTo>
                  <a:lnTo>
                    <a:pt x="418464" y="147955"/>
                  </a:lnTo>
                  <a:cubicBezTo>
                    <a:pt x="471805" y="179070"/>
                    <a:pt x="532130" y="215265"/>
                    <a:pt x="581025" y="244475"/>
                  </a:cubicBezTo>
                  <a:cubicBezTo>
                    <a:pt x="541655" y="262255"/>
                    <a:pt x="508635" y="288290"/>
                    <a:pt x="483870" y="320040"/>
                  </a:cubicBezTo>
                  <a:cubicBezTo>
                    <a:pt x="444500" y="314960"/>
                    <a:pt x="403225" y="319405"/>
                    <a:pt x="363220" y="334010"/>
                  </a:cubicBezTo>
                  <a:lnTo>
                    <a:pt x="414655" y="147955"/>
                  </a:lnTo>
                  <a:lnTo>
                    <a:pt x="414655" y="147955"/>
                  </a:lnTo>
                  <a:close/>
                  <a:moveTo>
                    <a:pt x="337185" y="359410"/>
                  </a:moveTo>
                  <a:cubicBezTo>
                    <a:pt x="321945" y="400050"/>
                    <a:pt x="316864" y="441960"/>
                    <a:pt x="321945" y="481965"/>
                  </a:cubicBezTo>
                  <a:cubicBezTo>
                    <a:pt x="291464" y="505460"/>
                    <a:pt x="266064" y="536575"/>
                    <a:pt x="248285" y="574040"/>
                  </a:cubicBezTo>
                  <a:lnTo>
                    <a:pt x="153035" y="407035"/>
                  </a:lnTo>
                  <a:lnTo>
                    <a:pt x="153670" y="406400"/>
                  </a:lnTo>
                  <a:cubicBezTo>
                    <a:pt x="213360" y="390525"/>
                    <a:pt x="281939" y="373380"/>
                    <a:pt x="337185" y="359410"/>
                  </a:cubicBezTo>
                  <a:close/>
                  <a:moveTo>
                    <a:pt x="146050" y="446405"/>
                  </a:moveTo>
                  <a:lnTo>
                    <a:pt x="229870" y="593090"/>
                  </a:lnTo>
                  <a:cubicBezTo>
                    <a:pt x="194945" y="651510"/>
                    <a:pt x="167005" y="697865"/>
                    <a:pt x="144780" y="735965"/>
                  </a:cubicBezTo>
                  <a:lnTo>
                    <a:pt x="146050" y="446405"/>
                  </a:lnTo>
                  <a:close/>
                  <a:moveTo>
                    <a:pt x="422910" y="1080770"/>
                  </a:moveTo>
                  <a:cubicBezTo>
                    <a:pt x="422275" y="1078865"/>
                    <a:pt x="421639" y="1076960"/>
                    <a:pt x="421639" y="1075055"/>
                  </a:cubicBezTo>
                  <a:lnTo>
                    <a:pt x="422910" y="1073785"/>
                  </a:lnTo>
                  <a:lnTo>
                    <a:pt x="422910" y="1080770"/>
                  </a:lnTo>
                  <a:close/>
                  <a:moveTo>
                    <a:pt x="1085214" y="576580"/>
                  </a:moveTo>
                  <a:lnTo>
                    <a:pt x="1085214" y="418465"/>
                  </a:lnTo>
                  <a:cubicBezTo>
                    <a:pt x="1125220" y="429260"/>
                    <a:pt x="1156970" y="438150"/>
                    <a:pt x="1171575" y="442595"/>
                  </a:cubicBezTo>
                  <a:cubicBezTo>
                    <a:pt x="1170305" y="460375"/>
                    <a:pt x="1165860" y="478155"/>
                    <a:pt x="1158875" y="495300"/>
                  </a:cubicBezTo>
                  <a:cubicBezTo>
                    <a:pt x="1144270" y="530860"/>
                    <a:pt x="1118235" y="558800"/>
                    <a:pt x="1085214" y="576580"/>
                  </a:cubicBezTo>
                  <a:close/>
                  <a:moveTo>
                    <a:pt x="1160145" y="369570"/>
                  </a:moveTo>
                  <a:cubicBezTo>
                    <a:pt x="1166495" y="384810"/>
                    <a:pt x="1170305" y="400685"/>
                    <a:pt x="1171575" y="416560"/>
                  </a:cubicBezTo>
                  <a:cubicBezTo>
                    <a:pt x="1155700" y="411480"/>
                    <a:pt x="1128395" y="403860"/>
                    <a:pt x="1082675" y="391160"/>
                  </a:cubicBezTo>
                  <a:lnTo>
                    <a:pt x="1125855" y="316865"/>
                  </a:lnTo>
                  <a:cubicBezTo>
                    <a:pt x="1139825" y="331470"/>
                    <a:pt x="1151889" y="349250"/>
                    <a:pt x="1160145" y="369570"/>
                  </a:cubicBezTo>
                  <a:close/>
                  <a:moveTo>
                    <a:pt x="1105535" y="299720"/>
                  </a:moveTo>
                  <a:lnTo>
                    <a:pt x="1059814" y="379095"/>
                  </a:lnTo>
                  <a:lnTo>
                    <a:pt x="956310" y="275590"/>
                  </a:lnTo>
                  <a:cubicBezTo>
                    <a:pt x="1008380" y="258445"/>
                    <a:pt x="1063625" y="268605"/>
                    <a:pt x="1105535" y="299720"/>
                  </a:cubicBezTo>
                  <a:close/>
                  <a:moveTo>
                    <a:pt x="929639" y="248920"/>
                  </a:moveTo>
                  <a:lnTo>
                    <a:pt x="811530" y="131445"/>
                  </a:lnTo>
                  <a:lnTo>
                    <a:pt x="893445" y="84455"/>
                  </a:lnTo>
                  <a:cubicBezTo>
                    <a:pt x="906780" y="98425"/>
                    <a:pt x="917575" y="114935"/>
                    <a:pt x="925195" y="133350"/>
                  </a:cubicBezTo>
                  <a:cubicBezTo>
                    <a:pt x="941070" y="170815"/>
                    <a:pt x="942339" y="210820"/>
                    <a:pt x="929639" y="248920"/>
                  </a:cubicBezTo>
                  <a:close/>
                  <a:moveTo>
                    <a:pt x="836295" y="44450"/>
                  </a:moveTo>
                  <a:cubicBezTo>
                    <a:pt x="850264" y="50165"/>
                    <a:pt x="862330" y="57785"/>
                    <a:pt x="873760" y="66040"/>
                  </a:cubicBezTo>
                  <a:lnTo>
                    <a:pt x="798830" y="108585"/>
                  </a:lnTo>
                  <a:lnTo>
                    <a:pt x="777875" y="31750"/>
                  </a:lnTo>
                  <a:cubicBezTo>
                    <a:pt x="797560" y="33020"/>
                    <a:pt x="817245" y="36830"/>
                    <a:pt x="836295" y="44450"/>
                  </a:cubicBezTo>
                  <a:close/>
                  <a:moveTo>
                    <a:pt x="751839" y="33655"/>
                  </a:moveTo>
                  <a:lnTo>
                    <a:pt x="775335" y="121285"/>
                  </a:lnTo>
                  <a:lnTo>
                    <a:pt x="627380" y="121920"/>
                  </a:lnTo>
                  <a:cubicBezTo>
                    <a:pt x="652780" y="73025"/>
                    <a:pt x="699770" y="41275"/>
                    <a:pt x="751839" y="33655"/>
                  </a:cubicBezTo>
                  <a:close/>
                  <a:moveTo>
                    <a:pt x="579755" y="121920"/>
                  </a:moveTo>
                  <a:lnTo>
                    <a:pt x="425450" y="122555"/>
                  </a:lnTo>
                  <a:cubicBezTo>
                    <a:pt x="424180" y="121920"/>
                    <a:pt x="422910" y="121285"/>
                    <a:pt x="421639" y="120650"/>
                  </a:cubicBezTo>
                  <a:lnTo>
                    <a:pt x="445770" y="33020"/>
                  </a:lnTo>
                  <a:cubicBezTo>
                    <a:pt x="501650" y="36830"/>
                    <a:pt x="553720" y="69850"/>
                    <a:pt x="579755" y="121920"/>
                  </a:cubicBezTo>
                  <a:close/>
                  <a:moveTo>
                    <a:pt x="371475" y="43815"/>
                  </a:moveTo>
                  <a:cubicBezTo>
                    <a:pt x="387350" y="37465"/>
                    <a:pt x="403225" y="33655"/>
                    <a:pt x="419735" y="32385"/>
                  </a:cubicBezTo>
                  <a:lnTo>
                    <a:pt x="399414" y="106680"/>
                  </a:lnTo>
                  <a:cubicBezTo>
                    <a:pt x="367664" y="88265"/>
                    <a:pt x="346075" y="76200"/>
                    <a:pt x="330835" y="67945"/>
                  </a:cubicBezTo>
                  <a:cubicBezTo>
                    <a:pt x="342900" y="57785"/>
                    <a:pt x="356235" y="50165"/>
                    <a:pt x="371475" y="43815"/>
                  </a:cubicBezTo>
                  <a:close/>
                  <a:moveTo>
                    <a:pt x="281939" y="132080"/>
                  </a:moveTo>
                  <a:cubicBezTo>
                    <a:pt x="288925" y="114935"/>
                    <a:pt x="299085" y="99695"/>
                    <a:pt x="311150" y="85725"/>
                  </a:cubicBezTo>
                  <a:cubicBezTo>
                    <a:pt x="329564" y="95885"/>
                    <a:pt x="358139" y="112395"/>
                    <a:pt x="391795" y="132080"/>
                  </a:cubicBezTo>
                  <a:lnTo>
                    <a:pt x="391160" y="134620"/>
                  </a:lnTo>
                  <a:lnTo>
                    <a:pt x="276860" y="247650"/>
                  </a:lnTo>
                  <a:cubicBezTo>
                    <a:pt x="264795" y="210185"/>
                    <a:pt x="266064" y="169545"/>
                    <a:pt x="281939" y="132080"/>
                  </a:cubicBezTo>
                  <a:close/>
                  <a:moveTo>
                    <a:pt x="250189" y="274320"/>
                  </a:moveTo>
                  <a:lnTo>
                    <a:pt x="140335" y="382905"/>
                  </a:lnTo>
                  <a:cubicBezTo>
                    <a:pt x="139700" y="382905"/>
                    <a:pt x="139700" y="382905"/>
                    <a:pt x="139064" y="382905"/>
                  </a:cubicBezTo>
                  <a:lnTo>
                    <a:pt x="93345" y="302895"/>
                  </a:lnTo>
                  <a:cubicBezTo>
                    <a:pt x="136525" y="267970"/>
                    <a:pt x="195580" y="255905"/>
                    <a:pt x="250189" y="274320"/>
                  </a:cubicBezTo>
                  <a:close/>
                  <a:moveTo>
                    <a:pt x="46355" y="367665"/>
                  </a:moveTo>
                  <a:cubicBezTo>
                    <a:pt x="53339" y="350520"/>
                    <a:pt x="63500" y="334645"/>
                    <a:pt x="74930" y="321310"/>
                  </a:cubicBezTo>
                  <a:lnTo>
                    <a:pt x="113664" y="389255"/>
                  </a:lnTo>
                  <a:cubicBezTo>
                    <a:pt x="76200" y="399415"/>
                    <a:pt x="51435" y="405765"/>
                    <a:pt x="34925" y="410845"/>
                  </a:cubicBezTo>
                  <a:cubicBezTo>
                    <a:pt x="36830" y="396240"/>
                    <a:pt x="40639" y="381635"/>
                    <a:pt x="46355" y="367665"/>
                  </a:cubicBezTo>
                  <a:close/>
                  <a:moveTo>
                    <a:pt x="46989" y="493395"/>
                  </a:moveTo>
                  <a:cubicBezTo>
                    <a:pt x="39370" y="475615"/>
                    <a:pt x="35560" y="456565"/>
                    <a:pt x="34289" y="438150"/>
                  </a:cubicBezTo>
                  <a:cubicBezTo>
                    <a:pt x="52705" y="432435"/>
                    <a:pt x="83820" y="424180"/>
                    <a:pt x="120650" y="414655"/>
                  </a:cubicBezTo>
                  <a:lnTo>
                    <a:pt x="119380" y="574675"/>
                  </a:lnTo>
                  <a:cubicBezTo>
                    <a:pt x="86995" y="556895"/>
                    <a:pt x="61595" y="528320"/>
                    <a:pt x="46989" y="493395"/>
                  </a:cubicBezTo>
                  <a:close/>
                  <a:moveTo>
                    <a:pt x="119380" y="626110"/>
                  </a:moveTo>
                  <a:lnTo>
                    <a:pt x="118745" y="766445"/>
                  </a:lnTo>
                  <a:lnTo>
                    <a:pt x="35560" y="743585"/>
                  </a:lnTo>
                  <a:cubicBezTo>
                    <a:pt x="43814" y="694690"/>
                    <a:pt x="73660" y="650875"/>
                    <a:pt x="119380" y="626110"/>
                  </a:cubicBezTo>
                  <a:close/>
                  <a:moveTo>
                    <a:pt x="33655" y="769620"/>
                  </a:moveTo>
                  <a:lnTo>
                    <a:pt x="112395" y="791210"/>
                  </a:lnTo>
                  <a:cubicBezTo>
                    <a:pt x="88900" y="831215"/>
                    <a:pt x="75564" y="855980"/>
                    <a:pt x="67310" y="870585"/>
                  </a:cubicBezTo>
                  <a:cubicBezTo>
                    <a:pt x="58420" y="859155"/>
                    <a:pt x="51435" y="846455"/>
                    <a:pt x="45720" y="832485"/>
                  </a:cubicBezTo>
                  <a:cubicBezTo>
                    <a:pt x="36830" y="812165"/>
                    <a:pt x="33020" y="790575"/>
                    <a:pt x="33655" y="769620"/>
                  </a:cubicBezTo>
                  <a:close/>
                  <a:moveTo>
                    <a:pt x="85089" y="890905"/>
                  </a:moveTo>
                  <a:cubicBezTo>
                    <a:pt x="92075" y="876935"/>
                    <a:pt x="108585" y="848360"/>
                    <a:pt x="128905" y="813435"/>
                  </a:cubicBezTo>
                  <a:lnTo>
                    <a:pt x="243839" y="929005"/>
                  </a:lnTo>
                  <a:cubicBezTo>
                    <a:pt x="187325" y="945515"/>
                    <a:pt x="127000" y="929640"/>
                    <a:pt x="85089" y="890905"/>
                  </a:cubicBezTo>
                  <a:close/>
                  <a:moveTo>
                    <a:pt x="274320" y="958215"/>
                  </a:moveTo>
                  <a:lnTo>
                    <a:pt x="375285" y="1059815"/>
                  </a:lnTo>
                  <a:cubicBezTo>
                    <a:pt x="340995" y="1079500"/>
                    <a:pt x="313689" y="1095375"/>
                    <a:pt x="299085" y="1102360"/>
                  </a:cubicBezTo>
                  <a:cubicBezTo>
                    <a:pt x="269875" y="1062355"/>
                    <a:pt x="259080" y="1009015"/>
                    <a:pt x="274320" y="958215"/>
                  </a:cubicBezTo>
                  <a:close/>
                  <a:moveTo>
                    <a:pt x="316230" y="1122680"/>
                  </a:moveTo>
                  <a:cubicBezTo>
                    <a:pt x="330835" y="1115060"/>
                    <a:pt x="354330" y="1101725"/>
                    <a:pt x="394335" y="1078865"/>
                  </a:cubicBezTo>
                  <a:lnTo>
                    <a:pt x="396239" y="1080770"/>
                  </a:lnTo>
                  <a:cubicBezTo>
                    <a:pt x="408939" y="1128395"/>
                    <a:pt x="416560" y="1154430"/>
                    <a:pt x="421005" y="1169670"/>
                  </a:cubicBezTo>
                  <a:cubicBezTo>
                    <a:pt x="403225" y="1168400"/>
                    <a:pt x="386080" y="1164590"/>
                    <a:pt x="368935" y="1157605"/>
                  </a:cubicBezTo>
                  <a:cubicBezTo>
                    <a:pt x="349250" y="1149350"/>
                    <a:pt x="330835" y="1137285"/>
                    <a:pt x="316230" y="1122680"/>
                  </a:cubicBezTo>
                  <a:close/>
                  <a:moveTo>
                    <a:pt x="495300" y="1156970"/>
                  </a:moveTo>
                  <a:cubicBezTo>
                    <a:pt x="480060" y="1163320"/>
                    <a:pt x="463550" y="1167130"/>
                    <a:pt x="447675" y="1169035"/>
                  </a:cubicBezTo>
                  <a:cubicBezTo>
                    <a:pt x="443864" y="1156970"/>
                    <a:pt x="435610" y="1127125"/>
                    <a:pt x="424814" y="1088390"/>
                  </a:cubicBezTo>
                  <a:lnTo>
                    <a:pt x="573405" y="1087755"/>
                  </a:lnTo>
                  <a:cubicBezTo>
                    <a:pt x="555625" y="1118870"/>
                    <a:pt x="528955" y="1143000"/>
                    <a:pt x="495300" y="1156970"/>
                  </a:cubicBezTo>
                  <a:close/>
                  <a:moveTo>
                    <a:pt x="629920" y="1088390"/>
                  </a:moveTo>
                  <a:lnTo>
                    <a:pt x="768985" y="1087755"/>
                  </a:lnTo>
                  <a:cubicBezTo>
                    <a:pt x="758825" y="1125855"/>
                    <a:pt x="750570" y="1155700"/>
                    <a:pt x="746125" y="1168400"/>
                  </a:cubicBezTo>
                  <a:cubicBezTo>
                    <a:pt x="698500" y="1160780"/>
                    <a:pt x="655320" y="1132205"/>
                    <a:pt x="629920" y="1088390"/>
                  </a:cubicBezTo>
                  <a:close/>
                  <a:moveTo>
                    <a:pt x="834389" y="1158240"/>
                  </a:moveTo>
                  <a:cubicBezTo>
                    <a:pt x="814070" y="1166495"/>
                    <a:pt x="793114" y="1170305"/>
                    <a:pt x="772160" y="1170305"/>
                  </a:cubicBezTo>
                  <a:cubicBezTo>
                    <a:pt x="777239" y="1155065"/>
                    <a:pt x="784860" y="1127760"/>
                    <a:pt x="798830" y="1076960"/>
                  </a:cubicBezTo>
                  <a:lnTo>
                    <a:pt x="798830" y="1076960"/>
                  </a:lnTo>
                  <a:lnTo>
                    <a:pt x="884555" y="1125855"/>
                  </a:lnTo>
                  <a:cubicBezTo>
                    <a:pt x="870585" y="1139825"/>
                    <a:pt x="853439" y="1150620"/>
                    <a:pt x="834389" y="1158240"/>
                  </a:cubicBezTo>
                  <a:close/>
                  <a:moveTo>
                    <a:pt x="902335" y="1106805"/>
                  </a:moveTo>
                  <a:lnTo>
                    <a:pt x="818514" y="1058545"/>
                  </a:lnTo>
                  <a:lnTo>
                    <a:pt x="928370" y="953770"/>
                  </a:lnTo>
                  <a:cubicBezTo>
                    <a:pt x="946150" y="1007745"/>
                    <a:pt x="934720" y="1064895"/>
                    <a:pt x="902335" y="1106805"/>
                  </a:cubicBezTo>
                  <a:close/>
                  <a:moveTo>
                    <a:pt x="1070610" y="923925"/>
                  </a:moveTo>
                  <a:cubicBezTo>
                    <a:pt x="1033780" y="939165"/>
                    <a:pt x="993139" y="941070"/>
                    <a:pt x="955675" y="928370"/>
                  </a:cubicBezTo>
                  <a:lnTo>
                    <a:pt x="1068705" y="820420"/>
                  </a:lnTo>
                  <a:cubicBezTo>
                    <a:pt x="1091564" y="859790"/>
                    <a:pt x="1108075" y="889635"/>
                    <a:pt x="1111885" y="898525"/>
                  </a:cubicBezTo>
                  <a:cubicBezTo>
                    <a:pt x="1099820" y="909320"/>
                    <a:pt x="1085850" y="917575"/>
                    <a:pt x="1070610" y="923925"/>
                  </a:cubicBezTo>
                  <a:close/>
                  <a:moveTo>
                    <a:pt x="1159510" y="834390"/>
                  </a:moveTo>
                  <a:cubicBezTo>
                    <a:pt x="1152525" y="851535"/>
                    <a:pt x="1143000" y="866140"/>
                    <a:pt x="1131570" y="880110"/>
                  </a:cubicBezTo>
                  <a:cubicBezTo>
                    <a:pt x="1124585" y="866775"/>
                    <a:pt x="1111250" y="842010"/>
                    <a:pt x="1085214" y="796290"/>
                  </a:cubicBezTo>
                  <a:lnTo>
                    <a:pt x="1085214" y="792480"/>
                  </a:lnTo>
                  <a:lnTo>
                    <a:pt x="1172210" y="768985"/>
                  </a:lnTo>
                  <a:cubicBezTo>
                    <a:pt x="1172210" y="791210"/>
                    <a:pt x="1167764" y="813435"/>
                    <a:pt x="1159510" y="834390"/>
                  </a:cubicBezTo>
                  <a:close/>
                </a:path>
              </a:pathLst>
            </a:custGeom>
            <a:grpFill/>
            <a:ln w="6350" cap="flat">
              <a:noFill/>
              <a:prstDash val="solid"/>
              <a:miter/>
            </a:ln>
          </p:spPr>
          <p:txBody>
            <a:bodyPr rtlCol="0" anchor="ctr"/>
            <a:lstStyle/>
            <a:p>
              <a:endParaRPr lang="en-US"/>
            </a:p>
          </p:txBody>
        </p:sp>
      </p:grpSp>
      <p:sp>
        <p:nvSpPr>
          <p:cNvPr id="25" name="TextBox 24">
            <a:extLst>
              <a:ext uri="{FF2B5EF4-FFF2-40B4-BE49-F238E27FC236}">
                <a16:creationId xmlns:a16="http://schemas.microsoft.com/office/drawing/2014/main" id="{F7F06443-42B6-4964-87D4-24618D1913BA}"/>
              </a:ext>
            </a:extLst>
          </p:cNvPr>
          <p:cNvSpPr txBox="1"/>
          <p:nvPr/>
        </p:nvSpPr>
        <p:spPr>
          <a:xfrm>
            <a:off x="1879600" y="4089229"/>
            <a:ext cx="3342640" cy="1177245"/>
          </a:xfrm>
          <a:prstGeom prst="rect">
            <a:avLst/>
          </a:prstGeom>
          <a:noFill/>
        </p:spPr>
        <p:txBody>
          <a:bodyPr wrap="square" spcCol="0" rtlCol="0">
            <a:spAutoFit/>
          </a:bodyPr>
          <a:lstStyle/>
          <a:p>
            <a:pPr algn="r">
              <a:lnSpc>
                <a:spcPct val="150000"/>
              </a:lnSpc>
            </a:pPr>
            <a:r>
              <a:rPr lang="ar-AE" sz="1200" dirty="0" smtClean="0">
                <a:latin typeface="GS45_Arab(AndroidOS)" panose="02020603020101020101" pitchFamily="18" charset="-128"/>
                <a:ea typeface="GS45_Arab(AndroidOS)" panose="02020603020101020101" pitchFamily="18" charset="-128"/>
                <a:cs typeface="GS45_Arab(AndroidOS)" panose="02020603020101020101" pitchFamily="18" charset="-128"/>
              </a:rPr>
              <a:t>في مشروعنا ، سنقوم بمعالجة مجموعة البيانات التي تم جمعها من </a:t>
            </a:r>
            <a:r>
              <a:rPr lang="fr-FR" sz="1200" dirty="0" smtClean="0">
                <a:latin typeface="GS45_Arab(AndroidOS)" panose="02020603020101020101" pitchFamily="18" charset="-128"/>
                <a:ea typeface="GS45_Arab(AndroidOS)" panose="02020603020101020101" pitchFamily="18" charset="-128"/>
                <a:cs typeface="GS45_Arab(AndroidOS)" panose="02020603020101020101" pitchFamily="18" charset="-128"/>
              </a:rPr>
              <a:t> </a:t>
            </a:r>
            <a:r>
              <a:rPr lang="en-US" sz="1200" dirty="0" smtClean="0">
                <a:latin typeface="+mj-lt"/>
                <a:ea typeface="GS45_Arab(AndroidOS)" panose="02020603020101020101" pitchFamily="18" charset="-128"/>
                <a:cs typeface="GS45_Arab(AndroidOS)" panose="02020603020101020101" pitchFamily="18" charset="-128"/>
              </a:rPr>
              <a:t>kaggle </a:t>
            </a:r>
            <a:r>
              <a:rPr lang="ar-AE" sz="1200" dirty="0" smtClean="0">
                <a:latin typeface="GS45_Arab(AndroidOS)" panose="02020603020101020101" pitchFamily="18" charset="-128"/>
                <a:ea typeface="GS45_Arab(AndroidOS)" panose="02020603020101020101" pitchFamily="18" charset="-128"/>
                <a:cs typeface="GS45_Arab(AndroidOS)" panose="02020603020101020101" pitchFamily="18" charset="-128"/>
              </a:rPr>
              <a:t>مسبقًا ، وسنقوم أيضًا ببناء نموذجنا باستخدام </a:t>
            </a:r>
            <a:r>
              <a:rPr lang="en-US" sz="1200" dirty="0" smtClean="0">
                <a:latin typeface="+mj-lt"/>
                <a:ea typeface="GS45_Arab(AndroidOS)" panose="02020603020101020101" pitchFamily="18" charset="-128"/>
                <a:cs typeface="GS45_Arab(AndroidOS)" panose="02020603020101020101" pitchFamily="18" charset="-128"/>
              </a:rPr>
              <a:t>rnn</a:t>
            </a:r>
            <a:r>
              <a:rPr lang="en-US" sz="1200" dirty="0" smtClean="0">
                <a:latin typeface="GS45_Arab(AndroidOS)" panose="02020603020101020101" pitchFamily="18" charset="-128"/>
                <a:ea typeface="GS45_Arab(AndroidOS)" panose="02020603020101020101" pitchFamily="18" charset="-128"/>
                <a:cs typeface="GS45_Arab(AndroidOS)" panose="02020603020101020101" pitchFamily="18" charset="-128"/>
              </a:rPr>
              <a:t> </a:t>
            </a:r>
            <a:r>
              <a:rPr lang="ar-AE" sz="1200" dirty="0" smtClean="0">
                <a:latin typeface="GS45_Arab(AndroidOS)" panose="02020603020101020101" pitchFamily="18" charset="-128"/>
                <a:ea typeface="GS45_Arab(AndroidOS)" panose="02020603020101020101" pitchFamily="18" charset="-128"/>
                <a:cs typeface="GS45_Arab(AndroidOS)" panose="02020603020101020101" pitchFamily="18" charset="-128"/>
              </a:rPr>
              <a:t>وسنقوم أيضًا بتضمين بعض </a:t>
            </a:r>
            <a:r>
              <a:rPr lang="en-US" sz="1200" dirty="0" smtClean="0">
                <a:latin typeface="+mj-lt"/>
                <a:ea typeface="GS45_Arab(AndroidOS)" panose="02020603020101020101" pitchFamily="18" charset="-128"/>
                <a:cs typeface="GS45_Arab(AndroidOS)" panose="02020603020101020101" pitchFamily="18" charset="-128"/>
              </a:rPr>
              <a:t>LSTM </a:t>
            </a:r>
            <a:r>
              <a:rPr lang="en-US" sz="1200" dirty="0" smtClean="0">
                <a:latin typeface="GS45_Arab(AndroidOS)" panose="02020603020101020101" pitchFamily="18" charset="-128"/>
                <a:ea typeface="GS45_Arab(AndroidOS)" panose="02020603020101020101" pitchFamily="18" charset="-128"/>
                <a:cs typeface="GS45_Arab(AndroidOS)" panose="02020603020101020101" pitchFamily="18" charset="-128"/>
              </a:rPr>
              <a:t>، </a:t>
            </a:r>
            <a:r>
              <a:rPr lang="ar-AE" sz="1200" dirty="0" smtClean="0">
                <a:latin typeface="GS45_Arab(AndroidOS)" panose="02020603020101020101" pitchFamily="18" charset="-128"/>
                <a:ea typeface="GS45_Arab(AndroidOS)" panose="02020603020101020101" pitchFamily="18" charset="-128"/>
                <a:cs typeface="GS45_Arab(AndroidOS)" panose="02020603020101020101" pitchFamily="18" charset="-128"/>
              </a:rPr>
              <a:t>مع إضافة بعض طبقات </a:t>
            </a:r>
            <a:r>
              <a:rPr lang="en-US" sz="1200" dirty="0" smtClean="0">
                <a:latin typeface="+mj-lt"/>
                <a:ea typeface="GS45_Arab(AndroidOS)" panose="02020603020101020101" pitchFamily="18" charset="-128"/>
                <a:cs typeface="GS45_Arab(AndroidOS)" panose="02020603020101020101" pitchFamily="18" charset="-128"/>
              </a:rPr>
              <a:t>Markov</a:t>
            </a:r>
            <a:r>
              <a:rPr lang="en-US" sz="1200" dirty="0" smtClean="0">
                <a:latin typeface="GS45_Arab(AndroidOS)" panose="02020603020101020101" pitchFamily="18" charset="-128"/>
                <a:ea typeface="GS45_Arab(AndroidOS)" panose="02020603020101020101" pitchFamily="18" charset="-128"/>
                <a:cs typeface="GS45_Arab(AndroidOS)" panose="02020603020101020101" pitchFamily="18" charset="-128"/>
              </a:rPr>
              <a:t> </a:t>
            </a:r>
            <a:r>
              <a:rPr lang="ar-AE" sz="1200" dirty="0" smtClean="0">
                <a:latin typeface="GS45_Arab(AndroidOS)" panose="02020603020101020101" pitchFamily="18" charset="-128"/>
                <a:ea typeface="GS45_Arab(AndroidOS)" panose="02020603020101020101" pitchFamily="18" charset="-128"/>
                <a:cs typeface="GS45_Arab(AndroidOS)" panose="02020603020101020101" pitchFamily="18" charset="-128"/>
              </a:rPr>
              <a:t>المخفية إلى النموذج</a:t>
            </a:r>
            <a:endParaRPr lang="en-US" sz="1200" dirty="0">
              <a:latin typeface="GS45_Arab(AndroidOS)" panose="02020603020101020101" pitchFamily="18" charset="-128"/>
              <a:ea typeface="GS45_Arab(AndroidOS)" panose="02020603020101020101" pitchFamily="18" charset="-128"/>
              <a:cs typeface="GS45_Arab(AndroidOS)" panose="02020603020101020101" pitchFamily="18" charset="-128"/>
            </a:endParaRPr>
          </a:p>
        </p:txBody>
      </p:sp>
      <p:sp>
        <p:nvSpPr>
          <p:cNvPr id="26" name="TextBox 25">
            <a:extLst>
              <a:ext uri="{FF2B5EF4-FFF2-40B4-BE49-F238E27FC236}">
                <a16:creationId xmlns:a16="http://schemas.microsoft.com/office/drawing/2014/main" id="{AFD4FA83-0A4C-4608-9F62-8D7689C931F6}"/>
              </a:ext>
            </a:extLst>
          </p:cNvPr>
          <p:cNvSpPr txBox="1"/>
          <p:nvPr/>
        </p:nvSpPr>
        <p:spPr>
          <a:xfrm>
            <a:off x="2040305" y="3695838"/>
            <a:ext cx="3385376" cy="369332"/>
          </a:xfrm>
          <a:prstGeom prst="rect">
            <a:avLst/>
          </a:prstGeom>
          <a:noFill/>
        </p:spPr>
        <p:txBody>
          <a:bodyPr wrap="square" rtlCol="0">
            <a:spAutoFit/>
          </a:bodyPr>
          <a:lstStyle/>
          <a:p>
            <a:pPr algn="just"/>
            <a:r>
              <a:rPr lang="ar-AE" dirty="0">
                <a:solidFill>
                  <a:schemeClr val="accent1">
                    <a:lumMod val="50000"/>
                  </a:schemeClr>
                </a:solidFill>
                <a:latin typeface="+mj-lt"/>
              </a:rPr>
              <a:t>تقنيات الذكاء الاصطناعي المراد استخدامها</a:t>
            </a:r>
            <a:endParaRPr lang="en-US" b="1" dirty="0">
              <a:solidFill>
                <a:schemeClr val="accent1">
                  <a:lumMod val="50000"/>
                </a:schemeClr>
              </a:solidFill>
              <a:latin typeface="+mj-lt"/>
            </a:endParaRPr>
          </a:p>
        </p:txBody>
      </p:sp>
      <p:sp>
        <p:nvSpPr>
          <p:cNvPr id="27" name="Freeform: Shape 26">
            <a:extLst>
              <a:ext uri="{FF2B5EF4-FFF2-40B4-BE49-F238E27FC236}">
                <a16:creationId xmlns:a16="http://schemas.microsoft.com/office/drawing/2014/main" id="{307516FE-2590-4595-82A0-8145097BACE0}"/>
              </a:ext>
            </a:extLst>
          </p:cNvPr>
          <p:cNvSpPr/>
          <p:nvPr/>
        </p:nvSpPr>
        <p:spPr>
          <a:xfrm>
            <a:off x="8039458" y="2324458"/>
            <a:ext cx="2209084" cy="2209085"/>
          </a:xfrm>
          <a:custGeom>
            <a:avLst/>
            <a:gdLst>
              <a:gd name="connsiteX0" fmla="*/ 1191260 w 1395729"/>
              <a:gd name="connsiteY0" fmla="*/ 902335 h 1395730"/>
              <a:gd name="connsiteX1" fmla="*/ 1395730 w 1395729"/>
              <a:gd name="connsiteY1" fmla="*/ 697865 h 1395730"/>
              <a:gd name="connsiteX2" fmla="*/ 1191260 w 1395729"/>
              <a:gd name="connsiteY2" fmla="*/ 493395 h 1395730"/>
              <a:gd name="connsiteX3" fmla="*/ 1191260 w 1395729"/>
              <a:gd name="connsiteY3" fmla="*/ 204470 h 1395730"/>
              <a:gd name="connsiteX4" fmla="*/ 902335 w 1395729"/>
              <a:gd name="connsiteY4" fmla="*/ 204470 h 1395730"/>
              <a:gd name="connsiteX5" fmla="*/ 697865 w 1395729"/>
              <a:gd name="connsiteY5" fmla="*/ 0 h 1395730"/>
              <a:gd name="connsiteX6" fmla="*/ 493395 w 1395729"/>
              <a:gd name="connsiteY6" fmla="*/ 204470 h 1395730"/>
              <a:gd name="connsiteX7" fmla="*/ 204470 w 1395729"/>
              <a:gd name="connsiteY7" fmla="*/ 204470 h 1395730"/>
              <a:gd name="connsiteX8" fmla="*/ 204470 w 1395729"/>
              <a:gd name="connsiteY8" fmla="*/ 493395 h 1395730"/>
              <a:gd name="connsiteX9" fmla="*/ 0 w 1395729"/>
              <a:gd name="connsiteY9" fmla="*/ 697865 h 1395730"/>
              <a:gd name="connsiteX10" fmla="*/ 204470 w 1395729"/>
              <a:gd name="connsiteY10" fmla="*/ 902335 h 1395730"/>
              <a:gd name="connsiteX11" fmla="*/ 204470 w 1395729"/>
              <a:gd name="connsiteY11" fmla="*/ 1191260 h 1395730"/>
              <a:gd name="connsiteX12" fmla="*/ 493395 w 1395729"/>
              <a:gd name="connsiteY12" fmla="*/ 1191260 h 1395730"/>
              <a:gd name="connsiteX13" fmla="*/ 697865 w 1395729"/>
              <a:gd name="connsiteY13" fmla="*/ 1395730 h 1395730"/>
              <a:gd name="connsiteX14" fmla="*/ 902335 w 1395729"/>
              <a:gd name="connsiteY14" fmla="*/ 1191260 h 1395730"/>
              <a:gd name="connsiteX15" fmla="*/ 1191260 w 1395729"/>
              <a:gd name="connsiteY15" fmla="*/ 1191260 h 1395730"/>
              <a:gd name="connsiteX16" fmla="*/ 1191260 w 1395729"/>
              <a:gd name="connsiteY16" fmla="*/ 902335 h 1395730"/>
              <a:gd name="connsiteX17" fmla="*/ 1359535 w 1395729"/>
              <a:gd name="connsiteY17" fmla="*/ 697865 h 1395730"/>
              <a:gd name="connsiteX18" fmla="*/ 1191260 w 1395729"/>
              <a:gd name="connsiteY18" fmla="*/ 866140 h 1395730"/>
              <a:gd name="connsiteX19" fmla="*/ 1191260 w 1395729"/>
              <a:gd name="connsiteY19" fmla="*/ 845185 h 1395730"/>
              <a:gd name="connsiteX20" fmla="*/ 1089660 w 1395729"/>
              <a:gd name="connsiteY20" fmla="*/ 845185 h 1395730"/>
              <a:gd name="connsiteX21" fmla="*/ 1055370 w 1395729"/>
              <a:gd name="connsiteY21" fmla="*/ 810895 h 1395730"/>
              <a:gd name="connsiteX22" fmla="*/ 1168400 w 1395729"/>
              <a:gd name="connsiteY22" fmla="*/ 697865 h 1395730"/>
              <a:gd name="connsiteX23" fmla="*/ 1055370 w 1395729"/>
              <a:gd name="connsiteY23" fmla="*/ 584835 h 1395730"/>
              <a:gd name="connsiteX24" fmla="*/ 1089660 w 1395729"/>
              <a:gd name="connsiteY24" fmla="*/ 550545 h 1395730"/>
              <a:gd name="connsiteX25" fmla="*/ 1191260 w 1395729"/>
              <a:gd name="connsiteY25" fmla="*/ 550545 h 1395730"/>
              <a:gd name="connsiteX26" fmla="*/ 1191260 w 1395729"/>
              <a:gd name="connsiteY26" fmla="*/ 529590 h 1395730"/>
              <a:gd name="connsiteX27" fmla="*/ 1359535 w 1395729"/>
              <a:gd name="connsiteY27" fmla="*/ 697865 h 1395730"/>
              <a:gd name="connsiteX28" fmla="*/ 1165860 w 1395729"/>
              <a:gd name="connsiteY28" fmla="*/ 891540 h 1395730"/>
              <a:gd name="connsiteX29" fmla="*/ 1151255 w 1395729"/>
              <a:gd name="connsiteY29" fmla="*/ 906145 h 1395730"/>
              <a:gd name="connsiteX30" fmla="*/ 1115695 w 1395729"/>
              <a:gd name="connsiteY30" fmla="*/ 870585 h 1395730"/>
              <a:gd name="connsiteX31" fmla="*/ 1165860 w 1395729"/>
              <a:gd name="connsiteY31" fmla="*/ 870585 h 1395730"/>
              <a:gd name="connsiteX32" fmla="*/ 1165860 w 1395729"/>
              <a:gd name="connsiteY32" fmla="*/ 891540 h 1395730"/>
              <a:gd name="connsiteX33" fmla="*/ 390525 w 1395729"/>
              <a:gd name="connsiteY33" fmla="*/ 870585 h 1395730"/>
              <a:gd name="connsiteX34" fmla="*/ 400050 w 1395729"/>
              <a:gd name="connsiteY34" fmla="*/ 870585 h 1395730"/>
              <a:gd name="connsiteX35" fmla="*/ 471170 w 1395729"/>
              <a:gd name="connsiteY35" fmla="*/ 942340 h 1395730"/>
              <a:gd name="connsiteX36" fmla="*/ 471170 w 1395729"/>
              <a:gd name="connsiteY36" fmla="*/ 942340 h 1395730"/>
              <a:gd name="connsiteX37" fmla="*/ 524510 w 1395729"/>
              <a:gd name="connsiteY37" fmla="*/ 995680 h 1395730"/>
              <a:gd name="connsiteX38" fmla="*/ 524510 w 1395729"/>
              <a:gd name="connsiteY38" fmla="*/ 1005205 h 1395730"/>
              <a:gd name="connsiteX39" fmla="*/ 389890 w 1395729"/>
              <a:gd name="connsiteY39" fmla="*/ 1005205 h 1395730"/>
              <a:gd name="connsiteX40" fmla="*/ 389890 w 1395729"/>
              <a:gd name="connsiteY40" fmla="*/ 870585 h 1395730"/>
              <a:gd name="connsiteX41" fmla="*/ 1005840 w 1395729"/>
              <a:gd name="connsiteY41" fmla="*/ 524510 h 1395730"/>
              <a:gd name="connsiteX42" fmla="*/ 996315 w 1395729"/>
              <a:gd name="connsiteY42" fmla="*/ 524510 h 1395730"/>
              <a:gd name="connsiteX43" fmla="*/ 924560 w 1395729"/>
              <a:gd name="connsiteY43" fmla="*/ 452755 h 1395730"/>
              <a:gd name="connsiteX44" fmla="*/ 924560 w 1395729"/>
              <a:gd name="connsiteY44" fmla="*/ 452755 h 1395730"/>
              <a:gd name="connsiteX45" fmla="*/ 871220 w 1395729"/>
              <a:gd name="connsiteY45" fmla="*/ 399415 h 1395730"/>
              <a:gd name="connsiteX46" fmla="*/ 871220 w 1395729"/>
              <a:gd name="connsiteY46" fmla="*/ 389890 h 1395730"/>
              <a:gd name="connsiteX47" fmla="*/ 1005840 w 1395729"/>
              <a:gd name="connsiteY47" fmla="*/ 389890 h 1395730"/>
              <a:gd name="connsiteX48" fmla="*/ 1005840 w 1395729"/>
              <a:gd name="connsiteY48" fmla="*/ 524510 h 1395730"/>
              <a:gd name="connsiteX49" fmla="*/ 985520 w 1395729"/>
              <a:gd name="connsiteY49" fmla="*/ 845185 h 1395730"/>
              <a:gd name="connsiteX50" fmla="*/ 863600 w 1395729"/>
              <a:gd name="connsiteY50" fmla="*/ 845185 h 1395730"/>
              <a:gd name="connsiteX51" fmla="*/ 728980 w 1395729"/>
              <a:gd name="connsiteY51" fmla="*/ 710565 h 1395730"/>
              <a:gd name="connsiteX52" fmla="*/ 919480 w 1395729"/>
              <a:gd name="connsiteY52" fmla="*/ 710565 h 1395730"/>
              <a:gd name="connsiteX53" fmla="*/ 1005840 w 1395729"/>
              <a:gd name="connsiteY53" fmla="*/ 796925 h 1395730"/>
              <a:gd name="connsiteX54" fmla="*/ 1005840 w 1395729"/>
              <a:gd name="connsiteY54" fmla="*/ 824865 h 1395730"/>
              <a:gd name="connsiteX55" fmla="*/ 985520 w 1395729"/>
              <a:gd name="connsiteY55" fmla="*/ 845185 h 1395730"/>
              <a:gd name="connsiteX56" fmla="*/ 825500 w 1395729"/>
              <a:gd name="connsiteY56" fmla="*/ 1005205 h 1395730"/>
              <a:gd name="connsiteX57" fmla="*/ 797560 w 1395729"/>
              <a:gd name="connsiteY57" fmla="*/ 1005205 h 1395730"/>
              <a:gd name="connsiteX58" fmla="*/ 711200 w 1395729"/>
              <a:gd name="connsiteY58" fmla="*/ 918845 h 1395730"/>
              <a:gd name="connsiteX59" fmla="*/ 711200 w 1395729"/>
              <a:gd name="connsiteY59" fmla="*/ 728345 h 1395730"/>
              <a:gd name="connsiteX60" fmla="*/ 845820 w 1395729"/>
              <a:gd name="connsiteY60" fmla="*/ 862965 h 1395730"/>
              <a:gd name="connsiteX61" fmla="*/ 845820 w 1395729"/>
              <a:gd name="connsiteY61" fmla="*/ 984885 h 1395730"/>
              <a:gd name="connsiteX62" fmla="*/ 825500 w 1395729"/>
              <a:gd name="connsiteY62" fmla="*/ 1005205 h 1395730"/>
              <a:gd name="connsiteX63" fmla="*/ 570865 w 1395729"/>
              <a:gd name="connsiteY63" fmla="*/ 1005205 h 1395730"/>
              <a:gd name="connsiteX64" fmla="*/ 551180 w 1395729"/>
              <a:gd name="connsiteY64" fmla="*/ 985520 h 1395730"/>
              <a:gd name="connsiteX65" fmla="*/ 551180 w 1395729"/>
              <a:gd name="connsiteY65" fmla="*/ 863600 h 1395730"/>
              <a:gd name="connsiteX66" fmla="*/ 685800 w 1395729"/>
              <a:gd name="connsiteY66" fmla="*/ 728980 h 1395730"/>
              <a:gd name="connsiteX67" fmla="*/ 685800 w 1395729"/>
              <a:gd name="connsiteY67" fmla="*/ 919480 h 1395730"/>
              <a:gd name="connsiteX68" fmla="*/ 599440 w 1395729"/>
              <a:gd name="connsiteY68" fmla="*/ 1005840 h 1395730"/>
              <a:gd name="connsiteX69" fmla="*/ 570865 w 1395729"/>
              <a:gd name="connsiteY69" fmla="*/ 1005840 h 1395730"/>
              <a:gd name="connsiteX70" fmla="*/ 436245 w 1395729"/>
              <a:gd name="connsiteY70" fmla="*/ 870585 h 1395730"/>
              <a:gd name="connsiteX71" fmla="*/ 506730 w 1395729"/>
              <a:gd name="connsiteY71" fmla="*/ 870585 h 1395730"/>
              <a:gd name="connsiteX72" fmla="*/ 471170 w 1395729"/>
              <a:gd name="connsiteY72" fmla="*/ 906145 h 1395730"/>
              <a:gd name="connsiteX73" fmla="*/ 436245 w 1395729"/>
              <a:gd name="connsiteY73" fmla="*/ 870585 h 1395730"/>
              <a:gd name="connsiteX74" fmla="*/ 390525 w 1395729"/>
              <a:gd name="connsiteY74" fmla="*/ 825500 h 1395730"/>
              <a:gd name="connsiteX75" fmla="*/ 390525 w 1395729"/>
              <a:gd name="connsiteY75" fmla="*/ 797560 h 1395730"/>
              <a:gd name="connsiteX76" fmla="*/ 476885 w 1395729"/>
              <a:gd name="connsiteY76" fmla="*/ 711200 h 1395730"/>
              <a:gd name="connsiteX77" fmla="*/ 667385 w 1395729"/>
              <a:gd name="connsiteY77" fmla="*/ 711200 h 1395730"/>
              <a:gd name="connsiteX78" fmla="*/ 532765 w 1395729"/>
              <a:gd name="connsiteY78" fmla="*/ 845820 h 1395730"/>
              <a:gd name="connsiteX79" fmla="*/ 410845 w 1395729"/>
              <a:gd name="connsiteY79" fmla="*/ 845820 h 1395730"/>
              <a:gd name="connsiteX80" fmla="*/ 390525 w 1395729"/>
              <a:gd name="connsiteY80" fmla="*/ 825500 h 1395730"/>
              <a:gd name="connsiteX81" fmla="*/ 390525 w 1395729"/>
              <a:gd name="connsiteY81" fmla="*/ 635000 h 1395730"/>
              <a:gd name="connsiteX82" fmla="*/ 440690 w 1395729"/>
              <a:gd name="connsiteY82" fmla="*/ 685165 h 1395730"/>
              <a:gd name="connsiteX83" fmla="*/ 390525 w 1395729"/>
              <a:gd name="connsiteY83" fmla="*/ 685165 h 1395730"/>
              <a:gd name="connsiteX84" fmla="*/ 390525 w 1395729"/>
              <a:gd name="connsiteY84" fmla="*/ 635000 h 1395730"/>
              <a:gd name="connsiteX85" fmla="*/ 390525 w 1395729"/>
              <a:gd name="connsiteY85" fmla="*/ 570230 h 1395730"/>
              <a:gd name="connsiteX86" fmla="*/ 410210 w 1395729"/>
              <a:gd name="connsiteY86" fmla="*/ 550545 h 1395730"/>
              <a:gd name="connsiteX87" fmla="*/ 532130 w 1395729"/>
              <a:gd name="connsiteY87" fmla="*/ 550545 h 1395730"/>
              <a:gd name="connsiteX88" fmla="*/ 666750 w 1395729"/>
              <a:gd name="connsiteY88" fmla="*/ 685165 h 1395730"/>
              <a:gd name="connsiteX89" fmla="*/ 476250 w 1395729"/>
              <a:gd name="connsiteY89" fmla="*/ 685165 h 1395730"/>
              <a:gd name="connsiteX90" fmla="*/ 389890 w 1395729"/>
              <a:gd name="connsiteY90" fmla="*/ 598805 h 1395730"/>
              <a:gd name="connsiteX91" fmla="*/ 389890 w 1395729"/>
              <a:gd name="connsiteY91" fmla="*/ 570230 h 1395730"/>
              <a:gd name="connsiteX92" fmla="*/ 471170 w 1395729"/>
              <a:gd name="connsiteY92" fmla="*/ 489585 h 1395730"/>
              <a:gd name="connsiteX93" fmla="*/ 506730 w 1395729"/>
              <a:gd name="connsiteY93" fmla="*/ 525145 h 1395730"/>
              <a:gd name="connsiteX94" fmla="*/ 436245 w 1395729"/>
              <a:gd name="connsiteY94" fmla="*/ 525145 h 1395730"/>
              <a:gd name="connsiteX95" fmla="*/ 471170 w 1395729"/>
              <a:gd name="connsiteY95" fmla="*/ 489585 h 1395730"/>
              <a:gd name="connsiteX96" fmla="*/ 570865 w 1395729"/>
              <a:gd name="connsiteY96" fmla="*/ 389890 h 1395730"/>
              <a:gd name="connsiteX97" fmla="*/ 598805 w 1395729"/>
              <a:gd name="connsiteY97" fmla="*/ 389890 h 1395730"/>
              <a:gd name="connsiteX98" fmla="*/ 685165 w 1395729"/>
              <a:gd name="connsiteY98" fmla="*/ 476250 h 1395730"/>
              <a:gd name="connsiteX99" fmla="*/ 685165 w 1395729"/>
              <a:gd name="connsiteY99" fmla="*/ 666750 h 1395730"/>
              <a:gd name="connsiteX100" fmla="*/ 550545 w 1395729"/>
              <a:gd name="connsiteY100" fmla="*/ 532130 h 1395730"/>
              <a:gd name="connsiteX101" fmla="*/ 550545 w 1395729"/>
              <a:gd name="connsiteY101" fmla="*/ 410210 h 1395730"/>
              <a:gd name="connsiteX102" fmla="*/ 570865 w 1395729"/>
              <a:gd name="connsiteY102" fmla="*/ 389890 h 1395730"/>
              <a:gd name="connsiteX103" fmla="*/ 825500 w 1395729"/>
              <a:gd name="connsiteY103" fmla="*/ 389890 h 1395730"/>
              <a:gd name="connsiteX104" fmla="*/ 845185 w 1395729"/>
              <a:gd name="connsiteY104" fmla="*/ 409575 h 1395730"/>
              <a:gd name="connsiteX105" fmla="*/ 845185 w 1395729"/>
              <a:gd name="connsiteY105" fmla="*/ 531495 h 1395730"/>
              <a:gd name="connsiteX106" fmla="*/ 710565 w 1395729"/>
              <a:gd name="connsiteY106" fmla="*/ 666115 h 1395730"/>
              <a:gd name="connsiteX107" fmla="*/ 710565 w 1395729"/>
              <a:gd name="connsiteY107" fmla="*/ 475615 h 1395730"/>
              <a:gd name="connsiteX108" fmla="*/ 796925 w 1395729"/>
              <a:gd name="connsiteY108" fmla="*/ 389255 h 1395730"/>
              <a:gd name="connsiteX109" fmla="*/ 825500 w 1395729"/>
              <a:gd name="connsiteY109" fmla="*/ 389255 h 1395730"/>
              <a:gd name="connsiteX110" fmla="*/ 1005840 w 1395729"/>
              <a:gd name="connsiteY110" fmla="*/ 570230 h 1395730"/>
              <a:gd name="connsiteX111" fmla="*/ 1005840 w 1395729"/>
              <a:gd name="connsiteY111" fmla="*/ 598170 h 1395730"/>
              <a:gd name="connsiteX112" fmla="*/ 919480 w 1395729"/>
              <a:gd name="connsiteY112" fmla="*/ 684530 h 1395730"/>
              <a:gd name="connsiteX113" fmla="*/ 728980 w 1395729"/>
              <a:gd name="connsiteY113" fmla="*/ 684530 h 1395730"/>
              <a:gd name="connsiteX114" fmla="*/ 863600 w 1395729"/>
              <a:gd name="connsiteY114" fmla="*/ 549910 h 1395730"/>
              <a:gd name="connsiteX115" fmla="*/ 985520 w 1395729"/>
              <a:gd name="connsiteY115" fmla="*/ 549910 h 1395730"/>
              <a:gd name="connsiteX116" fmla="*/ 1005840 w 1395729"/>
              <a:gd name="connsiteY116" fmla="*/ 570230 h 1395730"/>
              <a:gd name="connsiteX117" fmla="*/ 1005840 w 1395729"/>
              <a:gd name="connsiteY117" fmla="*/ 760730 h 1395730"/>
              <a:gd name="connsiteX118" fmla="*/ 955675 w 1395729"/>
              <a:gd name="connsiteY118" fmla="*/ 710565 h 1395730"/>
              <a:gd name="connsiteX119" fmla="*/ 1005840 w 1395729"/>
              <a:gd name="connsiteY119" fmla="*/ 710565 h 1395730"/>
              <a:gd name="connsiteX120" fmla="*/ 1005840 w 1395729"/>
              <a:gd name="connsiteY120" fmla="*/ 760730 h 1395730"/>
              <a:gd name="connsiteX121" fmla="*/ 955675 w 1395729"/>
              <a:gd name="connsiteY121" fmla="*/ 685165 h 1395730"/>
              <a:gd name="connsiteX122" fmla="*/ 1005840 w 1395729"/>
              <a:gd name="connsiteY122" fmla="*/ 635000 h 1395730"/>
              <a:gd name="connsiteX123" fmla="*/ 1005840 w 1395729"/>
              <a:gd name="connsiteY123" fmla="*/ 685165 h 1395730"/>
              <a:gd name="connsiteX124" fmla="*/ 955675 w 1395729"/>
              <a:gd name="connsiteY124" fmla="*/ 685165 h 1395730"/>
              <a:gd name="connsiteX125" fmla="*/ 889000 w 1395729"/>
              <a:gd name="connsiteY125" fmla="*/ 524510 h 1395730"/>
              <a:gd name="connsiteX126" fmla="*/ 924560 w 1395729"/>
              <a:gd name="connsiteY126" fmla="*/ 488950 h 1395730"/>
              <a:gd name="connsiteX127" fmla="*/ 960120 w 1395729"/>
              <a:gd name="connsiteY127" fmla="*/ 524510 h 1395730"/>
              <a:gd name="connsiteX128" fmla="*/ 889000 w 1395729"/>
              <a:gd name="connsiteY128" fmla="*/ 524510 h 1395730"/>
              <a:gd name="connsiteX129" fmla="*/ 871220 w 1395729"/>
              <a:gd name="connsiteY129" fmla="*/ 506730 h 1395730"/>
              <a:gd name="connsiteX130" fmla="*/ 871220 w 1395729"/>
              <a:gd name="connsiteY130" fmla="*/ 436245 h 1395730"/>
              <a:gd name="connsiteX131" fmla="*/ 906780 w 1395729"/>
              <a:gd name="connsiteY131" fmla="*/ 471805 h 1395730"/>
              <a:gd name="connsiteX132" fmla="*/ 871220 w 1395729"/>
              <a:gd name="connsiteY132" fmla="*/ 506730 h 1395730"/>
              <a:gd name="connsiteX133" fmla="*/ 710565 w 1395729"/>
              <a:gd name="connsiteY133" fmla="*/ 440055 h 1395730"/>
              <a:gd name="connsiteX134" fmla="*/ 710565 w 1395729"/>
              <a:gd name="connsiteY134" fmla="*/ 389890 h 1395730"/>
              <a:gd name="connsiteX135" fmla="*/ 760730 w 1395729"/>
              <a:gd name="connsiteY135" fmla="*/ 389890 h 1395730"/>
              <a:gd name="connsiteX136" fmla="*/ 710565 w 1395729"/>
              <a:gd name="connsiteY136" fmla="*/ 440055 h 1395730"/>
              <a:gd name="connsiteX137" fmla="*/ 685165 w 1395729"/>
              <a:gd name="connsiteY137" fmla="*/ 440055 h 1395730"/>
              <a:gd name="connsiteX138" fmla="*/ 635000 w 1395729"/>
              <a:gd name="connsiteY138" fmla="*/ 389890 h 1395730"/>
              <a:gd name="connsiteX139" fmla="*/ 685165 w 1395729"/>
              <a:gd name="connsiteY139" fmla="*/ 389890 h 1395730"/>
              <a:gd name="connsiteX140" fmla="*/ 685165 w 1395729"/>
              <a:gd name="connsiteY140" fmla="*/ 440055 h 1395730"/>
              <a:gd name="connsiteX141" fmla="*/ 525145 w 1395729"/>
              <a:gd name="connsiteY141" fmla="*/ 506730 h 1395730"/>
              <a:gd name="connsiteX142" fmla="*/ 489585 w 1395729"/>
              <a:gd name="connsiteY142" fmla="*/ 471170 h 1395730"/>
              <a:gd name="connsiteX143" fmla="*/ 525145 w 1395729"/>
              <a:gd name="connsiteY143" fmla="*/ 435610 h 1395730"/>
              <a:gd name="connsiteX144" fmla="*/ 525145 w 1395729"/>
              <a:gd name="connsiteY144" fmla="*/ 506730 h 1395730"/>
              <a:gd name="connsiteX145" fmla="*/ 440055 w 1395729"/>
              <a:gd name="connsiteY145" fmla="*/ 710565 h 1395730"/>
              <a:gd name="connsiteX146" fmla="*/ 389890 w 1395729"/>
              <a:gd name="connsiteY146" fmla="*/ 760730 h 1395730"/>
              <a:gd name="connsiteX147" fmla="*/ 389890 w 1395729"/>
              <a:gd name="connsiteY147" fmla="*/ 710565 h 1395730"/>
              <a:gd name="connsiteX148" fmla="*/ 440055 w 1395729"/>
              <a:gd name="connsiteY148" fmla="*/ 710565 h 1395730"/>
              <a:gd name="connsiteX149" fmla="*/ 525145 w 1395729"/>
              <a:gd name="connsiteY149" fmla="*/ 889000 h 1395730"/>
              <a:gd name="connsiteX150" fmla="*/ 525145 w 1395729"/>
              <a:gd name="connsiteY150" fmla="*/ 959485 h 1395730"/>
              <a:gd name="connsiteX151" fmla="*/ 489585 w 1395729"/>
              <a:gd name="connsiteY151" fmla="*/ 923925 h 1395730"/>
              <a:gd name="connsiteX152" fmla="*/ 525145 w 1395729"/>
              <a:gd name="connsiteY152" fmla="*/ 889000 h 1395730"/>
              <a:gd name="connsiteX153" fmla="*/ 685165 w 1395729"/>
              <a:gd name="connsiteY153" fmla="*/ 955675 h 1395730"/>
              <a:gd name="connsiteX154" fmla="*/ 685165 w 1395729"/>
              <a:gd name="connsiteY154" fmla="*/ 1005840 h 1395730"/>
              <a:gd name="connsiteX155" fmla="*/ 635000 w 1395729"/>
              <a:gd name="connsiteY155" fmla="*/ 1005840 h 1395730"/>
              <a:gd name="connsiteX156" fmla="*/ 685165 w 1395729"/>
              <a:gd name="connsiteY156" fmla="*/ 955675 h 1395730"/>
              <a:gd name="connsiteX157" fmla="*/ 710565 w 1395729"/>
              <a:gd name="connsiteY157" fmla="*/ 955675 h 1395730"/>
              <a:gd name="connsiteX158" fmla="*/ 760730 w 1395729"/>
              <a:gd name="connsiteY158" fmla="*/ 1005840 h 1395730"/>
              <a:gd name="connsiteX159" fmla="*/ 710565 w 1395729"/>
              <a:gd name="connsiteY159" fmla="*/ 1005840 h 1395730"/>
              <a:gd name="connsiteX160" fmla="*/ 710565 w 1395729"/>
              <a:gd name="connsiteY160" fmla="*/ 955675 h 1395730"/>
              <a:gd name="connsiteX161" fmla="*/ 871220 w 1395729"/>
              <a:gd name="connsiteY161" fmla="*/ 889000 h 1395730"/>
              <a:gd name="connsiteX162" fmla="*/ 906780 w 1395729"/>
              <a:gd name="connsiteY162" fmla="*/ 924560 h 1395730"/>
              <a:gd name="connsiteX163" fmla="*/ 871220 w 1395729"/>
              <a:gd name="connsiteY163" fmla="*/ 960120 h 1395730"/>
              <a:gd name="connsiteX164" fmla="*/ 871220 w 1395729"/>
              <a:gd name="connsiteY164" fmla="*/ 889000 h 1395730"/>
              <a:gd name="connsiteX165" fmla="*/ 889000 w 1395729"/>
              <a:gd name="connsiteY165" fmla="*/ 870585 h 1395730"/>
              <a:gd name="connsiteX166" fmla="*/ 960120 w 1395729"/>
              <a:gd name="connsiteY166" fmla="*/ 870585 h 1395730"/>
              <a:gd name="connsiteX167" fmla="*/ 924560 w 1395729"/>
              <a:gd name="connsiteY167" fmla="*/ 906145 h 1395730"/>
              <a:gd name="connsiteX168" fmla="*/ 889000 w 1395729"/>
              <a:gd name="connsiteY168" fmla="*/ 870585 h 1395730"/>
              <a:gd name="connsiteX169" fmla="*/ 1031240 w 1395729"/>
              <a:gd name="connsiteY169" fmla="*/ 786130 h 1395730"/>
              <a:gd name="connsiteX170" fmla="*/ 1031240 w 1395729"/>
              <a:gd name="connsiteY170" fmla="*/ 710565 h 1395730"/>
              <a:gd name="connsiteX171" fmla="*/ 1031240 w 1395729"/>
              <a:gd name="connsiteY171" fmla="*/ 684530 h 1395730"/>
              <a:gd name="connsiteX172" fmla="*/ 1031240 w 1395729"/>
              <a:gd name="connsiteY172" fmla="*/ 608965 h 1395730"/>
              <a:gd name="connsiteX173" fmla="*/ 1037590 w 1395729"/>
              <a:gd name="connsiteY173" fmla="*/ 602615 h 1395730"/>
              <a:gd name="connsiteX174" fmla="*/ 1132840 w 1395729"/>
              <a:gd name="connsiteY174" fmla="*/ 697865 h 1395730"/>
              <a:gd name="connsiteX175" fmla="*/ 1037590 w 1395729"/>
              <a:gd name="connsiteY175" fmla="*/ 793115 h 1395730"/>
              <a:gd name="connsiteX176" fmla="*/ 1031240 w 1395729"/>
              <a:gd name="connsiteY176" fmla="*/ 786130 h 1395730"/>
              <a:gd name="connsiteX177" fmla="*/ 1031240 w 1395729"/>
              <a:gd name="connsiteY177" fmla="*/ 559435 h 1395730"/>
              <a:gd name="connsiteX178" fmla="*/ 1031240 w 1395729"/>
              <a:gd name="connsiteY178" fmla="*/ 549910 h 1395730"/>
              <a:gd name="connsiteX179" fmla="*/ 1053465 w 1395729"/>
              <a:gd name="connsiteY179" fmla="*/ 549910 h 1395730"/>
              <a:gd name="connsiteX180" fmla="*/ 1037590 w 1395729"/>
              <a:gd name="connsiteY180" fmla="*/ 565785 h 1395730"/>
              <a:gd name="connsiteX181" fmla="*/ 1031240 w 1395729"/>
              <a:gd name="connsiteY181" fmla="*/ 559435 h 1395730"/>
              <a:gd name="connsiteX182" fmla="*/ 836295 w 1395729"/>
              <a:gd name="connsiteY182" fmla="*/ 364490 h 1395730"/>
              <a:gd name="connsiteX183" fmla="*/ 829945 w 1395729"/>
              <a:gd name="connsiteY183" fmla="*/ 358140 h 1395730"/>
              <a:gd name="connsiteX184" fmla="*/ 845820 w 1395729"/>
              <a:gd name="connsiteY184" fmla="*/ 342265 h 1395730"/>
              <a:gd name="connsiteX185" fmla="*/ 845820 w 1395729"/>
              <a:gd name="connsiteY185" fmla="*/ 364490 h 1395730"/>
              <a:gd name="connsiteX186" fmla="*/ 836295 w 1395729"/>
              <a:gd name="connsiteY186" fmla="*/ 364490 h 1395730"/>
              <a:gd name="connsiteX187" fmla="*/ 786765 w 1395729"/>
              <a:gd name="connsiteY187" fmla="*/ 364490 h 1395730"/>
              <a:gd name="connsiteX188" fmla="*/ 711200 w 1395729"/>
              <a:gd name="connsiteY188" fmla="*/ 364490 h 1395730"/>
              <a:gd name="connsiteX189" fmla="*/ 685165 w 1395729"/>
              <a:gd name="connsiteY189" fmla="*/ 364490 h 1395730"/>
              <a:gd name="connsiteX190" fmla="*/ 609600 w 1395729"/>
              <a:gd name="connsiteY190" fmla="*/ 364490 h 1395730"/>
              <a:gd name="connsiteX191" fmla="*/ 603250 w 1395729"/>
              <a:gd name="connsiteY191" fmla="*/ 358140 h 1395730"/>
              <a:gd name="connsiteX192" fmla="*/ 698500 w 1395729"/>
              <a:gd name="connsiteY192" fmla="*/ 262890 h 1395730"/>
              <a:gd name="connsiteX193" fmla="*/ 793750 w 1395729"/>
              <a:gd name="connsiteY193" fmla="*/ 358140 h 1395730"/>
              <a:gd name="connsiteX194" fmla="*/ 786765 w 1395729"/>
              <a:gd name="connsiteY194" fmla="*/ 364490 h 1395730"/>
              <a:gd name="connsiteX195" fmla="*/ 560070 w 1395729"/>
              <a:gd name="connsiteY195" fmla="*/ 364490 h 1395730"/>
              <a:gd name="connsiteX196" fmla="*/ 550545 w 1395729"/>
              <a:gd name="connsiteY196" fmla="*/ 364490 h 1395730"/>
              <a:gd name="connsiteX197" fmla="*/ 550545 w 1395729"/>
              <a:gd name="connsiteY197" fmla="*/ 342265 h 1395730"/>
              <a:gd name="connsiteX198" fmla="*/ 566420 w 1395729"/>
              <a:gd name="connsiteY198" fmla="*/ 358140 h 1395730"/>
              <a:gd name="connsiteX199" fmla="*/ 560070 w 1395729"/>
              <a:gd name="connsiteY199" fmla="*/ 364490 h 1395730"/>
              <a:gd name="connsiteX200" fmla="*/ 525145 w 1395729"/>
              <a:gd name="connsiteY200" fmla="*/ 399415 h 1395730"/>
              <a:gd name="connsiteX201" fmla="*/ 471805 w 1395729"/>
              <a:gd name="connsiteY201" fmla="*/ 452755 h 1395730"/>
              <a:gd name="connsiteX202" fmla="*/ 471805 w 1395729"/>
              <a:gd name="connsiteY202" fmla="*/ 452755 h 1395730"/>
              <a:gd name="connsiteX203" fmla="*/ 400050 w 1395729"/>
              <a:gd name="connsiteY203" fmla="*/ 524510 h 1395730"/>
              <a:gd name="connsiteX204" fmla="*/ 390525 w 1395729"/>
              <a:gd name="connsiteY204" fmla="*/ 524510 h 1395730"/>
              <a:gd name="connsiteX205" fmla="*/ 390525 w 1395729"/>
              <a:gd name="connsiteY205" fmla="*/ 389890 h 1395730"/>
              <a:gd name="connsiteX206" fmla="*/ 525145 w 1395729"/>
              <a:gd name="connsiteY206" fmla="*/ 389890 h 1395730"/>
              <a:gd name="connsiteX207" fmla="*/ 525145 w 1395729"/>
              <a:gd name="connsiteY207" fmla="*/ 399415 h 1395730"/>
              <a:gd name="connsiteX208" fmla="*/ 364490 w 1395729"/>
              <a:gd name="connsiteY208" fmla="*/ 559435 h 1395730"/>
              <a:gd name="connsiteX209" fmla="*/ 358140 w 1395729"/>
              <a:gd name="connsiteY209" fmla="*/ 565785 h 1395730"/>
              <a:gd name="connsiteX210" fmla="*/ 342265 w 1395729"/>
              <a:gd name="connsiteY210" fmla="*/ 549910 h 1395730"/>
              <a:gd name="connsiteX211" fmla="*/ 364490 w 1395729"/>
              <a:gd name="connsiteY211" fmla="*/ 549910 h 1395730"/>
              <a:gd name="connsiteX212" fmla="*/ 364490 w 1395729"/>
              <a:gd name="connsiteY212" fmla="*/ 559435 h 1395730"/>
              <a:gd name="connsiteX213" fmla="*/ 364490 w 1395729"/>
              <a:gd name="connsiteY213" fmla="*/ 608965 h 1395730"/>
              <a:gd name="connsiteX214" fmla="*/ 364490 w 1395729"/>
              <a:gd name="connsiteY214" fmla="*/ 684530 h 1395730"/>
              <a:gd name="connsiteX215" fmla="*/ 364490 w 1395729"/>
              <a:gd name="connsiteY215" fmla="*/ 710565 h 1395730"/>
              <a:gd name="connsiteX216" fmla="*/ 364490 w 1395729"/>
              <a:gd name="connsiteY216" fmla="*/ 786130 h 1395730"/>
              <a:gd name="connsiteX217" fmla="*/ 358140 w 1395729"/>
              <a:gd name="connsiteY217" fmla="*/ 792480 h 1395730"/>
              <a:gd name="connsiteX218" fmla="*/ 262890 w 1395729"/>
              <a:gd name="connsiteY218" fmla="*/ 697230 h 1395730"/>
              <a:gd name="connsiteX219" fmla="*/ 358140 w 1395729"/>
              <a:gd name="connsiteY219" fmla="*/ 601980 h 1395730"/>
              <a:gd name="connsiteX220" fmla="*/ 364490 w 1395729"/>
              <a:gd name="connsiteY220" fmla="*/ 608965 h 1395730"/>
              <a:gd name="connsiteX221" fmla="*/ 364490 w 1395729"/>
              <a:gd name="connsiteY221" fmla="*/ 835660 h 1395730"/>
              <a:gd name="connsiteX222" fmla="*/ 364490 w 1395729"/>
              <a:gd name="connsiteY222" fmla="*/ 845185 h 1395730"/>
              <a:gd name="connsiteX223" fmla="*/ 342265 w 1395729"/>
              <a:gd name="connsiteY223" fmla="*/ 845185 h 1395730"/>
              <a:gd name="connsiteX224" fmla="*/ 358140 w 1395729"/>
              <a:gd name="connsiteY224" fmla="*/ 829310 h 1395730"/>
              <a:gd name="connsiteX225" fmla="*/ 364490 w 1395729"/>
              <a:gd name="connsiteY225" fmla="*/ 835660 h 1395730"/>
              <a:gd name="connsiteX226" fmla="*/ 560070 w 1395729"/>
              <a:gd name="connsiteY226" fmla="*/ 1031240 h 1395730"/>
              <a:gd name="connsiteX227" fmla="*/ 566420 w 1395729"/>
              <a:gd name="connsiteY227" fmla="*/ 1037590 h 1395730"/>
              <a:gd name="connsiteX228" fmla="*/ 550545 w 1395729"/>
              <a:gd name="connsiteY228" fmla="*/ 1053465 h 1395730"/>
              <a:gd name="connsiteX229" fmla="*/ 550545 w 1395729"/>
              <a:gd name="connsiteY229" fmla="*/ 1031240 h 1395730"/>
              <a:gd name="connsiteX230" fmla="*/ 560070 w 1395729"/>
              <a:gd name="connsiteY230" fmla="*/ 1031240 h 1395730"/>
              <a:gd name="connsiteX231" fmla="*/ 609600 w 1395729"/>
              <a:gd name="connsiteY231" fmla="*/ 1031240 h 1395730"/>
              <a:gd name="connsiteX232" fmla="*/ 685165 w 1395729"/>
              <a:gd name="connsiteY232" fmla="*/ 1031240 h 1395730"/>
              <a:gd name="connsiteX233" fmla="*/ 711200 w 1395729"/>
              <a:gd name="connsiteY233" fmla="*/ 1031240 h 1395730"/>
              <a:gd name="connsiteX234" fmla="*/ 786765 w 1395729"/>
              <a:gd name="connsiteY234" fmla="*/ 1031240 h 1395730"/>
              <a:gd name="connsiteX235" fmla="*/ 793115 w 1395729"/>
              <a:gd name="connsiteY235" fmla="*/ 1037590 h 1395730"/>
              <a:gd name="connsiteX236" fmla="*/ 697865 w 1395729"/>
              <a:gd name="connsiteY236" fmla="*/ 1132840 h 1395730"/>
              <a:gd name="connsiteX237" fmla="*/ 602615 w 1395729"/>
              <a:gd name="connsiteY237" fmla="*/ 1037590 h 1395730"/>
              <a:gd name="connsiteX238" fmla="*/ 609600 w 1395729"/>
              <a:gd name="connsiteY238" fmla="*/ 1031240 h 1395730"/>
              <a:gd name="connsiteX239" fmla="*/ 836295 w 1395729"/>
              <a:gd name="connsiteY239" fmla="*/ 1031240 h 1395730"/>
              <a:gd name="connsiteX240" fmla="*/ 845820 w 1395729"/>
              <a:gd name="connsiteY240" fmla="*/ 1031240 h 1395730"/>
              <a:gd name="connsiteX241" fmla="*/ 845820 w 1395729"/>
              <a:gd name="connsiteY241" fmla="*/ 1053465 h 1395730"/>
              <a:gd name="connsiteX242" fmla="*/ 829945 w 1395729"/>
              <a:gd name="connsiteY242" fmla="*/ 1037590 h 1395730"/>
              <a:gd name="connsiteX243" fmla="*/ 836295 w 1395729"/>
              <a:gd name="connsiteY243" fmla="*/ 1031240 h 1395730"/>
              <a:gd name="connsiteX244" fmla="*/ 871220 w 1395729"/>
              <a:gd name="connsiteY244" fmla="*/ 996315 h 1395730"/>
              <a:gd name="connsiteX245" fmla="*/ 924560 w 1395729"/>
              <a:gd name="connsiteY245" fmla="*/ 942975 h 1395730"/>
              <a:gd name="connsiteX246" fmla="*/ 942975 w 1395729"/>
              <a:gd name="connsiteY246" fmla="*/ 924560 h 1395730"/>
              <a:gd name="connsiteX247" fmla="*/ 996315 w 1395729"/>
              <a:gd name="connsiteY247" fmla="*/ 871220 h 1395730"/>
              <a:gd name="connsiteX248" fmla="*/ 1005840 w 1395729"/>
              <a:gd name="connsiteY248" fmla="*/ 871220 h 1395730"/>
              <a:gd name="connsiteX249" fmla="*/ 1005840 w 1395729"/>
              <a:gd name="connsiteY249" fmla="*/ 1005840 h 1395730"/>
              <a:gd name="connsiteX250" fmla="*/ 871220 w 1395729"/>
              <a:gd name="connsiteY250" fmla="*/ 1005840 h 1395730"/>
              <a:gd name="connsiteX251" fmla="*/ 871220 w 1395729"/>
              <a:gd name="connsiteY251" fmla="*/ 996315 h 1395730"/>
              <a:gd name="connsiteX252" fmla="*/ 1031240 w 1395729"/>
              <a:gd name="connsiteY252" fmla="*/ 835660 h 1395730"/>
              <a:gd name="connsiteX253" fmla="*/ 1037590 w 1395729"/>
              <a:gd name="connsiteY253" fmla="*/ 829310 h 1395730"/>
              <a:gd name="connsiteX254" fmla="*/ 1053465 w 1395729"/>
              <a:gd name="connsiteY254" fmla="*/ 845185 h 1395730"/>
              <a:gd name="connsiteX255" fmla="*/ 1031240 w 1395729"/>
              <a:gd name="connsiteY255" fmla="*/ 845185 h 1395730"/>
              <a:gd name="connsiteX256" fmla="*/ 1031240 w 1395729"/>
              <a:gd name="connsiteY256" fmla="*/ 835660 h 1395730"/>
              <a:gd name="connsiteX257" fmla="*/ 1115695 w 1395729"/>
              <a:gd name="connsiteY257" fmla="*/ 524510 h 1395730"/>
              <a:gd name="connsiteX258" fmla="*/ 1151255 w 1395729"/>
              <a:gd name="connsiteY258" fmla="*/ 488950 h 1395730"/>
              <a:gd name="connsiteX259" fmla="*/ 1165860 w 1395729"/>
              <a:gd name="connsiteY259" fmla="*/ 503555 h 1395730"/>
              <a:gd name="connsiteX260" fmla="*/ 1165860 w 1395729"/>
              <a:gd name="connsiteY260" fmla="*/ 524510 h 1395730"/>
              <a:gd name="connsiteX261" fmla="*/ 1115695 w 1395729"/>
              <a:gd name="connsiteY261" fmla="*/ 524510 h 1395730"/>
              <a:gd name="connsiteX262" fmla="*/ 1165860 w 1395729"/>
              <a:gd name="connsiteY262" fmla="*/ 229870 h 1395730"/>
              <a:gd name="connsiteX263" fmla="*/ 1165860 w 1395729"/>
              <a:gd name="connsiteY263" fmla="*/ 467360 h 1395730"/>
              <a:gd name="connsiteX264" fmla="*/ 1151255 w 1395729"/>
              <a:gd name="connsiteY264" fmla="*/ 452755 h 1395730"/>
              <a:gd name="connsiteX265" fmla="*/ 1079500 w 1395729"/>
              <a:gd name="connsiteY265" fmla="*/ 524510 h 1395730"/>
              <a:gd name="connsiteX266" fmla="*/ 1031240 w 1395729"/>
              <a:gd name="connsiteY266" fmla="*/ 524510 h 1395730"/>
              <a:gd name="connsiteX267" fmla="*/ 1031240 w 1395729"/>
              <a:gd name="connsiteY267" fmla="*/ 364490 h 1395730"/>
              <a:gd name="connsiteX268" fmla="*/ 871220 w 1395729"/>
              <a:gd name="connsiteY268" fmla="*/ 364490 h 1395730"/>
              <a:gd name="connsiteX269" fmla="*/ 871220 w 1395729"/>
              <a:gd name="connsiteY269" fmla="*/ 316230 h 1395730"/>
              <a:gd name="connsiteX270" fmla="*/ 942975 w 1395729"/>
              <a:gd name="connsiteY270" fmla="*/ 244475 h 1395730"/>
              <a:gd name="connsiteX271" fmla="*/ 928370 w 1395729"/>
              <a:gd name="connsiteY271" fmla="*/ 229870 h 1395730"/>
              <a:gd name="connsiteX272" fmla="*/ 1165860 w 1395729"/>
              <a:gd name="connsiteY272" fmla="*/ 229870 h 1395730"/>
              <a:gd name="connsiteX273" fmla="*/ 891540 w 1395729"/>
              <a:gd name="connsiteY273" fmla="*/ 229870 h 1395730"/>
              <a:gd name="connsiteX274" fmla="*/ 906145 w 1395729"/>
              <a:gd name="connsiteY274" fmla="*/ 244475 h 1395730"/>
              <a:gd name="connsiteX275" fmla="*/ 870585 w 1395729"/>
              <a:gd name="connsiteY275" fmla="*/ 280035 h 1395730"/>
              <a:gd name="connsiteX276" fmla="*/ 870585 w 1395729"/>
              <a:gd name="connsiteY276" fmla="*/ 229870 h 1395730"/>
              <a:gd name="connsiteX277" fmla="*/ 891540 w 1395729"/>
              <a:gd name="connsiteY277" fmla="*/ 229870 h 1395730"/>
              <a:gd name="connsiteX278" fmla="*/ 697865 w 1395729"/>
              <a:gd name="connsiteY278" fmla="*/ 36195 h 1395730"/>
              <a:gd name="connsiteX279" fmla="*/ 866140 w 1395729"/>
              <a:gd name="connsiteY279" fmla="*/ 204470 h 1395730"/>
              <a:gd name="connsiteX280" fmla="*/ 845185 w 1395729"/>
              <a:gd name="connsiteY280" fmla="*/ 204470 h 1395730"/>
              <a:gd name="connsiteX281" fmla="*/ 845185 w 1395729"/>
              <a:gd name="connsiteY281" fmla="*/ 306070 h 1395730"/>
              <a:gd name="connsiteX282" fmla="*/ 810895 w 1395729"/>
              <a:gd name="connsiteY282" fmla="*/ 340360 h 1395730"/>
              <a:gd name="connsiteX283" fmla="*/ 697865 w 1395729"/>
              <a:gd name="connsiteY283" fmla="*/ 227330 h 1395730"/>
              <a:gd name="connsiteX284" fmla="*/ 584835 w 1395729"/>
              <a:gd name="connsiteY284" fmla="*/ 340360 h 1395730"/>
              <a:gd name="connsiteX285" fmla="*/ 550545 w 1395729"/>
              <a:gd name="connsiteY285" fmla="*/ 306070 h 1395730"/>
              <a:gd name="connsiteX286" fmla="*/ 550545 w 1395729"/>
              <a:gd name="connsiteY286" fmla="*/ 204470 h 1395730"/>
              <a:gd name="connsiteX287" fmla="*/ 529590 w 1395729"/>
              <a:gd name="connsiteY287" fmla="*/ 204470 h 1395730"/>
              <a:gd name="connsiteX288" fmla="*/ 697865 w 1395729"/>
              <a:gd name="connsiteY288" fmla="*/ 36195 h 1395730"/>
              <a:gd name="connsiteX289" fmla="*/ 504190 w 1395729"/>
              <a:gd name="connsiteY289" fmla="*/ 229870 h 1395730"/>
              <a:gd name="connsiteX290" fmla="*/ 525145 w 1395729"/>
              <a:gd name="connsiteY290" fmla="*/ 229870 h 1395730"/>
              <a:gd name="connsiteX291" fmla="*/ 525145 w 1395729"/>
              <a:gd name="connsiteY291" fmla="*/ 280035 h 1395730"/>
              <a:gd name="connsiteX292" fmla="*/ 489585 w 1395729"/>
              <a:gd name="connsiteY292" fmla="*/ 244475 h 1395730"/>
              <a:gd name="connsiteX293" fmla="*/ 504190 w 1395729"/>
              <a:gd name="connsiteY293" fmla="*/ 229870 h 1395730"/>
              <a:gd name="connsiteX294" fmla="*/ 229870 w 1395729"/>
              <a:gd name="connsiteY294" fmla="*/ 229870 h 1395730"/>
              <a:gd name="connsiteX295" fmla="*/ 467360 w 1395729"/>
              <a:gd name="connsiteY295" fmla="*/ 229870 h 1395730"/>
              <a:gd name="connsiteX296" fmla="*/ 452755 w 1395729"/>
              <a:gd name="connsiteY296" fmla="*/ 244475 h 1395730"/>
              <a:gd name="connsiteX297" fmla="*/ 524510 w 1395729"/>
              <a:gd name="connsiteY297" fmla="*/ 316230 h 1395730"/>
              <a:gd name="connsiteX298" fmla="*/ 524510 w 1395729"/>
              <a:gd name="connsiteY298" fmla="*/ 364490 h 1395730"/>
              <a:gd name="connsiteX299" fmla="*/ 364490 w 1395729"/>
              <a:gd name="connsiteY299" fmla="*/ 364490 h 1395730"/>
              <a:gd name="connsiteX300" fmla="*/ 364490 w 1395729"/>
              <a:gd name="connsiteY300" fmla="*/ 524510 h 1395730"/>
              <a:gd name="connsiteX301" fmla="*/ 316230 w 1395729"/>
              <a:gd name="connsiteY301" fmla="*/ 524510 h 1395730"/>
              <a:gd name="connsiteX302" fmla="*/ 244475 w 1395729"/>
              <a:gd name="connsiteY302" fmla="*/ 452755 h 1395730"/>
              <a:gd name="connsiteX303" fmla="*/ 229870 w 1395729"/>
              <a:gd name="connsiteY303" fmla="*/ 467360 h 1395730"/>
              <a:gd name="connsiteX304" fmla="*/ 229870 w 1395729"/>
              <a:gd name="connsiteY304" fmla="*/ 229870 h 1395730"/>
              <a:gd name="connsiteX305" fmla="*/ 229870 w 1395729"/>
              <a:gd name="connsiteY305" fmla="*/ 504190 h 1395730"/>
              <a:gd name="connsiteX306" fmla="*/ 244475 w 1395729"/>
              <a:gd name="connsiteY306" fmla="*/ 489585 h 1395730"/>
              <a:gd name="connsiteX307" fmla="*/ 280035 w 1395729"/>
              <a:gd name="connsiteY307" fmla="*/ 525145 h 1395730"/>
              <a:gd name="connsiteX308" fmla="*/ 229870 w 1395729"/>
              <a:gd name="connsiteY308" fmla="*/ 525145 h 1395730"/>
              <a:gd name="connsiteX309" fmla="*/ 229870 w 1395729"/>
              <a:gd name="connsiteY309" fmla="*/ 504190 h 1395730"/>
              <a:gd name="connsiteX310" fmla="*/ 36195 w 1395729"/>
              <a:gd name="connsiteY310" fmla="*/ 697865 h 1395730"/>
              <a:gd name="connsiteX311" fmla="*/ 204470 w 1395729"/>
              <a:gd name="connsiteY311" fmla="*/ 529590 h 1395730"/>
              <a:gd name="connsiteX312" fmla="*/ 204470 w 1395729"/>
              <a:gd name="connsiteY312" fmla="*/ 550545 h 1395730"/>
              <a:gd name="connsiteX313" fmla="*/ 306070 w 1395729"/>
              <a:gd name="connsiteY313" fmla="*/ 550545 h 1395730"/>
              <a:gd name="connsiteX314" fmla="*/ 340360 w 1395729"/>
              <a:gd name="connsiteY314" fmla="*/ 584835 h 1395730"/>
              <a:gd name="connsiteX315" fmla="*/ 227330 w 1395729"/>
              <a:gd name="connsiteY315" fmla="*/ 697865 h 1395730"/>
              <a:gd name="connsiteX316" fmla="*/ 340360 w 1395729"/>
              <a:gd name="connsiteY316" fmla="*/ 810895 h 1395730"/>
              <a:gd name="connsiteX317" fmla="*/ 306070 w 1395729"/>
              <a:gd name="connsiteY317" fmla="*/ 845185 h 1395730"/>
              <a:gd name="connsiteX318" fmla="*/ 204470 w 1395729"/>
              <a:gd name="connsiteY318" fmla="*/ 845185 h 1395730"/>
              <a:gd name="connsiteX319" fmla="*/ 204470 w 1395729"/>
              <a:gd name="connsiteY319" fmla="*/ 866140 h 1395730"/>
              <a:gd name="connsiteX320" fmla="*/ 36195 w 1395729"/>
              <a:gd name="connsiteY320" fmla="*/ 697865 h 1395730"/>
              <a:gd name="connsiteX321" fmla="*/ 280035 w 1395729"/>
              <a:gd name="connsiteY321" fmla="*/ 870585 h 1395730"/>
              <a:gd name="connsiteX322" fmla="*/ 244475 w 1395729"/>
              <a:gd name="connsiteY322" fmla="*/ 906145 h 1395730"/>
              <a:gd name="connsiteX323" fmla="*/ 229870 w 1395729"/>
              <a:gd name="connsiteY323" fmla="*/ 891540 h 1395730"/>
              <a:gd name="connsiteX324" fmla="*/ 229870 w 1395729"/>
              <a:gd name="connsiteY324" fmla="*/ 870585 h 1395730"/>
              <a:gd name="connsiteX325" fmla="*/ 280035 w 1395729"/>
              <a:gd name="connsiteY325" fmla="*/ 870585 h 1395730"/>
              <a:gd name="connsiteX326" fmla="*/ 229870 w 1395729"/>
              <a:gd name="connsiteY326" fmla="*/ 1165860 h 1395730"/>
              <a:gd name="connsiteX327" fmla="*/ 229870 w 1395729"/>
              <a:gd name="connsiteY327" fmla="*/ 928370 h 1395730"/>
              <a:gd name="connsiteX328" fmla="*/ 244475 w 1395729"/>
              <a:gd name="connsiteY328" fmla="*/ 942975 h 1395730"/>
              <a:gd name="connsiteX329" fmla="*/ 316230 w 1395729"/>
              <a:gd name="connsiteY329" fmla="*/ 871220 h 1395730"/>
              <a:gd name="connsiteX330" fmla="*/ 364490 w 1395729"/>
              <a:gd name="connsiteY330" fmla="*/ 871220 h 1395730"/>
              <a:gd name="connsiteX331" fmla="*/ 364490 w 1395729"/>
              <a:gd name="connsiteY331" fmla="*/ 1031240 h 1395730"/>
              <a:gd name="connsiteX332" fmla="*/ 524510 w 1395729"/>
              <a:gd name="connsiteY332" fmla="*/ 1031240 h 1395730"/>
              <a:gd name="connsiteX333" fmla="*/ 524510 w 1395729"/>
              <a:gd name="connsiteY333" fmla="*/ 1079500 h 1395730"/>
              <a:gd name="connsiteX334" fmla="*/ 452755 w 1395729"/>
              <a:gd name="connsiteY334" fmla="*/ 1151255 h 1395730"/>
              <a:gd name="connsiteX335" fmla="*/ 467360 w 1395729"/>
              <a:gd name="connsiteY335" fmla="*/ 1165860 h 1395730"/>
              <a:gd name="connsiteX336" fmla="*/ 229870 w 1395729"/>
              <a:gd name="connsiteY336" fmla="*/ 1165860 h 1395730"/>
              <a:gd name="connsiteX337" fmla="*/ 504190 w 1395729"/>
              <a:gd name="connsiteY337" fmla="*/ 1165860 h 1395730"/>
              <a:gd name="connsiteX338" fmla="*/ 489585 w 1395729"/>
              <a:gd name="connsiteY338" fmla="*/ 1151255 h 1395730"/>
              <a:gd name="connsiteX339" fmla="*/ 525145 w 1395729"/>
              <a:gd name="connsiteY339" fmla="*/ 1115695 h 1395730"/>
              <a:gd name="connsiteX340" fmla="*/ 525145 w 1395729"/>
              <a:gd name="connsiteY340" fmla="*/ 1165860 h 1395730"/>
              <a:gd name="connsiteX341" fmla="*/ 504190 w 1395729"/>
              <a:gd name="connsiteY341" fmla="*/ 1165860 h 1395730"/>
              <a:gd name="connsiteX342" fmla="*/ 697865 w 1395729"/>
              <a:gd name="connsiteY342" fmla="*/ 1359535 h 1395730"/>
              <a:gd name="connsiteX343" fmla="*/ 529590 w 1395729"/>
              <a:gd name="connsiteY343" fmla="*/ 1191260 h 1395730"/>
              <a:gd name="connsiteX344" fmla="*/ 550545 w 1395729"/>
              <a:gd name="connsiteY344" fmla="*/ 1191260 h 1395730"/>
              <a:gd name="connsiteX345" fmla="*/ 550545 w 1395729"/>
              <a:gd name="connsiteY345" fmla="*/ 1089660 h 1395730"/>
              <a:gd name="connsiteX346" fmla="*/ 584835 w 1395729"/>
              <a:gd name="connsiteY346" fmla="*/ 1055370 h 1395730"/>
              <a:gd name="connsiteX347" fmla="*/ 697865 w 1395729"/>
              <a:gd name="connsiteY347" fmla="*/ 1168400 h 1395730"/>
              <a:gd name="connsiteX348" fmla="*/ 810895 w 1395729"/>
              <a:gd name="connsiteY348" fmla="*/ 1055370 h 1395730"/>
              <a:gd name="connsiteX349" fmla="*/ 845185 w 1395729"/>
              <a:gd name="connsiteY349" fmla="*/ 1089660 h 1395730"/>
              <a:gd name="connsiteX350" fmla="*/ 845185 w 1395729"/>
              <a:gd name="connsiteY350" fmla="*/ 1191260 h 1395730"/>
              <a:gd name="connsiteX351" fmla="*/ 866140 w 1395729"/>
              <a:gd name="connsiteY351" fmla="*/ 1191260 h 1395730"/>
              <a:gd name="connsiteX352" fmla="*/ 697865 w 1395729"/>
              <a:gd name="connsiteY352" fmla="*/ 1359535 h 1395730"/>
              <a:gd name="connsiteX353" fmla="*/ 891540 w 1395729"/>
              <a:gd name="connsiteY353" fmla="*/ 1165860 h 1395730"/>
              <a:gd name="connsiteX354" fmla="*/ 871220 w 1395729"/>
              <a:gd name="connsiteY354" fmla="*/ 1165860 h 1395730"/>
              <a:gd name="connsiteX355" fmla="*/ 871220 w 1395729"/>
              <a:gd name="connsiteY355" fmla="*/ 1115695 h 1395730"/>
              <a:gd name="connsiteX356" fmla="*/ 906780 w 1395729"/>
              <a:gd name="connsiteY356" fmla="*/ 1151255 h 1395730"/>
              <a:gd name="connsiteX357" fmla="*/ 891540 w 1395729"/>
              <a:gd name="connsiteY357" fmla="*/ 1165860 h 1395730"/>
              <a:gd name="connsiteX358" fmla="*/ 928370 w 1395729"/>
              <a:gd name="connsiteY358" fmla="*/ 1165860 h 1395730"/>
              <a:gd name="connsiteX359" fmla="*/ 942975 w 1395729"/>
              <a:gd name="connsiteY359" fmla="*/ 1151255 h 1395730"/>
              <a:gd name="connsiteX360" fmla="*/ 871220 w 1395729"/>
              <a:gd name="connsiteY360" fmla="*/ 1079500 h 1395730"/>
              <a:gd name="connsiteX361" fmla="*/ 871220 w 1395729"/>
              <a:gd name="connsiteY361" fmla="*/ 1031240 h 1395730"/>
              <a:gd name="connsiteX362" fmla="*/ 1031240 w 1395729"/>
              <a:gd name="connsiteY362" fmla="*/ 1031240 h 1395730"/>
              <a:gd name="connsiteX363" fmla="*/ 1031240 w 1395729"/>
              <a:gd name="connsiteY363" fmla="*/ 871220 h 1395730"/>
              <a:gd name="connsiteX364" fmla="*/ 1079500 w 1395729"/>
              <a:gd name="connsiteY364" fmla="*/ 871220 h 1395730"/>
              <a:gd name="connsiteX365" fmla="*/ 1151255 w 1395729"/>
              <a:gd name="connsiteY365" fmla="*/ 942975 h 1395730"/>
              <a:gd name="connsiteX366" fmla="*/ 1165860 w 1395729"/>
              <a:gd name="connsiteY366" fmla="*/ 928370 h 1395730"/>
              <a:gd name="connsiteX367" fmla="*/ 1165860 w 1395729"/>
              <a:gd name="connsiteY367" fmla="*/ 1165860 h 1395730"/>
              <a:gd name="connsiteX368" fmla="*/ 928370 w 1395729"/>
              <a:gd name="connsiteY368" fmla="*/ 1165860 h 139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Lst>
            <a:rect l="l" t="t" r="r" b="b"/>
            <a:pathLst>
              <a:path w="1395729" h="1395730">
                <a:moveTo>
                  <a:pt x="1191260" y="902335"/>
                </a:moveTo>
                <a:lnTo>
                  <a:pt x="1395730" y="697865"/>
                </a:lnTo>
                <a:lnTo>
                  <a:pt x="1191260" y="493395"/>
                </a:lnTo>
                <a:lnTo>
                  <a:pt x="1191260" y="204470"/>
                </a:lnTo>
                <a:lnTo>
                  <a:pt x="902335" y="204470"/>
                </a:lnTo>
                <a:lnTo>
                  <a:pt x="697865" y="0"/>
                </a:lnTo>
                <a:lnTo>
                  <a:pt x="493395" y="204470"/>
                </a:lnTo>
                <a:lnTo>
                  <a:pt x="204470" y="204470"/>
                </a:lnTo>
                <a:lnTo>
                  <a:pt x="204470" y="493395"/>
                </a:lnTo>
                <a:lnTo>
                  <a:pt x="0" y="697865"/>
                </a:lnTo>
                <a:lnTo>
                  <a:pt x="204470" y="902335"/>
                </a:lnTo>
                <a:lnTo>
                  <a:pt x="204470" y="1191260"/>
                </a:lnTo>
                <a:lnTo>
                  <a:pt x="493395" y="1191260"/>
                </a:lnTo>
                <a:lnTo>
                  <a:pt x="697865" y="1395730"/>
                </a:lnTo>
                <a:lnTo>
                  <a:pt x="902335" y="1191260"/>
                </a:lnTo>
                <a:lnTo>
                  <a:pt x="1191260" y="1191260"/>
                </a:lnTo>
                <a:lnTo>
                  <a:pt x="1191260" y="902335"/>
                </a:lnTo>
                <a:close/>
                <a:moveTo>
                  <a:pt x="1359535" y="697865"/>
                </a:moveTo>
                <a:lnTo>
                  <a:pt x="1191260" y="866140"/>
                </a:lnTo>
                <a:lnTo>
                  <a:pt x="1191260" y="845185"/>
                </a:lnTo>
                <a:lnTo>
                  <a:pt x="1089660" y="845185"/>
                </a:lnTo>
                <a:lnTo>
                  <a:pt x="1055370" y="810895"/>
                </a:lnTo>
                <a:lnTo>
                  <a:pt x="1168400" y="697865"/>
                </a:lnTo>
                <a:lnTo>
                  <a:pt x="1055370" y="584835"/>
                </a:lnTo>
                <a:lnTo>
                  <a:pt x="1089660" y="550545"/>
                </a:lnTo>
                <a:lnTo>
                  <a:pt x="1191260" y="550545"/>
                </a:lnTo>
                <a:lnTo>
                  <a:pt x="1191260" y="529590"/>
                </a:lnTo>
                <a:lnTo>
                  <a:pt x="1359535" y="697865"/>
                </a:lnTo>
                <a:close/>
                <a:moveTo>
                  <a:pt x="1165860" y="891540"/>
                </a:moveTo>
                <a:lnTo>
                  <a:pt x="1151255" y="906145"/>
                </a:lnTo>
                <a:lnTo>
                  <a:pt x="1115695" y="870585"/>
                </a:lnTo>
                <a:lnTo>
                  <a:pt x="1165860" y="870585"/>
                </a:lnTo>
                <a:lnTo>
                  <a:pt x="1165860" y="891540"/>
                </a:lnTo>
                <a:close/>
                <a:moveTo>
                  <a:pt x="390525" y="870585"/>
                </a:moveTo>
                <a:lnTo>
                  <a:pt x="400050" y="870585"/>
                </a:lnTo>
                <a:lnTo>
                  <a:pt x="471170" y="942340"/>
                </a:lnTo>
                <a:lnTo>
                  <a:pt x="471170" y="942340"/>
                </a:lnTo>
                <a:lnTo>
                  <a:pt x="524510" y="995680"/>
                </a:lnTo>
                <a:lnTo>
                  <a:pt x="524510" y="1005205"/>
                </a:lnTo>
                <a:lnTo>
                  <a:pt x="389890" y="1005205"/>
                </a:lnTo>
                <a:lnTo>
                  <a:pt x="389890" y="870585"/>
                </a:lnTo>
                <a:close/>
                <a:moveTo>
                  <a:pt x="1005840" y="524510"/>
                </a:moveTo>
                <a:lnTo>
                  <a:pt x="996315" y="524510"/>
                </a:lnTo>
                <a:lnTo>
                  <a:pt x="924560" y="452755"/>
                </a:lnTo>
                <a:lnTo>
                  <a:pt x="924560" y="452755"/>
                </a:lnTo>
                <a:lnTo>
                  <a:pt x="871220" y="399415"/>
                </a:lnTo>
                <a:lnTo>
                  <a:pt x="871220" y="389890"/>
                </a:lnTo>
                <a:lnTo>
                  <a:pt x="1005840" y="389890"/>
                </a:lnTo>
                <a:lnTo>
                  <a:pt x="1005840" y="524510"/>
                </a:lnTo>
                <a:close/>
                <a:moveTo>
                  <a:pt x="985520" y="845185"/>
                </a:moveTo>
                <a:lnTo>
                  <a:pt x="863600" y="845185"/>
                </a:lnTo>
                <a:lnTo>
                  <a:pt x="728980" y="710565"/>
                </a:lnTo>
                <a:lnTo>
                  <a:pt x="919480" y="710565"/>
                </a:lnTo>
                <a:lnTo>
                  <a:pt x="1005840" y="796925"/>
                </a:lnTo>
                <a:lnTo>
                  <a:pt x="1005840" y="824865"/>
                </a:lnTo>
                <a:lnTo>
                  <a:pt x="985520" y="845185"/>
                </a:lnTo>
                <a:close/>
                <a:moveTo>
                  <a:pt x="825500" y="1005205"/>
                </a:moveTo>
                <a:lnTo>
                  <a:pt x="797560" y="1005205"/>
                </a:lnTo>
                <a:lnTo>
                  <a:pt x="711200" y="918845"/>
                </a:lnTo>
                <a:lnTo>
                  <a:pt x="711200" y="728345"/>
                </a:lnTo>
                <a:lnTo>
                  <a:pt x="845820" y="862965"/>
                </a:lnTo>
                <a:lnTo>
                  <a:pt x="845820" y="984885"/>
                </a:lnTo>
                <a:lnTo>
                  <a:pt x="825500" y="1005205"/>
                </a:lnTo>
                <a:close/>
                <a:moveTo>
                  <a:pt x="570865" y="1005205"/>
                </a:moveTo>
                <a:lnTo>
                  <a:pt x="551180" y="985520"/>
                </a:lnTo>
                <a:lnTo>
                  <a:pt x="551180" y="863600"/>
                </a:lnTo>
                <a:lnTo>
                  <a:pt x="685800" y="728980"/>
                </a:lnTo>
                <a:lnTo>
                  <a:pt x="685800" y="919480"/>
                </a:lnTo>
                <a:lnTo>
                  <a:pt x="599440" y="1005840"/>
                </a:lnTo>
                <a:lnTo>
                  <a:pt x="570865" y="1005840"/>
                </a:lnTo>
                <a:close/>
                <a:moveTo>
                  <a:pt x="436245" y="870585"/>
                </a:moveTo>
                <a:lnTo>
                  <a:pt x="506730" y="870585"/>
                </a:lnTo>
                <a:lnTo>
                  <a:pt x="471170" y="906145"/>
                </a:lnTo>
                <a:lnTo>
                  <a:pt x="436245" y="870585"/>
                </a:lnTo>
                <a:close/>
                <a:moveTo>
                  <a:pt x="390525" y="825500"/>
                </a:moveTo>
                <a:lnTo>
                  <a:pt x="390525" y="797560"/>
                </a:lnTo>
                <a:lnTo>
                  <a:pt x="476885" y="711200"/>
                </a:lnTo>
                <a:lnTo>
                  <a:pt x="667385" y="711200"/>
                </a:lnTo>
                <a:lnTo>
                  <a:pt x="532765" y="845820"/>
                </a:lnTo>
                <a:lnTo>
                  <a:pt x="410845" y="845820"/>
                </a:lnTo>
                <a:lnTo>
                  <a:pt x="390525" y="825500"/>
                </a:lnTo>
                <a:close/>
                <a:moveTo>
                  <a:pt x="390525" y="635000"/>
                </a:moveTo>
                <a:lnTo>
                  <a:pt x="440690" y="685165"/>
                </a:lnTo>
                <a:lnTo>
                  <a:pt x="390525" y="685165"/>
                </a:lnTo>
                <a:lnTo>
                  <a:pt x="390525" y="635000"/>
                </a:lnTo>
                <a:close/>
                <a:moveTo>
                  <a:pt x="390525" y="570230"/>
                </a:moveTo>
                <a:lnTo>
                  <a:pt x="410210" y="550545"/>
                </a:lnTo>
                <a:lnTo>
                  <a:pt x="532130" y="550545"/>
                </a:lnTo>
                <a:lnTo>
                  <a:pt x="666750" y="685165"/>
                </a:lnTo>
                <a:lnTo>
                  <a:pt x="476250" y="685165"/>
                </a:lnTo>
                <a:lnTo>
                  <a:pt x="389890" y="598805"/>
                </a:lnTo>
                <a:lnTo>
                  <a:pt x="389890" y="570230"/>
                </a:lnTo>
                <a:close/>
                <a:moveTo>
                  <a:pt x="471170" y="489585"/>
                </a:moveTo>
                <a:lnTo>
                  <a:pt x="506730" y="525145"/>
                </a:lnTo>
                <a:lnTo>
                  <a:pt x="436245" y="525145"/>
                </a:lnTo>
                <a:lnTo>
                  <a:pt x="471170" y="489585"/>
                </a:lnTo>
                <a:close/>
                <a:moveTo>
                  <a:pt x="570865" y="389890"/>
                </a:moveTo>
                <a:lnTo>
                  <a:pt x="598805" y="389890"/>
                </a:lnTo>
                <a:lnTo>
                  <a:pt x="685165" y="476250"/>
                </a:lnTo>
                <a:lnTo>
                  <a:pt x="685165" y="666750"/>
                </a:lnTo>
                <a:lnTo>
                  <a:pt x="550545" y="532130"/>
                </a:lnTo>
                <a:lnTo>
                  <a:pt x="550545" y="410210"/>
                </a:lnTo>
                <a:lnTo>
                  <a:pt x="570865" y="389890"/>
                </a:lnTo>
                <a:close/>
                <a:moveTo>
                  <a:pt x="825500" y="389890"/>
                </a:moveTo>
                <a:lnTo>
                  <a:pt x="845185" y="409575"/>
                </a:lnTo>
                <a:lnTo>
                  <a:pt x="845185" y="531495"/>
                </a:lnTo>
                <a:lnTo>
                  <a:pt x="710565" y="666115"/>
                </a:lnTo>
                <a:lnTo>
                  <a:pt x="710565" y="475615"/>
                </a:lnTo>
                <a:lnTo>
                  <a:pt x="796925" y="389255"/>
                </a:lnTo>
                <a:lnTo>
                  <a:pt x="825500" y="389255"/>
                </a:lnTo>
                <a:close/>
                <a:moveTo>
                  <a:pt x="1005840" y="570230"/>
                </a:moveTo>
                <a:lnTo>
                  <a:pt x="1005840" y="598170"/>
                </a:lnTo>
                <a:lnTo>
                  <a:pt x="919480" y="684530"/>
                </a:lnTo>
                <a:lnTo>
                  <a:pt x="728980" y="684530"/>
                </a:lnTo>
                <a:lnTo>
                  <a:pt x="863600" y="549910"/>
                </a:lnTo>
                <a:lnTo>
                  <a:pt x="985520" y="549910"/>
                </a:lnTo>
                <a:lnTo>
                  <a:pt x="1005840" y="570230"/>
                </a:lnTo>
                <a:close/>
                <a:moveTo>
                  <a:pt x="1005840" y="760730"/>
                </a:moveTo>
                <a:lnTo>
                  <a:pt x="955675" y="710565"/>
                </a:lnTo>
                <a:lnTo>
                  <a:pt x="1005840" y="710565"/>
                </a:lnTo>
                <a:lnTo>
                  <a:pt x="1005840" y="760730"/>
                </a:lnTo>
                <a:close/>
                <a:moveTo>
                  <a:pt x="955675" y="685165"/>
                </a:moveTo>
                <a:lnTo>
                  <a:pt x="1005840" y="635000"/>
                </a:lnTo>
                <a:lnTo>
                  <a:pt x="1005840" y="685165"/>
                </a:lnTo>
                <a:lnTo>
                  <a:pt x="955675" y="685165"/>
                </a:lnTo>
                <a:close/>
                <a:moveTo>
                  <a:pt x="889000" y="524510"/>
                </a:moveTo>
                <a:lnTo>
                  <a:pt x="924560" y="488950"/>
                </a:lnTo>
                <a:lnTo>
                  <a:pt x="960120" y="524510"/>
                </a:lnTo>
                <a:lnTo>
                  <a:pt x="889000" y="524510"/>
                </a:lnTo>
                <a:close/>
                <a:moveTo>
                  <a:pt x="871220" y="506730"/>
                </a:moveTo>
                <a:lnTo>
                  <a:pt x="871220" y="436245"/>
                </a:lnTo>
                <a:lnTo>
                  <a:pt x="906780" y="471805"/>
                </a:lnTo>
                <a:lnTo>
                  <a:pt x="871220" y="506730"/>
                </a:lnTo>
                <a:close/>
                <a:moveTo>
                  <a:pt x="710565" y="440055"/>
                </a:moveTo>
                <a:lnTo>
                  <a:pt x="710565" y="389890"/>
                </a:lnTo>
                <a:lnTo>
                  <a:pt x="760730" y="389890"/>
                </a:lnTo>
                <a:lnTo>
                  <a:pt x="710565" y="440055"/>
                </a:lnTo>
                <a:close/>
                <a:moveTo>
                  <a:pt x="685165" y="440055"/>
                </a:moveTo>
                <a:lnTo>
                  <a:pt x="635000" y="389890"/>
                </a:lnTo>
                <a:lnTo>
                  <a:pt x="685165" y="389890"/>
                </a:lnTo>
                <a:lnTo>
                  <a:pt x="685165" y="440055"/>
                </a:lnTo>
                <a:close/>
                <a:moveTo>
                  <a:pt x="525145" y="506730"/>
                </a:moveTo>
                <a:lnTo>
                  <a:pt x="489585" y="471170"/>
                </a:lnTo>
                <a:lnTo>
                  <a:pt x="525145" y="435610"/>
                </a:lnTo>
                <a:lnTo>
                  <a:pt x="525145" y="506730"/>
                </a:lnTo>
                <a:close/>
                <a:moveTo>
                  <a:pt x="440055" y="710565"/>
                </a:moveTo>
                <a:lnTo>
                  <a:pt x="389890" y="760730"/>
                </a:lnTo>
                <a:lnTo>
                  <a:pt x="389890" y="710565"/>
                </a:lnTo>
                <a:lnTo>
                  <a:pt x="440055" y="710565"/>
                </a:lnTo>
                <a:close/>
                <a:moveTo>
                  <a:pt x="525145" y="889000"/>
                </a:moveTo>
                <a:lnTo>
                  <a:pt x="525145" y="959485"/>
                </a:lnTo>
                <a:lnTo>
                  <a:pt x="489585" y="923925"/>
                </a:lnTo>
                <a:lnTo>
                  <a:pt x="525145" y="889000"/>
                </a:lnTo>
                <a:close/>
                <a:moveTo>
                  <a:pt x="685165" y="955675"/>
                </a:moveTo>
                <a:lnTo>
                  <a:pt x="685165" y="1005840"/>
                </a:lnTo>
                <a:lnTo>
                  <a:pt x="635000" y="1005840"/>
                </a:lnTo>
                <a:lnTo>
                  <a:pt x="685165" y="955675"/>
                </a:lnTo>
                <a:close/>
                <a:moveTo>
                  <a:pt x="710565" y="955675"/>
                </a:moveTo>
                <a:lnTo>
                  <a:pt x="760730" y="1005840"/>
                </a:lnTo>
                <a:lnTo>
                  <a:pt x="710565" y="1005840"/>
                </a:lnTo>
                <a:lnTo>
                  <a:pt x="710565" y="955675"/>
                </a:lnTo>
                <a:close/>
                <a:moveTo>
                  <a:pt x="871220" y="889000"/>
                </a:moveTo>
                <a:lnTo>
                  <a:pt x="906780" y="924560"/>
                </a:lnTo>
                <a:lnTo>
                  <a:pt x="871220" y="960120"/>
                </a:lnTo>
                <a:lnTo>
                  <a:pt x="871220" y="889000"/>
                </a:lnTo>
                <a:close/>
                <a:moveTo>
                  <a:pt x="889000" y="870585"/>
                </a:moveTo>
                <a:lnTo>
                  <a:pt x="960120" y="870585"/>
                </a:lnTo>
                <a:lnTo>
                  <a:pt x="924560" y="906145"/>
                </a:lnTo>
                <a:lnTo>
                  <a:pt x="889000" y="870585"/>
                </a:lnTo>
                <a:close/>
                <a:moveTo>
                  <a:pt x="1031240" y="786130"/>
                </a:moveTo>
                <a:lnTo>
                  <a:pt x="1031240" y="710565"/>
                </a:lnTo>
                <a:lnTo>
                  <a:pt x="1031240" y="684530"/>
                </a:lnTo>
                <a:lnTo>
                  <a:pt x="1031240" y="608965"/>
                </a:lnTo>
                <a:lnTo>
                  <a:pt x="1037590" y="602615"/>
                </a:lnTo>
                <a:lnTo>
                  <a:pt x="1132840" y="697865"/>
                </a:lnTo>
                <a:lnTo>
                  <a:pt x="1037590" y="793115"/>
                </a:lnTo>
                <a:lnTo>
                  <a:pt x="1031240" y="786130"/>
                </a:lnTo>
                <a:close/>
                <a:moveTo>
                  <a:pt x="1031240" y="559435"/>
                </a:moveTo>
                <a:lnTo>
                  <a:pt x="1031240" y="549910"/>
                </a:lnTo>
                <a:lnTo>
                  <a:pt x="1053465" y="549910"/>
                </a:lnTo>
                <a:lnTo>
                  <a:pt x="1037590" y="565785"/>
                </a:lnTo>
                <a:lnTo>
                  <a:pt x="1031240" y="559435"/>
                </a:lnTo>
                <a:close/>
                <a:moveTo>
                  <a:pt x="836295" y="364490"/>
                </a:moveTo>
                <a:lnTo>
                  <a:pt x="829945" y="358140"/>
                </a:lnTo>
                <a:lnTo>
                  <a:pt x="845820" y="342265"/>
                </a:lnTo>
                <a:lnTo>
                  <a:pt x="845820" y="364490"/>
                </a:lnTo>
                <a:lnTo>
                  <a:pt x="836295" y="364490"/>
                </a:lnTo>
                <a:close/>
                <a:moveTo>
                  <a:pt x="786765" y="364490"/>
                </a:moveTo>
                <a:lnTo>
                  <a:pt x="711200" y="364490"/>
                </a:lnTo>
                <a:lnTo>
                  <a:pt x="685165" y="364490"/>
                </a:lnTo>
                <a:lnTo>
                  <a:pt x="609600" y="364490"/>
                </a:lnTo>
                <a:lnTo>
                  <a:pt x="603250" y="358140"/>
                </a:lnTo>
                <a:lnTo>
                  <a:pt x="698500" y="262890"/>
                </a:lnTo>
                <a:lnTo>
                  <a:pt x="793750" y="358140"/>
                </a:lnTo>
                <a:lnTo>
                  <a:pt x="786765" y="364490"/>
                </a:lnTo>
                <a:close/>
                <a:moveTo>
                  <a:pt x="560070" y="364490"/>
                </a:moveTo>
                <a:lnTo>
                  <a:pt x="550545" y="364490"/>
                </a:lnTo>
                <a:lnTo>
                  <a:pt x="550545" y="342265"/>
                </a:lnTo>
                <a:lnTo>
                  <a:pt x="566420" y="358140"/>
                </a:lnTo>
                <a:lnTo>
                  <a:pt x="560070" y="364490"/>
                </a:lnTo>
                <a:close/>
                <a:moveTo>
                  <a:pt x="525145" y="399415"/>
                </a:moveTo>
                <a:lnTo>
                  <a:pt x="471805" y="452755"/>
                </a:lnTo>
                <a:lnTo>
                  <a:pt x="471805" y="452755"/>
                </a:lnTo>
                <a:lnTo>
                  <a:pt x="400050" y="524510"/>
                </a:lnTo>
                <a:lnTo>
                  <a:pt x="390525" y="524510"/>
                </a:lnTo>
                <a:lnTo>
                  <a:pt x="390525" y="389890"/>
                </a:lnTo>
                <a:lnTo>
                  <a:pt x="525145" y="389890"/>
                </a:lnTo>
                <a:lnTo>
                  <a:pt x="525145" y="399415"/>
                </a:lnTo>
                <a:close/>
                <a:moveTo>
                  <a:pt x="364490" y="559435"/>
                </a:moveTo>
                <a:lnTo>
                  <a:pt x="358140" y="565785"/>
                </a:lnTo>
                <a:lnTo>
                  <a:pt x="342265" y="549910"/>
                </a:lnTo>
                <a:lnTo>
                  <a:pt x="364490" y="549910"/>
                </a:lnTo>
                <a:lnTo>
                  <a:pt x="364490" y="559435"/>
                </a:lnTo>
                <a:close/>
                <a:moveTo>
                  <a:pt x="364490" y="608965"/>
                </a:moveTo>
                <a:lnTo>
                  <a:pt x="364490" y="684530"/>
                </a:lnTo>
                <a:lnTo>
                  <a:pt x="364490" y="710565"/>
                </a:lnTo>
                <a:lnTo>
                  <a:pt x="364490" y="786130"/>
                </a:lnTo>
                <a:lnTo>
                  <a:pt x="358140" y="792480"/>
                </a:lnTo>
                <a:lnTo>
                  <a:pt x="262890" y="697230"/>
                </a:lnTo>
                <a:lnTo>
                  <a:pt x="358140" y="601980"/>
                </a:lnTo>
                <a:lnTo>
                  <a:pt x="364490" y="608965"/>
                </a:lnTo>
                <a:close/>
                <a:moveTo>
                  <a:pt x="364490" y="835660"/>
                </a:moveTo>
                <a:lnTo>
                  <a:pt x="364490" y="845185"/>
                </a:lnTo>
                <a:lnTo>
                  <a:pt x="342265" y="845185"/>
                </a:lnTo>
                <a:lnTo>
                  <a:pt x="358140" y="829310"/>
                </a:lnTo>
                <a:lnTo>
                  <a:pt x="364490" y="835660"/>
                </a:lnTo>
                <a:close/>
                <a:moveTo>
                  <a:pt x="560070" y="1031240"/>
                </a:moveTo>
                <a:lnTo>
                  <a:pt x="566420" y="1037590"/>
                </a:lnTo>
                <a:lnTo>
                  <a:pt x="550545" y="1053465"/>
                </a:lnTo>
                <a:lnTo>
                  <a:pt x="550545" y="1031240"/>
                </a:lnTo>
                <a:lnTo>
                  <a:pt x="560070" y="1031240"/>
                </a:lnTo>
                <a:close/>
                <a:moveTo>
                  <a:pt x="609600" y="1031240"/>
                </a:moveTo>
                <a:lnTo>
                  <a:pt x="685165" y="1031240"/>
                </a:lnTo>
                <a:lnTo>
                  <a:pt x="711200" y="1031240"/>
                </a:lnTo>
                <a:lnTo>
                  <a:pt x="786765" y="1031240"/>
                </a:lnTo>
                <a:lnTo>
                  <a:pt x="793115" y="1037590"/>
                </a:lnTo>
                <a:lnTo>
                  <a:pt x="697865" y="1132840"/>
                </a:lnTo>
                <a:lnTo>
                  <a:pt x="602615" y="1037590"/>
                </a:lnTo>
                <a:lnTo>
                  <a:pt x="609600" y="1031240"/>
                </a:lnTo>
                <a:close/>
                <a:moveTo>
                  <a:pt x="836295" y="1031240"/>
                </a:moveTo>
                <a:lnTo>
                  <a:pt x="845820" y="1031240"/>
                </a:lnTo>
                <a:lnTo>
                  <a:pt x="845820" y="1053465"/>
                </a:lnTo>
                <a:lnTo>
                  <a:pt x="829945" y="1037590"/>
                </a:lnTo>
                <a:lnTo>
                  <a:pt x="836295" y="1031240"/>
                </a:lnTo>
                <a:close/>
                <a:moveTo>
                  <a:pt x="871220" y="996315"/>
                </a:moveTo>
                <a:lnTo>
                  <a:pt x="924560" y="942975"/>
                </a:lnTo>
                <a:lnTo>
                  <a:pt x="942975" y="924560"/>
                </a:lnTo>
                <a:lnTo>
                  <a:pt x="996315" y="871220"/>
                </a:lnTo>
                <a:lnTo>
                  <a:pt x="1005840" y="871220"/>
                </a:lnTo>
                <a:lnTo>
                  <a:pt x="1005840" y="1005840"/>
                </a:lnTo>
                <a:lnTo>
                  <a:pt x="871220" y="1005840"/>
                </a:lnTo>
                <a:lnTo>
                  <a:pt x="871220" y="996315"/>
                </a:lnTo>
                <a:close/>
                <a:moveTo>
                  <a:pt x="1031240" y="835660"/>
                </a:moveTo>
                <a:lnTo>
                  <a:pt x="1037590" y="829310"/>
                </a:lnTo>
                <a:lnTo>
                  <a:pt x="1053465" y="845185"/>
                </a:lnTo>
                <a:lnTo>
                  <a:pt x="1031240" y="845185"/>
                </a:lnTo>
                <a:lnTo>
                  <a:pt x="1031240" y="835660"/>
                </a:lnTo>
                <a:close/>
                <a:moveTo>
                  <a:pt x="1115695" y="524510"/>
                </a:moveTo>
                <a:lnTo>
                  <a:pt x="1151255" y="488950"/>
                </a:lnTo>
                <a:lnTo>
                  <a:pt x="1165860" y="503555"/>
                </a:lnTo>
                <a:lnTo>
                  <a:pt x="1165860" y="524510"/>
                </a:lnTo>
                <a:lnTo>
                  <a:pt x="1115695" y="524510"/>
                </a:lnTo>
                <a:close/>
                <a:moveTo>
                  <a:pt x="1165860" y="229870"/>
                </a:moveTo>
                <a:lnTo>
                  <a:pt x="1165860" y="467360"/>
                </a:lnTo>
                <a:lnTo>
                  <a:pt x="1151255" y="452755"/>
                </a:lnTo>
                <a:lnTo>
                  <a:pt x="1079500" y="524510"/>
                </a:lnTo>
                <a:lnTo>
                  <a:pt x="1031240" y="524510"/>
                </a:lnTo>
                <a:lnTo>
                  <a:pt x="1031240" y="364490"/>
                </a:lnTo>
                <a:lnTo>
                  <a:pt x="871220" y="364490"/>
                </a:lnTo>
                <a:lnTo>
                  <a:pt x="871220" y="316230"/>
                </a:lnTo>
                <a:lnTo>
                  <a:pt x="942975" y="244475"/>
                </a:lnTo>
                <a:lnTo>
                  <a:pt x="928370" y="229870"/>
                </a:lnTo>
                <a:lnTo>
                  <a:pt x="1165860" y="229870"/>
                </a:lnTo>
                <a:close/>
                <a:moveTo>
                  <a:pt x="891540" y="229870"/>
                </a:moveTo>
                <a:lnTo>
                  <a:pt x="906145" y="244475"/>
                </a:lnTo>
                <a:lnTo>
                  <a:pt x="870585" y="280035"/>
                </a:lnTo>
                <a:lnTo>
                  <a:pt x="870585" y="229870"/>
                </a:lnTo>
                <a:lnTo>
                  <a:pt x="891540" y="229870"/>
                </a:lnTo>
                <a:close/>
                <a:moveTo>
                  <a:pt x="697865" y="36195"/>
                </a:moveTo>
                <a:lnTo>
                  <a:pt x="866140" y="204470"/>
                </a:lnTo>
                <a:lnTo>
                  <a:pt x="845185" y="204470"/>
                </a:lnTo>
                <a:lnTo>
                  <a:pt x="845185" y="306070"/>
                </a:lnTo>
                <a:lnTo>
                  <a:pt x="810895" y="340360"/>
                </a:lnTo>
                <a:lnTo>
                  <a:pt x="697865" y="227330"/>
                </a:lnTo>
                <a:lnTo>
                  <a:pt x="584835" y="340360"/>
                </a:lnTo>
                <a:lnTo>
                  <a:pt x="550545" y="306070"/>
                </a:lnTo>
                <a:lnTo>
                  <a:pt x="550545" y="204470"/>
                </a:lnTo>
                <a:lnTo>
                  <a:pt x="529590" y="204470"/>
                </a:lnTo>
                <a:lnTo>
                  <a:pt x="697865" y="36195"/>
                </a:lnTo>
                <a:close/>
                <a:moveTo>
                  <a:pt x="504190" y="229870"/>
                </a:moveTo>
                <a:lnTo>
                  <a:pt x="525145" y="229870"/>
                </a:lnTo>
                <a:lnTo>
                  <a:pt x="525145" y="280035"/>
                </a:lnTo>
                <a:lnTo>
                  <a:pt x="489585" y="244475"/>
                </a:lnTo>
                <a:lnTo>
                  <a:pt x="504190" y="229870"/>
                </a:lnTo>
                <a:close/>
                <a:moveTo>
                  <a:pt x="229870" y="229870"/>
                </a:moveTo>
                <a:lnTo>
                  <a:pt x="467360" y="229870"/>
                </a:lnTo>
                <a:lnTo>
                  <a:pt x="452755" y="244475"/>
                </a:lnTo>
                <a:lnTo>
                  <a:pt x="524510" y="316230"/>
                </a:lnTo>
                <a:lnTo>
                  <a:pt x="524510" y="364490"/>
                </a:lnTo>
                <a:lnTo>
                  <a:pt x="364490" y="364490"/>
                </a:lnTo>
                <a:lnTo>
                  <a:pt x="364490" y="524510"/>
                </a:lnTo>
                <a:lnTo>
                  <a:pt x="316230" y="524510"/>
                </a:lnTo>
                <a:lnTo>
                  <a:pt x="244475" y="452755"/>
                </a:lnTo>
                <a:lnTo>
                  <a:pt x="229870" y="467360"/>
                </a:lnTo>
                <a:lnTo>
                  <a:pt x="229870" y="229870"/>
                </a:lnTo>
                <a:close/>
                <a:moveTo>
                  <a:pt x="229870" y="504190"/>
                </a:moveTo>
                <a:lnTo>
                  <a:pt x="244475" y="489585"/>
                </a:lnTo>
                <a:lnTo>
                  <a:pt x="280035" y="525145"/>
                </a:lnTo>
                <a:lnTo>
                  <a:pt x="229870" y="525145"/>
                </a:lnTo>
                <a:lnTo>
                  <a:pt x="229870" y="504190"/>
                </a:lnTo>
                <a:close/>
                <a:moveTo>
                  <a:pt x="36195" y="697865"/>
                </a:moveTo>
                <a:lnTo>
                  <a:pt x="204470" y="529590"/>
                </a:lnTo>
                <a:lnTo>
                  <a:pt x="204470" y="550545"/>
                </a:lnTo>
                <a:lnTo>
                  <a:pt x="306070" y="550545"/>
                </a:lnTo>
                <a:lnTo>
                  <a:pt x="340360" y="584835"/>
                </a:lnTo>
                <a:lnTo>
                  <a:pt x="227330" y="697865"/>
                </a:lnTo>
                <a:lnTo>
                  <a:pt x="340360" y="810895"/>
                </a:lnTo>
                <a:lnTo>
                  <a:pt x="306070" y="845185"/>
                </a:lnTo>
                <a:lnTo>
                  <a:pt x="204470" y="845185"/>
                </a:lnTo>
                <a:lnTo>
                  <a:pt x="204470" y="866140"/>
                </a:lnTo>
                <a:lnTo>
                  <a:pt x="36195" y="697865"/>
                </a:lnTo>
                <a:close/>
                <a:moveTo>
                  <a:pt x="280035" y="870585"/>
                </a:moveTo>
                <a:lnTo>
                  <a:pt x="244475" y="906145"/>
                </a:lnTo>
                <a:lnTo>
                  <a:pt x="229870" y="891540"/>
                </a:lnTo>
                <a:lnTo>
                  <a:pt x="229870" y="870585"/>
                </a:lnTo>
                <a:lnTo>
                  <a:pt x="280035" y="870585"/>
                </a:lnTo>
                <a:close/>
                <a:moveTo>
                  <a:pt x="229870" y="1165860"/>
                </a:moveTo>
                <a:lnTo>
                  <a:pt x="229870" y="928370"/>
                </a:lnTo>
                <a:lnTo>
                  <a:pt x="244475" y="942975"/>
                </a:lnTo>
                <a:lnTo>
                  <a:pt x="316230" y="871220"/>
                </a:lnTo>
                <a:lnTo>
                  <a:pt x="364490" y="871220"/>
                </a:lnTo>
                <a:lnTo>
                  <a:pt x="364490" y="1031240"/>
                </a:lnTo>
                <a:lnTo>
                  <a:pt x="524510" y="1031240"/>
                </a:lnTo>
                <a:lnTo>
                  <a:pt x="524510" y="1079500"/>
                </a:lnTo>
                <a:lnTo>
                  <a:pt x="452755" y="1151255"/>
                </a:lnTo>
                <a:lnTo>
                  <a:pt x="467360" y="1165860"/>
                </a:lnTo>
                <a:lnTo>
                  <a:pt x="229870" y="1165860"/>
                </a:lnTo>
                <a:close/>
                <a:moveTo>
                  <a:pt x="504190" y="1165860"/>
                </a:moveTo>
                <a:lnTo>
                  <a:pt x="489585" y="1151255"/>
                </a:lnTo>
                <a:lnTo>
                  <a:pt x="525145" y="1115695"/>
                </a:lnTo>
                <a:lnTo>
                  <a:pt x="525145" y="1165860"/>
                </a:lnTo>
                <a:lnTo>
                  <a:pt x="504190" y="1165860"/>
                </a:lnTo>
                <a:close/>
                <a:moveTo>
                  <a:pt x="697865" y="1359535"/>
                </a:moveTo>
                <a:lnTo>
                  <a:pt x="529590" y="1191260"/>
                </a:lnTo>
                <a:lnTo>
                  <a:pt x="550545" y="1191260"/>
                </a:lnTo>
                <a:lnTo>
                  <a:pt x="550545" y="1089660"/>
                </a:lnTo>
                <a:lnTo>
                  <a:pt x="584835" y="1055370"/>
                </a:lnTo>
                <a:lnTo>
                  <a:pt x="697865" y="1168400"/>
                </a:lnTo>
                <a:lnTo>
                  <a:pt x="810895" y="1055370"/>
                </a:lnTo>
                <a:lnTo>
                  <a:pt x="845185" y="1089660"/>
                </a:lnTo>
                <a:lnTo>
                  <a:pt x="845185" y="1191260"/>
                </a:lnTo>
                <a:lnTo>
                  <a:pt x="866140" y="1191260"/>
                </a:lnTo>
                <a:lnTo>
                  <a:pt x="697865" y="1359535"/>
                </a:lnTo>
                <a:close/>
                <a:moveTo>
                  <a:pt x="891540" y="1165860"/>
                </a:moveTo>
                <a:lnTo>
                  <a:pt x="871220" y="1165860"/>
                </a:lnTo>
                <a:lnTo>
                  <a:pt x="871220" y="1115695"/>
                </a:lnTo>
                <a:lnTo>
                  <a:pt x="906780" y="1151255"/>
                </a:lnTo>
                <a:lnTo>
                  <a:pt x="891540" y="1165860"/>
                </a:lnTo>
                <a:close/>
                <a:moveTo>
                  <a:pt x="928370" y="1165860"/>
                </a:moveTo>
                <a:lnTo>
                  <a:pt x="942975" y="1151255"/>
                </a:lnTo>
                <a:lnTo>
                  <a:pt x="871220" y="1079500"/>
                </a:lnTo>
                <a:lnTo>
                  <a:pt x="871220" y="1031240"/>
                </a:lnTo>
                <a:lnTo>
                  <a:pt x="1031240" y="1031240"/>
                </a:lnTo>
                <a:lnTo>
                  <a:pt x="1031240" y="871220"/>
                </a:lnTo>
                <a:lnTo>
                  <a:pt x="1079500" y="871220"/>
                </a:lnTo>
                <a:lnTo>
                  <a:pt x="1151255" y="942975"/>
                </a:lnTo>
                <a:lnTo>
                  <a:pt x="1165860" y="928370"/>
                </a:lnTo>
                <a:lnTo>
                  <a:pt x="1165860" y="1165860"/>
                </a:lnTo>
                <a:lnTo>
                  <a:pt x="928370" y="1165860"/>
                </a:lnTo>
                <a:close/>
              </a:path>
            </a:pathLst>
          </a:custGeom>
          <a:gradFill>
            <a:gsLst>
              <a:gs pos="47000">
                <a:schemeClr val="accent1">
                  <a:lumMod val="90000"/>
                </a:schemeClr>
              </a:gs>
              <a:gs pos="0">
                <a:srgbClr val="C0BA9A"/>
              </a:gs>
              <a:gs pos="77000">
                <a:srgbClr val="BFB998"/>
              </a:gs>
            </a:gsLst>
            <a:lin ang="2700000" scaled="1"/>
          </a:gradFill>
          <a:ln w="6350" cap="flat">
            <a:noFill/>
            <a:prstDash val="solid"/>
            <a:miter/>
          </a:ln>
        </p:spPr>
        <p:txBody>
          <a:bodyPr rtlCol="0" anchor="ctr"/>
          <a:lstStyle/>
          <a:p>
            <a:endParaRPr lang="en-US"/>
          </a:p>
        </p:txBody>
      </p:sp>
    </p:spTree>
    <p:extLst>
      <p:ext uri="{BB962C8B-B14F-4D97-AF65-F5344CB8AC3E}">
        <p14:creationId xmlns:p14="http://schemas.microsoft.com/office/powerpoint/2010/main" val="3118304935"/>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aphic 4">
            <a:extLst>
              <a:ext uri="{FF2B5EF4-FFF2-40B4-BE49-F238E27FC236}">
                <a16:creationId xmlns:a16="http://schemas.microsoft.com/office/drawing/2014/main" id="{F7B90A97-042B-4B99-A06C-AF06CA4A48DA}"/>
              </a:ext>
            </a:extLst>
          </p:cNvPr>
          <p:cNvGrpSpPr/>
          <p:nvPr/>
        </p:nvGrpSpPr>
        <p:grpSpPr>
          <a:xfrm>
            <a:off x="-957943" y="-1172327"/>
            <a:ext cx="3344817" cy="3344819"/>
            <a:chOff x="7148830" y="4535804"/>
            <a:chExt cx="1397634" cy="1397635"/>
          </a:xfrm>
          <a:solidFill>
            <a:schemeClr val="accent4">
              <a:lumMod val="20000"/>
              <a:lumOff val="80000"/>
              <a:alpha val="60000"/>
            </a:schemeClr>
          </a:solidFill>
        </p:grpSpPr>
        <p:sp>
          <p:nvSpPr>
            <p:cNvPr id="21" name="Freeform: Shape 20">
              <a:extLst>
                <a:ext uri="{FF2B5EF4-FFF2-40B4-BE49-F238E27FC236}">
                  <a16:creationId xmlns:a16="http://schemas.microsoft.com/office/drawing/2014/main" id="{8497EE5F-D56E-4968-BD9B-8BA2F24509B5}"/>
                </a:ext>
              </a:extLst>
            </p:cNvPr>
            <p:cNvSpPr/>
            <p:nvPr/>
          </p:nvSpPr>
          <p:spPr>
            <a:xfrm>
              <a:off x="7148830" y="4535804"/>
              <a:ext cx="1397634" cy="1397635"/>
            </a:xfrm>
            <a:custGeom>
              <a:avLst/>
              <a:gdLst>
                <a:gd name="connsiteX0" fmla="*/ 1392555 w 1397634"/>
                <a:gd name="connsiteY0" fmla="*/ 691515 h 1397635"/>
                <a:gd name="connsiteX1" fmla="*/ 1305560 w 1397634"/>
                <a:gd name="connsiteY1" fmla="*/ 608330 h 1397635"/>
                <a:gd name="connsiteX2" fmla="*/ 1305560 w 1397634"/>
                <a:gd name="connsiteY2" fmla="*/ 608330 h 1397635"/>
                <a:gd name="connsiteX3" fmla="*/ 1142364 w 1397634"/>
                <a:gd name="connsiteY3" fmla="*/ 415925 h 1397635"/>
                <a:gd name="connsiteX4" fmla="*/ 1193164 w 1397634"/>
                <a:gd name="connsiteY4" fmla="*/ 211455 h 1397635"/>
                <a:gd name="connsiteX5" fmla="*/ 1191260 w 1397634"/>
                <a:gd name="connsiteY5" fmla="*/ 204470 h 1397635"/>
                <a:gd name="connsiteX6" fmla="*/ 1184275 w 1397634"/>
                <a:gd name="connsiteY6" fmla="*/ 202565 h 1397635"/>
                <a:gd name="connsiteX7" fmla="*/ 980439 w 1397634"/>
                <a:gd name="connsiteY7" fmla="*/ 253365 h 1397635"/>
                <a:gd name="connsiteX8" fmla="*/ 786764 w 1397634"/>
                <a:gd name="connsiteY8" fmla="*/ 88900 h 1397635"/>
                <a:gd name="connsiteX9" fmla="*/ 704214 w 1397634"/>
                <a:gd name="connsiteY9" fmla="*/ 3810 h 1397635"/>
                <a:gd name="connsiteX10" fmla="*/ 697864 w 1397634"/>
                <a:gd name="connsiteY10" fmla="*/ 0 h 1397635"/>
                <a:gd name="connsiteX11" fmla="*/ 691514 w 1397634"/>
                <a:gd name="connsiteY11" fmla="*/ 3810 h 1397635"/>
                <a:gd name="connsiteX12" fmla="*/ 607060 w 1397634"/>
                <a:gd name="connsiteY12" fmla="*/ 92710 h 1397635"/>
                <a:gd name="connsiteX13" fmla="*/ 602614 w 1397634"/>
                <a:gd name="connsiteY13" fmla="*/ 87630 h 1397635"/>
                <a:gd name="connsiteX14" fmla="*/ 411480 w 1397634"/>
                <a:gd name="connsiteY14" fmla="*/ 250190 h 1397635"/>
                <a:gd name="connsiteX15" fmla="*/ 211455 w 1397634"/>
                <a:gd name="connsiteY15" fmla="*/ 202565 h 1397635"/>
                <a:gd name="connsiteX16" fmla="*/ 204470 w 1397634"/>
                <a:gd name="connsiteY16" fmla="*/ 204470 h 1397635"/>
                <a:gd name="connsiteX17" fmla="*/ 202564 w 1397634"/>
                <a:gd name="connsiteY17" fmla="*/ 211455 h 1397635"/>
                <a:gd name="connsiteX18" fmla="*/ 249555 w 1397634"/>
                <a:gd name="connsiteY18" fmla="*/ 411480 h 1397635"/>
                <a:gd name="connsiteX19" fmla="*/ 82550 w 1397634"/>
                <a:gd name="connsiteY19" fmla="*/ 608330 h 1397635"/>
                <a:gd name="connsiteX20" fmla="*/ 85725 w 1397634"/>
                <a:gd name="connsiteY20" fmla="*/ 610870 h 1397635"/>
                <a:gd name="connsiteX21" fmla="*/ 3810 w 1397634"/>
                <a:gd name="connsiteY21" fmla="*/ 691515 h 1397635"/>
                <a:gd name="connsiteX22" fmla="*/ 0 w 1397634"/>
                <a:gd name="connsiteY22" fmla="*/ 697865 h 1397635"/>
                <a:gd name="connsiteX23" fmla="*/ 3810 w 1397634"/>
                <a:gd name="connsiteY23" fmla="*/ 704215 h 1397635"/>
                <a:gd name="connsiteX24" fmla="*/ 87630 w 1397634"/>
                <a:gd name="connsiteY24" fmla="*/ 786130 h 1397635"/>
                <a:gd name="connsiteX25" fmla="*/ 82550 w 1397634"/>
                <a:gd name="connsiteY25" fmla="*/ 790575 h 1397635"/>
                <a:gd name="connsiteX26" fmla="*/ 248285 w 1397634"/>
                <a:gd name="connsiteY26" fmla="*/ 986155 h 1397635"/>
                <a:gd name="connsiteX27" fmla="*/ 202564 w 1397634"/>
                <a:gd name="connsiteY27" fmla="*/ 1184910 h 1397635"/>
                <a:gd name="connsiteX28" fmla="*/ 204470 w 1397634"/>
                <a:gd name="connsiteY28" fmla="*/ 1191895 h 1397635"/>
                <a:gd name="connsiteX29" fmla="*/ 211455 w 1397634"/>
                <a:gd name="connsiteY29" fmla="*/ 1193800 h 1397635"/>
                <a:gd name="connsiteX30" fmla="*/ 267335 w 1397634"/>
                <a:gd name="connsiteY30" fmla="*/ 1201420 h 1397635"/>
                <a:gd name="connsiteX31" fmla="*/ 410210 w 1397634"/>
                <a:gd name="connsiteY31" fmla="*/ 1148080 h 1397635"/>
                <a:gd name="connsiteX32" fmla="*/ 603250 w 1397634"/>
                <a:gd name="connsiteY32" fmla="*/ 1311910 h 1397635"/>
                <a:gd name="connsiteX33" fmla="*/ 608330 w 1397634"/>
                <a:gd name="connsiteY33" fmla="*/ 1306195 h 1397635"/>
                <a:gd name="connsiteX34" fmla="*/ 692150 w 1397634"/>
                <a:gd name="connsiteY34" fmla="*/ 1393825 h 1397635"/>
                <a:gd name="connsiteX35" fmla="*/ 698500 w 1397634"/>
                <a:gd name="connsiteY35" fmla="*/ 1397635 h 1397635"/>
                <a:gd name="connsiteX36" fmla="*/ 704850 w 1397634"/>
                <a:gd name="connsiteY36" fmla="*/ 1393825 h 1397635"/>
                <a:gd name="connsiteX37" fmla="*/ 785495 w 1397634"/>
                <a:gd name="connsiteY37" fmla="*/ 1311910 h 1397635"/>
                <a:gd name="connsiteX38" fmla="*/ 786130 w 1397634"/>
                <a:gd name="connsiteY38" fmla="*/ 1312545 h 1397635"/>
                <a:gd name="connsiteX39" fmla="*/ 982980 w 1397634"/>
                <a:gd name="connsiteY39" fmla="*/ 1145540 h 1397635"/>
                <a:gd name="connsiteX40" fmla="*/ 1129664 w 1397634"/>
                <a:gd name="connsiteY40" fmla="*/ 1202055 h 1397635"/>
                <a:gd name="connsiteX41" fmla="*/ 1185545 w 1397634"/>
                <a:gd name="connsiteY41" fmla="*/ 1194435 h 1397635"/>
                <a:gd name="connsiteX42" fmla="*/ 1192530 w 1397634"/>
                <a:gd name="connsiteY42" fmla="*/ 1192530 h 1397635"/>
                <a:gd name="connsiteX43" fmla="*/ 1194435 w 1397634"/>
                <a:gd name="connsiteY43" fmla="*/ 1185545 h 1397635"/>
                <a:gd name="connsiteX44" fmla="*/ 1144905 w 1397634"/>
                <a:gd name="connsiteY44" fmla="*/ 982345 h 1397635"/>
                <a:gd name="connsiteX45" fmla="*/ 1306830 w 1397634"/>
                <a:gd name="connsiteY45" fmla="*/ 791210 h 1397635"/>
                <a:gd name="connsiteX46" fmla="*/ 1304925 w 1397634"/>
                <a:gd name="connsiteY46" fmla="*/ 789305 h 1397635"/>
                <a:gd name="connsiteX47" fmla="*/ 1393825 w 1397634"/>
                <a:gd name="connsiteY47" fmla="*/ 704850 h 1397635"/>
                <a:gd name="connsiteX48" fmla="*/ 1397635 w 1397634"/>
                <a:gd name="connsiteY48" fmla="*/ 698500 h 1397635"/>
                <a:gd name="connsiteX49" fmla="*/ 1392555 w 1397634"/>
                <a:gd name="connsiteY49" fmla="*/ 691515 h 1397635"/>
                <a:gd name="connsiteX50" fmla="*/ 1016635 w 1397634"/>
                <a:gd name="connsiteY50" fmla="*/ 691515 h 1397635"/>
                <a:gd name="connsiteX51" fmla="*/ 1012825 w 1397634"/>
                <a:gd name="connsiteY51" fmla="*/ 697865 h 1397635"/>
                <a:gd name="connsiteX52" fmla="*/ 1016635 w 1397634"/>
                <a:gd name="connsiteY52" fmla="*/ 704215 h 1397635"/>
                <a:gd name="connsiteX53" fmla="*/ 1101725 w 1397634"/>
                <a:gd name="connsiteY53" fmla="*/ 786765 h 1397635"/>
                <a:gd name="connsiteX54" fmla="*/ 1066164 w 1397634"/>
                <a:gd name="connsiteY54" fmla="*/ 822325 h 1397635"/>
                <a:gd name="connsiteX55" fmla="*/ 1033780 w 1397634"/>
                <a:gd name="connsiteY55" fmla="*/ 822325 h 1397635"/>
                <a:gd name="connsiteX56" fmla="*/ 909320 w 1397634"/>
                <a:gd name="connsiteY56" fmla="*/ 697865 h 1397635"/>
                <a:gd name="connsiteX57" fmla="*/ 1033780 w 1397634"/>
                <a:gd name="connsiteY57" fmla="*/ 573405 h 1397635"/>
                <a:gd name="connsiteX58" fmla="*/ 1066164 w 1397634"/>
                <a:gd name="connsiteY58" fmla="*/ 573405 h 1397635"/>
                <a:gd name="connsiteX59" fmla="*/ 1101725 w 1397634"/>
                <a:gd name="connsiteY59" fmla="*/ 608965 h 1397635"/>
                <a:gd name="connsiteX60" fmla="*/ 1016635 w 1397634"/>
                <a:gd name="connsiteY60" fmla="*/ 691515 h 1397635"/>
                <a:gd name="connsiteX61" fmla="*/ 1120775 w 1397634"/>
                <a:gd name="connsiteY61" fmla="*/ 628015 h 1397635"/>
                <a:gd name="connsiteX62" fmla="*/ 1190625 w 1397634"/>
                <a:gd name="connsiteY62" fmla="*/ 697865 h 1397635"/>
                <a:gd name="connsiteX63" fmla="*/ 1120775 w 1397634"/>
                <a:gd name="connsiteY63" fmla="*/ 767715 h 1397635"/>
                <a:gd name="connsiteX64" fmla="*/ 1042670 w 1397634"/>
                <a:gd name="connsiteY64" fmla="*/ 697865 h 1397635"/>
                <a:gd name="connsiteX65" fmla="*/ 1120775 w 1397634"/>
                <a:gd name="connsiteY65" fmla="*/ 628015 h 1397635"/>
                <a:gd name="connsiteX66" fmla="*/ 983614 w 1397634"/>
                <a:gd name="connsiteY66" fmla="*/ 1109345 h 1397635"/>
                <a:gd name="connsiteX67" fmla="*/ 958850 w 1397634"/>
                <a:gd name="connsiteY67" fmla="*/ 1072515 h 1397635"/>
                <a:gd name="connsiteX68" fmla="*/ 1027430 w 1397634"/>
                <a:gd name="connsiteY68" fmla="*/ 1072515 h 1397635"/>
                <a:gd name="connsiteX69" fmla="*/ 983614 w 1397634"/>
                <a:gd name="connsiteY69" fmla="*/ 1109345 h 1397635"/>
                <a:gd name="connsiteX70" fmla="*/ 1045845 w 1397634"/>
                <a:gd name="connsiteY70" fmla="*/ 1046480 h 1397635"/>
                <a:gd name="connsiteX71" fmla="*/ 947420 w 1397634"/>
                <a:gd name="connsiteY71" fmla="*/ 1046480 h 1397635"/>
                <a:gd name="connsiteX72" fmla="*/ 941705 w 1397634"/>
                <a:gd name="connsiteY72" fmla="*/ 941705 h 1397635"/>
                <a:gd name="connsiteX73" fmla="*/ 1046480 w 1397634"/>
                <a:gd name="connsiteY73" fmla="*/ 947420 h 1397635"/>
                <a:gd name="connsiteX74" fmla="*/ 1046480 w 1397634"/>
                <a:gd name="connsiteY74" fmla="*/ 1046480 h 1397635"/>
                <a:gd name="connsiteX75" fmla="*/ 1071880 w 1397634"/>
                <a:gd name="connsiteY75" fmla="*/ 958850 h 1397635"/>
                <a:gd name="connsiteX76" fmla="*/ 1108710 w 1397634"/>
                <a:gd name="connsiteY76" fmla="*/ 983615 h 1397635"/>
                <a:gd name="connsiteX77" fmla="*/ 1071880 w 1397634"/>
                <a:gd name="connsiteY77" fmla="*/ 1026795 h 1397635"/>
                <a:gd name="connsiteX78" fmla="*/ 1071880 w 1397634"/>
                <a:gd name="connsiteY78" fmla="*/ 958850 h 1397635"/>
                <a:gd name="connsiteX79" fmla="*/ 927735 w 1397634"/>
                <a:gd name="connsiteY79" fmla="*/ 918845 h 1397635"/>
                <a:gd name="connsiteX80" fmla="*/ 920750 w 1397634"/>
                <a:gd name="connsiteY80" fmla="*/ 920750 h 1397635"/>
                <a:gd name="connsiteX81" fmla="*/ 918845 w 1397634"/>
                <a:gd name="connsiteY81" fmla="*/ 927735 h 1397635"/>
                <a:gd name="connsiteX82" fmla="*/ 920750 w 1397634"/>
                <a:gd name="connsiteY82" fmla="*/ 1046480 h 1397635"/>
                <a:gd name="connsiteX83" fmla="*/ 870585 w 1397634"/>
                <a:gd name="connsiteY83" fmla="*/ 1046480 h 1397635"/>
                <a:gd name="connsiteX84" fmla="*/ 847725 w 1397634"/>
                <a:gd name="connsiteY84" fmla="*/ 1023620 h 1397635"/>
                <a:gd name="connsiteX85" fmla="*/ 847725 w 1397634"/>
                <a:gd name="connsiteY85" fmla="*/ 847725 h 1397635"/>
                <a:gd name="connsiteX86" fmla="*/ 1023620 w 1397634"/>
                <a:gd name="connsiteY86" fmla="*/ 847725 h 1397635"/>
                <a:gd name="connsiteX87" fmla="*/ 1046480 w 1397634"/>
                <a:gd name="connsiteY87" fmla="*/ 870585 h 1397635"/>
                <a:gd name="connsiteX88" fmla="*/ 1046480 w 1397634"/>
                <a:gd name="connsiteY88" fmla="*/ 920750 h 1397635"/>
                <a:gd name="connsiteX89" fmla="*/ 927735 w 1397634"/>
                <a:gd name="connsiteY89" fmla="*/ 918845 h 1397635"/>
                <a:gd name="connsiteX90" fmla="*/ 703580 w 1397634"/>
                <a:gd name="connsiteY90" fmla="*/ 1016635 h 1397635"/>
                <a:gd name="connsiteX91" fmla="*/ 697230 w 1397634"/>
                <a:gd name="connsiteY91" fmla="*/ 1012825 h 1397635"/>
                <a:gd name="connsiteX92" fmla="*/ 690880 w 1397634"/>
                <a:gd name="connsiteY92" fmla="*/ 1016635 h 1397635"/>
                <a:gd name="connsiteX93" fmla="*/ 608330 w 1397634"/>
                <a:gd name="connsiteY93" fmla="*/ 1101725 h 1397635"/>
                <a:gd name="connsiteX94" fmla="*/ 572770 w 1397634"/>
                <a:gd name="connsiteY94" fmla="*/ 1066165 h 1397635"/>
                <a:gd name="connsiteX95" fmla="*/ 572770 w 1397634"/>
                <a:gd name="connsiteY95" fmla="*/ 1033780 h 1397635"/>
                <a:gd name="connsiteX96" fmla="*/ 697230 w 1397634"/>
                <a:gd name="connsiteY96" fmla="*/ 909320 h 1397635"/>
                <a:gd name="connsiteX97" fmla="*/ 821689 w 1397634"/>
                <a:gd name="connsiteY97" fmla="*/ 1033780 h 1397635"/>
                <a:gd name="connsiteX98" fmla="*/ 821689 w 1397634"/>
                <a:gd name="connsiteY98" fmla="*/ 1066165 h 1397635"/>
                <a:gd name="connsiteX99" fmla="*/ 786130 w 1397634"/>
                <a:gd name="connsiteY99" fmla="*/ 1101725 h 1397635"/>
                <a:gd name="connsiteX100" fmla="*/ 703580 w 1397634"/>
                <a:gd name="connsiteY100" fmla="*/ 1016635 h 1397635"/>
                <a:gd name="connsiteX101" fmla="*/ 767080 w 1397634"/>
                <a:gd name="connsiteY101" fmla="*/ 1121410 h 1397635"/>
                <a:gd name="connsiteX102" fmla="*/ 697230 w 1397634"/>
                <a:gd name="connsiteY102" fmla="*/ 1191260 h 1397635"/>
                <a:gd name="connsiteX103" fmla="*/ 627380 w 1397634"/>
                <a:gd name="connsiteY103" fmla="*/ 1121410 h 1397635"/>
                <a:gd name="connsiteX104" fmla="*/ 697230 w 1397634"/>
                <a:gd name="connsiteY104" fmla="*/ 1043305 h 1397635"/>
                <a:gd name="connsiteX105" fmla="*/ 767080 w 1397634"/>
                <a:gd name="connsiteY105" fmla="*/ 1121410 h 1397635"/>
                <a:gd name="connsiteX106" fmla="*/ 474345 w 1397634"/>
                <a:gd name="connsiteY106" fmla="*/ 1046480 h 1397635"/>
                <a:gd name="connsiteX107" fmla="*/ 476250 w 1397634"/>
                <a:gd name="connsiteY107" fmla="*/ 927735 h 1397635"/>
                <a:gd name="connsiteX108" fmla="*/ 474345 w 1397634"/>
                <a:gd name="connsiteY108" fmla="*/ 920750 h 1397635"/>
                <a:gd name="connsiteX109" fmla="*/ 467360 w 1397634"/>
                <a:gd name="connsiteY109" fmla="*/ 918845 h 1397635"/>
                <a:gd name="connsiteX110" fmla="*/ 348614 w 1397634"/>
                <a:gd name="connsiteY110" fmla="*/ 920750 h 1397635"/>
                <a:gd name="connsiteX111" fmla="*/ 348614 w 1397634"/>
                <a:gd name="connsiteY111" fmla="*/ 870585 h 1397635"/>
                <a:gd name="connsiteX112" fmla="*/ 371475 w 1397634"/>
                <a:gd name="connsiteY112" fmla="*/ 847725 h 1397635"/>
                <a:gd name="connsiteX113" fmla="*/ 547370 w 1397634"/>
                <a:gd name="connsiteY113" fmla="*/ 847725 h 1397635"/>
                <a:gd name="connsiteX114" fmla="*/ 547370 w 1397634"/>
                <a:gd name="connsiteY114" fmla="*/ 1023620 h 1397635"/>
                <a:gd name="connsiteX115" fmla="*/ 524510 w 1397634"/>
                <a:gd name="connsiteY115" fmla="*/ 1046480 h 1397635"/>
                <a:gd name="connsiteX116" fmla="*/ 474345 w 1397634"/>
                <a:gd name="connsiteY116" fmla="*/ 1046480 h 1397635"/>
                <a:gd name="connsiteX117" fmla="*/ 360045 w 1397634"/>
                <a:gd name="connsiteY117" fmla="*/ 1072515 h 1397635"/>
                <a:gd name="connsiteX118" fmla="*/ 436245 w 1397634"/>
                <a:gd name="connsiteY118" fmla="*/ 1072515 h 1397635"/>
                <a:gd name="connsiteX119" fmla="*/ 407670 w 1397634"/>
                <a:gd name="connsiteY119" fmla="*/ 1113155 h 1397635"/>
                <a:gd name="connsiteX120" fmla="*/ 360045 w 1397634"/>
                <a:gd name="connsiteY120" fmla="*/ 1072515 h 1397635"/>
                <a:gd name="connsiteX121" fmla="*/ 348614 w 1397634"/>
                <a:gd name="connsiteY121" fmla="*/ 1046480 h 1397635"/>
                <a:gd name="connsiteX122" fmla="*/ 348614 w 1397634"/>
                <a:gd name="connsiteY122" fmla="*/ 948055 h 1397635"/>
                <a:gd name="connsiteX123" fmla="*/ 453389 w 1397634"/>
                <a:gd name="connsiteY123" fmla="*/ 942340 h 1397635"/>
                <a:gd name="connsiteX124" fmla="*/ 447675 w 1397634"/>
                <a:gd name="connsiteY124" fmla="*/ 1047115 h 1397635"/>
                <a:gd name="connsiteX125" fmla="*/ 348614 w 1397634"/>
                <a:gd name="connsiteY125" fmla="*/ 1047115 h 1397635"/>
                <a:gd name="connsiteX126" fmla="*/ 322580 w 1397634"/>
                <a:gd name="connsiteY126" fmla="*/ 1035685 h 1397635"/>
                <a:gd name="connsiteX127" fmla="*/ 281939 w 1397634"/>
                <a:gd name="connsiteY127" fmla="*/ 987425 h 1397635"/>
                <a:gd name="connsiteX128" fmla="*/ 322580 w 1397634"/>
                <a:gd name="connsiteY128" fmla="*/ 958850 h 1397635"/>
                <a:gd name="connsiteX129" fmla="*/ 322580 w 1397634"/>
                <a:gd name="connsiteY129" fmla="*/ 1035685 h 1397635"/>
                <a:gd name="connsiteX130" fmla="*/ 378460 w 1397634"/>
                <a:gd name="connsiteY130" fmla="*/ 704215 h 1397635"/>
                <a:gd name="connsiteX131" fmla="*/ 382270 w 1397634"/>
                <a:gd name="connsiteY131" fmla="*/ 697865 h 1397635"/>
                <a:gd name="connsiteX132" fmla="*/ 378460 w 1397634"/>
                <a:gd name="connsiteY132" fmla="*/ 691515 h 1397635"/>
                <a:gd name="connsiteX133" fmla="*/ 293370 w 1397634"/>
                <a:gd name="connsiteY133" fmla="*/ 608965 h 1397635"/>
                <a:gd name="connsiteX134" fmla="*/ 328930 w 1397634"/>
                <a:gd name="connsiteY134" fmla="*/ 573405 h 1397635"/>
                <a:gd name="connsiteX135" fmla="*/ 361314 w 1397634"/>
                <a:gd name="connsiteY135" fmla="*/ 573405 h 1397635"/>
                <a:gd name="connsiteX136" fmla="*/ 485775 w 1397634"/>
                <a:gd name="connsiteY136" fmla="*/ 697865 h 1397635"/>
                <a:gd name="connsiteX137" fmla="*/ 361314 w 1397634"/>
                <a:gd name="connsiteY137" fmla="*/ 822325 h 1397635"/>
                <a:gd name="connsiteX138" fmla="*/ 328930 w 1397634"/>
                <a:gd name="connsiteY138" fmla="*/ 822325 h 1397635"/>
                <a:gd name="connsiteX139" fmla="*/ 293370 w 1397634"/>
                <a:gd name="connsiteY139" fmla="*/ 786765 h 1397635"/>
                <a:gd name="connsiteX140" fmla="*/ 378460 w 1397634"/>
                <a:gd name="connsiteY140" fmla="*/ 704215 h 1397635"/>
                <a:gd name="connsiteX141" fmla="*/ 274320 w 1397634"/>
                <a:gd name="connsiteY141" fmla="*/ 767715 h 1397635"/>
                <a:gd name="connsiteX142" fmla="*/ 204470 w 1397634"/>
                <a:gd name="connsiteY142" fmla="*/ 697865 h 1397635"/>
                <a:gd name="connsiteX143" fmla="*/ 274320 w 1397634"/>
                <a:gd name="connsiteY143" fmla="*/ 628015 h 1397635"/>
                <a:gd name="connsiteX144" fmla="*/ 352425 w 1397634"/>
                <a:gd name="connsiteY144" fmla="*/ 697865 h 1397635"/>
                <a:gd name="connsiteX145" fmla="*/ 274320 w 1397634"/>
                <a:gd name="connsiteY145" fmla="*/ 767715 h 1397635"/>
                <a:gd name="connsiteX146" fmla="*/ 409575 w 1397634"/>
                <a:gd name="connsiteY146" fmla="*/ 284480 h 1397635"/>
                <a:gd name="connsiteX147" fmla="*/ 436245 w 1397634"/>
                <a:gd name="connsiteY147" fmla="*/ 323850 h 1397635"/>
                <a:gd name="connsiteX148" fmla="*/ 363220 w 1397634"/>
                <a:gd name="connsiteY148" fmla="*/ 323850 h 1397635"/>
                <a:gd name="connsiteX149" fmla="*/ 409575 w 1397634"/>
                <a:gd name="connsiteY149" fmla="*/ 284480 h 1397635"/>
                <a:gd name="connsiteX150" fmla="*/ 348614 w 1397634"/>
                <a:gd name="connsiteY150" fmla="*/ 349250 h 1397635"/>
                <a:gd name="connsiteX151" fmla="*/ 447039 w 1397634"/>
                <a:gd name="connsiteY151" fmla="*/ 349250 h 1397635"/>
                <a:gd name="connsiteX152" fmla="*/ 452755 w 1397634"/>
                <a:gd name="connsiteY152" fmla="*/ 454025 h 1397635"/>
                <a:gd name="connsiteX153" fmla="*/ 347980 w 1397634"/>
                <a:gd name="connsiteY153" fmla="*/ 448310 h 1397635"/>
                <a:gd name="connsiteX154" fmla="*/ 347980 w 1397634"/>
                <a:gd name="connsiteY154" fmla="*/ 349250 h 1397635"/>
                <a:gd name="connsiteX155" fmla="*/ 322580 w 1397634"/>
                <a:gd name="connsiteY155" fmla="*/ 436880 h 1397635"/>
                <a:gd name="connsiteX156" fmla="*/ 283210 w 1397634"/>
                <a:gd name="connsiteY156" fmla="*/ 409575 h 1397635"/>
                <a:gd name="connsiteX157" fmla="*/ 322580 w 1397634"/>
                <a:gd name="connsiteY157" fmla="*/ 362585 h 1397635"/>
                <a:gd name="connsiteX158" fmla="*/ 322580 w 1397634"/>
                <a:gd name="connsiteY158" fmla="*/ 436880 h 1397635"/>
                <a:gd name="connsiteX159" fmla="*/ 411480 w 1397634"/>
                <a:gd name="connsiteY159" fmla="*/ 483870 h 1397635"/>
                <a:gd name="connsiteX160" fmla="*/ 467360 w 1397634"/>
                <a:gd name="connsiteY160" fmla="*/ 476250 h 1397635"/>
                <a:gd name="connsiteX161" fmla="*/ 474345 w 1397634"/>
                <a:gd name="connsiteY161" fmla="*/ 474345 h 1397635"/>
                <a:gd name="connsiteX162" fmla="*/ 476250 w 1397634"/>
                <a:gd name="connsiteY162" fmla="*/ 467360 h 1397635"/>
                <a:gd name="connsiteX163" fmla="*/ 474345 w 1397634"/>
                <a:gd name="connsiteY163" fmla="*/ 348615 h 1397635"/>
                <a:gd name="connsiteX164" fmla="*/ 524510 w 1397634"/>
                <a:gd name="connsiteY164" fmla="*/ 348615 h 1397635"/>
                <a:gd name="connsiteX165" fmla="*/ 547370 w 1397634"/>
                <a:gd name="connsiteY165" fmla="*/ 371475 h 1397635"/>
                <a:gd name="connsiteX166" fmla="*/ 547370 w 1397634"/>
                <a:gd name="connsiteY166" fmla="*/ 547370 h 1397635"/>
                <a:gd name="connsiteX167" fmla="*/ 371475 w 1397634"/>
                <a:gd name="connsiteY167" fmla="*/ 547370 h 1397635"/>
                <a:gd name="connsiteX168" fmla="*/ 348614 w 1397634"/>
                <a:gd name="connsiteY168" fmla="*/ 524510 h 1397635"/>
                <a:gd name="connsiteX169" fmla="*/ 348614 w 1397634"/>
                <a:gd name="connsiteY169" fmla="*/ 474345 h 1397635"/>
                <a:gd name="connsiteX170" fmla="*/ 411480 w 1397634"/>
                <a:gd name="connsiteY170" fmla="*/ 483870 h 1397635"/>
                <a:gd name="connsiteX171" fmla="*/ 690880 w 1397634"/>
                <a:gd name="connsiteY171" fmla="*/ 379095 h 1397635"/>
                <a:gd name="connsiteX172" fmla="*/ 697230 w 1397634"/>
                <a:gd name="connsiteY172" fmla="*/ 382905 h 1397635"/>
                <a:gd name="connsiteX173" fmla="*/ 703580 w 1397634"/>
                <a:gd name="connsiteY173" fmla="*/ 379095 h 1397635"/>
                <a:gd name="connsiteX174" fmla="*/ 786130 w 1397634"/>
                <a:gd name="connsiteY174" fmla="*/ 294005 h 1397635"/>
                <a:gd name="connsiteX175" fmla="*/ 821689 w 1397634"/>
                <a:gd name="connsiteY175" fmla="*/ 329565 h 1397635"/>
                <a:gd name="connsiteX176" fmla="*/ 821689 w 1397634"/>
                <a:gd name="connsiteY176" fmla="*/ 361950 h 1397635"/>
                <a:gd name="connsiteX177" fmla="*/ 697230 w 1397634"/>
                <a:gd name="connsiteY177" fmla="*/ 486410 h 1397635"/>
                <a:gd name="connsiteX178" fmla="*/ 572770 w 1397634"/>
                <a:gd name="connsiteY178" fmla="*/ 361950 h 1397635"/>
                <a:gd name="connsiteX179" fmla="*/ 572770 w 1397634"/>
                <a:gd name="connsiteY179" fmla="*/ 329565 h 1397635"/>
                <a:gd name="connsiteX180" fmla="*/ 608330 w 1397634"/>
                <a:gd name="connsiteY180" fmla="*/ 294005 h 1397635"/>
                <a:gd name="connsiteX181" fmla="*/ 690880 w 1397634"/>
                <a:gd name="connsiteY181" fmla="*/ 379095 h 1397635"/>
                <a:gd name="connsiteX182" fmla="*/ 627380 w 1397634"/>
                <a:gd name="connsiteY182" fmla="*/ 274320 h 1397635"/>
                <a:gd name="connsiteX183" fmla="*/ 697230 w 1397634"/>
                <a:gd name="connsiteY183" fmla="*/ 204470 h 1397635"/>
                <a:gd name="connsiteX184" fmla="*/ 767080 w 1397634"/>
                <a:gd name="connsiteY184" fmla="*/ 274320 h 1397635"/>
                <a:gd name="connsiteX185" fmla="*/ 697230 w 1397634"/>
                <a:gd name="connsiteY185" fmla="*/ 352425 h 1397635"/>
                <a:gd name="connsiteX186" fmla="*/ 627380 w 1397634"/>
                <a:gd name="connsiteY186" fmla="*/ 274320 h 1397635"/>
                <a:gd name="connsiteX187" fmla="*/ 920114 w 1397634"/>
                <a:gd name="connsiteY187" fmla="*/ 349250 h 1397635"/>
                <a:gd name="connsiteX188" fmla="*/ 918210 w 1397634"/>
                <a:gd name="connsiteY188" fmla="*/ 467995 h 1397635"/>
                <a:gd name="connsiteX189" fmla="*/ 920114 w 1397634"/>
                <a:gd name="connsiteY189" fmla="*/ 474980 h 1397635"/>
                <a:gd name="connsiteX190" fmla="*/ 927100 w 1397634"/>
                <a:gd name="connsiteY190" fmla="*/ 476885 h 1397635"/>
                <a:gd name="connsiteX191" fmla="*/ 982980 w 1397634"/>
                <a:gd name="connsiteY191" fmla="*/ 484505 h 1397635"/>
                <a:gd name="connsiteX192" fmla="*/ 1045845 w 1397634"/>
                <a:gd name="connsiteY192" fmla="*/ 475615 h 1397635"/>
                <a:gd name="connsiteX193" fmla="*/ 1045845 w 1397634"/>
                <a:gd name="connsiteY193" fmla="*/ 525780 h 1397635"/>
                <a:gd name="connsiteX194" fmla="*/ 1022985 w 1397634"/>
                <a:gd name="connsiteY194" fmla="*/ 548640 h 1397635"/>
                <a:gd name="connsiteX195" fmla="*/ 847089 w 1397634"/>
                <a:gd name="connsiteY195" fmla="*/ 548640 h 1397635"/>
                <a:gd name="connsiteX196" fmla="*/ 847089 w 1397634"/>
                <a:gd name="connsiteY196" fmla="*/ 372745 h 1397635"/>
                <a:gd name="connsiteX197" fmla="*/ 869950 w 1397634"/>
                <a:gd name="connsiteY197" fmla="*/ 349885 h 1397635"/>
                <a:gd name="connsiteX198" fmla="*/ 920114 w 1397634"/>
                <a:gd name="connsiteY198" fmla="*/ 349885 h 1397635"/>
                <a:gd name="connsiteX199" fmla="*/ 1023620 w 1397634"/>
                <a:gd name="connsiteY199" fmla="*/ 323215 h 1397635"/>
                <a:gd name="connsiteX200" fmla="*/ 958214 w 1397634"/>
                <a:gd name="connsiteY200" fmla="*/ 323215 h 1397635"/>
                <a:gd name="connsiteX201" fmla="*/ 981710 w 1397634"/>
                <a:gd name="connsiteY201" fmla="*/ 287655 h 1397635"/>
                <a:gd name="connsiteX202" fmla="*/ 1023620 w 1397634"/>
                <a:gd name="connsiteY202" fmla="*/ 323215 h 1397635"/>
                <a:gd name="connsiteX203" fmla="*/ 1045845 w 1397634"/>
                <a:gd name="connsiteY203" fmla="*/ 349250 h 1397635"/>
                <a:gd name="connsiteX204" fmla="*/ 1045845 w 1397634"/>
                <a:gd name="connsiteY204" fmla="*/ 447675 h 1397635"/>
                <a:gd name="connsiteX205" fmla="*/ 941070 w 1397634"/>
                <a:gd name="connsiteY205" fmla="*/ 453390 h 1397635"/>
                <a:gd name="connsiteX206" fmla="*/ 946785 w 1397634"/>
                <a:gd name="connsiteY206" fmla="*/ 348615 h 1397635"/>
                <a:gd name="connsiteX207" fmla="*/ 1045845 w 1397634"/>
                <a:gd name="connsiteY207" fmla="*/ 348615 h 1397635"/>
                <a:gd name="connsiteX208" fmla="*/ 1071880 w 1397634"/>
                <a:gd name="connsiteY208" fmla="*/ 371475 h 1397635"/>
                <a:gd name="connsiteX209" fmla="*/ 1106805 w 1397634"/>
                <a:gd name="connsiteY209" fmla="*/ 412750 h 1397635"/>
                <a:gd name="connsiteX210" fmla="*/ 1071880 w 1397634"/>
                <a:gd name="connsiteY210" fmla="*/ 436245 h 1397635"/>
                <a:gd name="connsiteX211" fmla="*/ 1071880 w 1397634"/>
                <a:gd name="connsiteY211" fmla="*/ 371475 h 1397635"/>
                <a:gd name="connsiteX212" fmla="*/ 541020 w 1397634"/>
                <a:gd name="connsiteY212" fmla="*/ 697865 h 1397635"/>
                <a:gd name="connsiteX213" fmla="*/ 697864 w 1397634"/>
                <a:gd name="connsiteY213" fmla="*/ 541020 h 1397635"/>
                <a:gd name="connsiteX214" fmla="*/ 854710 w 1397634"/>
                <a:gd name="connsiteY214" fmla="*/ 697865 h 1397635"/>
                <a:gd name="connsiteX215" fmla="*/ 697864 w 1397634"/>
                <a:gd name="connsiteY215" fmla="*/ 854710 h 1397635"/>
                <a:gd name="connsiteX216" fmla="*/ 541020 w 1397634"/>
                <a:gd name="connsiteY216" fmla="*/ 697865 h 1397635"/>
                <a:gd name="connsiteX217" fmla="*/ 821689 w 1397634"/>
                <a:gd name="connsiteY217" fmla="*/ 564515 h 1397635"/>
                <a:gd name="connsiteX218" fmla="*/ 703580 w 1397634"/>
                <a:gd name="connsiteY218" fmla="*/ 515620 h 1397635"/>
                <a:gd name="connsiteX219" fmla="*/ 821689 w 1397634"/>
                <a:gd name="connsiteY219" fmla="*/ 397510 h 1397635"/>
                <a:gd name="connsiteX220" fmla="*/ 821689 w 1397634"/>
                <a:gd name="connsiteY220" fmla="*/ 564515 h 1397635"/>
                <a:gd name="connsiteX221" fmla="*/ 572770 w 1397634"/>
                <a:gd name="connsiteY221" fmla="*/ 564515 h 1397635"/>
                <a:gd name="connsiteX222" fmla="*/ 572770 w 1397634"/>
                <a:gd name="connsiteY222" fmla="*/ 397510 h 1397635"/>
                <a:gd name="connsiteX223" fmla="*/ 690880 w 1397634"/>
                <a:gd name="connsiteY223" fmla="*/ 515620 h 1397635"/>
                <a:gd name="connsiteX224" fmla="*/ 572770 w 1397634"/>
                <a:gd name="connsiteY224" fmla="*/ 564515 h 1397635"/>
                <a:gd name="connsiteX225" fmla="*/ 514985 w 1397634"/>
                <a:gd name="connsiteY225" fmla="*/ 691515 h 1397635"/>
                <a:gd name="connsiteX226" fmla="*/ 396875 w 1397634"/>
                <a:gd name="connsiteY226" fmla="*/ 573405 h 1397635"/>
                <a:gd name="connsiteX227" fmla="*/ 563880 w 1397634"/>
                <a:gd name="connsiteY227" fmla="*/ 573405 h 1397635"/>
                <a:gd name="connsiteX228" fmla="*/ 514985 w 1397634"/>
                <a:gd name="connsiteY228" fmla="*/ 691515 h 1397635"/>
                <a:gd name="connsiteX229" fmla="*/ 514985 w 1397634"/>
                <a:gd name="connsiteY229" fmla="*/ 704215 h 1397635"/>
                <a:gd name="connsiteX230" fmla="*/ 563880 w 1397634"/>
                <a:gd name="connsiteY230" fmla="*/ 822325 h 1397635"/>
                <a:gd name="connsiteX231" fmla="*/ 396875 w 1397634"/>
                <a:gd name="connsiteY231" fmla="*/ 822325 h 1397635"/>
                <a:gd name="connsiteX232" fmla="*/ 514985 w 1397634"/>
                <a:gd name="connsiteY232" fmla="*/ 704215 h 1397635"/>
                <a:gd name="connsiteX233" fmla="*/ 572770 w 1397634"/>
                <a:gd name="connsiteY233" fmla="*/ 831215 h 1397635"/>
                <a:gd name="connsiteX234" fmla="*/ 690880 w 1397634"/>
                <a:gd name="connsiteY234" fmla="*/ 880110 h 1397635"/>
                <a:gd name="connsiteX235" fmla="*/ 572770 w 1397634"/>
                <a:gd name="connsiteY235" fmla="*/ 998220 h 1397635"/>
                <a:gd name="connsiteX236" fmla="*/ 572770 w 1397634"/>
                <a:gd name="connsiteY236" fmla="*/ 831215 h 1397635"/>
                <a:gd name="connsiteX237" fmla="*/ 821689 w 1397634"/>
                <a:gd name="connsiteY237" fmla="*/ 831215 h 1397635"/>
                <a:gd name="connsiteX238" fmla="*/ 821689 w 1397634"/>
                <a:gd name="connsiteY238" fmla="*/ 998220 h 1397635"/>
                <a:gd name="connsiteX239" fmla="*/ 703580 w 1397634"/>
                <a:gd name="connsiteY239" fmla="*/ 880110 h 1397635"/>
                <a:gd name="connsiteX240" fmla="*/ 821689 w 1397634"/>
                <a:gd name="connsiteY240" fmla="*/ 831215 h 1397635"/>
                <a:gd name="connsiteX241" fmla="*/ 879475 w 1397634"/>
                <a:gd name="connsiteY241" fmla="*/ 704215 h 1397635"/>
                <a:gd name="connsiteX242" fmla="*/ 997585 w 1397634"/>
                <a:gd name="connsiteY242" fmla="*/ 822325 h 1397635"/>
                <a:gd name="connsiteX243" fmla="*/ 830580 w 1397634"/>
                <a:gd name="connsiteY243" fmla="*/ 822325 h 1397635"/>
                <a:gd name="connsiteX244" fmla="*/ 879475 w 1397634"/>
                <a:gd name="connsiteY244" fmla="*/ 704215 h 1397635"/>
                <a:gd name="connsiteX245" fmla="*/ 879475 w 1397634"/>
                <a:gd name="connsiteY245" fmla="*/ 691515 h 1397635"/>
                <a:gd name="connsiteX246" fmla="*/ 830580 w 1397634"/>
                <a:gd name="connsiteY246" fmla="*/ 573405 h 1397635"/>
                <a:gd name="connsiteX247" fmla="*/ 997585 w 1397634"/>
                <a:gd name="connsiteY247" fmla="*/ 573405 h 1397635"/>
                <a:gd name="connsiteX248" fmla="*/ 879475 w 1397634"/>
                <a:gd name="connsiteY248" fmla="*/ 691515 h 1397635"/>
                <a:gd name="connsiteX249" fmla="*/ 1071880 w 1397634"/>
                <a:gd name="connsiteY249" fmla="*/ 542925 h 1397635"/>
                <a:gd name="connsiteX250" fmla="*/ 1071880 w 1397634"/>
                <a:gd name="connsiteY250" fmla="*/ 465455 h 1397635"/>
                <a:gd name="connsiteX251" fmla="*/ 1123950 w 1397634"/>
                <a:gd name="connsiteY251" fmla="*/ 433070 h 1397635"/>
                <a:gd name="connsiteX252" fmla="*/ 1256664 w 1397634"/>
                <a:gd name="connsiteY252" fmla="*/ 589280 h 1397635"/>
                <a:gd name="connsiteX253" fmla="*/ 1204595 w 1397634"/>
                <a:gd name="connsiteY253" fmla="*/ 582930 h 1397635"/>
                <a:gd name="connsiteX254" fmla="*/ 1127125 w 1397634"/>
                <a:gd name="connsiteY254" fmla="*/ 597535 h 1397635"/>
                <a:gd name="connsiteX255" fmla="*/ 1071880 w 1397634"/>
                <a:gd name="connsiteY255" fmla="*/ 542925 h 1397635"/>
                <a:gd name="connsiteX256" fmla="*/ 1170305 w 1397634"/>
                <a:gd name="connsiteY256" fmla="*/ 224790 h 1397635"/>
                <a:gd name="connsiteX257" fmla="*/ 1125855 w 1397634"/>
                <a:gd name="connsiteY257" fmla="*/ 394970 h 1397635"/>
                <a:gd name="connsiteX258" fmla="*/ 1071880 w 1397634"/>
                <a:gd name="connsiteY258" fmla="*/ 331470 h 1397635"/>
                <a:gd name="connsiteX259" fmla="*/ 1071880 w 1397634"/>
                <a:gd name="connsiteY259" fmla="*/ 322580 h 1397635"/>
                <a:gd name="connsiteX260" fmla="*/ 1063625 w 1397634"/>
                <a:gd name="connsiteY260" fmla="*/ 322580 h 1397635"/>
                <a:gd name="connsiteX261" fmla="*/ 1000125 w 1397634"/>
                <a:gd name="connsiteY261" fmla="*/ 268605 h 1397635"/>
                <a:gd name="connsiteX262" fmla="*/ 1170305 w 1397634"/>
                <a:gd name="connsiteY262" fmla="*/ 224790 h 1397635"/>
                <a:gd name="connsiteX263" fmla="*/ 962660 w 1397634"/>
                <a:gd name="connsiteY263" fmla="*/ 271145 h 1397635"/>
                <a:gd name="connsiteX264" fmla="*/ 930275 w 1397634"/>
                <a:gd name="connsiteY264" fmla="*/ 323215 h 1397635"/>
                <a:gd name="connsiteX265" fmla="*/ 852170 w 1397634"/>
                <a:gd name="connsiteY265" fmla="*/ 323215 h 1397635"/>
                <a:gd name="connsiteX266" fmla="*/ 797560 w 1397634"/>
                <a:gd name="connsiteY266" fmla="*/ 268605 h 1397635"/>
                <a:gd name="connsiteX267" fmla="*/ 812164 w 1397634"/>
                <a:gd name="connsiteY267" fmla="*/ 190500 h 1397635"/>
                <a:gd name="connsiteX268" fmla="*/ 805814 w 1397634"/>
                <a:gd name="connsiteY268" fmla="*/ 138430 h 1397635"/>
                <a:gd name="connsiteX269" fmla="*/ 962660 w 1397634"/>
                <a:gd name="connsiteY269" fmla="*/ 271145 h 1397635"/>
                <a:gd name="connsiteX270" fmla="*/ 697230 w 1397634"/>
                <a:gd name="connsiteY270" fmla="*/ 29210 h 1397635"/>
                <a:gd name="connsiteX271" fmla="*/ 786764 w 1397634"/>
                <a:gd name="connsiteY271" fmla="*/ 191135 h 1397635"/>
                <a:gd name="connsiteX272" fmla="*/ 777875 w 1397634"/>
                <a:gd name="connsiteY272" fmla="*/ 248920 h 1397635"/>
                <a:gd name="connsiteX273" fmla="*/ 697864 w 1397634"/>
                <a:gd name="connsiteY273" fmla="*/ 168910 h 1397635"/>
                <a:gd name="connsiteX274" fmla="*/ 617855 w 1397634"/>
                <a:gd name="connsiteY274" fmla="*/ 248920 h 1397635"/>
                <a:gd name="connsiteX275" fmla="*/ 608964 w 1397634"/>
                <a:gd name="connsiteY275" fmla="*/ 191135 h 1397635"/>
                <a:gd name="connsiteX276" fmla="*/ 697230 w 1397634"/>
                <a:gd name="connsiteY276" fmla="*/ 29210 h 1397635"/>
                <a:gd name="connsiteX277" fmla="*/ 596900 w 1397634"/>
                <a:gd name="connsiteY277" fmla="*/ 268605 h 1397635"/>
                <a:gd name="connsiteX278" fmla="*/ 542289 w 1397634"/>
                <a:gd name="connsiteY278" fmla="*/ 323215 h 1397635"/>
                <a:gd name="connsiteX279" fmla="*/ 464820 w 1397634"/>
                <a:gd name="connsiteY279" fmla="*/ 323215 h 1397635"/>
                <a:gd name="connsiteX280" fmla="*/ 429260 w 1397634"/>
                <a:gd name="connsiteY280" fmla="*/ 267335 h 1397635"/>
                <a:gd name="connsiteX281" fmla="*/ 591185 w 1397634"/>
                <a:gd name="connsiteY281" fmla="*/ 130175 h 1397635"/>
                <a:gd name="connsiteX282" fmla="*/ 582295 w 1397634"/>
                <a:gd name="connsiteY282" fmla="*/ 191135 h 1397635"/>
                <a:gd name="connsiteX283" fmla="*/ 596900 w 1397634"/>
                <a:gd name="connsiteY283" fmla="*/ 268605 h 1397635"/>
                <a:gd name="connsiteX284" fmla="*/ 224789 w 1397634"/>
                <a:gd name="connsiteY284" fmla="*/ 224790 h 1397635"/>
                <a:gd name="connsiteX285" fmla="*/ 391160 w 1397634"/>
                <a:gd name="connsiteY285" fmla="*/ 266065 h 1397635"/>
                <a:gd name="connsiteX286" fmla="*/ 323850 w 1397634"/>
                <a:gd name="connsiteY286" fmla="*/ 323215 h 1397635"/>
                <a:gd name="connsiteX287" fmla="*/ 323214 w 1397634"/>
                <a:gd name="connsiteY287" fmla="*/ 323215 h 1397635"/>
                <a:gd name="connsiteX288" fmla="*/ 323214 w 1397634"/>
                <a:gd name="connsiteY288" fmla="*/ 323850 h 1397635"/>
                <a:gd name="connsiteX289" fmla="*/ 321310 w 1397634"/>
                <a:gd name="connsiteY289" fmla="*/ 325755 h 1397635"/>
                <a:gd name="connsiteX290" fmla="*/ 321310 w 1397634"/>
                <a:gd name="connsiteY290" fmla="*/ 325755 h 1397635"/>
                <a:gd name="connsiteX291" fmla="*/ 320675 w 1397634"/>
                <a:gd name="connsiteY291" fmla="*/ 326390 h 1397635"/>
                <a:gd name="connsiteX292" fmla="*/ 320039 w 1397634"/>
                <a:gd name="connsiteY292" fmla="*/ 327025 h 1397635"/>
                <a:gd name="connsiteX293" fmla="*/ 320039 w 1397634"/>
                <a:gd name="connsiteY293" fmla="*/ 327025 h 1397635"/>
                <a:gd name="connsiteX294" fmla="*/ 265430 w 1397634"/>
                <a:gd name="connsiteY294" fmla="*/ 391795 h 1397635"/>
                <a:gd name="connsiteX295" fmla="*/ 224789 w 1397634"/>
                <a:gd name="connsiteY295" fmla="*/ 224790 h 1397635"/>
                <a:gd name="connsiteX296" fmla="*/ 266700 w 1397634"/>
                <a:gd name="connsiteY296" fmla="*/ 429260 h 1397635"/>
                <a:gd name="connsiteX297" fmla="*/ 323214 w 1397634"/>
                <a:gd name="connsiteY297" fmla="*/ 465455 h 1397635"/>
                <a:gd name="connsiteX298" fmla="*/ 323214 w 1397634"/>
                <a:gd name="connsiteY298" fmla="*/ 542925 h 1397635"/>
                <a:gd name="connsiteX299" fmla="*/ 268605 w 1397634"/>
                <a:gd name="connsiteY299" fmla="*/ 597535 h 1397635"/>
                <a:gd name="connsiteX300" fmla="*/ 191135 w 1397634"/>
                <a:gd name="connsiteY300" fmla="*/ 582930 h 1397635"/>
                <a:gd name="connsiteX301" fmla="*/ 129539 w 1397634"/>
                <a:gd name="connsiteY301" fmla="*/ 591820 h 1397635"/>
                <a:gd name="connsiteX302" fmla="*/ 266700 w 1397634"/>
                <a:gd name="connsiteY302" fmla="*/ 429260 h 1397635"/>
                <a:gd name="connsiteX303" fmla="*/ 28575 w 1397634"/>
                <a:gd name="connsiteY303" fmla="*/ 697865 h 1397635"/>
                <a:gd name="connsiteX304" fmla="*/ 190500 w 1397634"/>
                <a:gd name="connsiteY304" fmla="*/ 608330 h 1397635"/>
                <a:gd name="connsiteX305" fmla="*/ 248285 w 1397634"/>
                <a:gd name="connsiteY305" fmla="*/ 617220 h 1397635"/>
                <a:gd name="connsiteX306" fmla="*/ 168275 w 1397634"/>
                <a:gd name="connsiteY306" fmla="*/ 697230 h 1397635"/>
                <a:gd name="connsiteX307" fmla="*/ 248285 w 1397634"/>
                <a:gd name="connsiteY307" fmla="*/ 777240 h 1397635"/>
                <a:gd name="connsiteX308" fmla="*/ 190500 w 1397634"/>
                <a:gd name="connsiteY308" fmla="*/ 786130 h 1397635"/>
                <a:gd name="connsiteX309" fmla="*/ 28575 w 1397634"/>
                <a:gd name="connsiteY309" fmla="*/ 697865 h 1397635"/>
                <a:gd name="connsiteX310" fmla="*/ 190500 w 1397634"/>
                <a:gd name="connsiteY310" fmla="*/ 812800 h 1397635"/>
                <a:gd name="connsiteX311" fmla="*/ 268605 w 1397634"/>
                <a:gd name="connsiteY311" fmla="*/ 798195 h 1397635"/>
                <a:gd name="connsiteX312" fmla="*/ 323214 w 1397634"/>
                <a:gd name="connsiteY312" fmla="*/ 852805 h 1397635"/>
                <a:gd name="connsiteX313" fmla="*/ 323214 w 1397634"/>
                <a:gd name="connsiteY313" fmla="*/ 930275 h 1397635"/>
                <a:gd name="connsiteX314" fmla="*/ 265430 w 1397634"/>
                <a:gd name="connsiteY314" fmla="*/ 967740 h 1397635"/>
                <a:gd name="connsiteX315" fmla="*/ 125730 w 1397634"/>
                <a:gd name="connsiteY315" fmla="*/ 802640 h 1397635"/>
                <a:gd name="connsiteX316" fmla="*/ 190500 w 1397634"/>
                <a:gd name="connsiteY316" fmla="*/ 812800 h 1397635"/>
                <a:gd name="connsiteX317" fmla="*/ 224789 w 1397634"/>
                <a:gd name="connsiteY317" fmla="*/ 1170940 h 1397635"/>
                <a:gd name="connsiteX318" fmla="*/ 264160 w 1397634"/>
                <a:gd name="connsiteY318" fmla="*/ 1006475 h 1397635"/>
                <a:gd name="connsiteX319" fmla="*/ 320039 w 1397634"/>
                <a:gd name="connsiteY319" fmla="*/ 1072515 h 1397635"/>
                <a:gd name="connsiteX320" fmla="*/ 320039 w 1397634"/>
                <a:gd name="connsiteY320" fmla="*/ 1072515 h 1397635"/>
                <a:gd name="connsiteX321" fmla="*/ 320675 w 1397634"/>
                <a:gd name="connsiteY321" fmla="*/ 1073150 h 1397635"/>
                <a:gd name="connsiteX322" fmla="*/ 321310 w 1397634"/>
                <a:gd name="connsiteY322" fmla="*/ 1073785 h 1397635"/>
                <a:gd name="connsiteX323" fmla="*/ 321310 w 1397634"/>
                <a:gd name="connsiteY323" fmla="*/ 1073785 h 1397635"/>
                <a:gd name="connsiteX324" fmla="*/ 389889 w 1397634"/>
                <a:gd name="connsiteY324" fmla="*/ 1131570 h 1397635"/>
                <a:gd name="connsiteX325" fmla="*/ 224789 w 1397634"/>
                <a:gd name="connsiteY325" fmla="*/ 1170940 h 1397635"/>
                <a:gd name="connsiteX326" fmla="*/ 427989 w 1397634"/>
                <a:gd name="connsiteY326" fmla="*/ 1129665 h 1397635"/>
                <a:gd name="connsiteX327" fmla="*/ 464820 w 1397634"/>
                <a:gd name="connsiteY327" fmla="*/ 1072515 h 1397635"/>
                <a:gd name="connsiteX328" fmla="*/ 542289 w 1397634"/>
                <a:gd name="connsiteY328" fmla="*/ 1072515 h 1397635"/>
                <a:gd name="connsiteX329" fmla="*/ 596900 w 1397634"/>
                <a:gd name="connsiteY329" fmla="*/ 1127125 h 1397635"/>
                <a:gd name="connsiteX330" fmla="*/ 582295 w 1397634"/>
                <a:gd name="connsiteY330" fmla="*/ 1205230 h 1397635"/>
                <a:gd name="connsiteX331" fmla="*/ 592455 w 1397634"/>
                <a:gd name="connsiteY331" fmla="*/ 1269365 h 1397635"/>
                <a:gd name="connsiteX332" fmla="*/ 427989 w 1397634"/>
                <a:gd name="connsiteY332" fmla="*/ 1129665 h 1397635"/>
                <a:gd name="connsiteX333" fmla="*/ 697230 w 1397634"/>
                <a:gd name="connsiteY333" fmla="*/ 1366520 h 1397635"/>
                <a:gd name="connsiteX334" fmla="*/ 607695 w 1397634"/>
                <a:gd name="connsiteY334" fmla="*/ 1204595 h 1397635"/>
                <a:gd name="connsiteX335" fmla="*/ 616585 w 1397634"/>
                <a:gd name="connsiteY335" fmla="*/ 1146810 h 1397635"/>
                <a:gd name="connsiteX336" fmla="*/ 696595 w 1397634"/>
                <a:gd name="connsiteY336" fmla="*/ 1226820 h 1397635"/>
                <a:gd name="connsiteX337" fmla="*/ 776605 w 1397634"/>
                <a:gd name="connsiteY337" fmla="*/ 1146810 h 1397635"/>
                <a:gd name="connsiteX338" fmla="*/ 785495 w 1397634"/>
                <a:gd name="connsiteY338" fmla="*/ 1204595 h 1397635"/>
                <a:gd name="connsiteX339" fmla="*/ 697230 w 1397634"/>
                <a:gd name="connsiteY339" fmla="*/ 1366520 h 1397635"/>
                <a:gd name="connsiteX340" fmla="*/ 797560 w 1397634"/>
                <a:gd name="connsiteY340" fmla="*/ 1127125 h 1397635"/>
                <a:gd name="connsiteX341" fmla="*/ 852170 w 1397634"/>
                <a:gd name="connsiteY341" fmla="*/ 1072515 h 1397635"/>
                <a:gd name="connsiteX342" fmla="*/ 929639 w 1397634"/>
                <a:gd name="connsiteY342" fmla="*/ 1072515 h 1397635"/>
                <a:gd name="connsiteX343" fmla="*/ 963295 w 1397634"/>
                <a:gd name="connsiteY343" fmla="*/ 1125855 h 1397635"/>
                <a:gd name="connsiteX344" fmla="*/ 804545 w 1397634"/>
                <a:gd name="connsiteY344" fmla="*/ 1260475 h 1397635"/>
                <a:gd name="connsiteX345" fmla="*/ 812164 w 1397634"/>
                <a:gd name="connsiteY345" fmla="*/ 1204595 h 1397635"/>
                <a:gd name="connsiteX346" fmla="*/ 797560 w 1397634"/>
                <a:gd name="connsiteY346" fmla="*/ 1127125 h 1397635"/>
                <a:gd name="connsiteX347" fmla="*/ 1170305 w 1397634"/>
                <a:gd name="connsiteY347" fmla="*/ 1170940 h 1397635"/>
                <a:gd name="connsiteX348" fmla="*/ 1001395 w 1397634"/>
                <a:gd name="connsiteY348" fmla="*/ 1127760 h 1397635"/>
                <a:gd name="connsiteX349" fmla="*/ 1066164 w 1397634"/>
                <a:gd name="connsiteY349" fmla="*/ 1073150 h 1397635"/>
                <a:gd name="connsiteX350" fmla="*/ 1066164 w 1397634"/>
                <a:gd name="connsiteY350" fmla="*/ 1073150 h 1397635"/>
                <a:gd name="connsiteX351" fmla="*/ 1066800 w 1397634"/>
                <a:gd name="connsiteY351" fmla="*/ 1072515 h 1397635"/>
                <a:gd name="connsiteX352" fmla="*/ 1066800 w 1397634"/>
                <a:gd name="connsiteY352" fmla="*/ 1072515 h 1397635"/>
                <a:gd name="connsiteX353" fmla="*/ 1071880 w 1397634"/>
                <a:gd name="connsiteY353" fmla="*/ 1072515 h 1397635"/>
                <a:gd name="connsiteX354" fmla="*/ 1071880 w 1397634"/>
                <a:gd name="connsiteY354" fmla="*/ 1066800 h 1397635"/>
                <a:gd name="connsiteX355" fmla="*/ 1127125 w 1397634"/>
                <a:gd name="connsiteY355" fmla="*/ 1002030 h 1397635"/>
                <a:gd name="connsiteX356" fmla="*/ 1170305 w 1397634"/>
                <a:gd name="connsiteY356" fmla="*/ 1170940 h 1397635"/>
                <a:gd name="connsiteX357" fmla="*/ 1125220 w 1397634"/>
                <a:gd name="connsiteY357" fmla="*/ 963930 h 1397635"/>
                <a:gd name="connsiteX358" fmla="*/ 1071880 w 1397634"/>
                <a:gd name="connsiteY358" fmla="*/ 930275 h 1397635"/>
                <a:gd name="connsiteX359" fmla="*/ 1071880 w 1397634"/>
                <a:gd name="connsiteY359" fmla="*/ 852805 h 1397635"/>
                <a:gd name="connsiteX360" fmla="*/ 1126489 w 1397634"/>
                <a:gd name="connsiteY360" fmla="*/ 798195 h 1397635"/>
                <a:gd name="connsiteX361" fmla="*/ 1204595 w 1397634"/>
                <a:gd name="connsiteY361" fmla="*/ 812800 h 1397635"/>
                <a:gd name="connsiteX362" fmla="*/ 1259205 w 1397634"/>
                <a:gd name="connsiteY362" fmla="*/ 805815 h 1397635"/>
                <a:gd name="connsiteX363" fmla="*/ 1125220 w 1397634"/>
                <a:gd name="connsiteY363" fmla="*/ 963930 h 1397635"/>
                <a:gd name="connsiteX364" fmla="*/ 1204595 w 1397634"/>
                <a:gd name="connsiteY364" fmla="*/ 787400 h 1397635"/>
                <a:gd name="connsiteX365" fmla="*/ 1146810 w 1397634"/>
                <a:gd name="connsiteY365" fmla="*/ 778510 h 1397635"/>
                <a:gd name="connsiteX366" fmla="*/ 1226820 w 1397634"/>
                <a:gd name="connsiteY366" fmla="*/ 698500 h 1397635"/>
                <a:gd name="connsiteX367" fmla="*/ 1146810 w 1397634"/>
                <a:gd name="connsiteY367" fmla="*/ 618490 h 1397635"/>
                <a:gd name="connsiteX368" fmla="*/ 1204595 w 1397634"/>
                <a:gd name="connsiteY368" fmla="*/ 609600 h 1397635"/>
                <a:gd name="connsiteX369" fmla="*/ 1366520 w 1397634"/>
                <a:gd name="connsiteY369" fmla="*/ 699135 h 1397635"/>
                <a:gd name="connsiteX370" fmla="*/ 1204595 w 1397634"/>
                <a:gd name="connsiteY370" fmla="*/ 787400 h 1397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Lst>
              <a:rect l="l" t="t" r="r" b="b"/>
              <a:pathLst>
                <a:path w="1397634" h="1397635">
                  <a:moveTo>
                    <a:pt x="1392555" y="691515"/>
                  </a:moveTo>
                  <a:cubicBezTo>
                    <a:pt x="1371600" y="655320"/>
                    <a:pt x="1341120" y="626745"/>
                    <a:pt x="1305560" y="608330"/>
                  </a:cubicBezTo>
                  <a:lnTo>
                    <a:pt x="1305560" y="608330"/>
                  </a:lnTo>
                  <a:lnTo>
                    <a:pt x="1142364" y="415925"/>
                  </a:lnTo>
                  <a:cubicBezTo>
                    <a:pt x="1193164" y="361315"/>
                    <a:pt x="1212850" y="283845"/>
                    <a:pt x="1193164" y="211455"/>
                  </a:cubicBezTo>
                  <a:lnTo>
                    <a:pt x="1191260" y="204470"/>
                  </a:lnTo>
                  <a:lnTo>
                    <a:pt x="1184275" y="202565"/>
                  </a:lnTo>
                  <a:cubicBezTo>
                    <a:pt x="1111885" y="183515"/>
                    <a:pt x="1034414" y="202565"/>
                    <a:pt x="980439" y="253365"/>
                  </a:cubicBezTo>
                  <a:lnTo>
                    <a:pt x="786764" y="88900"/>
                  </a:lnTo>
                  <a:cubicBezTo>
                    <a:pt x="767714" y="53975"/>
                    <a:pt x="739775" y="24130"/>
                    <a:pt x="704214" y="3810"/>
                  </a:cubicBezTo>
                  <a:lnTo>
                    <a:pt x="697864" y="0"/>
                  </a:lnTo>
                  <a:lnTo>
                    <a:pt x="691514" y="3810"/>
                  </a:lnTo>
                  <a:cubicBezTo>
                    <a:pt x="654685" y="24765"/>
                    <a:pt x="626110" y="56515"/>
                    <a:pt x="607060" y="92710"/>
                  </a:cubicBezTo>
                  <a:lnTo>
                    <a:pt x="602614" y="87630"/>
                  </a:lnTo>
                  <a:lnTo>
                    <a:pt x="411480" y="250190"/>
                  </a:lnTo>
                  <a:cubicBezTo>
                    <a:pt x="357505" y="201930"/>
                    <a:pt x="281939" y="184150"/>
                    <a:pt x="211455" y="202565"/>
                  </a:cubicBezTo>
                  <a:lnTo>
                    <a:pt x="204470" y="204470"/>
                  </a:lnTo>
                  <a:lnTo>
                    <a:pt x="202564" y="211455"/>
                  </a:lnTo>
                  <a:cubicBezTo>
                    <a:pt x="183514" y="281940"/>
                    <a:pt x="201930" y="357505"/>
                    <a:pt x="249555" y="411480"/>
                  </a:cubicBezTo>
                  <a:lnTo>
                    <a:pt x="82550" y="608330"/>
                  </a:lnTo>
                  <a:lnTo>
                    <a:pt x="85725" y="610870"/>
                  </a:lnTo>
                  <a:cubicBezTo>
                    <a:pt x="52070" y="629920"/>
                    <a:pt x="23495" y="657225"/>
                    <a:pt x="3810" y="691515"/>
                  </a:cubicBezTo>
                  <a:lnTo>
                    <a:pt x="0" y="697865"/>
                  </a:lnTo>
                  <a:lnTo>
                    <a:pt x="3810" y="704215"/>
                  </a:lnTo>
                  <a:cubicBezTo>
                    <a:pt x="24130" y="739140"/>
                    <a:pt x="53339" y="767080"/>
                    <a:pt x="87630" y="786130"/>
                  </a:cubicBezTo>
                  <a:lnTo>
                    <a:pt x="82550" y="790575"/>
                  </a:lnTo>
                  <a:lnTo>
                    <a:pt x="248285" y="986155"/>
                  </a:lnTo>
                  <a:cubicBezTo>
                    <a:pt x="201295" y="1040130"/>
                    <a:pt x="184150" y="1115060"/>
                    <a:pt x="202564" y="1184910"/>
                  </a:cubicBezTo>
                  <a:lnTo>
                    <a:pt x="204470" y="1191895"/>
                  </a:lnTo>
                  <a:lnTo>
                    <a:pt x="211455" y="1193800"/>
                  </a:lnTo>
                  <a:cubicBezTo>
                    <a:pt x="229870" y="1198880"/>
                    <a:pt x="248920" y="1201420"/>
                    <a:pt x="267335" y="1201420"/>
                  </a:cubicBezTo>
                  <a:cubicBezTo>
                    <a:pt x="319405" y="1201420"/>
                    <a:pt x="370205" y="1182370"/>
                    <a:pt x="410210" y="1148080"/>
                  </a:cubicBezTo>
                  <a:lnTo>
                    <a:pt x="603250" y="1311910"/>
                  </a:lnTo>
                  <a:lnTo>
                    <a:pt x="608330" y="1306195"/>
                  </a:lnTo>
                  <a:cubicBezTo>
                    <a:pt x="627380" y="1341755"/>
                    <a:pt x="655955" y="1372870"/>
                    <a:pt x="692150" y="1393825"/>
                  </a:cubicBezTo>
                  <a:lnTo>
                    <a:pt x="698500" y="1397635"/>
                  </a:lnTo>
                  <a:lnTo>
                    <a:pt x="704850" y="1393825"/>
                  </a:lnTo>
                  <a:cubicBezTo>
                    <a:pt x="739139" y="1374140"/>
                    <a:pt x="766445" y="1345565"/>
                    <a:pt x="785495" y="1311910"/>
                  </a:cubicBezTo>
                  <a:lnTo>
                    <a:pt x="786130" y="1312545"/>
                  </a:lnTo>
                  <a:lnTo>
                    <a:pt x="982980" y="1145540"/>
                  </a:lnTo>
                  <a:cubicBezTo>
                    <a:pt x="1022985" y="1182370"/>
                    <a:pt x="1075689" y="1202055"/>
                    <a:pt x="1129664" y="1202055"/>
                  </a:cubicBezTo>
                  <a:cubicBezTo>
                    <a:pt x="1148080" y="1202055"/>
                    <a:pt x="1167130" y="1199515"/>
                    <a:pt x="1185545" y="1194435"/>
                  </a:cubicBezTo>
                  <a:lnTo>
                    <a:pt x="1192530" y="1192530"/>
                  </a:lnTo>
                  <a:lnTo>
                    <a:pt x="1194435" y="1185545"/>
                  </a:lnTo>
                  <a:cubicBezTo>
                    <a:pt x="1213485" y="1113790"/>
                    <a:pt x="1194435" y="1036955"/>
                    <a:pt x="1144905" y="982345"/>
                  </a:cubicBezTo>
                  <a:lnTo>
                    <a:pt x="1306830" y="791210"/>
                  </a:lnTo>
                  <a:lnTo>
                    <a:pt x="1304925" y="789305"/>
                  </a:lnTo>
                  <a:cubicBezTo>
                    <a:pt x="1341120" y="770255"/>
                    <a:pt x="1372235" y="741680"/>
                    <a:pt x="1393825" y="704850"/>
                  </a:cubicBezTo>
                  <a:lnTo>
                    <a:pt x="1397635" y="698500"/>
                  </a:lnTo>
                  <a:lnTo>
                    <a:pt x="1392555" y="691515"/>
                  </a:lnTo>
                  <a:close/>
                  <a:moveTo>
                    <a:pt x="1016635" y="691515"/>
                  </a:moveTo>
                  <a:lnTo>
                    <a:pt x="1012825" y="697865"/>
                  </a:lnTo>
                  <a:lnTo>
                    <a:pt x="1016635" y="704215"/>
                  </a:lnTo>
                  <a:cubicBezTo>
                    <a:pt x="1036955" y="739775"/>
                    <a:pt x="1066800" y="767715"/>
                    <a:pt x="1101725" y="786765"/>
                  </a:cubicBezTo>
                  <a:lnTo>
                    <a:pt x="1066164" y="822325"/>
                  </a:lnTo>
                  <a:lnTo>
                    <a:pt x="1033780" y="822325"/>
                  </a:lnTo>
                  <a:lnTo>
                    <a:pt x="909320" y="697865"/>
                  </a:lnTo>
                  <a:lnTo>
                    <a:pt x="1033780" y="573405"/>
                  </a:lnTo>
                  <a:lnTo>
                    <a:pt x="1066164" y="573405"/>
                  </a:lnTo>
                  <a:lnTo>
                    <a:pt x="1101725" y="608965"/>
                  </a:lnTo>
                  <a:cubicBezTo>
                    <a:pt x="1066800" y="628015"/>
                    <a:pt x="1036955" y="655955"/>
                    <a:pt x="1016635" y="691515"/>
                  </a:cubicBezTo>
                  <a:close/>
                  <a:moveTo>
                    <a:pt x="1120775" y="628015"/>
                  </a:moveTo>
                  <a:lnTo>
                    <a:pt x="1190625" y="697865"/>
                  </a:lnTo>
                  <a:lnTo>
                    <a:pt x="1120775" y="767715"/>
                  </a:lnTo>
                  <a:cubicBezTo>
                    <a:pt x="1089025" y="752475"/>
                    <a:pt x="1061720" y="728345"/>
                    <a:pt x="1042670" y="697865"/>
                  </a:cubicBezTo>
                  <a:cubicBezTo>
                    <a:pt x="1061720" y="667385"/>
                    <a:pt x="1089025" y="643255"/>
                    <a:pt x="1120775" y="628015"/>
                  </a:cubicBezTo>
                  <a:close/>
                  <a:moveTo>
                    <a:pt x="983614" y="1109345"/>
                  </a:moveTo>
                  <a:cubicBezTo>
                    <a:pt x="974089" y="1097915"/>
                    <a:pt x="965200" y="1085215"/>
                    <a:pt x="958850" y="1072515"/>
                  </a:cubicBezTo>
                  <a:lnTo>
                    <a:pt x="1027430" y="1072515"/>
                  </a:lnTo>
                  <a:lnTo>
                    <a:pt x="983614" y="1109345"/>
                  </a:lnTo>
                  <a:close/>
                  <a:moveTo>
                    <a:pt x="1045845" y="1046480"/>
                  </a:moveTo>
                  <a:lnTo>
                    <a:pt x="947420" y="1046480"/>
                  </a:lnTo>
                  <a:cubicBezTo>
                    <a:pt x="935989" y="1013460"/>
                    <a:pt x="933450" y="977265"/>
                    <a:pt x="941705" y="941705"/>
                  </a:cubicBezTo>
                  <a:cubicBezTo>
                    <a:pt x="976630" y="934085"/>
                    <a:pt x="1012825" y="935990"/>
                    <a:pt x="1046480" y="947420"/>
                  </a:cubicBezTo>
                  <a:lnTo>
                    <a:pt x="1046480" y="1046480"/>
                  </a:lnTo>
                  <a:close/>
                  <a:moveTo>
                    <a:pt x="1071880" y="958850"/>
                  </a:moveTo>
                  <a:cubicBezTo>
                    <a:pt x="1084580" y="965835"/>
                    <a:pt x="1097280" y="974090"/>
                    <a:pt x="1108710" y="983615"/>
                  </a:cubicBezTo>
                  <a:lnTo>
                    <a:pt x="1071880" y="1026795"/>
                  </a:lnTo>
                  <a:lnTo>
                    <a:pt x="1071880" y="958850"/>
                  </a:lnTo>
                  <a:close/>
                  <a:moveTo>
                    <a:pt x="927735" y="918845"/>
                  </a:moveTo>
                  <a:lnTo>
                    <a:pt x="920750" y="920750"/>
                  </a:lnTo>
                  <a:lnTo>
                    <a:pt x="918845" y="927735"/>
                  </a:lnTo>
                  <a:cubicBezTo>
                    <a:pt x="908050" y="967105"/>
                    <a:pt x="909320" y="1008380"/>
                    <a:pt x="920750" y="1046480"/>
                  </a:cubicBezTo>
                  <a:lnTo>
                    <a:pt x="870585" y="1046480"/>
                  </a:lnTo>
                  <a:lnTo>
                    <a:pt x="847725" y="1023620"/>
                  </a:lnTo>
                  <a:lnTo>
                    <a:pt x="847725" y="847725"/>
                  </a:lnTo>
                  <a:lnTo>
                    <a:pt x="1023620" y="847725"/>
                  </a:lnTo>
                  <a:lnTo>
                    <a:pt x="1046480" y="870585"/>
                  </a:lnTo>
                  <a:lnTo>
                    <a:pt x="1046480" y="920750"/>
                  </a:lnTo>
                  <a:cubicBezTo>
                    <a:pt x="1008380" y="909320"/>
                    <a:pt x="967105" y="908685"/>
                    <a:pt x="927735" y="918845"/>
                  </a:cubicBezTo>
                  <a:close/>
                  <a:moveTo>
                    <a:pt x="703580" y="1016635"/>
                  </a:moveTo>
                  <a:lnTo>
                    <a:pt x="697230" y="1012825"/>
                  </a:lnTo>
                  <a:lnTo>
                    <a:pt x="690880" y="1016635"/>
                  </a:lnTo>
                  <a:cubicBezTo>
                    <a:pt x="655320" y="1036955"/>
                    <a:pt x="627380" y="1066800"/>
                    <a:pt x="608330" y="1101725"/>
                  </a:cubicBezTo>
                  <a:lnTo>
                    <a:pt x="572770" y="1066165"/>
                  </a:lnTo>
                  <a:lnTo>
                    <a:pt x="572770" y="1033780"/>
                  </a:lnTo>
                  <a:lnTo>
                    <a:pt x="697230" y="909320"/>
                  </a:lnTo>
                  <a:lnTo>
                    <a:pt x="821689" y="1033780"/>
                  </a:lnTo>
                  <a:lnTo>
                    <a:pt x="821689" y="1066165"/>
                  </a:lnTo>
                  <a:lnTo>
                    <a:pt x="786130" y="1101725"/>
                  </a:lnTo>
                  <a:cubicBezTo>
                    <a:pt x="767714" y="1067435"/>
                    <a:pt x="739139" y="1037590"/>
                    <a:pt x="703580" y="1016635"/>
                  </a:cubicBezTo>
                  <a:close/>
                  <a:moveTo>
                    <a:pt x="767080" y="1121410"/>
                  </a:moveTo>
                  <a:lnTo>
                    <a:pt x="697230" y="1191260"/>
                  </a:lnTo>
                  <a:lnTo>
                    <a:pt x="627380" y="1121410"/>
                  </a:lnTo>
                  <a:cubicBezTo>
                    <a:pt x="642620" y="1089660"/>
                    <a:pt x="666750" y="1062355"/>
                    <a:pt x="697230" y="1043305"/>
                  </a:cubicBezTo>
                  <a:cubicBezTo>
                    <a:pt x="727710" y="1062355"/>
                    <a:pt x="751839" y="1089660"/>
                    <a:pt x="767080" y="1121410"/>
                  </a:cubicBezTo>
                  <a:close/>
                  <a:moveTo>
                    <a:pt x="474345" y="1046480"/>
                  </a:moveTo>
                  <a:cubicBezTo>
                    <a:pt x="485775" y="1008380"/>
                    <a:pt x="487045" y="967740"/>
                    <a:pt x="476250" y="927735"/>
                  </a:cubicBezTo>
                  <a:lnTo>
                    <a:pt x="474345" y="920750"/>
                  </a:lnTo>
                  <a:lnTo>
                    <a:pt x="467360" y="918845"/>
                  </a:lnTo>
                  <a:cubicBezTo>
                    <a:pt x="427989" y="908050"/>
                    <a:pt x="386714" y="909320"/>
                    <a:pt x="348614" y="920750"/>
                  </a:cubicBezTo>
                  <a:lnTo>
                    <a:pt x="348614" y="870585"/>
                  </a:lnTo>
                  <a:lnTo>
                    <a:pt x="371475" y="847725"/>
                  </a:lnTo>
                  <a:lnTo>
                    <a:pt x="547370" y="847725"/>
                  </a:lnTo>
                  <a:lnTo>
                    <a:pt x="547370" y="1023620"/>
                  </a:lnTo>
                  <a:lnTo>
                    <a:pt x="524510" y="1046480"/>
                  </a:lnTo>
                  <a:lnTo>
                    <a:pt x="474345" y="1046480"/>
                  </a:lnTo>
                  <a:close/>
                  <a:moveTo>
                    <a:pt x="360045" y="1072515"/>
                  </a:moveTo>
                  <a:lnTo>
                    <a:pt x="436245" y="1072515"/>
                  </a:lnTo>
                  <a:cubicBezTo>
                    <a:pt x="428625" y="1087120"/>
                    <a:pt x="419100" y="1101090"/>
                    <a:pt x="407670" y="1113155"/>
                  </a:cubicBezTo>
                  <a:lnTo>
                    <a:pt x="360045" y="1072515"/>
                  </a:lnTo>
                  <a:close/>
                  <a:moveTo>
                    <a:pt x="348614" y="1046480"/>
                  </a:moveTo>
                  <a:lnTo>
                    <a:pt x="348614" y="948055"/>
                  </a:lnTo>
                  <a:cubicBezTo>
                    <a:pt x="381635" y="936625"/>
                    <a:pt x="417830" y="934085"/>
                    <a:pt x="453389" y="942340"/>
                  </a:cubicBezTo>
                  <a:cubicBezTo>
                    <a:pt x="461010" y="977265"/>
                    <a:pt x="459105" y="1013460"/>
                    <a:pt x="447675" y="1047115"/>
                  </a:cubicBezTo>
                  <a:lnTo>
                    <a:pt x="348614" y="1047115"/>
                  </a:lnTo>
                  <a:close/>
                  <a:moveTo>
                    <a:pt x="322580" y="1035685"/>
                  </a:moveTo>
                  <a:lnTo>
                    <a:pt x="281939" y="987425"/>
                  </a:lnTo>
                  <a:cubicBezTo>
                    <a:pt x="294639" y="975995"/>
                    <a:pt x="307975" y="966470"/>
                    <a:pt x="322580" y="958850"/>
                  </a:cubicBezTo>
                  <a:lnTo>
                    <a:pt x="322580" y="1035685"/>
                  </a:lnTo>
                  <a:close/>
                  <a:moveTo>
                    <a:pt x="378460" y="704215"/>
                  </a:moveTo>
                  <a:lnTo>
                    <a:pt x="382270" y="697865"/>
                  </a:lnTo>
                  <a:lnTo>
                    <a:pt x="378460" y="691515"/>
                  </a:lnTo>
                  <a:cubicBezTo>
                    <a:pt x="358139" y="655955"/>
                    <a:pt x="328295" y="628015"/>
                    <a:pt x="293370" y="608965"/>
                  </a:cubicBezTo>
                  <a:lnTo>
                    <a:pt x="328930" y="573405"/>
                  </a:lnTo>
                  <a:lnTo>
                    <a:pt x="361314" y="573405"/>
                  </a:lnTo>
                  <a:lnTo>
                    <a:pt x="485775" y="697865"/>
                  </a:lnTo>
                  <a:lnTo>
                    <a:pt x="361314" y="822325"/>
                  </a:lnTo>
                  <a:lnTo>
                    <a:pt x="328930" y="822325"/>
                  </a:lnTo>
                  <a:lnTo>
                    <a:pt x="293370" y="786765"/>
                  </a:lnTo>
                  <a:cubicBezTo>
                    <a:pt x="327660" y="767715"/>
                    <a:pt x="357505" y="739775"/>
                    <a:pt x="378460" y="704215"/>
                  </a:cubicBezTo>
                  <a:close/>
                  <a:moveTo>
                    <a:pt x="274320" y="767715"/>
                  </a:moveTo>
                  <a:lnTo>
                    <a:pt x="204470" y="697865"/>
                  </a:lnTo>
                  <a:lnTo>
                    <a:pt x="274320" y="628015"/>
                  </a:lnTo>
                  <a:cubicBezTo>
                    <a:pt x="306070" y="643255"/>
                    <a:pt x="333375" y="667385"/>
                    <a:pt x="352425" y="697865"/>
                  </a:cubicBezTo>
                  <a:cubicBezTo>
                    <a:pt x="332739" y="728345"/>
                    <a:pt x="305435" y="752475"/>
                    <a:pt x="274320" y="767715"/>
                  </a:cubicBezTo>
                  <a:close/>
                  <a:moveTo>
                    <a:pt x="409575" y="284480"/>
                  </a:moveTo>
                  <a:cubicBezTo>
                    <a:pt x="420370" y="296545"/>
                    <a:pt x="429260" y="309880"/>
                    <a:pt x="436245" y="323850"/>
                  </a:cubicBezTo>
                  <a:lnTo>
                    <a:pt x="363220" y="323850"/>
                  </a:lnTo>
                  <a:lnTo>
                    <a:pt x="409575" y="284480"/>
                  </a:lnTo>
                  <a:close/>
                  <a:moveTo>
                    <a:pt x="348614" y="349250"/>
                  </a:moveTo>
                  <a:lnTo>
                    <a:pt x="447039" y="349250"/>
                  </a:lnTo>
                  <a:cubicBezTo>
                    <a:pt x="458470" y="382270"/>
                    <a:pt x="461010" y="418465"/>
                    <a:pt x="452755" y="454025"/>
                  </a:cubicBezTo>
                  <a:cubicBezTo>
                    <a:pt x="417830" y="461645"/>
                    <a:pt x="381635" y="459740"/>
                    <a:pt x="347980" y="448310"/>
                  </a:cubicBezTo>
                  <a:lnTo>
                    <a:pt x="347980" y="349250"/>
                  </a:lnTo>
                  <a:close/>
                  <a:moveTo>
                    <a:pt x="322580" y="436880"/>
                  </a:moveTo>
                  <a:cubicBezTo>
                    <a:pt x="308610" y="429260"/>
                    <a:pt x="295275" y="420370"/>
                    <a:pt x="283210" y="409575"/>
                  </a:cubicBezTo>
                  <a:lnTo>
                    <a:pt x="322580" y="362585"/>
                  </a:lnTo>
                  <a:lnTo>
                    <a:pt x="322580" y="436880"/>
                  </a:lnTo>
                  <a:close/>
                  <a:moveTo>
                    <a:pt x="411480" y="483870"/>
                  </a:moveTo>
                  <a:cubicBezTo>
                    <a:pt x="429895" y="483870"/>
                    <a:pt x="448945" y="481330"/>
                    <a:pt x="467360" y="476250"/>
                  </a:cubicBezTo>
                  <a:lnTo>
                    <a:pt x="474345" y="474345"/>
                  </a:lnTo>
                  <a:lnTo>
                    <a:pt x="476250" y="467360"/>
                  </a:lnTo>
                  <a:cubicBezTo>
                    <a:pt x="487045" y="427990"/>
                    <a:pt x="485775" y="386715"/>
                    <a:pt x="474345" y="348615"/>
                  </a:cubicBezTo>
                  <a:lnTo>
                    <a:pt x="524510" y="348615"/>
                  </a:lnTo>
                  <a:lnTo>
                    <a:pt x="547370" y="371475"/>
                  </a:lnTo>
                  <a:lnTo>
                    <a:pt x="547370" y="547370"/>
                  </a:lnTo>
                  <a:lnTo>
                    <a:pt x="371475" y="547370"/>
                  </a:lnTo>
                  <a:lnTo>
                    <a:pt x="348614" y="524510"/>
                  </a:lnTo>
                  <a:lnTo>
                    <a:pt x="348614" y="474345"/>
                  </a:lnTo>
                  <a:cubicBezTo>
                    <a:pt x="368935" y="480695"/>
                    <a:pt x="389889" y="483870"/>
                    <a:pt x="411480" y="483870"/>
                  </a:cubicBezTo>
                  <a:close/>
                  <a:moveTo>
                    <a:pt x="690880" y="379095"/>
                  </a:moveTo>
                  <a:lnTo>
                    <a:pt x="697230" y="382905"/>
                  </a:lnTo>
                  <a:lnTo>
                    <a:pt x="703580" y="379095"/>
                  </a:lnTo>
                  <a:cubicBezTo>
                    <a:pt x="739139" y="358775"/>
                    <a:pt x="767080" y="328930"/>
                    <a:pt x="786130" y="294005"/>
                  </a:cubicBezTo>
                  <a:lnTo>
                    <a:pt x="821689" y="329565"/>
                  </a:lnTo>
                  <a:lnTo>
                    <a:pt x="821689" y="361950"/>
                  </a:lnTo>
                  <a:lnTo>
                    <a:pt x="697230" y="486410"/>
                  </a:lnTo>
                  <a:lnTo>
                    <a:pt x="572770" y="361950"/>
                  </a:lnTo>
                  <a:lnTo>
                    <a:pt x="572770" y="329565"/>
                  </a:lnTo>
                  <a:lnTo>
                    <a:pt x="608330" y="294005"/>
                  </a:lnTo>
                  <a:cubicBezTo>
                    <a:pt x="627380" y="328295"/>
                    <a:pt x="655320" y="358140"/>
                    <a:pt x="690880" y="379095"/>
                  </a:cubicBezTo>
                  <a:close/>
                  <a:moveTo>
                    <a:pt x="627380" y="274320"/>
                  </a:moveTo>
                  <a:lnTo>
                    <a:pt x="697230" y="204470"/>
                  </a:lnTo>
                  <a:lnTo>
                    <a:pt x="767080" y="274320"/>
                  </a:lnTo>
                  <a:cubicBezTo>
                    <a:pt x="751839" y="306070"/>
                    <a:pt x="727710" y="333375"/>
                    <a:pt x="697230" y="352425"/>
                  </a:cubicBezTo>
                  <a:cubicBezTo>
                    <a:pt x="666750" y="333375"/>
                    <a:pt x="643255" y="306070"/>
                    <a:pt x="627380" y="274320"/>
                  </a:cubicBezTo>
                  <a:close/>
                  <a:moveTo>
                    <a:pt x="920114" y="349250"/>
                  </a:moveTo>
                  <a:cubicBezTo>
                    <a:pt x="908685" y="387350"/>
                    <a:pt x="907414" y="427990"/>
                    <a:pt x="918210" y="467995"/>
                  </a:cubicBezTo>
                  <a:lnTo>
                    <a:pt x="920114" y="474980"/>
                  </a:lnTo>
                  <a:lnTo>
                    <a:pt x="927100" y="476885"/>
                  </a:lnTo>
                  <a:cubicBezTo>
                    <a:pt x="945514" y="481965"/>
                    <a:pt x="964564" y="484505"/>
                    <a:pt x="982980" y="484505"/>
                  </a:cubicBezTo>
                  <a:cubicBezTo>
                    <a:pt x="1004570" y="484505"/>
                    <a:pt x="1025525" y="481330"/>
                    <a:pt x="1045845" y="475615"/>
                  </a:cubicBezTo>
                  <a:lnTo>
                    <a:pt x="1045845" y="525780"/>
                  </a:lnTo>
                  <a:lnTo>
                    <a:pt x="1022985" y="548640"/>
                  </a:lnTo>
                  <a:lnTo>
                    <a:pt x="847089" y="548640"/>
                  </a:lnTo>
                  <a:lnTo>
                    <a:pt x="847089" y="372745"/>
                  </a:lnTo>
                  <a:lnTo>
                    <a:pt x="869950" y="349885"/>
                  </a:lnTo>
                  <a:lnTo>
                    <a:pt x="920114" y="349885"/>
                  </a:lnTo>
                  <a:close/>
                  <a:moveTo>
                    <a:pt x="1023620" y="323215"/>
                  </a:moveTo>
                  <a:lnTo>
                    <a:pt x="958214" y="323215"/>
                  </a:lnTo>
                  <a:cubicBezTo>
                    <a:pt x="964564" y="310515"/>
                    <a:pt x="972820" y="298450"/>
                    <a:pt x="981710" y="287655"/>
                  </a:cubicBezTo>
                  <a:lnTo>
                    <a:pt x="1023620" y="323215"/>
                  </a:lnTo>
                  <a:close/>
                  <a:moveTo>
                    <a:pt x="1045845" y="349250"/>
                  </a:moveTo>
                  <a:lnTo>
                    <a:pt x="1045845" y="447675"/>
                  </a:lnTo>
                  <a:cubicBezTo>
                    <a:pt x="1012825" y="459105"/>
                    <a:pt x="976630" y="461645"/>
                    <a:pt x="941070" y="453390"/>
                  </a:cubicBezTo>
                  <a:cubicBezTo>
                    <a:pt x="933450" y="418465"/>
                    <a:pt x="935355" y="382270"/>
                    <a:pt x="946785" y="348615"/>
                  </a:cubicBezTo>
                  <a:lnTo>
                    <a:pt x="1045845" y="348615"/>
                  </a:lnTo>
                  <a:close/>
                  <a:moveTo>
                    <a:pt x="1071880" y="371475"/>
                  </a:moveTo>
                  <a:lnTo>
                    <a:pt x="1106805" y="412750"/>
                  </a:lnTo>
                  <a:cubicBezTo>
                    <a:pt x="1096010" y="421640"/>
                    <a:pt x="1083945" y="429895"/>
                    <a:pt x="1071880" y="436245"/>
                  </a:cubicBezTo>
                  <a:lnTo>
                    <a:pt x="1071880" y="371475"/>
                  </a:lnTo>
                  <a:close/>
                  <a:moveTo>
                    <a:pt x="541020" y="697865"/>
                  </a:moveTo>
                  <a:cubicBezTo>
                    <a:pt x="541020" y="611505"/>
                    <a:pt x="611505" y="541020"/>
                    <a:pt x="697864" y="541020"/>
                  </a:cubicBezTo>
                  <a:cubicBezTo>
                    <a:pt x="784225" y="541020"/>
                    <a:pt x="854710" y="611505"/>
                    <a:pt x="854710" y="697865"/>
                  </a:cubicBezTo>
                  <a:cubicBezTo>
                    <a:pt x="854710" y="784225"/>
                    <a:pt x="784225" y="854710"/>
                    <a:pt x="697864" y="854710"/>
                  </a:cubicBezTo>
                  <a:cubicBezTo>
                    <a:pt x="610870" y="854710"/>
                    <a:pt x="541020" y="784225"/>
                    <a:pt x="541020" y="697865"/>
                  </a:cubicBezTo>
                  <a:close/>
                  <a:moveTo>
                    <a:pt x="821689" y="564515"/>
                  </a:moveTo>
                  <a:cubicBezTo>
                    <a:pt x="790575" y="535305"/>
                    <a:pt x="749300" y="516890"/>
                    <a:pt x="703580" y="515620"/>
                  </a:cubicBezTo>
                  <a:lnTo>
                    <a:pt x="821689" y="397510"/>
                  </a:lnTo>
                  <a:lnTo>
                    <a:pt x="821689" y="564515"/>
                  </a:lnTo>
                  <a:close/>
                  <a:moveTo>
                    <a:pt x="572770" y="564515"/>
                  </a:moveTo>
                  <a:lnTo>
                    <a:pt x="572770" y="397510"/>
                  </a:lnTo>
                  <a:lnTo>
                    <a:pt x="690880" y="515620"/>
                  </a:lnTo>
                  <a:cubicBezTo>
                    <a:pt x="645160" y="517525"/>
                    <a:pt x="604520" y="535305"/>
                    <a:pt x="572770" y="564515"/>
                  </a:cubicBezTo>
                  <a:close/>
                  <a:moveTo>
                    <a:pt x="514985" y="691515"/>
                  </a:moveTo>
                  <a:lnTo>
                    <a:pt x="396875" y="573405"/>
                  </a:lnTo>
                  <a:lnTo>
                    <a:pt x="563880" y="573405"/>
                  </a:lnTo>
                  <a:cubicBezTo>
                    <a:pt x="535305" y="604520"/>
                    <a:pt x="516889" y="645795"/>
                    <a:pt x="514985" y="691515"/>
                  </a:cubicBezTo>
                  <a:close/>
                  <a:moveTo>
                    <a:pt x="514985" y="704215"/>
                  </a:moveTo>
                  <a:cubicBezTo>
                    <a:pt x="516255" y="749935"/>
                    <a:pt x="534670" y="791210"/>
                    <a:pt x="563880" y="822325"/>
                  </a:cubicBezTo>
                  <a:lnTo>
                    <a:pt x="396875" y="822325"/>
                  </a:lnTo>
                  <a:lnTo>
                    <a:pt x="514985" y="704215"/>
                  </a:lnTo>
                  <a:close/>
                  <a:moveTo>
                    <a:pt x="572770" y="831215"/>
                  </a:moveTo>
                  <a:cubicBezTo>
                    <a:pt x="603885" y="860425"/>
                    <a:pt x="645160" y="878840"/>
                    <a:pt x="690880" y="880110"/>
                  </a:cubicBezTo>
                  <a:lnTo>
                    <a:pt x="572770" y="998220"/>
                  </a:lnTo>
                  <a:lnTo>
                    <a:pt x="572770" y="831215"/>
                  </a:lnTo>
                  <a:close/>
                  <a:moveTo>
                    <a:pt x="821689" y="831215"/>
                  </a:moveTo>
                  <a:lnTo>
                    <a:pt x="821689" y="998220"/>
                  </a:lnTo>
                  <a:lnTo>
                    <a:pt x="703580" y="880110"/>
                  </a:lnTo>
                  <a:cubicBezTo>
                    <a:pt x="749300" y="878205"/>
                    <a:pt x="790575" y="860425"/>
                    <a:pt x="821689" y="831215"/>
                  </a:cubicBezTo>
                  <a:close/>
                  <a:moveTo>
                    <a:pt x="879475" y="704215"/>
                  </a:moveTo>
                  <a:lnTo>
                    <a:pt x="997585" y="822325"/>
                  </a:lnTo>
                  <a:lnTo>
                    <a:pt x="830580" y="822325"/>
                  </a:lnTo>
                  <a:cubicBezTo>
                    <a:pt x="859789" y="791210"/>
                    <a:pt x="878205" y="749935"/>
                    <a:pt x="879475" y="704215"/>
                  </a:cubicBezTo>
                  <a:close/>
                  <a:moveTo>
                    <a:pt x="879475" y="691515"/>
                  </a:moveTo>
                  <a:cubicBezTo>
                    <a:pt x="878205" y="645795"/>
                    <a:pt x="859789" y="604520"/>
                    <a:pt x="830580" y="573405"/>
                  </a:cubicBezTo>
                  <a:lnTo>
                    <a:pt x="997585" y="573405"/>
                  </a:lnTo>
                  <a:lnTo>
                    <a:pt x="879475" y="691515"/>
                  </a:lnTo>
                  <a:close/>
                  <a:moveTo>
                    <a:pt x="1071880" y="542925"/>
                  </a:moveTo>
                  <a:lnTo>
                    <a:pt x="1071880" y="465455"/>
                  </a:lnTo>
                  <a:cubicBezTo>
                    <a:pt x="1090295" y="457200"/>
                    <a:pt x="1108075" y="446405"/>
                    <a:pt x="1123950" y="433070"/>
                  </a:cubicBezTo>
                  <a:lnTo>
                    <a:pt x="1256664" y="589280"/>
                  </a:lnTo>
                  <a:cubicBezTo>
                    <a:pt x="1240155" y="584835"/>
                    <a:pt x="1222375" y="582930"/>
                    <a:pt x="1204595" y="582930"/>
                  </a:cubicBezTo>
                  <a:cubicBezTo>
                    <a:pt x="1177925" y="582930"/>
                    <a:pt x="1151255" y="588010"/>
                    <a:pt x="1127125" y="597535"/>
                  </a:cubicBezTo>
                  <a:lnTo>
                    <a:pt x="1071880" y="542925"/>
                  </a:lnTo>
                  <a:close/>
                  <a:moveTo>
                    <a:pt x="1170305" y="224790"/>
                  </a:moveTo>
                  <a:cubicBezTo>
                    <a:pt x="1183639" y="285750"/>
                    <a:pt x="1167130" y="349250"/>
                    <a:pt x="1125855" y="394970"/>
                  </a:cubicBezTo>
                  <a:lnTo>
                    <a:pt x="1071880" y="331470"/>
                  </a:lnTo>
                  <a:lnTo>
                    <a:pt x="1071880" y="322580"/>
                  </a:lnTo>
                  <a:lnTo>
                    <a:pt x="1063625" y="322580"/>
                  </a:lnTo>
                  <a:lnTo>
                    <a:pt x="1000125" y="268605"/>
                  </a:lnTo>
                  <a:cubicBezTo>
                    <a:pt x="1045845" y="227965"/>
                    <a:pt x="1109345" y="211455"/>
                    <a:pt x="1170305" y="224790"/>
                  </a:cubicBezTo>
                  <a:close/>
                  <a:moveTo>
                    <a:pt x="962660" y="271145"/>
                  </a:moveTo>
                  <a:cubicBezTo>
                    <a:pt x="949325" y="287020"/>
                    <a:pt x="938530" y="304800"/>
                    <a:pt x="930275" y="323215"/>
                  </a:cubicBezTo>
                  <a:lnTo>
                    <a:pt x="852170" y="323215"/>
                  </a:lnTo>
                  <a:lnTo>
                    <a:pt x="797560" y="268605"/>
                  </a:lnTo>
                  <a:cubicBezTo>
                    <a:pt x="807085" y="243840"/>
                    <a:pt x="812164" y="217805"/>
                    <a:pt x="812164" y="190500"/>
                  </a:cubicBezTo>
                  <a:cubicBezTo>
                    <a:pt x="812164" y="172720"/>
                    <a:pt x="809625" y="154940"/>
                    <a:pt x="805814" y="138430"/>
                  </a:cubicBezTo>
                  <a:lnTo>
                    <a:pt x="962660" y="271145"/>
                  </a:lnTo>
                  <a:close/>
                  <a:moveTo>
                    <a:pt x="697230" y="29210"/>
                  </a:moveTo>
                  <a:cubicBezTo>
                    <a:pt x="752475" y="64135"/>
                    <a:pt x="786764" y="125730"/>
                    <a:pt x="786764" y="191135"/>
                  </a:cubicBezTo>
                  <a:cubicBezTo>
                    <a:pt x="786764" y="210820"/>
                    <a:pt x="783589" y="230505"/>
                    <a:pt x="777875" y="248920"/>
                  </a:cubicBezTo>
                  <a:lnTo>
                    <a:pt x="697864" y="168910"/>
                  </a:lnTo>
                  <a:lnTo>
                    <a:pt x="617855" y="248920"/>
                  </a:lnTo>
                  <a:cubicBezTo>
                    <a:pt x="612139" y="230505"/>
                    <a:pt x="608964" y="210820"/>
                    <a:pt x="608964" y="191135"/>
                  </a:cubicBezTo>
                  <a:cubicBezTo>
                    <a:pt x="608330" y="125730"/>
                    <a:pt x="641985" y="64135"/>
                    <a:pt x="697230" y="29210"/>
                  </a:cubicBezTo>
                  <a:close/>
                  <a:moveTo>
                    <a:pt x="596900" y="268605"/>
                  </a:moveTo>
                  <a:lnTo>
                    <a:pt x="542289" y="323215"/>
                  </a:lnTo>
                  <a:lnTo>
                    <a:pt x="464820" y="323215"/>
                  </a:lnTo>
                  <a:cubicBezTo>
                    <a:pt x="455930" y="302895"/>
                    <a:pt x="443864" y="284480"/>
                    <a:pt x="429260" y="267335"/>
                  </a:cubicBezTo>
                  <a:lnTo>
                    <a:pt x="591185" y="130175"/>
                  </a:lnTo>
                  <a:cubicBezTo>
                    <a:pt x="585470" y="149860"/>
                    <a:pt x="582295" y="170180"/>
                    <a:pt x="582295" y="191135"/>
                  </a:cubicBezTo>
                  <a:cubicBezTo>
                    <a:pt x="582295" y="217805"/>
                    <a:pt x="587375" y="243840"/>
                    <a:pt x="596900" y="268605"/>
                  </a:cubicBezTo>
                  <a:close/>
                  <a:moveTo>
                    <a:pt x="224789" y="224790"/>
                  </a:moveTo>
                  <a:cubicBezTo>
                    <a:pt x="283845" y="211455"/>
                    <a:pt x="345439" y="227330"/>
                    <a:pt x="391160" y="266065"/>
                  </a:cubicBezTo>
                  <a:lnTo>
                    <a:pt x="323850" y="323215"/>
                  </a:lnTo>
                  <a:lnTo>
                    <a:pt x="323214" y="323215"/>
                  </a:lnTo>
                  <a:lnTo>
                    <a:pt x="323214" y="323850"/>
                  </a:lnTo>
                  <a:lnTo>
                    <a:pt x="321310" y="325755"/>
                  </a:lnTo>
                  <a:lnTo>
                    <a:pt x="321310" y="325755"/>
                  </a:lnTo>
                  <a:lnTo>
                    <a:pt x="320675" y="326390"/>
                  </a:lnTo>
                  <a:lnTo>
                    <a:pt x="320039" y="327025"/>
                  </a:lnTo>
                  <a:lnTo>
                    <a:pt x="320039" y="327025"/>
                  </a:lnTo>
                  <a:lnTo>
                    <a:pt x="265430" y="391795"/>
                  </a:lnTo>
                  <a:cubicBezTo>
                    <a:pt x="226695" y="345440"/>
                    <a:pt x="211455" y="283845"/>
                    <a:pt x="224789" y="224790"/>
                  </a:cubicBezTo>
                  <a:close/>
                  <a:moveTo>
                    <a:pt x="266700" y="429260"/>
                  </a:moveTo>
                  <a:cubicBezTo>
                    <a:pt x="283845" y="444500"/>
                    <a:pt x="302895" y="456565"/>
                    <a:pt x="323214" y="465455"/>
                  </a:cubicBezTo>
                  <a:lnTo>
                    <a:pt x="323214" y="542925"/>
                  </a:lnTo>
                  <a:lnTo>
                    <a:pt x="268605" y="597535"/>
                  </a:lnTo>
                  <a:cubicBezTo>
                    <a:pt x="243839" y="588010"/>
                    <a:pt x="217805" y="582930"/>
                    <a:pt x="191135" y="582930"/>
                  </a:cubicBezTo>
                  <a:cubicBezTo>
                    <a:pt x="170180" y="582930"/>
                    <a:pt x="149225" y="586105"/>
                    <a:pt x="129539" y="591820"/>
                  </a:cubicBezTo>
                  <a:lnTo>
                    <a:pt x="266700" y="429260"/>
                  </a:lnTo>
                  <a:close/>
                  <a:moveTo>
                    <a:pt x="28575" y="697865"/>
                  </a:moveTo>
                  <a:cubicBezTo>
                    <a:pt x="63500" y="642620"/>
                    <a:pt x="125095" y="608330"/>
                    <a:pt x="190500" y="608330"/>
                  </a:cubicBezTo>
                  <a:cubicBezTo>
                    <a:pt x="210185" y="608330"/>
                    <a:pt x="229870" y="611505"/>
                    <a:pt x="248285" y="617220"/>
                  </a:cubicBezTo>
                  <a:lnTo>
                    <a:pt x="168275" y="697230"/>
                  </a:lnTo>
                  <a:lnTo>
                    <a:pt x="248285" y="777240"/>
                  </a:lnTo>
                  <a:cubicBezTo>
                    <a:pt x="229870" y="782955"/>
                    <a:pt x="210185" y="786130"/>
                    <a:pt x="190500" y="786130"/>
                  </a:cubicBezTo>
                  <a:cubicBezTo>
                    <a:pt x="125095" y="787400"/>
                    <a:pt x="63500" y="753110"/>
                    <a:pt x="28575" y="697865"/>
                  </a:cubicBezTo>
                  <a:close/>
                  <a:moveTo>
                    <a:pt x="190500" y="812800"/>
                  </a:moveTo>
                  <a:cubicBezTo>
                    <a:pt x="217170" y="812800"/>
                    <a:pt x="243839" y="807720"/>
                    <a:pt x="268605" y="798195"/>
                  </a:cubicBezTo>
                  <a:lnTo>
                    <a:pt x="323214" y="852805"/>
                  </a:lnTo>
                  <a:lnTo>
                    <a:pt x="323214" y="930275"/>
                  </a:lnTo>
                  <a:cubicBezTo>
                    <a:pt x="302260" y="939800"/>
                    <a:pt x="283210" y="951865"/>
                    <a:pt x="265430" y="967740"/>
                  </a:cubicBezTo>
                  <a:lnTo>
                    <a:pt x="125730" y="802640"/>
                  </a:lnTo>
                  <a:cubicBezTo>
                    <a:pt x="146050" y="809625"/>
                    <a:pt x="168275" y="812800"/>
                    <a:pt x="190500" y="812800"/>
                  </a:cubicBezTo>
                  <a:close/>
                  <a:moveTo>
                    <a:pt x="224789" y="1170940"/>
                  </a:moveTo>
                  <a:cubicBezTo>
                    <a:pt x="211455" y="1112520"/>
                    <a:pt x="226695" y="1051560"/>
                    <a:pt x="264160" y="1006475"/>
                  </a:cubicBezTo>
                  <a:lnTo>
                    <a:pt x="320039" y="1072515"/>
                  </a:lnTo>
                  <a:lnTo>
                    <a:pt x="320039" y="1072515"/>
                  </a:lnTo>
                  <a:lnTo>
                    <a:pt x="320675" y="1073150"/>
                  </a:lnTo>
                  <a:lnTo>
                    <a:pt x="321310" y="1073785"/>
                  </a:lnTo>
                  <a:lnTo>
                    <a:pt x="321310" y="1073785"/>
                  </a:lnTo>
                  <a:lnTo>
                    <a:pt x="389889" y="1131570"/>
                  </a:lnTo>
                  <a:cubicBezTo>
                    <a:pt x="344170" y="1169035"/>
                    <a:pt x="282575" y="1183640"/>
                    <a:pt x="224789" y="1170940"/>
                  </a:cubicBezTo>
                  <a:close/>
                  <a:moveTo>
                    <a:pt x="427989" y="1129665"/>
                  </a:moveTo>
                  <a:cubicBezTo>
                    <a:pt x="443230" y="1112520"/>
                    <a:pt x="455930" y="1092835"/>
                    <a:pt x="464820" y="1072515"/>
                  </a:cubicBezTo>
                  <a:lnTo>
                    <a:pt x="542289" y="1072515"/>
                  </a:lnTo>
                  <a:lnTo>
                    <a:pt x="596900" y="1127125"/>
                  </a:lnTo>
                  <a:cubicBezTo>
                    <a:pt x="587375" y="1151890"/>
                    <a:pt x="582295" y="1177925"/>
                    <a:pt x="582295" y="1205230"/>
                  </a:cubicBezTo>
                  <a:cubicBezTo>
                    <a:pt x="582295" y="1227455"/>
                    <a:pt x="586105" y="1249045"/>
                    <a:pt x="592455" y="1269365"/>
                  </a:cubicBezTo>
                  <a:lnTo>
                    <a:pt x="427989" y="1129665"/>
                  </a:lnTo>
                  <a:close/>
                  <a:moveTo>
                    <a:pt x="697230" y="1366520"/>
                  </a:moveTo>
                  <a:cubicBezTo>
                    <a:pt x="641985" y="1331595"/>
                    <a:pt x="607695" y="1270000"/>
                    <a:pt x="607695" y="1204595"/>
                  </a:cubicBezTo>
                  <a:cubicBezTo>
                    <a:pt x="607695" y="1184910"/>
                    <a:pt x="610870" y="1165225"/>
                    <a:pt x="616585" y="1146810"/>
                  </a:cubicBezTo>
                  <a:lnTo>
                    <a:pt x="696595" y="1226820"/>
                  </a:lnTo>
                  <a:lnTo>
                    <a:pt x="776605" y="1146810"/>
                  </a:lnTo>
                  <a:cubicBezTo>
                    <a:pt x="782320" y="1165225"/>
                    <a:pt x="785495" y="1184910"/>
                    <a:pt x="785495" y="1204595"/>
                  </a:cubicBezTo>
                  <a:cubicBezTo>
                    <a:pt x="786764" y="1270000"/>
                    <a:pt x="752475" y="1331595"/>
                    <a:pt x="697230" y="1366520"/>
                  </a:cubicBezTo>
                  <a:close/>
                  <a:moveTo>
                    <a:pt x="797560" y="1127125"/>
                  </a:moveTo>
                  <a:lnTo>
                    <a:pt x="852170" y="1072515"/>
                  </a:lnTo>
                  <a:lnTo>
                    <a:pt x="929639" y="1072515"/>
                  </a:lnTo>
                  <a:cubicBezTo>
                    <a:pt x="937895" y="1091565"/>
                    <a:pt x="949325" y="1109980"/>
                    <a:pt x="963295" y="1125855"/>
                  </a:cubicBezTo>
                  <a:lnTo>
                    <a:pt x="804545" y="1260475"/>
                  </a:lnTo>
                  <a:cubicBezTo>
                    <a:pt x="809625" y="1242695"/>
                    <a:pt x="812164" y="1223645"/>
                    <a:pt x="812164" y="1204595"/>
                  </a:cubicBezTo>
                  <a:cubicBezTo>
                    <a:pt x="812164" y="1177925"/>
                    <a:pt x="807085" y="1151255"/>
                    <a:pt x="797560" y="1127125"/>
                  </a:cubicBezTo>
                  <a:close/>
                  <a:moveTo>
                    <a:pt x="1170305" y="1170940"/>
                  </a:moveTo>
                  <a:cubicBezTo>
                    <a:pt x="1110614" y="1184275"/>
                    <a:pt x="1047114" y="1168400"/>
                    <a:pt x="1001395" y="1127760"/>
                  </a:cubicBezTo>
                  <a:lnTo>
                    <a:pt x="1066164" y="1073150"/>
                  </a:lnTo>
                  <a:lnTo>
                    <a:pt x="1066164" y="1073150"/>
                  </a:lnTo>
                  <a:lnTo>
                    <a:pt x="1066800" y="1072515"/>
                  </a:lnTo>
                  <a:lnTo>
                    <a:pt x="1066800" y="1072515"/>
                  </a:lnTo>
                  <a:lnTo>
                    <a:pt x="1071880" y="1072515"/>
                  </a:lnTo>
                  <a:lnTo>
                    <a:pt x="1071880" y="1066800"/>
                  </a:lnTo>
                  <a:lnTo>
                    <a:pt x="1127125" y="1002030"/>
                  </a:lnTo>
                  <a:cubicBezTo>
                    <a:pt x="1167130" y="1047115"/>
                    <a:pt x="1183639" y="1110615"/>
                    <a:pt x="1170305" y="1170940"/>
                  </a:cubicBezTo>
                  <a:close/>
                  <a:moveTo>
                    <a:pt x="1125220" y="963930"/>
                  </a:moveTo>
                  <a:cubicBezTo>
                    <a:pt x="1109345" y="949960"/>
                    <a:pt x="1090930" y="939165"/>
                    <a:pt x="1071880" y="930275"/>
                  </a:cubicBezTo>
                  <a:lnTo>
                    <a:pt x="1071880" y="852805"/>
                  </a:lnTo>
                  <a:lnTo>
                    <a:pt x="1126489" y="798195"/>
                  </a:lnTo>
                  <a:cubicBezTo>
                    <a:pt x="1151255" y="807720"/>
                    <a:pt x="1177289" y="812800"/>
                    <a:pt x="1204595" y="812800"/>
                  </a:cubicBezTo>
                  <a:cubicBezTo>
                    <a:pt x="1223010" y="812800"/>
                    <a:pt x="1241425" y="810260"/>
                    <a:pt x="1259205" y="805815"/>
                  </a:cubicBezTo>
                  <a:lnTo>
                    <a:pt x="1125220" y="963930"/>
                  </a:lnTo>
                  <a:close/>
                  <a:moveTo>
                    <a:pt x="1204595" y="787400"/>
                  </a:moveTo>
                  <a:cubicBezTo>
                    <a:pt x="1184910" y="787400"/>
                    <a:pt x="1165225" y="784225"/>
                    <a:pt x="1146810" y="778510"/>
                  </a:cubicBezTo>
                  <a:lnTo>
                    <a:pt x="1226820" y="698500"/>
                  </a:lnTo>
                  <a:lnTo>
                    <a:pt x="1146810" y="618490"/>
                  </a:lnTo>
                  <a:cubicBezTo>
                    <a:pt x="1165225" y="612775"/>
                    <a:pt x="1184910" y="609600"/>
                    <a:pt x="1204595" y="609600"/>
                  </a:cubicBezTo>
                  <a:cubicBezTo>
                    <a:pt x="1270000" y="609600"/>
                    <a:pt x="1331595" y="643890"/>
                    <a:pt x="1366520" y="699135"/>
                  </a:cubicBezTo>
                  <a:cubicBezTo>
                    <a:pt x="1330960" y="753110"/>
                    <a:pt x="1270000" y="787400"/>
                    <a:pt x="1204595" y="787400"/>
                  </a:cubicBezTo>
                  <a:close/>
                </a:path>
              </a:pathLst>
            </a:custGeom>
            <a:grpFill/>
            <a:ln w="6350"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7284FA-92FA-4664-8D80-3E4845E7853A}"/>
                </a:ext>
              </a:extLst>
            </p:cNvPr>
            <p:cNvSpPr/>
            <p:nvPr/>
          </p:nvSpPr>
          <p:spPr>
            <a:xfrm>
              <a:off x="7753984" y="5141595"/>
              <a:ext cx="184150" cy="184150"/>
            </a:xfrm>
            <a:custGeom>
              <a:avLst/>
              <a:gdLst>
                <a:gd name="connsiteX0" fmla="*/ 92075 w 184150"/>
                <a:gd name="connsiteY0" fmla="*/ 0 h 184150"/>
                <a:gd name="connsiteX1" fmla="*/ 0 w 184150"/>
                <a:gd name="connsiteY1" fmla="*/ 92075 h 184150"/>
                <a:gd name="connsiteX2" fmla="*/ 92075 w 184150"/>
                <a:gd name="connsiteY2" fmla="*/ 184150 h 184150"/>
                <a:gd name="connsiteX3" fmla="*/ 184150 w 184150"/>
                <a:gd name="connsiteY3" fmla="*/ 92075 h 184150"/>
                <a:gd name="connsiteX4" fmla="*/ 92075 w 184150"/>
                <a:gd name="connsiteY4" fmla="*/ 0 h 184150"/>
                <a:gd name="connsiteX5" fmla="*/ 92075 w 184150"/>
                <a:gd name="connsiteY5" fmla="*/ 158115 h 184150"/>
                <a:gd name="connsiteX6" fmla="*/ 26035 w 184150"/>
                <a:gd name="connsiteY6" fmla="*/ 92075 h 184150"/>
                <a:gd name="connsiteX7" fmla="*/ 92075 w 184150"/>
                <a:gd name="connsiteY7" fmla="*/ 26035 h 184150"/>
                <a:gd name="connsiteX8" fmla="*/ 158115 w 184150"/>
                <a:gd name="connsiteY8" fmla="*/ 92075 h 184150"/>
                <a:gd name="connsiteX9" fmla="*/ 92075 w 184150"/>
                <a:gd name="connsiteY9" fmla="*/ 158115 h 18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4150" h="184150">
                  <a:moveTo>
                    <a:pt x="92075" y="0"/>
                  </a:moveTo>
                  <a:cubicBezTo>
                    <a:pt x="41275" y="0"/>
                    <a:pt x="0" y="41275"/>
                    <a:pt x="0" y="92075"/>
                  </a:cubicBezTo>
                  <a:cubicBezTo>
                    <a:pt x="0" y="142875"/>
                    <a:pt x="41275" y="184150"/>
                    <a:pt x="92075" y="184150"/>
                  </a:cubicBezTo>
                  <a:cubicBezTo>
                    <a:pt x="142875" y="184150"/>
                    <a:pt x="184150" y="142875"/>
                    <a:pt x="184150" y="92075"/>
                  </a:cubicBezTo>
                  <a:cubicBezTo>
                    <a:pt x="184150" y="41275"/>
                    <a:pt x="142875" y="0"/>
                    <a:pt x="92075" y="0"/>
                  </a:cubicBezTo>
                  <a:close/>
                  <a:moveTo>
                    <a:pt x="92075" y="158115"/>
                  </a:moveTo>
                  <a:cubicBezTo>
                    <a:pt x="55245" y="158115"/>
                    <a:pt x="26035" y="128270"/>
                    <a:pt x="26035" y="92075"/>
                  </a:cubicBezTo>
                  <a:cubicBezTo>
                    <a:pt x="26035" y="55245"/>
                    <a:pt x="55880" y="26035"/>
                    <a:pt x="92075" y="26035"/>
                  </a:cubicBezTo>
                  <a:cubicBezTo>
                    <a:pt x="128905" y="26035"/>
                    <a:pt x="158115" y="55880"/>
                    <a:pt x="158115" y="92075"/>
                  </a:cubicBezTo>
                  <a:cubicBezTo>
                    <a:pt x="158750" y="128905"/>
                    <a:pt x="128905" y="158115"/>
                    <a:pt x="92075" y="158115"/>
                  </a:cubicBezTo>
                  <a:close/>
                </a:path>
              </a:pathLst>
            </a:custGeom>
            <a:grpFill/>
            <a:ln w="6350" cap="flat">
              <a:noFill/>
              <a:prstDash val="solid"/>
              <a:miter/>
            </a:ln>
          </p:spPr>
          <p:txBody>
            <a:bodyPr rtlCol="0" anchor="ctr"/>
            <a:lstStyle/>
            <a:p>
              <a:endParaRPr lang="en-US"/>
            </a:p>
          </p:txBody>
        </p:sp>
      </p:grpSp>
      <p:grpSp>
        <p:nvGrpSpPr>
          <p:cNvPr id="15" name="Graphic 4">
            <a:extLst>
              <a:ext uri="{FF2B5EF4-FFF2-40B4-BE49-F238E27FC236}">
                <a16:creationId xmlns:a16="http://schemas.microsoft.com/office/drawing/2014/main" id="{465B9E91-E42E-424B-86DF-CFBD73C98EEB}"/>
              </a:ext>
            </a:extLst>
          </p:cNvPr>
          <p:cNvGrpSpPr/>
          <p:nvPr/>
        </p:nvGrpSpPr>
        <p:grpSpPr>
          <a:xfrm>
            <a:off x="4787946" y="1103357"/>
            <a:ext cx="4651284" cy="4651287"/>
            <a:chOff x="7148830" y="4535804"/>
            <a:chExt cx="1397634" cy="1397635"/>
          </a:xfrm>
          <a:solidFill>
            <a:schemeClr val="accent4">
              <a:lumMod val="20000"/>
              <a:lumOff val="80000"/>
              <a:alpha val="60000"/>
            </a:schemeClr>
          </a:solidFill>
        </p:grpSpPr>
        <p:sp>
          <p:nvSpPr>
            <p:cNvPr id="18" name="Freeform: Shape 17">
              <a:extLst>
                <a:ext uri="{FF2B5EF4-FFF2-40B4-BE49-F238E27FC236}">
                  <a16:creationId xmlns:a16="http://schemas.microsoft.com/office/drawing/2014/main" id="{95227F35-3E42-4C6F-B5A3-D90374884F89}"/>
                </a:ext>
              </a:extLst>
            </p:cNvPr>
            <p:cNvSpPr/>
            <p:nvPr/>
          </p:nvSpPr>
          <p:spPr>
            <a:xfrm>
              <a:off x="7148830" y="4535804"/>
              <a:ext cx="1397634" cy="1397635"/>
            </a:xfrm>
            <a:custGeom>
              <a:avLst/>
              <a:gdLst>
                <a:gd name="connsiteX0" fmla="*/ 1392555 w 1397634"/>
                <a:gd name="connsiteY0" fmla="*/ 691515 h 1397635"/>
                <a:gd name="connsiteX1" fmla="*/ 1305560 w 1397634"/>
                <a:gd name="connsiteY1" fmla="*/ 608330 h 1397635"/>
                <a:gd name="connsiteX2" fmla="*/ 1305560 w 1397634"/>
                <a:gd name="connsiteY2" fmla="*/ 608330 h 1397635"/>
                <a:gd name="connsiteX3" fmla="*/ 1142364 w 1397634"/>
                <a:gd name="connsiteY3" fmla="*/ 415925 h 1397635"/>
                <a:gd name="connsiteX4" fmla="*/ 1193164 w 1397634"/>
                <a:gd name="connsiteY4" fmla="*/ 211455 h 1397635"/>
                <a:gd name="connsiteX5" fmla="*/ 1191260 w 1397634"/>
                <a:gd name="connsiteY5" fmla="*/ 204470 h 1397635"/>
                <a:gd name="connsiteX6" fmla="*/ 1184275 w 1397634"/>
                <a:gd name="connsiteY6" fmla="*/ 202565 h 1397635"/>
                <a:gd name="connsiteX7" fmla="*/ 980439 w 1397634"/>
                <a:gd name="connsiteY7" fmla="*/ 253365 h 1397635"/>
                <a:gd name="connsiteX8" fmla="*/ 786764 w 1397634"/>
                <a:gd name="connsiteY8" fmla="*/ 88900 h 1397635"/>
                <a:gd name="connsiteX9" fmla="*/ 704214 w 1397634"/>
                <a:gd name="connsiteY9" fmla="*/ 3810 h 1397635"/>
                <a:gd name="connsiteX10" fmla="*/ 697864 w 1397634"/>
                <a:gd name="connsiteY10" fmla="*/ 0 h 1397635"/>
                <a:gd name="connsiteX11" fmla="*/ 691514 w 1397634"/>
                <a:gd name="connsiteY11" fmla="*/ 3810 h 1397635"/>
                <a:gd name="connsiteX12" fmla="*/ 607060 w 1397634"/>
                <a:gd name="connsiteY12" fmla="*/ 92710 h 1397635"/>
                <a:gd name="connsiteX13" fmla="*/ 602614 w 1397634"/>
                <a:gd name="connsiteY13" fmla="*/ 87630 h 1397635"/>
                <a:gd name="connsiteX14" fmla="*/ 411480 w 1397634"/>
                <a:gd name="connsiteY14" fmla="*/ 250190 h 1397635"/>
                <a:gd name="connsiteX15" fmla="*/ 211455 w 1397634"/>
                <a:gd name="connsiteY15" fmla="*/ 202565 h 1397635"/>
                <a:gd name="connsiteX16" fmla="*/ 204470 w 1397634"/>
                <a:gd name="connsiteY16" fmla="*/ 204470 h 1397635"/>
                <a:gd name="connsiteX17" fmla="*/ 202564 w 1397634"/>
                <a:gd name="connsiteY17" fmla="*/ 211455 h 1397635"/>
                <a:gd name="connsiteX18" fmla="*/ 249555 w 1397634"/>
                <a:gd name="connsiteY18" fmla="*/ 411480 h 1397635"/>
                <a:gd name="connsiteX19" fmla="*/ 82550 w 1397634"/>
                <a:gd name="connsiteY19" fmla="*/ 608330 h 1397635"/>
                <a:gd name="connsiteX20" fmla="*/ 85725 w 1397634"/>
                <a:gd name="connsiteY20" fmla="*/ 610870 h 1397635"/>
                <a:gd name="connsiteX21" fmla="*/ 3810 w 1397634"/>
                <a:gd name="connsiteY21" fmla="*/ 691515 h 1397635"/>
                <a:gd name="connsiteX22" fmla="*/ 0 w 1397634"/>
                <a:gd name="connsiteY22" fmla="*/ 697865 h 1397635"/>
                <a:gd name="connsiteX23" fmla="*/ 3810 w 1397634"/>
                <a:gd name="connsiteY23" fmla="*/ 704215 h 1397635"/>
                <a:gd name="connsiteX24" fmla="*/ 87630 w 1397634"/>
                <a:gd name="connsiteY24" fmla="*/ 786130 h 1397635"/>
                <a:gd name="connsiteX25" fmla="*/ 82550 w 1397634"/>
                <a:gd name="connsiteY25" fmla="*/ 790575 h 1397635"/>
                <a:gd name="connsiteX26" fmla="*/ 248285 w 1397634"/>
                <a:gd name="connsiteY26" fmla="*/ 986155 h 1397635"/>
                <a:gd name="connsiteX27" fmla="*/ 202564 w 1397634"/>
                <a:gd name="connsiteY27" fmla="*/ 1184910 h 1397635"/>
                <a:gd name="connsiteX28" fmla="*/ 204470 w 1397634"/>
                <a:gd name="connsiteY28" fmla="*/ 1191895 h 1397635"/>
                <a:gd name="connsiteX29" fmla="*/ 211455 w 1397634"/>
                <a:gd name="connsiteY29" fmla="*/ 1193800 h 1397635"/>
                <a:gd name="connsiteX30" fmla="*/ 267335 w 1397634"/>
                <a:gd name="connsiteY30" fmla="*/ 1201420 h 1397635"/>
                <a:gd name="connsiteX31" fmla="*/ 410210 w 1397634"/>
                <a:gd name="connsiteY31" fmla="*/ 1148080 h 1397635"/>
                <a:gd name="connsiteX32" fmla="*/ 603250 w 1397634"/>
                <a:gd name="connsiteY32" fmla="*/ 1311910 h 1397635"/>
                <a:gd name="connsiteX33" fmla="*/ 608330 w 1397634"/>
                <a:gd name="connsiteY33" fmla="*/ 1306195 h 1397635"/>
                <a:gd name="connsiteX34" fmla="*/ 692150 w 1397634"/>
                <a:gd name="connsiteY34" fmla="*/ 1393825 h 1397635"/>
                <a:gd name="connsiteX35" fmla="*/ 698500 w 1397634"/>
                <a:gd name="connsiteY35" fmla="*/ 1397635 h 1397635"/>
                <a:gd name="connsiteX36" fmla="*/ 704850 w 1397634"/>
                <a:gd name="connsiteY36" fmla="*/ 1393825 h 1397635"/>
                <a:gd name="connsiteX37" fmla="*/ 785495 w 1397634"/>
                <a:gd name="connsiteY37" fmla="*/ 1311910 h 1397635"/>
                <a:gd name="connsiteX38" fmla="*/ 786130 w 1397634"/>
                <a:gd name="connsiteY38" fmla="*/ 1312545 h 1397635"/>
                <a:gd name="connsiteX39" fmla="*/ 982980 w 1397634"/>
                <a:gd name="connsiteY39" fmla="*/ 1145540 h 1397635"/>
                <a:gd name="connsiteX40" fmla="*/ 1129664 w 1397634"/>
                <a:gd name="connsiteY40" fmla="*/ 1202055 h 1397635"/>
                <a:gd name="connsiteX41" fmla="*/ 1185545 w 1397634"/>
                <a:gd name="connsiteY41" fmla="*/ 1194435 h 1397635"/>
                <a:gd name="connsiteX42" fmla="*/ 1192530 w 1397634"/>
                <a:gd name="connsiteY42" fmla="*/ 1192530 h 1397635"/>
                <a:gd name="connsiteX43" fmla="*/ 1194435 w 1397634"/>
                <a:gd name="connsiteY43" fmla="*/ 1185545 h 1397635"/>
                <a:gd name="connsiteX44" fmla="*/ 1144905 w 1397634"/>
                <a:gd name="connsiteY44" fmla="*/ 982345 h 1397635"/>
                <a:gd name="connsiteX45" fmla="*/ 1306830 w 1397634"/>
                <a:gd name="connsiteY45" fmla="*/ 791210 h 1397635"/>
                <a:gd name="connsiteX46" fmla="*/ 1304925 w 1397634"/>
                <a:gd name="connsiteY46" fmla="*/ 789305 h 1397635"/>
                <a:gd name="connsiteX47" fmla="*/ 1393825 w 1397634"/>
                <a:gd name="connsiteY47" fmla="*/ 704850 h 1397635"/>
                <a:gd name="connsiteX48" fmla="*/ 1397635 w 1397634"/>
                <a:gd name="connsiteY48" fmla="*/ 698500 h 1397635"/>
                <a:gd name="connsiteX49" fmla="*/ 1392555 w 1397634"/>
                <a:gd name="connsiteY49" fmla="*/ 691515 h 1397635"/>
                <a:gd name="connsiteX50" fmla="*/ 1016635 w 1397634"/>
                <a:gd name="connsiteY50" fmla="*/ 691515 h 1397635"/>
                <a:gd name="connsiteX51" fmla="*/ 1012825 w 1397634"/>
                <a:gd name="connsiteY51" fmla="*/ 697865 h 1397635"/>
                <a:gd name="connsiteX52" fmla="*/ 1016635 w 1397634"/>
                <a:gd name="connsiteY52" fmla="*/ 704215 h 1397635"/>
                <a:gd name="connsiteX53" fmla="*/ 1101725 w 1397634"/>
                <a:gd name="connsiteY53" fmla="*/ 786765 h 1397635"/>
                <a:gd name="connsiteX54" fmla="*/ 1066164 w 1397634"/>
                <a:gd name="connsiteY54" fmla="*/ 822325 h 1397635"/>
                <a:gd name="connsiteX55" fmla="*/ 1033780 w 1397634"/>
                <a:gd name="connsiteY55" fmla="*/ 822325 h 1397635"/>
                <a:gd name="connsiteX56" fmla="*/ 909320 w 1397634"/>
                <a:gd name="connsiteY56" fmla="*/ 697865 h 1397635"/>
                <a:gd name="connsiteX57" fmla="*/ 1033780 w 1397634"/>
                <a:gd name="connsiteY57" fmla="*/ 573405 h 1397635"/>
                <a:gd name="connsiteX58" fmla="*/ 1066164 w 1397634"/>
                <a:gd name="connsiteY58" fmla="*/ 573405 h 1397635"/>
                <a:gd name="connsiteX59" fmla="*/ 1101725 w 1397634"/>
                <a:gd name="connsiteY59" fmla="*/ 608965 h 1397635"/>
                <a:gd name="connsiteX60" fmla="*/ 1016635 w 1397634"/>
                <a:gd name="connsiteY60" fmla="*/ 691515 h 1397635"/>
                <a:gd name="connsiteX61" fmla="*/ 1120775 w 1397634"/>
                <a:gd name="connsiteY61" fmla="*/ 628015 h 1397635"/>
                <a:gd name="connsiteX62" fmla="*/ 1190625 w 1397634"/>
                <a:gd name="connsiteY62" fmla="*/ 697865 h 1397635"/>
                <a:gd name="connsiteX63" fmla="*/ 1120775 w 1397634"/>
                <a:gd name="connsiteY63" fmla="*/ 767715 h 1397635"/>
                <a:gd name="connsiteX64" fmla="*/ 1042670 w 1397634"/>
                <a:gd name="connsiteY64" fmla="*/ 697865 h 1397635"/>
                <a:gd name="connsiteX65" fmla="*/ 1120775 w 1397634"/>
                <a:gd name="connsiteY65" fmla="*/ 628015 h 1397635"/>
                <a:gd name="connsiteX66" fmla="*/ 983614 w 1397634"/>
                <a:gd name="connsiteY66" fmla="*/ 1109345 h 1397635"/>
                <a:gd name="connsiteX67" fmla="*/ 958850 w 1397634"/>
                <a:gd name="connsiteY67" fmla="*/ 1072515 h 1397635"/>
                <a:gd name="connsiteX68" fmla="*/ 1027430 w 1397634"/>
                <a:gd name="connsiteY68" fmla="*/ 1072515 h 1397635"/>
                <a:gd name="connsiteX69" fmla="*/ 983614 w 1397634"/>
                <a:gd name="connsiteY69" fmla="*/ 1109345 h 1397635"/>
                <a:gd name="connsiteX70" fmla="*/ 1045845 w 1397634"/>
                <a:gd name="connsiteY70" fmla="*/ 1046480 h 1397635"/>
                <a:gd name="connsiteX71" fmla="*/ 947420 w 1397634"/>
                <a:gd name="connsiteY71" fmla="*/ 1046480 h 1397635"/>
                <a:gd name="connsiteX72" fmla="*/ 941705 w 1397634"/>
                <a:gd name="connsiteY72" fmla="*/ 941705 h 1397635"/>
                <a:gd name="connsiteX73" fmla="*/ 1046480 w 1397634"/>
                <a:gd name="connsiteY73" fmla="*/ 947420 h 1397635"/>
                <a:gd name="connsiteX74" fmla="*/ 1046480 w 1397634"/>
                <a:gd name="connsiteY74" fmla="*/ 1046480 h 1397635"/>
                <a:gd name="connsiteX75" fmla="*/ 1071880 w 1397634"/>
                <a:gd name="connsiteY75" fmla="*/ 958850 h 1397635"/>
                <a:gd name="connsiteX76" fmla="*/ 1108710 w 1397634"/>
                <a:gd name="connsiteY76" fmla="*/ 983615 h 1397635"/>
                <a:gd name="connsiteX77" fmla="*/ 1071880 w 1397634"/>
                <a:gd name="connsiteY77" fmla="*/ 1026795 h 1397635"/>
                <a:gd name="connsiteX78" fmla="*/ 1071880 w 1397634"/>
                <a:gd name="connsiteY78" fmla="*/ 958850 h 1397635"/>
                <a:gd name="connsiteX79" fmla="*/ 927735 w 1397634"/>
                <a:gd name="connsiteY79" fmla="*/ 918845 h 1397635"/>
                <a:gd name="connsiteX80" fmla="*/ 920750 w 1397634"/>
                <a:gd name="connsiteY80" fmla="*/ 920750 h 1397635"/>
                <a:gd name="connsiteX81" fmla="*/ 918845 w 1397634"/>
                <a:gd name="connsiteY81" fmla="*/ 927735 h 1397635"/>
                <a:gd name="connsiteX82" fmla="*/ 920750 w 1397634"/>
                <a:gd name="connsiteY82" fmla="*/ 1046480 h 1397635"/>
                <a:gd name="connsiteX83" fmla="*/ 870585 w 1397634"/>
                <a:gd name="connsiteY83" fmla="*/ 1046480 h 1397635"/>
                <a:gd name="connsiteX84" fmla="*/ 847725 w 1397634"/>
                <a:gd name="connsiteY84" fmla="*/ 1023620 h 1397635"/>
                <a:gd name="connsiteX85" fmla="*/ 847725 w 1397634"/>
                <a:gd name="connsiteY85" fmla="*/ 847725 h 1397635"/>
                <a:gd name="connsiteX86" fmla="*/ 1023620 w 1397634"/>
                <a:gd name="connsiteY86" fmla="*/ 847725 h 1397635"/>
                <a:gd name="connsiteX87" fmla="*/ 1046480 w 1397634"/>
                <a:gd name="connsiteY87" fmla="*/ 870585 h 1397635"/>
                <a:gd name="connsiteX88" fmla="*/ 1046480 w 1397634"/>
                <a:gd name="connsiteY88" fmla="*/ 920750 h 1397635"/>
                <a:gd name="connsiteX89" fmla="*/ 927735 w 1397634"/>
                <a:gd name="connsiteY89" fmla="*/ 918845 h 1397635"/>
                <a:gd name="connsiteX90" fmla="*/ 703580 w 1397634"/>
                <a:gd name="connsiteY90" fmla="*/ 1016635 h 1397635"/>
                <a:gd name="connsiteX91" fmla="*/ 697230 w 1397634"/>
                <a:gd name="connsiteY91" fmla="*/ 1012825 h 1397635"/>
                <a:gd name="connsiteX92" fmla="*/ 690880 w 1397634"/>
                <a:gd name="connsiteY92" fmla="*/ 1016635 h 1397635"/>
                <a:gd name="connsiteX93" fmla="*/ 608330 w 1397634"/>
                <a:gd name="connsiteY93" fmla="*/ 1101725 h 1397635"/>
                <a:gd name="connsiteX94" fmla="*/ 572770 w 1397634"/>
                <a:gd name="connsiteY94" fmla="*/ 1066165 h 1397635"/>
                <a:gd name="connsiteX95" fmla="*/ 572770 w 1397634"/>
                <a:gd name="connsiteY95" fmla="*/ 1033780 h 1397635"/>
                <a:gd name="connsiteX96" fmla="*/ 697230 w 1397634"/>
                <a:gd name="connsiteY96" fmla="*/ 909320 h 1397635"/>
                <a:gd name="connsiteX97" fmla="*/ 821689 w 1397634"/>
                <a:gd name="connsiteY97" fmla="*/ 1033780 h 1397635"/>
                <a:gd name="connsiteX98" fmla="*/ 821689 w 1397634"/>
                <a:gd name="connsiteY98" fmla="*/ 1066165 h 1397635"/>
                <a:gd name="connsiteX99" fmla="*/ 786130 w 1397634"/>
                <a:gd name="connsiteY99" fmla="*/ 1101725 h 1397635"/>
                <a:gd name="connsiteX100" fmla="*/ 703580 w 1397634"/>
                <a:gd name="connsiteY100" fmla="*/ 1016635 h 1397635"/>
                <a:gd name="connsiteX101" fmla="*/ 767080 w 1397634"/>
                <a:gd name="connsiteY101" fmla="*/ 1121410 h 1397635"/>
                <a:gd name="connsiteX102" fmla="*/ 697230 w 1397634"/>
                <a:gd name="connsiteY102" fmla="*/ 1191260 h 1397635"/>
                <a:gd name="connsiteX103" fmla="*/ 627380 w 1397634"/>
                <a:gd name="connsiteY103" fmla="*/ 1121410 h 1397635"/>
                <a:gd name="connsiteX104" fmla="*/ 697230 w 1397634"/>
                <a:gd name="connsiteY104" fmla="*/ 1043305 h 1397635"/>
                <a:gd name="connsiteX105" fmla="*/ 767080 w 1397634"/>
                <a:gd name="connsiteY105" fmla="*/ 1121410 h 1397635"/>
                <a:gd name="connsiteX106" fmla="*/ 474345 w 1397634"/>
                <a:gd name="connsiteY106" fmla="*/ 1046480 h 1397635"/>
                <a:gd name="connsiteX107" fmla="*/ 476250 w 1397634"/>
                <a:gd name="connsiteY107" fmla="*/ 927735 h 1397635"/>
                <a:gd name="connsiteX108" fmla="*/ 474345 w 1397634"/>
                <a:gd name="connsiteY108" fmla="*/ 920750 h 1397635"/>
                <a:gd name="connsiteX109" fmla="*/ 467360 w 1397634"/>
                <a:gd name="connsiteY109" fmla="*/ 918845 h 1397635"/>
                <a:gd name="connsiteX110" fmla="*/ 348614 w 1397634"/>
                <a:gd name="connsiteY110" fmla="*/ 920750 h 1397635"/>
                <a:gd name="connsiteX111" fmla="*/ 348614 w 1397634"/>
                <a:gd name="connsiteY111" fmla="*/ 870585 h 1397635"/>
                <a:gd name="connsiteX112" fmla="*/ 371475 w 1397634"/>
                <a:gd name="connsiteY112" fmla="*/ 847725 h 1397635"/>
                <a:gd name="connsiteX113" fmla="*/ 547370 w 1397634"/>
                <a:gd name="connsiteY113" fmla="*/ 847725 h 1397635"/>
                <a:gd name="connsiteX114" fmla="*/ 547370 w 1397634"/>
                <a:gd name="connsiteY114" fmla="*/ 1023620 h 1397635"/>
                <a:gd name="connsiteX115" fmla="*/ 524510 w 1397634"/>
                <a:gd name="connsiteY115" fmla="*/ 1046480 h 1397635"/>
                <a:gd name="connsiteX116" fmla="*/ 474345 w 1397634"/>
                <a:gd name="connsiteY116" fmla="*/ 1046480 h 1397635"/>
                <a:gd name="connsiteX117" fmla="*/ 360045 w 1397634"/>
                <a:gd name="connsiteY117" fmla="*/ 1072515 h 1397635"/>
                <a:gd name="connsiteX118" fmla="*/ 436245 w 1397634"/>
                <a:gd name="connsiteY118" fmla="*/ 1072515 h 1397635"/>
                <a:gd name="connsiteX119" fmla="*/ 407670 w 1397634"/>
                <a:gd name="connsiteY119" fmla="*/ 1113155 h 1397635"/>
                <a:gd name="connsiteX120" fmla="*/ 360045 w 1397634"/>
                <a:gd name="connsiteY120" fmla="*/ 1072515 h 1397635"/>
                <a:gd name="connsiteX121" fmla="*/ 348614 w 1397634"/>
                <a:gd name="connsiteY121" fmla="*/ 1046480 h 1397635"/>
                <a:gd name="connsiteX122" fmla="*/ 348614 w 1397634"/>
                <a:gd name="connsiteY122" fmla="*/ 948055 h 1397635"/>
                <a:gd name="connsiteX123" fmla="*/ 453389 w 1397634"/>
                <a:gd name="connsiteY123" fmla="*/ 942340 h 1397635"/>
                <a:gd name="connsiteX124" fmla="*/ 447675 w 1397634"/>
                <a:gd name="connsiteY124" fmla="*/ 1047115 h 1397635"/>
                <a:gd name="connsiteX125" fmla="*/ 348614 w 1397634"/>
                <a:gd name="connsiteY125" fmla="*/ 1047115 h 1397635"/>
                <a:gd name="connsiteX126" fmla="*/ 322580 w 1397634"/>
                <a:gd name="connsiteY126" fmla="*/ 1035685 h 1397635"/>
                <a:gd name="connsiteX127" fmla="*/ 281939 w 1397634"/>
                <a:gd name="connsiteY127" fmla="*/ 987425 h 1397635"/>
                <a:gd name="connsiteX128" fmla="*/ 322580 w 1397634"/>
                <a:gd name="connsiteY128" fmla="*/ 958850 h 1397635"/>
                <a:gd name="connsiteX129" fmla="*/ 322580 w 1397634"/>
                <a:gd name="connsiteY129" fmla="*/ 1035685 h 1397635"/>
                <a:gd name="connsiteX130" fmla="*/ 378460 w 1397634"/>
                <a:gd name="connsiteY130" fmla="*/ 704215 h 1397635"/>
                <a:gd name="connsiteX131" fmla="*/ 382270 w 1397634"/>
                <a:gd name="connsiteY131" fmla="*/ 697865 h 1397635"/>
                <a:gd name="connsiteX132" fmla="*/ 378460 w 1397634"/>
                <a:gd name="connsiteY132" fmla="*/ 691515 h 1397635"/>
                <a:gd name="connsiteX133" fmla="*/ 293370 w 1397634"/>
                <a:gd name="connsiteY133" fmla="*/ 608965 h 1397635"/>
                <a:gd name="connsiteX134" fmla="*/ 328930 w 1397634"/>
                <a:gd name="connsiteY134" fmla="*/ 573405 h 1397635"/>
                <a:gd name="connsiteX135" fmla="*/ 361314 w 1397634"/>
                <a:gd name="connsiteY135" fmla="*/ 573405 h 1397635"/>
                <a:gd name="connsiteX136" fmla="*/ 485775 w 1397634"/>
                <a:gd name="connsiteY136" fmla="*/ 697865 h 1397635"/>
                <a:gd name="connsiteX137" fmla="*/ 361314 w 1397634"/>
                <a:gd name="connsiteY137" fmla="*/ 822325 h 1397635"/>
                <a:gd name="connsiteX138" fmla="*/ 328930 w 1397634"/>
                <a:gd name="connsiteY138" fmla="*/ 822325 h 1397635"/>
                <a:gd name="connsiteX139" fmla="*/ 293370 w 1397634"/>
                <a:gd name="connsiteY139" fmla="*/ 786765 h 1397635"/>
                <a:gd name="connsiteX140" fmla="*/ 378460 w 1397634"/>
                <a:gd name="connsiteY140" fmla="*/ 704215 h 1397635"/>
                <a:gd name="connsiteX141" fmla="*/ 274320 w 1397634"/>
                <a:gd name="connsiteY141" fmla="*/ 767715 h 1397635"/>
                <a:gd name="connsiteX142" fmla="*/ 204470 w 1397634"/>
                <a:gd name="connsiteY142" fmla="*/ 697865 h 1397635"/>
                <a:gd name="connsiteX143" fmla="*/ 274320 w 1397634"/>
                <a:gd name="connsiteY143" fmla="*/ 628015 h 1397635"/>
                <a:gd name="connsiteX144" fmla="*/ 352425 w 1397634"/>
                <a:gd name="connsiteY144" fmla="*/ 697865 h 1397635"/>
                <a:gd name="connsiteX145" fmla="*/ 274320 w 1397634"/>
                <a:gd name="connsiteY145" fmla="*/ 767715 h 1397635"/>
                <a:gd name="connsiteX146" fmla="*/ 409575 w 1397634"/>
                <a:gd name="connsiteY146" fmla="*/ 284480 h 1397635"/>
                <a:gd name="connsiteX147" fmla="*/ 436245 w 1397634"/>
                <a:gd name="connsiteY147" fmla="*/ 323850 h 1397635"/>
                <a:gd name="connsiteX148" fmla="*/ 363220 w 1397634"/>
                <a:gd name="connsiteY148" fmla="*/ 323850 h 1397635"/>
                <a:gd name="connsiteX149" fmla="*/ 409575 w 1397634"/>
                <a:gd name="connsiteY149" fmla="*/ 284480 h 1397635"/>
                <a:gd name="connsiteX150" fmla="*/ 348614 w 1397634"/>
                <a:gd name="connsiteY150" fmla="*/ 349250 h 1397635"/>
                <a:gd name="connsiteX151" fmla="*/ 447039 w 1397634"/>
                <a:gd name="connsiteY151" fmla="*/ 349250 h 1397635"/>
                <a:gd name="connsiteX152" fmla="*/ 452755 w 1397634"/>
                <a:gd name="connsiteY152" fmla="*/ 454025 h 1397635"/>
                <a:gd name="connsiteX153" fmla="*/ 347980 w 1397634"/>
                <a:gd name="connsiteY153" fmla="*/ 448310 h 1397635"/>
                <a:gd name="connsiteX154" fmla="*/ 347980 w 1397634"/>
                <a:gd name="connsiteY154" fmla="*/ 349250 h 1397635"/>
                <a:gd name="connsiteX155" fmla="*/ 322580 w 1397634"/>
                <a:gd name="connsiteY155" fmla="*/ 436880 h 1397635"/>
                <a:gd name="connsiteX156" fmla="*/ 283210 w 1397634"/>
                <a:gd name="connsiteY156" fmla="*/ 409575 h 1397635"/>
                <a:gd name="connsiteX157" fmla="*/ 322580 w 1397634"/>
                <a:gd name="connsiteY157" fmla="*/ 362585 h 1397635"/>
                <a:gd name="connsiteX158" fmla="*/ 322580 w 1397634"/>
                <a:gd name="connsiteY158" fmla="*/ 436880 h 1397635"/>
                <a:gd name="connsiteX159" fmla="*/ 411480 w 1397634"/>
                <a:gd name="connsiteY159" fmla="*/ 483870 h 1397635"/>
                <a:gd name="connsiteX160" fmla="*/ 467360 w 1397634"/>
                <a:gd name="connsiteY160" fmla="*/ 476250 h 1397635"/>
                <a:gd name="connsiteX161" fmla="*/ 474345 w 1397634"/>
                <a:gd name="connsiteY161" fmla="*/ 474345 h 1397635"/>
                <a:gd name="connsiteX162" fmla="*/ 476250 w 1397634"/>
                <a:gd name="connsiteY162" fmla="*/ 467360 h 1397635"/>
                <a:gd name="connsiteX163" fmla="*/ 474345 w 1397634"/>
                <a:gd name="connsiteY163" fmla="*/ 348615 h 1397635"/>
                <a:gd name="connsiteX164" fmla="*/ 524510 w 1397634"/>
                <a:gd name="connsiteY164" fmla="*/ 348615 h 1397635"/>
                <a:gd name="connsiteX165" fmla="*/ 547370 w 1397634"/>
                <a:gd name="connsiteY165" fmla="*/ 371475 h 1397635"/>
                <a:gd name="connsiteX166" fmla="*/ 547370 w 1397634"/>
                <a:gd name="connsiteY166" fmla="*/ 547370 h 1397635"/>
                <a:gd name="connsiteX167" fmla="*/ 371475 w 1397634"/>
                <a:gd name="connsiteY167" fmla="*/ 547370 h 1397635"/>
                <a:gd name="connsiteX168" fmla="*/ 348614 w 1397634"/>
                <a:gd name="connsiteY168" fmla="*/ 524510 h 1397635"/>
                <a:gd name="connsiteX169" fmla="*/ 348614 w 1397634"/>
                <a:gd name="connsiteY169" fmla="*/ 474345 h 1397635"/>
                <a:gd name="connsiteX170" fmla="*/ 411480 w 1397634"/>
                <a:gd name="connsiteY170" fmla="*/ 483870 h 1397635"/>
                <a:gd name="connsiteX171" fmla="*/ 690880 w 1397634"/>
                <a:gd name="connsiteY171" fmla="*/ 379095 h 1397635"/>
                <a:gd name="connsiteX172" fmla="*/ 697230 w 1397634"/>
                <a:gd name="connsiteY172" fmla="*/ 382905 h 1397635"/>
                <a:gd name="connsiteX173" fmla="*/ 703580 w 1397634"/>
                <a:gd name="connsiteY173" fmla="*/ 379095 h 1397635"/>
                <a:gd name="connsiteX174" fmla="*/ 786130 w 1397634"/>
                <a:gd name="connsiteY174" fmla="*/ 294005 h 1397635"/>
                <a:gd name="connsiteX175" fmla="*/ 821689 w 1397634"/>
                <a:gd name="connsiteY175" fmla="*/ 329565 h 1397635"/>
                <a:gd name="connsiteX176" fmla="*/ 821689 w 1397634"/>
                <a:gd name="connsiteY176" fmla="*/ 361950 h 1397635"/>
                <a:gd name="connsiteX177" fmla="*/ 697230 w 1397634"/>
                <a:gd name="connsiteY177" fmla="*/ 486410 h 1397635"/>
                <a:gd name="connsiteX178" fmla="*/ 572770 w 1397634"/>
                <a:gd name="connsiteY178" fmla="*/ 361950 h 1397635"/>
                <a:gd name="connsiteX179" fmla="*/ 572770 w 1397634"/>
                <a:gd name="connsiteY179" fmla="*/ 329565 h 1397635"/>
                <a:gd name="connsiteX180" fmla="*/ 608330 w 1397634"/>
                <a:gd name="connsiteY180" fmla="*/ 294005 h 1397635"/>
                <a:gd name="connsiteX181" fmla="*/ 690880 w 1397634"/>
                <a:gd name="connsiteY181" fmla="*/ 379095 h 1397635"/>
                <a:gd name="connsiteX182" fmla="*/ 627380 w 1397634"/>
                <a:gd name="connsiteY182" fmla="*/ 274320 h 1397635"/>
                <a:gd name="connsiteX183" fmla="*/ 697230 w 1397634"/>
                <a:gd name="connsiteY183" fmla="*/ 204470 h 1397635"/>
                <a:gd name="connsiteX184" fmla="*/ 767080 w 1397634"/>
                <a:gd name="connsiteY184" fmla="*/ 274320 h 1397635"/>
                <a:gd name="connsiteX185" fmla="*/ 697230 w 1397634"/>
                <a:gd name="connsiteY185" fmla="*/ 352425 h 1397635"/>
                <a:gd name="connsiteX186" fmla="*/ 627380 w 1397634"/>
                <a:gd name="connsiteY186" fmla="*/ 274320 h 1397635"/>
                <a:gd name="connsiteX187" fmla="*/ 920114 w 1397634"/>
                <a:gd name="connsiteY187" fmla="*/ 349250 h 1397635"/>
                <a:gd name="connsiteX188" fmla="*/ 918210 w 1397634"/>
                <a:gd name="connsiteY188" fmla="*/ 467995 h 1397635"/>
                <a:gd name="connsiteX189" fmla="*/ 920114 w 1397634"/>
                <a:gd name="connsiteY189" fmla="*/ 474980 h 1397635"/>
                <a:gd name="connsiteX190" fmla="*/ 927100 w 1397634"/>
                <a:gd name="connsiteY190" fmla="*/ 476885 h 1397635"/>
                <a:gd name="connsiteX191" fmla="*/ 982980 w 1397634"/>
                <a:gd name="connsiteY191" fmla="*/ 484505 h 1397635"/>
                <a:gd name="connsiteX192" fmla="*/ 1045845 w 1397634"/>
                <a:gd name="connsiteY192" fmla="*/ 475615 h 1397635"/>
                <a:gd name="connsiteX193" fmla="*/ 1045845 w 1397634"/>
                <a:gd name="connsiteY193" fmla="*/ 525780 h 1397635"/>
                <a:gd name="connsiteX194" fmla="*/ 1022985 w 1397634"/>
                <a:gd name="connsiteY194" fmla="*/ 548640 h 1397635"/>
                <a:gd name="connsiteX195" fmla="*/ 847089 w 1397634"/>
                <a:gd name="connsiteY195" fmla="*/ 548640 h 1397635"/>
                <a:gd name="connsiteX196" fmla="*/ 847089 w 1397634"/>
                <a:gd name="connsiteY196" fmla="*/ 372745 h 1397635"/>
                <a:gd name="connsiteX197" fmla="*/ 869950 w 1397634"/>
                <a:gd name="connsiteY197" fmla="*/ 349885 h 1397635"/>
                <a:gd name="connsiteX198" fmla="*/ 920114 w 1397634"/>
                <a:gd name="connsiteY198" fmla="*/ 349885 h 1397635"/>
                <a:gd name="connsiteX199" fmla="*/ 1023620 w 1397634"/>
                <a:gd name="connsiteY199" fmla="*/ 323215 h 1397635"/>
                <a:gd name="connsiteX200" fmla="*/ 958214 w 1397634"/>
                <a:gd name="connsiteY200" fmla="*/ 323215 h 1397635"/>
                <a:gd name="connsiteX201" fmla="*/ 981710 w 1397634"/>
                <a:gd name="connsiteY201" fmla="*/ 287655 h 1397635"/>
                <a:gd name="connsiteX202" fmla="*/ 1023620 w 1397634"/>
                <a:gd name="connsiteY202" fmla="*/ 323215 h 1397635"/>
                <a:gd name="connsiteX203" fmla="*/ 1045845 w 1397634"/>
                <a:gd name="connsiteY203" fmla="*/ 349250 h 1397635"/>
                <a:gd name="connsiteX204" fmla="*/ 1045845 w 1397634"/>
                <a:gd name="connsiteY204" fmla="*/ 447675 h 1397635"/>
                <a:gd name="connsiteX205" fmla="*/ 941070 w 1397634"/>
                <a:gd name="connsiteY205" fmla="*/ 453390 h 1397635"/>
                <a:gd name="connsiteX206" fmla="*/ 946785 w 1397634"/>
                <a:gd name="connsiteY206" fmla="*/ 348615 h 1397635"/>
                <a:gd name="connsiteX207" fmla="*/ 1045845 w 1397634"/>
                <a:gd name="connsiteY207" fmla="*/ 348615 h 1397635"/>
                <a:gd name="connsiteX208" fmla="*/ 1071880 w 1397634"/>
                <a:gd name="connsiteY208" fmla="*/ 371475 h 1397635"/>
                <a:gd name="connsiteX209" fmla="*/ 1106805 w 1397634"/>
                <a:gd name="connsiteY209" fmla="*/ 412750 h 1397635"/>
                <a:gd name="connsiteX210" fmla="*/ 1071880 w 1397634"/>
                <a:gd name="connsiteY210" fmla="*/ 436245 h 1397635"/>
                <a:gd name="connsiteX211" fmla="*/ 1071880 w 1397634"/>
                <a:gd name="connsiteY211" fmla="*/ 371475 h 1397635"/>
                <a:gd name="connsiteX212" fmla="*/ 541020 w 1397634"/>
                <a:gd name="connsiteY212" fmla="*/ 697865 h 1397635"/>
                <a:gd name="connsiteX213" fmla="*/ 697864 w 1397634"/>
                <a:gd name="connsiteY213" fmla="*/ 541020 h 1397635"/>
                <a:gd name="connsiteX214" fmla="*/ 854710 w 1397634"/>
                <a:gd name="connsiteY214" fmla="*/ 697865 h 1397635"/>
                <a:gd name="connsiteX215" fmla="*/ 697864 w 1397634"/>
                <a:gd name="connsiteY215" fmla="*/ 854710 h 1397635"/>
                <a:gd name="connsiteX216" fmla="*/ 541020 w 1397634"/>
                <a:gd name="connsiteY216" fmla="*/ 697865 h 1397635"/>
                <a:gd name="connsiteX217" fmla="*/ 821689 w 1397634"/>
                <a:gd name="connsiteY217" fmla="*/ 564515 h 1397635"/>
                <a:gd name="connsiteX218" fmla="*/ 703580 w 1397634"/>
                <a:gd name="connsiteY218" fmla="*/ 515620 h 1397635"/>
                <a:gd name="connsiteX219" fmla="*/ 821689 w 1397634"/>
                <a:gd name="connsiteY219" fmla="*/ 397510 h 1397635"/>
                <a:gd name="connsiteX220" fmla="*/ 821689 w 1397634"/>
                <a:gd name="connsiteY220" fmla="*/ 564515 h 1397635"/>
                <a:gd name="connsiteX221" fmla="*/ 572770 w 1397634"/>
                <a:gd name="connsiteY221" fmla="*/ 564515 h 1397635"/>
                <a:gd name="connsiteX222" fmla="*/ 572770 w 1397634"/>
                <a:gd name="connsiteY222" fmla="*/ 397510 h 1397635"/>
                <a:gd name="connsiteX223" fmla="*/ 690880 w 1397634"/>
                <a:gd name="connsiteY223" fmla="*/ 515620 h 1397635"/>
                <a:gd name="connsiteX224" fmla="*/ 572770 w 1397634"/>
                <a:gd name="connsiteY224" fmla="*/ 564515 h 1397635"/>
                <a:gd name="connsiteX225" fmla="*/ 514985 w 1397634"/>
                <a:gd name="connsiteY225" fmla="*/ 691515 h 1397635"/>
                <a:gd name="connsiteX226" fmla="*/ 396875 w 1397634"/>
                <a:gd name="connsiteY226" fmla="*/ 573405 h 1397635"/>
                <a:gd name="connsiteX227" fmla="*/ 563880 w 1397634"/>
                <a:gd name="connsiteY227" fmla="*/ 573405 h 1397635"/>
                <a:gd name="connsiteX228" fmla="*/ 514985 w 1397634"/>
                <a:gd name="connsiteY228" fmla="*/ 691515 h 1397635"/>
                <a:gd name="connsiteX229" fmla="*/ 514985 w 1397634"/>
                <a:gd name="connsiteY229" fmla="*/ 704215 h 1397635"/>
                <a:gd name="connsiteX230" fmla="*/ 563880 w 1397634"/>
                <a:gd name="connsiteY230" fmla="*/ 822325 h 1397635"/>
                <a:gd name="connsiteX231" fmla="*/ 396875 w 1397634"/>
                <a:gd name="connsiteY231" fmla="*/ 822325 h 1397635"/>
                <a:gd name="connsiteX232" fmla="*/ 514985 w 1397634"/>
                <a:gd name="connsiteY232" fmla="*/ 704215 h 1397635"/>
                <a:gd name="connsiteX233" fmla="*/ 572770 w 1397634"/>
                <a:gd name="connsiteY233" fmla="*/ 831215 h 1397635"/>
                <a:gd name="connsiteX234" fmla="*/ 690880 w 1397634"/>
                <a:gd name="connsiteY234" fmla="*/ 880110 h 1397635"/>
                <a:gd name="connsiteX235" fmla="*/ 572770 w 1397634"/>
                <a:gd name="connsiteY235" fmla="*/ 998220 h 1397635"/>
                <a:gd name="connsiteX236" fmla="*/ 572770 w 1397634"/>
                <a:gd name="connsiteY236" fmla="*/ 831215 h 1397635"/>
                <a:gd name="connsiteX237" fmla="*/ 821689 w 1397634"/>
                <a:gd name="connsiteY237" fmla="*/ 831215 h 1397635"/>
                <a:gd name="connsiteX238" fmla="*/ 821689 w 1397634"/>
                <a:gd name="connsiteY238" fmla="*/ 998220 h 1397635"/>
                <a:gd name="connsiteX239" fmla="*/ 703580 w 1397634"/>
                <a:gd name="connsiteY239" fmla="*/ 880110 h 1397635"/>
                <a:gd name="connsiteX240" fmla="*/ 821689 w 1397634"/>
                <a:gd name="connsiteY240" fmla="*/ 831215 h 1397635"/>
                <a:gd name="connsiteX241" fmla="*/ 879475 w 1397634"/>
                <a:gd name="connsiteY241" fmla="*/ 704215 h 1397635"/>
                <a:gd name="connsiteX242" fmla="*/ 997585 w 1397634"/>
                <a:gd name="connsiteY242" fmla="*/ 822325 h 1397635"/>
                <a:gd name="connsiteX243" fmla="*/ 830580 w 1397634"/>
                <a:gd name="connsiteY243" fmla="*/ 822325 h 1397635"/>
                <a:gd name="connsiteX244" fmla="*/ 879475 w 1397634"/>
                <a:gd name="connsiteY244" fmla="*/ 704215 h 1397635"/>
                <a:gd name="connsiteX245" fmla="*/ 879475 w 1397634"/>
                <a:gd name="connsiteY245" fmla="*/ 691515 h 1397635"/>
                <a:gd name="connsiteX246" fmla="*/ 830580 w 1397634"/>
                <a:gd name="connsiteY246" fmla="*/ 573405 h 1397635"/>
                <a:gd name="connsiteX247" fmla="*/ 997585 w 1397634"/>
                <a:gd name="connsiteY247" fmla="*/ 573405 h 1397635"/>
                <a:gd name="connsiteX248" fmla="*/ 879475 w 1397634"/>
                <a:gd name="connsiteY248" fmla="*/ 691515 h 1397635"/>
                <a:gd name="connsiteX249" fmla="*/ 1071880 w 1397634"/>
                <a:gd name="connsiteY249" fmla="*/ 542925 h 1397635"/>
                <a:gd name="connsiteX250" fmla="*/ 1071880 w 1397634"/>
                <a:gd name="connsiteY250" fmla="*/ 465455 h 1397635"/>
                <a:gd name="connsiteX251" fmla="*/ 1123950 w 1397634"/>
                <a:gd name="connsiteY251" fmla="*/ 433070 h 1397635"/>
                <a:gd name="connsiteX252" fmla="*/ 1256664 w 1397634"/>
                <a:gd name="connsiteY252" fmla="*/ 589280 h 1397635"/>
                <a:gd name="connsiteX253" fmla="*/ 1204595 w 1397634"/>
                <a:gd name="connsiteY253" fmla="*/ 582930 h 1397635"/>
                <a:gd name="connsiteX254" fmla="*/ 1127125 w 1397634"/>
                <a:gd name="connsiteY254" fmla="*/ 597535 h 1397635"/>
                <a:gd name="connsiteX255" fmla="*/ 1071880 w 1397634"/>
                <a:gd name="connsiteY255" fmla="*/ 542925 h 1397635"/>
                <a:gd name="connsiteX256" fmla="*/ 1170305 w 1397634"/>
                <a:gd name="connsiteY256" fmla="*/ 224790 h 1397635"/>
                <a:gd name="connsiteX257" fmla="*/ 1125855 w 1397634"/>
                <a:gd name="connsiteY257" fmla="*/ 394970 h 1397635"/>
                <a:gd name="connsiteX258" fmla="*/ 1071880 w 1397634"/>
                <a:gd name="connsiteY258" fmla="*/ 331470 h 1397635"/>
                <a:gd name="connsiteX259" fmla="*/ 1071880 w 1397634"/>
                <a:gd name="connsiteY259" fmla="*/ 322580 h 1397635"/>
                <a:gd name="connsiteX260" fmla="*/ 1063625 w 1397634"/>
                <a:gd name="connsiteY260" fmla="*/ 322580 h 1397635"/>
                <a:gd name="connsiteX261" fmla="*/ 1000125 w 1397634"/>
                <a:gd name="connsiteY261" fmla="*/ 268605 h 1397635"/>
                <a:gd name="connsiteX262" fmla="*/ 1170305 w 1397634"/>
                <a:gd name="connsiteY262" fmla="*/ 224790 h 1397635"/>
                <a:gd name="connsiteX263" fmla="*/ 962660 w 1397634"/>
                <a:gd name="connsiteY263" fmla="*/ 271145 h 1397635"/>
                <a:gd name="connsiteX264" fmla="*/ 930275 w 1397634"/>
                <a:gd name="connsiteY264" fmla="*/ 323215 h 1397635"/>
                <a:gd name="connsiteX265" fmla="*/ 852170 w 1397634"/>
                <a:gd name="connsiteY265" fmla="*/ 323215 h 1397635"/>
                <a:gd name="connsiteX266" fmla="*/ 797560 w 1397634"/>
                <a:gd name="connsiteY266" fmla="*/ 268605 h 1397635"/>
                <a:gd name="connsiteX267" fmla="*/ 812164 w 1397634"/>
                <a:gd name="connsiteY267" fmla="*/ 190500 h 1397635"/>
                <a:gd name="connsiteX268" fmla="*/ 805814 w 1397634"/>
                <a:gd name="connsiteY268" fmla="*/ 138430 h 1397635"/>
                <a:gd name="connsiteX269" fmla="*/ 962660 w 1397634"/>
                <a:gd name="connsiteY269" fmla="*/ 271145 h 1397635"/>
                <a:gd name="connsiteX270" fmla="*/ 697230 w 1397634"/>
                <a:gd name="connsiteY270" fmla="*/ 29210 h 1397635"/>
                <a:gd name="connsiteX271" fmla="*/ 786764 w 1397634"/>
                <a:gd name="connsiteY271" fmla="*/ 191135 h 1397635"/>
                <a:gd name="connsiteX272" fmla="*/ 777875 w 1397634"/>
                <a:gd name="connsiteY272" fmla="*/ 248920 h 1397635"/>
                <a:gd name="connsiteX273" fmla="*/ 697864 w 1397634"/>
                <a:gd name="connsiteY273" fmla="*/ 168910 h 1397635"/>
                <a:gd name="connsiteX274" fmla="*/ 617855 w 1397634"/>
                <a:gd name="connsiteY274" fmla="*/ 248920 h 1397635"/>
                <a:gd name="connsiteX275" fmla="*/ 608964 w 1397634"/>
                <a:gd name="connsiteY275" fmla="*/ 191135 h 1397635"/>
                <a:gd name="connsiteX276" fmla="*/ 697230 w 1397634"/>
                <a:gd name="connsiteY276" fmla="*/ 29210 h 1397635"/>
                <a:gd name="connsiteX277" fmla="*/ 596900 w 1397634"/>
                <a:gd name="connsiteY277" fmla="*/ 268605 h 1397635"/>
                <a:gd name="connsiteX278" fmla="*/ 542289 w 1397634"/>
                <a:gd name="connsiteY278" fmla="*/ 323215 h 1397635"/>
                <a:gd name="connsiteX279" fmla="*/ 464820 w 1397634"/>
                <a:gd name="connsiteY279" fmla="*/ 323215 h 1397635"/>
                <a:gd name="connsiteX280" fmla="*/ 429260 w 1397634"/>
                <a:gd name="connsiteY280" fmla="*/ 267335 h 1397635"/>
                <a:gd name="connsiteX281" fmla="*/ 591185 w 1397634"/>
                <a:gd name="connsiteY281" fmla="*/ 130175 h 1397635"/>
                <a:gd name="connsiteX282" fmla="*/ 582295 w 1397634"/>
                <a:gd name="connsiteY282" fmla="*/ 191135 h 1397635"/>
                <a:gd name="connsiteX283" fmla="*/ 596900 w 1397634"/>
                <a:gd name="connsiteY283" fmla="*/ 268605 h 1397635"/>
                <a:gd name="connsiteX284" fmla="*/ 224789 w 1397634"/>
                <a:gd name="connsiteY284" fmla="*/ 224790 h 1397635"/>
                <a:gd name="connsiteX285" fmla="*/ 391160 w 1397634"/>
                <a:gd name="connsiteY285" fmla="*/ 266065 h 1397635"/>
                <a:gd name="connsiteX286" fmla="*/ 323850 w 1397634"/>
                <a:gd name="connsiteY286" fmla="*/ 323215 h 1397635"/>
                <a:gd name="connsiteX287" fmla="*/ 323214 w 1397634"/>
                <a:gd name="connsiteY287" fmla="*/ 323215 h 1397635"/>
                <a:gd name="connsiteX288" fmla="*/ 323214 w 1397634"/>
                <a:gd name="connsiteY288" fmla="*/ 323850 h 1397635"/>
                <a:gd name="connsiteX289" fmla="*/ 321310 w 1397634"/>
                <a:gd name="connsiteY289" fmla="*/ 325755 h 1397635"/>
                <a:gd name="connsiteX290" fmla="*/ 321310 w 1397634"/>
                <a:gd name="connsiteY290" fmla="*/ 325755 h 1397635"/>
                <a:gd name="connsiteX291" fmla="*/ 320675 w 1397634"/>
                <a:gd name="connsiteY291" fmla="*/ 326390 h 1397635"/>
                <a:gd name="connsiteX292" fmla="*/ 320039 w 1397634"/>
                <a:gd name="connsiteY292" fmla="*/ 327025 h 1397635"/>
                <a:gd name="connsiteX293" fmla="*/ 320039 w 1397634"/>
                <a:gd name="connsiteY293" fmla="*/ 327025 h 1397635"/>
                <a:gd name="connsiteX294" fmla="*/ 265430 w 1397634"/>
                <a:gd name="connsiteY294" fmla="*/ 391795 h 1397635"/>
                <a:gd name="connsiteX295" fmla="*/ 224789 w 1397634"/>
                <a:gd name="connsiteY295" fmla="*/ 224790 h 1397635"/>
                <a:gd name="connsiteX296" fmla="*/ 266700 w 1397634"/>
                <a:gd name="connsiteY296" fmla="*/ 429260 h 1397635"/>
                <a:gd name="connsiteX297" fmla="*/ 323214 w 1397634"/>
                <a:gd name="connsiteY297" fmla="*/ 465455 h 1397635"/>
                <a:gd name="connsiteX298" fmla="*/ 323214 w 1397634"/>
                <a:gd name="connsiteY298" fmla="*/ 542925 h 1397635"/>
                <a:gd name="connsiteX299" fmla="*/ 268605 w 1397634"/>
                <a:gd name="connsiteY299" fmla="*/ 597535 h 1397635"/>
                <a:gd name="connsiteX300" fmla="*/ 191135 w 1397634"/>
                <a:gd name="connsiteY300" fmla="*/ 582930 h 1397635"/>
                <a:gd name="connsiteX301" fmla="*/ 129539 w 1397634"/>
                <a:gd name="connsiteY301" fmla="*/ 591820 h 1397635"/>
                <a:gd name="connsiteX302" fmla="*/ 266700 w 1397634"/>
                <a:gd name="connsiteY302" fmla="*/ 429260 h 1397635"/>
                <a:gd name="connsiteX303" fmla="*/ 28575 w 1397634"/>
                <a:gd name="connsiteY303" fmla="*/ 697865 h 1397635"/>
                <a:gd name="connsiteX304" fmla="*/ 190500 w 1397634"/>
                <a:gd name="connsiteY304" fmla="*/ 608330 h 1397635"/>
                <a:gd name="connsiteX305" fmla="*/ 248285 w 1397634"/>
                <a:gd name="connsiteY305" fmla="*/ 617220 h 1397635"/>
                <a:gd name="connsiteX306" fmla="*/ 168275 w 1397634"/>
                <a:gd name="connsiteY306" fmla="*/ 697230 h 1397635"/>
                <a:gd name="connsiteX307" fmla="*/ 248285 w 1397634"/>
                <a:gd name="connsiteY307" fmla="*/ 777240 h 1397635"/>
                <a:gd name="connsiteX308" fmla="*/ 190500 w 1397634"/>
                <a:gd name="connsiteY308" fmla="*/ 786130 h 1397635"/>
                <a:gd name="connsiteX309" fmla="*/ 28575 w 1397634"/>
                <a:gd name="connsiteY309" fmla="*/ 697865 h 1397635"/>
                <a:gd name="connsiteX310" fmla="*/ 190500 w 1397634"/>
                <a:gd name="connsiteY310" fmla="*/ 812800 h 1397635"/>
                <a:gd name="connsiteX311" fmla="*/ 268605 w 1397634"/>
                <a:gd name="connsiteY311" fmla="*/ 798195 h 1397635"/>
                <a:gd name="connsiteX312" fmla="*/ 323214 w 1397634"/>
                <a:gd name="connsiteY312" fmla="*/ 852805 h 1397635"/>
                <a:gd name="connsiteX313" fmla="*/ 323214 w 1397634"/>
                <a:gd name="connsiteY313" fmla="*/ 930275 h 1397635"/>
                <a:gd name="connsiteX314" fmla="*/ 265430 w 1397634"/>
                <a:gd name="connsiteY314" fmla="*/ 967740 h 1397635"/>
                <a:gd name="connsiteX315" fmla="*/ 125730 w 1397634"/>
                <a:gd name="connsiteY315" fmla="*/ 802640 h 1397635"/>
                <a:gd name="connsiteX316" fmla="*/ 190500 w 1397634"/>
                <a:gd name="connsiteY316" fmla="*/ 812800 h 1397635"/>
                <a:gd name="connsiteX317" fmla="*/ 224789 w 1397634"/>
                <a:gd name="connsiteY317" fmla="*/ 1170940 h 1397635"/>
                <a:gd name="connsiteX318" fmla="*/ 264160 w 1397634"/>
                <a:gd name="connsiteY318" fmla="*/ 1006475 h 1397635"/>
                <a:gd name="connsiteX319" fmla="*/ 320039 w 1397634"/>
                <a:gd name="connsiteY319" fmla="*/ 1072515 h 1397635"/>
                <a:gd name="connsiteX320" fmla="*/ 320039 w 1397634"/>
                <a:gd name="connsiteY320" fmla="*/ 1072515 h 1397635"/>
                <a:gd name="connsiteX321" fmla="*/ 320675 w 1397634"/>
                <a:gd name="connsiteY321" fmla="*/ 1073150 h 1397635"/>
                <a:gd name="connsiteX322" fmla="*/ 321310 w 1397634"/>
                <a:gd name="connsiteY322" fmla="*/ 1073785 h 1397635"/>
                <a:gd name="connsiteX323" fmla="*/ 321310 w 1397634"/>
                <a:gd name="connsiteY323" fmla="*/ 1073785 h 1397635"/>
                <a:gd name="connsiteX324" fmla="*/ 389889 w 1397634"/>
                <a:gd name="connsiteY324" fmla="*/ 1131570 h 1397635"/>
                <a:gd name="connsiteX325" fmla="*/ 224789 w 1397634"/>
                <a:gd name="connsiteY325" fmla="*/ 1170940 h 1397635"/>
                <a:gd name="connsiteX326" fmla="*/ 427989 w 1397634"/>
                <a:gd name="connsiteY326" fmla="*/ 1129665 h 1397635"/>
                <a:gd name="connsiteX327" fmla="*/ 464820 w 1397634"/>
                <a:gd name="connsiteY327" fmla="*/ 1072515 h 1397635"/>
                <a:gd name="connsiteX328" fmla="*/ 542289 w 1397634"/>
                <a:gd name="connsiteY328" fmla="*/ 1072515 h 1397635"/>
                <a:gd name="connsiteX329" fmla="*/ 596900 w 1397634"/>
                <a:gd name="connsiteY329" fmla="*/ 1127125 h 1397635"/>
                <a:gd name="connsiteX330" fmla="*/ 582295 w 1397634"/>
                <a:gd name="connsiteY330" fmla="*/ 1205230 h 1397635"/>
                <a:gd name="connsiteX331" fmla="*/ 592455 w 1397634"/>
                <a:gd name="connsiteY331" fmla="*/ 1269365 h 1397635"/>
                <a:gd name="connsiteX332" fmla="*/ 427989 w 1397634"/>
                <a:gd name="connsiteY332" fmla="*/ 1129665 h 1397635"/>
                <a:gd name="connsiteX333" fmla="*/ 697230 w 1397634"/>
                <a:gd name="connsiteY333" fmla="*/ 1366520 h 1397635"/>
                <a:gd name="connsiteX334" fmla="*/ 607695 w 1397634"/>
                <a:gd name="connsiteY334" fmla="*/ 1204595 h 1397635"/>
                <a:gd name="connsiteX335" fmla="*/ 616585 w 1397634"/>
                <a:gd name="connsiteY335" fmla="*/ 1146810 h 1397635"/>
                <a:gd name="connsiteX336" fmla="*/ 696595 w 1397634"/>
                <a:gd name="connsiteY336" fmla="*/ 1226820 h 1397635"/>
                <a:gd name="connsiteX337" fmla="*/ 776605 w 1397634"/>
                <a:gd name="connsiteY337" fmla="*/ 1146810 h 1397635"/>
                <a:gd name="connsiteX338" fmla="*/ 785495 w 1397634"/>
                <a:gd name="connsiteY338" fmla="*/ 1204595 h 1397635"/>
                <a:gd name="connsiteX339" fmla="*/ 697230 w 1397634"/>
                <a:gd name="connsiteY339" fmla="*/ 1366520 h 1397635"/>
                <a:gd name="connsiteX340" fmla="*/ 797560 w 1397634"/>
                <a:gd name="connsiteY340" fmla="*/ 1127125 h 1397635"/>
                <a:gd name="connsiteX341" fmla="*/ 852170 w 1397634"/>
                <a:gd name="connsiteY341" fmla="*/ 1072515 h 1397635"/>
                <a:gd name="connsiteX342" fmla="*/ 929639 w 1397634"/>
                <a:gd name="connsiteY342" fmla="*/ 1072515 h 1397635"/>
                <a:gd name="connsiteX343" fmla="*/ 963295 w 1397634"/>
                <a:gd name="connsiteY343" fmla="*/ 1125855 h 1397635"/>
                <a:gd name="connsiteX344" fmla="*/ 804545 w 1397634"/>
                <a:gd name="connsiteY344" fmla="*/ 1260475 h 1397635"/>
                <a:gd name="connsiteX345" fmla="*/ 812164 w 1397634"/>
                <a:gd name="connsiteY345" fmla="*/ 1204595 h 1397635"/>
                <a:gd name="connsiteX346" fmla="*/ 797560 w 1397634"/>
                <a:gd name="connsiteY346" fmla="*/ 1127125 h 1397635"/>
                <a:gd name="connsiteX347" fmla="*/ 1170305 w 1397634"/>
                <a:gd name="connsiteY347" fmla="*/ 1170940 h 1397635"/>
                <a:gd name="connsiteX348" fmla="*/ 1001395 w 1397634"/>
                <a:gd name="connsiteY348" fmla="*/ 1127760 h 1397635"/>
                <a:gd name="connsiteX349" fmla="*/ 1066164 w 1397634"/>
                <a:gd name="connsiteY349" fmla="*/ 1073150 h 1397635"/>
                <a:gd name="connsiteX350" fmla="*/ 1066164 w 1397634"/>
                <a:gd name="connsiteY350" fmla="*/ 1073150 h 1397635"/>
                <a:gd name="connsiteX351" fmla="*/ 1066800 w 1397634"/>
                <a:gd name="connsiteY351" fmla="*/ 1072515 h 1397635"/>
                <a:gd name="connsiteX352" fmla="*/ 1066800 w 1397634"/>
                <a:gd name="connsiteY352" fmla="*/ 1072515 h 1397635"/>
                <a:gd name="connsiteX353" fmla="*/ 1071880 w 1397634"/>
                <a:gd name="connsiteY353" fmla="*/ 1072515 h 1397635"/>
                <a:gd name="connsiteX354" fmla="*/ 1071880 w 1397634"/>
                <a:gd name="connsiteY354" fmla="*/ 1066800 h 1397635"/>
                <a:gd name="connsiteX355" fmla="*/ 1127125 w 1397634"/>
                <a:gd name="connsiteY355" fmla="*/ 1002030 h 1397635"/>
                <a:gd name="connsiteX356" fmla="*/ 1170305 w 1397634"/>
                <a:gd name="connsiteY356" fmla="*/ 1170940 h 1397635"/>
                <a:gd name="connsiteX357" fmla="*/ 1125220 w 1397634"/>
                <a:gd name="connsiteY357" fmla="*/ 963930 h 1397635"/>
                <a:gd name="connsiteX358" fmla="*/ 1071880 w 1397634"/>
                <a:gd name="connsiteY358" fmla="*/ 930275 h 1397635"/>
                <a:gd name="connsiteX359" fmla="*/ 1071880 w 1397634"/>
                <a:gd name="connsiteY359" fmla="*/ 852805 h 1397635"/>
                <a:gd name="connsiteX360" fmla="*/ 1126489 w 1397634"/>
                <a:gd name="connsiteY360" fmla="*/ 798195 h 1397635"/>
                <a:gd name="connsiteX361" fmla="*/ 1204595 w 1397634"/>
                <a:gd name="connsiteY361" fmla="*/ 812800 h 1397635"/>
                <a:gd name="connsiteX362" fmla="*/ 1259205 w 1397634"/>
                <a:gd name="connsiteY362" fmla="*/ 805815 h 1397635"/>
                <a:gd name="connsiteX363" fmla="*/ 1125220 w 1397634"/>
                <a:gd name="connsiteY363" fmla="*/ 963930 h 1397635"/>
                <a:gd name="connsiteX364" fmla="*/ 1204595 w 1397634"/>
                <a:gd name="connsiteY364" fmla="*/ 787400 h 1397635"/>
                <a:gd name="connsiteX365" fmla="*/ 1146810 w 1397634"/>
                <a:gd name="connsiteY365" fmla="*/ 778510 h 1397635"/>
                <a:gd name="connsiteX366" fmla="*/ 1226820 w 1397634"/>
                <a:gd name="connsiteY366" fmla="*/ 698500 h 1397635"/>
                <a:gd name="connsiteX367" fmla="*/ 1146810 w 1397634"/>
                <a:gd name="connsiteY367" fmla="*/ 618490 h 1397635"/>
                <a:gd name="connsiteX368" fmla="*/ 1204595 w 1397634"/>
                <a:gd name="connsiteY368" fmla="*/ 609600 h 1397635"/>
                <a:gd name="connsiteX369" fmla="*/ 1366520 w 1397634"/>
                <a:gd name="connsiteY369" fmla="*/ 699135 h 1397635"/>
                <a:gd name="connsiteX370" fmla="*/ 1204595 w 1397634"/>
                <a:gd name="connsiteY370" fmla="*/ 787400 h 1397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Lst>
              <a:rect l="l" t="t" r="r" b="b"/>
              <a:pathLst>
                <a:path w="1397634" h="1397635">
                  <a:moveTo>
                    <a:pt x="1392555" y="691515"/>
                  </a:moveTo>
                  <a:cubicBezTo>
                    <a:pt x="1371600" y="655320"/>
                    <a:pt x="1341120" y="626745"/>
                    <a:pt x="1305560" y="608330"/>
                  </a:cubicBezTo>
                  <a:lnTo>
                    <a:pt x="1305560" y="608330"/>
                  </a:lnTo>
                  <a:lnTo>
                    <a:pt x="1142364" y="415925"/>
                  </a:lnTo>
                  <a:cubicBezTo>
                    <a:pt x="1193164" y="361315"/>
                    <a:pt x="1212850" y="283845"/>
                    <a:pt x="1193164" y="211455"/>
                  </a:cubicBezTo>
                  <a:lnTo>
                    <a:pt x="1191260" y="204470"/>
                  </a:lnTo>
                  <a:lnTo>
                    <a:pt x="1184275" y="202565"/>
                  </a:lnTo>
                  <a:cubicBezTo>
                    <a:pt x="1111885" y="183515"/>
                    <a:pt x="1034414" y="202565"/>
                    <a:pt x="980439" y="253365"/>
                  </a:cubicBezTo>
                  <a:lnTo>
                    <a:pt x="786764" y="88900"/>
                  </a:lnTo>
                  <a:cubicBezTo>
                    <a:pt x="767714" y="53975"/>
                    <a:pt x="739775" y="24130"/>
                    <a:pt x="704214" y="3810"/>
                  </a:cubicBezTo>
                  <a:lnTo>
                    <a:pt x="697864" y="0"/>
                  </a:lnTo>
                  <a:lnTo>
                    <a:pt x="691514" y="3810"/>
                  </a:lnTo>
                  <a:cubicBezTo>
                    <a:pt x="654685" y="24765"/>
                    <a:pt x="626110" y="56515"/>
                    <a:pt x="607060" y="92710"/>
                  </a:cubicBezTo>
                  <a:lnTo>
                    <a:pt x="602614" y="87630"/>
                  </a:lnTo>
                  <a:lnTo>
                    <a:pt x="411480" y="250190"/>
                  </a:lnTo>
                  <a:cubicBezTo>
                    <a:pt x="357505" y="201930"/>
                    <a:pt x="281939" y="184150"/>
                    <a:pt x="211455" y="202565"/>
                  </a:cubicBezTo>
                  <a:lnTo>
                    <a:pt x="204470" y="204470"/>
                  </a:lnTo>
                  <a:lnTo>
                    <a:pt x="202564" y="211455"/>
                  </a:lnTo>
                  <a:cubicBezTo>
                    <a:pt x="183514" y="281940"/>
                    <a:pt x="201930" y="357505"/>
                    <a:pt x="249555" y="411480"/>
                  </a:cubicBezTo>
                  <a:lnTo>
                    <a:pt x="82550" y="608330"/>
                  </a:lnTo>
                  <a:lnTo>
                    <a:pt x="85725" y="610870"/>
                  </a:lnTo>
                  <a:cubicBezTo>
                    <a:pt x="52070" y="629920"/>
                    <a:pt x="23495" y="657225"/>
                    <a:pt x="3810" y="691515"/>
                  </a:cubicBezTo>
                  <a:lnTo>
                    <a:pt x="0" y="697865"/>
                  </a:lnTo>
                  <a:lnTo>
                    <a:pt x="3810" y="704215"/>
                  </a:lnTo>
                  <a:cubicBezTo>
                    <a:pt x="24130" y="739140"/>
                    <a:pt x="53339" y="767080"/>
                    <a:pt x="87630" y="786130"/>
                  </a:cubicBezTo>
                  <a:lnTo>
                    <a:pt x="82550" y="790575"/>
                  </a:lnTo>
                  <a:lnTo>
                    <a:pt x="248285" y="986155"/>
                  </a:lnTo>
                  <a:cubicBezTo>
                    <a:pt x="201295" y="1040130"/>
                    <a:pt x="184150" y="1115060"/>
                    <a:pt x="202564" y="1184910"/>
                  </a:cubicBezTo>
                  <a:lnTo>
                    <a:pt x="204470" y="1191895"/>
                  </a:lnTo>
                  <a:lnTo>
                    <a:pt x="211455" y="1193800"/>
                  </a:lnTo>
                  <a:cubicBezTo>
                    <a:pt x="229870" y="1198880"/>
                    <a:pt x="248920" y="1201420"/>
                    <a:pt x="267335" y="1201420"/>
                  </a:cubicBezTo>
                  <a:cubicBezTo>
                    <a:pt x="319405" y="1201420"/>
                    <a:pt x="370205" y="1182370"/>
                    <a:pt x="410210" y="1148080"/>
                  </a:cubicBezTo>
                  <a:lnTo>
                    <a:pt x="603250" y="1311910"/>
                  </a:lnTo>
                  <a:lnTo>
                    <a:pt x="608330" y="1306195"/>
                  </a:lnTo>
                  <a:cubicBezTo>
                    <a:pt x="627380" y="1341755"/>
                    <a:pt x="655955" y="1372870"/>
                    <a:pt x="692150" y="1393825"/>
                  </a:cubicBezTo>
                  <a:lnTo>
                    <a:pt x="698500" y="1397635"/>
                  </a:lnTo>
                  <a:lnTo>
                    <a:pt x="704850" y="1393825"/>
                  </a:lnTo>
                  <a:cubicBezTo>
                    <a:pt x="739139" y="1374140"/>
                    <a:pt x="766445" y="1345565"/>
                    <a:pt x="785495" y="1311910"/>
                  </a:cubicBezTo>
                  <a:lnTo>
                    <a:pt x="786130" y="1312545"/>
                  </a:lnTo>
                  <a:lnTo>
                    <a:pt x="982980" y="1145540"/>
                  </a:lnTo>
                  <a:cubicBezTo>
                    <a:pt x="1022985" y="1182370"/>
                    <a:pt x="1075689" y="1202055"/>
                    <a:pt x="1129664" y="1202055"/>
                  </a:cubicBezTo>
                  <a:cubicBezTo>
                    <a:pt x="1148080" y="1202055"/>
                    <a:pt x="1167130" y="1199515"/>
                    <a:pt x="1185545" y="1194435"/>
                  </a:cubicBezTo>
                  <a:lnTo>
                    <a:pt x="1192530" y="1192530"/>
                  </a:lnTo>
                  <a:lnTo>
                    <a:pt x="1194435" y="1185545"/>
                  </a:lnTo>
                  <a:cubicBezTo>
                    <a:pt x="1213485" y="1113790"/>
                    <a:pt x="1194435" y="1036955"/>
                    <a:pt x="1144905" y="982345"/>
                  </a:cubicBezTo>
                  <a:lnTo>
                    <a:pt x="1306830" y="791210"/>
                  </a:lnTo>
                  <a:lnTo>
                    <a:pt x="1304925" y="789305"/>
                  </a:lnTo>
                  <a:cubicBezTo>
                    <a:pt x="1341120" y="770255"/>
                    <a:pt x="1372235" y="741680"/>
                    <a:pt x="1393825" y="704850"/>
                  </a:cubicBezTo>
                  <a:lnTo>
                    <a:pt x="1397635" y="698500"/>
                  </a:lnTo>
                  <a:lnTo>
                    <a:pt x="1392555" y="691515"/>
                  </a:lnTo>
                  <a:close/>
                  <a:moveTo>
                    <a:pt x="1016635" y="691515"/>
                  </a:moveTo>
                  <a:lnTo>
                    <a:pt x="1012825" y="697865"/>
                  </a:lnTo>
                  <a:lnTo>
                    <a:pt x="1016635" y="704215"/>
                  </a:lnTo>
                  <a:cubicBezTo>
                    <a:pt x="1036955" y="739775"/>
                    <a:pt x="1066800" y="767715"/>
                    <a:pt x="1101725" y="786765"/>
                  </a:cubicBezTo>
                  <a:lnTo>
                    <a:pt x="1066164" y="822325"/>
                  </a:lnTo>
                  <a:lnTo>
                    <a:pt x="1033780" y="822325"/>
                  </a:lnTo>
                  <a:lnTo>
                    <a:pt x="909320" y="697865"/>
                  </a:lnTo>
                  <a:lnTo>
                    <a:pt x="1033780" y="573405"/>
                  </a:lnTo>
                  <a:lnTo>
                    <a:pt x="1066164" y="573405"/>
                  </a:lnTo>
                  <a:lnTo>
                    <a:pt x="1101725" y="608965"/>
                  </a:lnTo>
                  <a:cubicBezTo>
                    <a:pt x="1066800" y="628015"/>
                    <a:pt x="1036955" y="655955"/>
                    <a:pt x="1016635" y="691515"/>
                  </a:cubicBezTo>
                  <a:close/>
                  <a:moveTo>
                    <a:pt x="1120775" y="628015"/>
                  </a:moveTo>
                  <a:lnTo>
                    <a:pt x="1190625" y="697865"/>
                  </a:lnTo>
                  <a:lnTo>
                    <a:pt x="1120775" y="767715"/>
                  </a:lnTo>
                  <a:cubicBezTo>
                    <a:pt x="1089025" y="752475"/>
                    <a:pt x="1061720" y="728345"/>
                    <a:pt x="1042670" y="697865"/>
                  </a:cubicBezTo>
                  <a:cubicBezTo>
                    <a:pt x="1061720" y="667385"/>
                    <a:pt x="1089025" y="643255"/>
                    <a:pt x="1120775" y="628015"/>
                  </a:cubicBezTo>
                  <a:close/>
                  <a:moveTo>
                    <a:pt x="983614" y="1109345"/>
                  </a:moveTo>
                  <a:cubicBezTo>
                    <a:pt x="974089" y="1097915"/>
                    <a:pt x="965200" y="1085215"/>
                    <a:pt x="958850" y="1072515"/>
                  </a:cubicBezTo>
                  <a:lnTo>
                    <a:pt x="1027430" y="1072515"/>
                  </a:lnTo>
                  <a:lnTo>
                    <a:pt x="983614" y="1109345"/>
                  </a:lnTo>
                  <a:close/>
                  <a:moveTo>
                    <a:pt x="1045845" y="1046480"/>
                  </a:moveTo>
                  <a:lnTo>
                    <a:pt x="947420" y="1046480"/>
                  </a:lnTo>
                  <a:cubicBezTo>
                    <a:pt x="935989" y="1013460"/>
                    <a:pt x="933450" y="977265"/>
                    <a:pt x="941705" y="941705"/>
                  </a:cubicBezTo>
                  <a:cubicBezTo>
                    <a:pt x="976630" y="934085"/>
                    <a:pt x="1012825" y="935990"/>
                    <a:pt x="1046480" y="947420"/>
                  </a:cubicBezTo>
                  <a:lnTo>
                    <a:pt x="1046480" y="1046480"/>
                  </a:lnTo>
                  <a:close/>
                  <a:moveTo>
                    <a:pt x="1071880" y="958850"/>
                  </a:moveTo>
                  <a:cubicBezTo>
                    <a:pt x="1084580" y="965835"/>
                    <a:pt x="1097280" y="974090"/>
                    <a:pt x="1108710" y="983615"/>
                  </a:cubicBezTo>
                  <a:lnTo>
                    <a:pt x="1071880" y="1026795"/>
                  </a:lnTo>
                  <a:lnTo>
                    <a:pt x="1071880" y="958850"/>
                  </a:lnTo>
                  <a:close/>
                  <a:moveTo>
                    <a:pt x="927735" y="918845"/>
                  </a:moveTo>
                  <a:lnTo>
                    <a:pt x="920750" y="920750"/>
                  </a:lnTo>
                  <a:lnTo>
                    <a:pt x="918845" y="927735"/>
                  </a:lnTo>
                  <a:cubicBezTo>
                    <a:pt x="908050" y="967105"/>
                    <a:pt x="909320" y="1008380"/>
                    <a:pt x="920750" y="1046480"/>
                  </a:cubicBezTo>
                  <a:lnTo>
                    <a:pt x="870585" y="1046480"/>
                  </a:lnTo>
                  <a:lnTo>
                    <a:pt x="847725" y="1023620"/>
                  </a:lnTo>
                  <a:lnTo>
                    <a:pt x="847725" y="847725"/>
                  </a:lnTo>
                  <a:lnTo>
                    <a:pt x="1023620" y="847725"/>
                  </a:lnTo>
                  <a:lnTo>
                    <a:pt x="1046480" y="870585"/>
                  </a:lnTo>
                  <a:lnTo>
                    <a:pt x="1046480" y="920750"/>
                  </a:lnTo>
                  <a:cubicBezTo>
                    <a:pt x="1008380" y="909320"/>
                    <a:pt x="967105" y="908685"/>
                    <a:pt x="927735" y="918845"/>
                  </a:cubicBezTo>
                  <a:close/>
                  <a:moveTo>
                    <a:pt x="703580" y="1016635"/>
                  </a:moveTo>
                  <a:lnTo>
                    <a:pt x="697230" y="1012825"/>
                  </a:lnTo>
                  <a:lnTo>
                    <a:pt x="690880" y="1016635"/>
                  </a:lnTo>
                  <a:cubicBezTo>
                    <a:pt x="655320" y="1036955"/>
                    <a:pt x="627380" y="1066800"/>
                    <a:pt x="608330" y="1101725"/>
                  </a:cubicBezTo>
                  <a:lnTo>
                    <a:pt x="572770" y="1066165"/>
                  </a:lnTo>
                  <a:lnTo>
                    <a:pt x="572770" y="1033780"/>
                  </a:lnTo>
                  <a:lnTo>
                    <a:pt x="697230" y="909320"/>
                  </a:lnTo>
                  <a:lnTo>
                    <a:pt x="821689" y="1033780"/>
                  </a:lnTo>
                  <a:lnTo>
                    <a:pt x="821689" y="1066165"/>
                  </a:lnTo>
                  <a:lnTo>
                    <a:pt x="786130" y="1101725"/>
                  </a:lnTo>
                  <a:cubicBezTo>
                    <a:pt x="767714" y="1067435"/>
                    <a:pt x="739139" y="1037590"/>
                    <a:pt x="703580" y="1016635"/>
                  </a:cubicBezTo>
                  <a:close/>
                  <a:moveTo>
                    <a:pt x="767080" y="1121410"/>
                  </a:moveTo>
                  <a:lnTo>
                    <a:pt x="697230" y="1191260"/>
                  </a:lnTo>
                  <a:lnTo>
                    <a:pt x="627380" y="1121410"/>
                  </a:lnTo>
                  <a:cubicBezTo>
                    <a:pt x="642620" y="1089660"/>
                    <a:pt x="666750" y="1062355"/>
                    <a:pt x="697230" y="1043305"/>
                  </a:cubicBezTo>
                  <a:cubicBezTo>
                    <a:pt x="727710" y="1062355"/>
                    <a:pt x="751839" y="1089660"/>
                    <a:pt x="767080" y="1121410"/>
                  </a:cubicBezTo>
                  <a:close/>
                  <a:moveTo>
                    <a:pt x="474345" y="1046480"/>
                  </a:moveTo>
                  <a:cubicBezTo>
                    <a:pt x="485775" y="1008380"/>
                    <a:pt x="487045" y="967740"/>
                    <a:pt x="476250" y="927735"/>
                  </a:cubicBezTo>
                  <a:lnTo>
                    <a:pt x="474345" y="920750"/>
                  </a:lnTo>
                  <a:lnTo>
                    <a:pt x="467360" y="918845"/>
                  </a:lnTo>
                  <a:cubicBezTo>
                    <a:pt x="427989" y="908050"/>
                    <a:pt x="386714" y="909320"/>
                    <a:pt x="348614" y="920750"/>
                  </a:cubicBezTo>
                  <a:lnTo>
                    <a:pt x="348614" y="870585"/>
                  </a:lnTo>
                  <a:lnTo>
                    <a:pt x="371475" y="847725"/>
                  </a:lnTo>
                  <a:lnTo>
                    <a:pt x="547370" y="847725"/>
                  </a:lnTo>
                  <a:lnTo>
                    <a:pt x="547370" y="1023620"/>
                  </a:lnTo>
                  <a:lnTo>
                    <a:pt x="524510" y="1046480"/>
                  </a:lnTo>
                  <a:lnTo>
                    <a:pt x="474345" y="1046480"/>
                  </a:lnTo>
                  <a:close/>
                  <a:moveTo>
                    <a:pt x="360045" y="1072515"/>
                  </a:moveTo>
                  <a:lnTo>
                    <a:pt x="436245" y="1072515"/>
                  </a:lnTo>
                  <a:cubicBezTo>
                    <a:pt x="428625" y="1087120"/>
                    <a:pt x="419100" y="1101090"/>
                    <a:pt x="407670" y="1113155"/>
                  </a:cubicBezTo>
                  <a:lnTo>
                    <a:pt x="360045" y="1072515"/>
                  </a:lnTo>
                  <a:close/>
                  <a:moveTo>
                    <a:pt x="348614" y="1046480"/>
                  </a:moveTo>
                  <a:lnTo>
                    <a:pt x="348614" y="948055"/>
                  </a:lnTo>
                  <a:cubicBezTo>
                    <a:pt x="381635" y="936625"/>
                    <a:pt x="417830" y="934085"/>
                    <a:pt x="453389" y="942340"/>
                  </a:cubicBezTo>
                  <a:cubicBezTo>
                    <a:pt x="461010" y="977265"/>
                    <a:pt x="459105" y="1013460"/>
                    <a:pt x="447675" y="1047115"/>
                  </a:cubicBezTo>
                  <a:lnTo>
                    <a:pt x="348614" y="1047115"/>
                  </a:lnTo>
                  <a:close/>
                  <a:moveTo>
                    <a:pt x="322580" y="1035685"/>
                  </a:moveTo>
                  <a:lnTo>
                    <a:pt x="281939" y="987425"/>
                  </a:lnTo>
                  <a:cubicBezTo>
                    <a:pt x="294639" y="975995"/>
                    <a:pt x="307975" y="966470"/>
                    <a:pt x="322580" y="958850"/>
                  </a:cubicBezTo>
                  <a:lnTo>
                    <a:pt x="322580" y="1035685"/>
                  </a:lnTo>
                  <a:close/>
                  <a:moveTo>
                    <a:pt x="378460" y="704215"/>
                  </a:moveTo>
                  <a:lnTo>
                    <a:pt x="382270" y="697865"/>
                  </a:lnTo>
                  <a:lnTo>
                    <a:pt x="378460" y="691515"/>
                  </a:lnTo>
                  <a:cubicBezTo>
                    <a:pt x="358139" y="655955"/>
                    <a:pt x="328295" y="628015"/>
                    <a:pt x="293370" y="608965"/>
                  </a:cubicBezTo>
                  <a:lnTo>
                    <a:pt x="328930" y="573405"/>
                  </a:lnTo>
                  <a:lnTo>
                    <a:pt x="361314" y="573405"/>
                  </a:lnTo>
                  <a:lnTo>
                    <a:pt x="485775" y="697865"/>
                  </a:lnTo>
                  <a:lnTo>
                    <a:pt x="361314" y="822325"/>
                  </a:lnTo>
                  <a:lnTo>
                    <a:pt x="328930" y="822325"/>
                  </a:lnTo>
                  <a:lnTo>
                    <a:pt x="293370" y="786765"/>
                  </a:lnTo>
                  <a:cubicBezTo>
                    <a:pt x="327660" y="767715"/>
                    <a:pt x="357505" y="739775"/>
                    <a:pt x="378460" y="704215"/>
                  </a:cubicBezTo>
                  <a:close/>
                  <a:moveTo>
                    <a:pt x="274320" y="767715"/>
                  </a:moveTo>
                  <a:lnTo>
                    <a:pt x="204470" y="697865"/>
                  </a:lnTo>
                  <a:lnTo>
                    <a:pt x="274320" y="628015"/>
                  </a:lnTo>
                  <a:cubicBezTo>
                    <a:pt x="306070" y="643255"/>
                    <a:pt x="333375" y="667385"/>
                    <a:pt x="352425" y="697865"/>
                  </a:cubicBezTo>
                  <a:cubicBezTo>
                    <a:pt x="332739" y="728345"/>
                    <a:pt x="305435" y="752475"/>
                    <a:pt x="274320" y="767715"/>
                  </a:cubicBezTo>
                  <a:close/>
                  <a:moveTo>
                    <a:pt x="409575" y="284480"/>
                  </a:moveTo>
                  <a:cubicBezTo>
                    <a:pt x="420370" y="296545"/>
                    <a:pt x="429260" y="309880"/>
                    <a:pt x="436245" y="323850"/>
                  </a:cubicBezTo>
                  <a:lnTo>
                    <a:pt x="363220" y="323850"/>
                  </a:lnTo>
                  <a:lnTo>
                    <a:pt x="409575" y="284480"/>
                  </a:lnTo>
                  <a:close/>
                  <a:moveTo>
                    <a:pt x="348614" y="349250"/>
                  </a:moveTo>
                  <a:lnTo>
                    <a:pt x="447039" y="349250"/>
                  </a:lnTo>
                  <a:cubicBezTo>
                    <a:pt x="458470" y="382270"/>
                    <a:pt x="461010" y="418465"/>
                    <a:pt x="452755" y="454025"/>
                  </a:cubicBezTo>
                  <a:cubicBezTo>
                    <a:pt x="417830" y="461645"/>
                    <a:pt x="381635" y="459740"/>
                    <a:pt x="347980" y="448310"/>
                  </a:cubicBezTo>
                  <a:lnTo>
                    <a:pt x="347980" y="349250"/>
                  </a:lnTo>
                  <a:close/>
                  <a:moveTo>
                    <a:pt x="322580" y="436880"/>
                  </a:moveTo>
                  <a:cubicBezTo>
                    <a:pt x="308610" y="429260"/>
                    <a:pt x="295275" y="420370"/>
                    <a:pt x="283210" y="409575"/>
                  </a:cubicBezTo>
                  <a:lnTo>
                    <a:pt x="322580" y="362585"/>
                  </a:lnTo>
                  <a:lnTo>
                    <a:pt x="322580" y="436880"/>
                  </a:lnTo>
                  <a:close/>
                  <a:moveTo>
                    <a:pt x="411480" y="483870"/>
                  </a:moveTo>
                  <a:cubicBezTo>
                    <a:pt x="429895" y="483870"/>
                    <a:pt x="448945" y="481330"/>
                    <a:pt x="467360" y="476250"/>
                  </a:cubicBezTo>
                  <a:lnTo>
                    <a:pt x="474345" y="474345"/>
                  </a:lnTo>
                  <a:lnTo>
                    <a:pt x="476250" y="467360"/>
                  </a:lnTo>
                  <a:cubicBezTo>
                    <a:pt x="487045" y="427990"/>
                    <a:pt x="485775" y="386715"/>
                    <a:pt x="474345" y="348615"/>
                  </a:cubicBezTo>
                  <a:lnTo>
                    <a:pt x="524510" y="348615"/>
                  </a:lnTo>
                  <a:lnTo>
                    <a:pt x="547370" y="371475"/>
                  </a:lnTo>
                  <a:lnTo>
                    <a:pt x="547370" y="547370"/>
                  </a:lnTo>
                  <a:lnTo>
                    <a:pt x="371475" y="547370"/>
                  </a:lnTo>
                  <a:lnTo>
                    <a:pt x="348614" y="524510"/>
                  </a:lnTo>
                  <a:lnTo>
                    <a:pt x="348614" y="474345"/>
                  </a:lnTo>
                  <a:cubicBezTo>
                    <a:pt x="368935" y="480695"/>
                    <a:pt x="389889" y="483870"/>
                    <a:pt x="411480" y="483870"/>
                  </a:cubicBezTo>
                  <a:close/>
                  <a:moveTo>
                    <a:pt x="690880" y="379095"/>
                  </a:moveTo>
                  <a:lnTo>
                    <a:pt x="697230" y="382905"/>
                  </a:lnTo>
                  <a:lnTo>
                    <a:pt x="703580" y="379095"/>
                  </a:lnTo>
                  <a:cubicBezTo>
                    <a:pt x="739139" y="358775"/>
                    <a:pt x="767080" y="328930"/>
                    <a:pt x="786130" y="294005"/>
                  </a:cubicBezTo>
                  <a:lnTo>
                    <a:pt x="821689" y="329565"/>
                  </a:lnTo>
                  <a:lnTo>
                    <a:pt x="821689" y="361950"/>
                  </a:lnTo>
                  <a:lnTo>
                    <a:pt x="697230" y="486410"/>
                  </a:lnTo>
                  <a:lnTo>
                    <a:pt x="572770" y="361950"/>
                  </a:lnTo>
                  <a:lnTo>
                    <a:pt x="572770" y="329565"/>
                  </a:lnTo>
                  <a:lnTo>
                    <a:pt x="608330" y="294005"/>
                  </a:lnTo>
                  <a:cubicBezTo>
                    <a:pt x="627380" y="328295"/>
                    <a:pt x="655320" y="358140"/>
                    <a:pt x="690880" y="379095"/>
                  </a:cubicBezTo>
                  <a:close/>
                  <a:moveTo>
                    <a:pt x="627380" y="274320"/>
                  </a:moveTo>
                  <a:lnTo>
                    <a:pt x="697230" y="204470"/>
                  </a:lnTo>
                  <a:lnTo>
                    <a:pt x="767080" y="274320"/>
                  </a:lnTo>
                  <a:cubicBezTo>
                    <a:pt x="751839" y="306070"/>
                    <a:pt x="727710" y="333375"/>
                    <a:pt x="697230" y="352425"/>
                  </a:cubicBezTo>
                  <a:cubicBezTo>
                    <a:pt x="666750" y="333375"/>
                    <a:pt x="643255" y="306070"/>
                    <a:pt x="627380" y="274320"/>
                  </a:cubicBezTo>
                  <a:close/>
                  <a:moveTo>
                    <a:pt x="920114" y="349250"/>
                  </a:moveTo>
                  <a:cubicBezTo>
                    <a:pt x="908685" y="387350"/>
                    <a:pt x="907414" y="427990"/>
                    <a:pt x="918210" y="467995"/>
                  </a:cubicBezTo>
                  <a:lnTo>
                    <a:pt x="920114" y="474980"/>
                  </a:lnTo>
                  <a:lnTo>
                    <a:pt x="927100" y="476885"/>
                  </a:lnTo>
                  <a:cubicBezTo>
                    <a:pt x="945514" y="481965"/>
                    <a:pt x="964564" y="484505"/>
                    <a:pt x="982980" y="484505"/>
                  </a:cubicBezTo>
                  <a:cubicBezTo>
                    <a:pt x="1004570" y="484505"/>
                    <a:pt x="1025525" y="481330"/>
                    <a:pt x="1045845" y="475615"/>
                  </a:cubicBezTo>
                  <a:lnTo>
                    <a:pt x="1045845" y="525780"/>
                  </a:lnTo>
                  <a:lnTo>
                    <a:pt x="1022985" y="548640"/>
                  </a:lnTo>
                  <a:lnTo>
                    <a:pt x="847089" y="548640"/>
                  </a:lnTo>
                  <a:lnTo>
                    <a:pt x="847089" y="372745"/>
                  </a:lnTo>
                  <a:lnTo>
                    <a:pt x="869950" y="349885"/>
                  </a:lnTo>
                  <a:lnTo>
                    <a:pt x="920114" y="349885"/>
                  </a:lnTo>
                  <a:close/>
                  <a:moveTo>
                    <a:pt x="1023620" y="323215"/>
                  </a:moveTo>
                  <a:lnTo>
                    <a:pt x="958214" y="323215"/>
                  </a:lnTo>
                  <a:cubicBezTo>
                    <a:pt x="964564" y="310515"/>
                    <a:pt x="972820" y="298450"/>
                    <a:pt x="981710" y="287655"/>
                  </a:cubicBezTo>
                  <a:lnTo>
                    <a:pt x="1023620" y="323215"/>
                  </a:lnTo>
                  <a:close/>
                  <a:moveTo>
                    <a:pt x="1045845" y="349250"/>
                  </a:moveTo>
                  <a:lnTo>
                    <a:pt x="1045845" y="447675"/>
                  </a:lnTo>
                  <a:cubicBezTo>
                    <a:pt x="1012825" y="459105"/>
                    <a:pt x="976630" y="461645"/>
                    <a:pt x="941070" y="453390"/>
                  </a:cubicBezTo>
                  <a:cubicBezTo>
                    <a:pt x="933450" y="418465"/>
                    <a:pt x="935355" y="382270"/>
                    <a:pt x="946785" y="348615"/>
                  </a:cubicBezTo>
                  <a:lnTo>
                    <a:pt x="1045845" y="348615"/>
                  </a:lnTo>
                  <a:close/>
                  <a:moveTo>
                    <a:pt x="1071880" y="371475"/>
                  </a:moveTo>
                  <a:lnTo>
                    <a:pt x="1106805" y="412750"/>
                  </a:lnTo>
                  <a:cubicBezTo>
                    <a:pt x="1096010" y="421640"/>
                    <a:pt x="1083945" y="429895"/>
                    <a:pt x="1071880" y="436245"/>
                  </a:cubicBezTo>
                  <a:lnTo>
                    <a:pt x="1071880" y="371475"/>
                  </a:lnTo>
                  <a:close/>
                  <a:moveTo>
                    <a:pt x="541020" y="697865"/>
                  </a:moveTo>
                  <a:cubicBezTo>
                    <a:pt x="541020" y="611505"/>
                    <a:pt x="611505" y="541020"/>
                    <a:pt x="697864" y="541020"/>
                  </a:cubicBezTo>
                  <a:cubicBezTo>
                    <a:pt x="784225" y="541020"/>
                    <a:pt x="854710" y="611505"/>
                    <a:pt x="854710" y="697865"/>
                  </a:cubicBezTo>
                  <a:cubicBezTo>
                    <a:pt x="854710" y="784225"/>
                    <a:pt x="784225" y="854710"/>
                    <a:pt x="697864" y="854710"/>
                  </a:cubicBezTo>
                  <a:cubicBezTo>
                    <a:pt x="610870" y="854710"/>
                    <a:pt x="541020" y="784225"/>
                    <a:pt x="541020" y="697865"/>
                  </a:cubicBezTo>
                  <a:close/>
                  <a:moveTo>
                    <a:pt x="821689" y="564515"/>
                  </a:moveTo>
                  <a:cubicBezTo>
                    <a:pt x="790575" y="535305"/>
                    <a:pt x="749300" y="516890"/>
                    <a:pt x="703580" y="515620"/>
                  </a:cubicBezTo>
                  <a:lnTo>
                    <a:pt x="821689" y="397510"/>
                  </a:lnTo>
                  <a:lnTo>
                    <a:pt x="821689" y="564515"/>
                  </a:lnTo>
                  <a:close/>
                  <a:moveTo>
                    <a:pt x="572770" y="564515"/>
                  </a:moveTo>
                  <a:lnTo>
                    <a:pt x="572770" y="397510"/>
                  </a:lnTo>
                  <a:lnTo>
                    <a:pt x="690880" y="515620"/>
                  </a:lnTo>
                  <a:cubicBezTo>
                    <a:pt x="645160" y="517525"/>
                    <a:pt x="604520" y="535305"/>
                    <a:pt x="572770" y="564515"/>
                  </a:cubicBezTo>
                  <a:close/>
                  <a:moveTo>
                    <a:pt x="514985" y="691515"/>
                  </a:moveTo>
                  <a:lnTo>
                    <a:pt x="396875" y="573405"/>
                  </a:lnTo>
                  <a:lnTo>
                    <a:pt x="563880" y="573405"/>
                  </a:lnTo>
                  <a:cubicBezTo>
                    <a:pt x="535305" y="604520"/>
                    <a:pt x="516889" y="645795"/>
                    <a:pt x="514985" y="691515"/>
                  </a:cubicBezTo>
                  <a:close/>
                  <a:moveTo>
                    <a:pt x="514985" y="704215"/>
                  </a:moveTo>
                  <a:cubicBezTo>
                    <a:pt x="516255" y="749935"/>
                    <a:pt x="534670" y="791210"/>
                    <a:pt x="563880" y="822325"/>
                  </a:cubicBezTo>
                  <a:lnTo>
                    <a:pt x="396875" y="822325"/>
                  </a:lnTo>
                  <a:lnTo>
                    <a:pt x="514985" y="704215"/>
                  </a:lnTo>
                  <a:close/>
                  <a:moveTo>
                    <a:pt x="572770" y="831215"/>
                  </a:moveTo>
                  <a:cubicBezTo>
                    <a:pt x="603885" y="860425"/>
                    <a:pt x="645160" y="878840"/>
                    <a:pt x="690880" y="880110"/>
                  </a:cubicBezTo>
                  <a:lnTo>
                    <a:pt x="572770" y="998220"/>
                  </a:lnTo>
                  <a:lnTo>
                    <a:pt x="572770" y="831215"/>
                  </a:lnTo>
                  <a:close/>
                  <a:moveTo>
                    <a:pt x="821689" y="831215"/>
                  </a:moveTo>
                  <a:lnTo>
                    <a:pt x="821689" y="998220"/>
                  </a:lnTo>
                  <a:lnTo>
                    <a:pt x="703580" y="880110"/>
                  </a:lnTo>
                  <a:cubicBezTo>
                    <a:pt x="749300" y="878205"/>
                    <a:pt x="790575" y="860425"/>
                    <a:pt x="821689" y="831215"/>
                  </a:cubicBezTo>
                  <a:close/>
                  <a:moveTo>
                    <a:pt x="879475" y="704215"/>
                  </a:moveTo>
                  <a:lnTo>
                    <a:pt x="997585" y="822325"/>
                  </a:lnTo>
                  <a:lnTo>
                    <a:pt x="830580" y="822325"/>
                  </a:lnTo>
                  <a:cubicBezTo>
                    <a:pt x="859789" y="791210"/>
                    <a:pt x="878205" y="749935"/>
                    <a:pt x="879475" y="704215"/>
                  </a:cubicBezTo>
                  <a:close/>
                  <a:moveTo>
                    <a:pt x="879475" y="691515"/>
                  </a:moveTo>
                  <a:cubicBezTo>
                    <a:pt x="878205" y="645795"/>
                    <a:pt x="859789" y="604520"/>
                    <a:pt x="830580" y="573405"/>
                  </a:cubicBezTo>
                  <a:lnTo>
                    <a:pt x="997585" y="573405"/>
                  </a:lnTo>
                  <a:lnTo>
                    <a:pt x="879475" y="691515"/>
                  </a:lnTo>
                  <a:close/>
                  <a:moveTo>
                    <a:pt x="1071880" y="542925"/>
                  </a:moveTo>
                  <a:lnTo>
                    <a:pt x="1071880" y="465455"/>
                  </a:lnTo>
                  <a:cubicBezTo>
                    <a:pt x="1090295" y="457200"/>
                    <a:pt x="1108075" y="446405"/>
                    <a:pt x="1123950" y="433070"/>
                  </a:cubicBezTo>
                  <a:lnTo>
                    <a:pt x="1256664" y="589280"/>
                  </a:lnTo>
                  <a:cubicBezTo>
                    <a:pt x="1240155" y="584835"/>
                    <a:pt x="1222375" y="582930"/>
                    <a:pt x="1204595" y="582930"/>
                  </a:cubicBezTo>
                  <a:cubicBezTo>
                    <a:pt x="1177925" y="582930"/>
                    <a:pt x="1151255" y="588010"/>
                    <a:pt x="1127125" y="597535"/>
                  </a:cubicBezTo>
                  <a:lnTo>
                    <a:pt x="1071880" y="542925"/>
                  </a:lnTo>
                  <a:close/>
                  <a:moveTo>
                    <a:pt x="1170305" y="224790"/>
                  </a:moveTo>
                  <a:cubicBezTo>
                    <a:pt x="1183639" y="285750"/>
                    <a:pt x="1167130" y="349250"/>
                    <a:pt x="1125855" y="394970"/>
                  </a:cubicBezTo>
                  <a:lnTo>
                    <a:pt x="1071880" y="331470"/>
                  </a:lnTo>
                  <a:lnTo>
                    <a:pt x="1071880" y="322580"/>
                  </a:lnTo>
                  <a:lnTo>
                    <a:pt x="1063625" y="322580"/>
                  </a:lnTo>
                  <a:lnTo>
                    <a:pt x="1000125" y="268605"/>
                  </a:lnTo>
                  <a:cubicBezTo>
                    <a:pt x="1045845" y="227965"/>
                    <a:pt x="1109345" y="211455"/>
                    <a:pt x="1170305" y="224790"/>
                  </a:cubicBezTo>
                  <a:close/>
                  <a:moveTo>
                    <a:pt x="962660" y="271145"/>
                  </a:moveTo>
                  <a:cubicBezTo>
                    <a:pt x="949325" y="287020"/>
                    <a:pt x="938530" y="304800"/>
                    <a:pt x="930275" y="323215"/>
                  </a:cubicBezTo>
                  <a:lnTo>
                    <a:pt x="852170" y="323215"/>
                  </a:lnTo>
                  <a:lnTo>
                    <a:pt x="797560" y="268605"/>
                  </a:lnTo>
                  <a:cubicBezTo>
                    <a:pt x="807085" y="243840"/>
                    <a:pt x="812164" y="217805"/>
                    <a:pt x="812164" y="190500"/>
                  </a:cubicBezTo>
                  <a:cubicBezTo>
                    <a:pt x="812164" y="172720"/>
                    <a:pt x="809625" y="154940"/>
                    <a:pt x="805814" y="138430"/>
                  </a:cubicBezTo>
                  <a:lnTo>
                    <a:pt x="962660" y="271145"/>
                  </a:lnTo>
                  <a:close/>
                  <a:moveTo>
                    <a:pt x="697230" y="29210"/>
                  </a:moveTo>
                  <a:cubicBezTo>
                    <a:pt x="752475" y="64135"/>
                    <a:pt x="786764" y="125730"/>
                    <a:pt x="786764" y="191135"/>
                  </a:cubicBezTo>
                  <a:cubicBezTo>
                    <a:pt x="786764" y="210820"/>
                    <a:pt x="783589" y="230505"/>
                    <a:pt x="777875" y="248920"/>
                  </a:cubicBezTo>
                  <a:lnTo>
                    <a:pt x="697864" y="168910"/>
                  </a:lnTo>
                  <a:lnTo>
                    <a:pt x="617855" y="248920"/>
                  </a:lnTo>
                  <a:cubicBezTo>
                    <a:pt x="612139" y="230505"/>
                    <a:pt x="608964" y="210820"/>
                    <a:pt x="608964" y="191135"/>
                  </a:cubicBezTo>
                  <a:cubicBezTo>
                    <a:pt x="608330" y="125730"/>
                    <a:pt x="641985" y="64135"/>
                    <a:pt x="697230" y="29210"/>
                  </a:cubicBezTo>
                  <a:close/>
                  <a:moveTo>
                    <a:pt x="596900" y="268605"/>
                  </a:moveTo>
                  <a:lnTo>
                    <a:pt x="542289" y="323215"/>
                  </a:lnTo>
                  <a:lnTo>
                    <a:pt x="464820" y="323215"/>
                  </a:lnTo>
                  <a:cubicBezTo>
                    <a:pt x="455930" y="302895"/>
                    <a:pt x="443864" y="284480"/>
                    <a:pt x="429260" y="267335"/>
                  </a:cubicBezTo>
                  <a:lnTo>
                    <a:pt x="591185" y="130175"/>
                  </a:lnTo>
                  <a:cubicBezTo>
                    <a:pt x="585470" y="149860"/>
                    <a:pt x="582295" y="170180"/>
                    <a:pt x="582295" y="191135"/>
                  </a:cubicBezTo>
                  <a:cubicBezTo>
                    <a:pt x="582295" y="217805"/>
                    <a:pt x="587375" y="243840"/>
                    <a:pt x="596900" y="268605"/>
                  </a:cubicBezTo>
                  <a:close/>
                  <a:moveTo>
                    <a:pt x="224789" y="224790"/>
                  </a:moveTo>
                  <a:cubicBezTo>
                    <a:pt x="283845" y="211455"/>
                    <a:pt x="345439" y="227330"/>
                    <a:pt x="391160" y="266065"/>
                  </a:cubicBezTo>
                  <a:lnTo>
                    <a:pt x="323850" y="323215"/>
                  </a:lnTo>
                  <a:lnTo>
                    <a:pt x="323214" y="323215"/>
                  </a:lnTo>
                  <a:lnTo>
                    <a:pt x="323214" y="323850"/>
                  </a:lnTo>
                  <a:lnTo>
                    <a:pt x="321310" y="325755"/>
                  </a:lnTo>
                  <a:lnTo>
                    <a:pt x="321310" y="325755"/>
                  </a:lnTo>
                  <a:lnTo>
                    <a:pt x="320675" y="326390"/>
                  </a:lnTo>
                  <a:lnTo>
                    <a:pt x="320039" y="327025"/>
                  </a:lnTo>
                  <a:lnTo>
                    <a:pt x="320039" y="327025"/>
                  </a:lnTo>
                  <a:lnTo>
                    <a:pt x="265430" y="391795"/>
                  </a:lnTo>
                  <a:cubicBezTo>
                    <a:pt x="226695" y="345440"/>
                    <a:pt x="211455" y="283845"/>
                    <a:pt x="224789" y="224790"/>
                  </a:cubicBezTo>
                  <a:close/>
                  <a:moveTo>
                    <a:pt x="266700" y="429260"/>
                  </a:moveTo>
                  <a:cubicBezTo>
                    <a:pt x="283845" y="444500"/>
                    <a:pt x="302895" y="456565"/>
                    <a:pt x="323214" y="465455"/>
                  </a:cubicBezTo>
                  <a:lnTo>
                    <a:pt x="323214" y="542925"/>
                  </a:lnTo>
                  <a:lnTo>
                    <a:pt x="268605" y="597535"/>
                  </a:lnTo>
                  <a:cubicBezTo>
                    <a:pt x="243839" y="588010"/>
                    <a:pt x="217805" y="582930"/>
                    <a:pt x="191135" y="582930"/>
                  </a:cubicBezTo>
                  <a:cubicBezTo>
                    <a:pt x="170180" y="582930"/>
                    <a:pt x="149225" y="586105"/>
                    <a:pt x="129539" y="591820"/>
                  </a:cubicBezTo>
                  <a:lnTo>
                    <a:pt x="266700" y="429260"/>
                  </a:lnTo>
                  <a:close/>
                  <a:moveTo>
                    <a:pt x="28575" y="697865"/>
                  </a:moveTo>
                  <a:cubicBezTo>
                    <a:pt x="63500" y="642620"/>
                    <a:pt x="125095" y="608330"/>
                    <a:pt x="190500" y="608330"/>
                  </a:cubicBezTo>
                  <a:cubicBezTo>
                    <a:pt x="210185" y="608330"/>
                    <a:pt x="229870" y="611505"/>
                    <a:pt x="248285" y="617220"/>
                  </a:cubicBezTo>
                  <a:lnTo>
                    <a:pt x="168275" y="697230"/>
                  </a:lnTo>
                  <a:lnTo>
                    <a:pt x="248285" y="777240"/>
                  </a:lnTo>
                  <a:cubicBezTo>
                    <a:pt x="229870" y="782955"/>
                    <a:pt x="210185" y="786130"/>
                    <a:pt x="190500" y="786130"/>
                  </a:cubicBezTo>
                  <a:cubicBezTo>
                    <a:pt x="125095" y="787400"/>
                    <a:pt x="63500" y="753110"/>
                    <a:pt x="28575" y="697865"/>
                  </a:cubicBezTo>
                  <a:close/>
                  <a:moveTo>
                    <a:pt x="190500" y="812800"/>
                  </a:moveTo>
                  <a:cubicBezTo>
                    <a:pt x="217170" y="812800"/>
                    <a:pt x="243839" y="807720"/>
                    <a:pt x="268605" y="798195"/>
                  </a:cubicBezTo>
                  <a:lnTo>
                    <a:pt x="323214" y="852805"/>
                  </a:lnTo>
                  <a:lnTo>
                    <a:pt x="323214" y="930275"/>
                  </a:lnTo>
                  <a:cubicBezTo>
                    <a:pt x="302260" y="939800"/>
                    <a:pt x="283210" y="951865"/>
                    <a:pt x="265430" y="967740"/>
                  </a:cubicBezTo>
                  <a:lnTo>
                    <a:pt x="125730" y="802640"/>
                  </a:lnTo>
                  <a:cubicBezTo>
                    <a:pt x="146050" y="809625"/>
                    <a:pt x="168275" y="812800"/>
                    <a:pt x="190500" y="812800"/>
                  </a:cubicBezTo>
                  <a:close/>
                  <a:moveTo>
                    <a:pt x="224789" y="1170940"/>
                  </a:moveTo>
                  <a:cubicBezTo>
                    <a:pt x="211455" y="1112520"/>
                    <a:pt x="226695" y="1051560"/>
                    <a:pt x="264160" y="1006475"/>
                  </a:cubicBezTo>
                  <a:lnTo>
                    <a:pt x="320039" y="1072515"/>
                  </a:lnTo>
                  <a:lnTo>
                    <a:pt x="320039" y="1072515"/>
                  </a:lnTo>
                  <a:lnTo>
                    <a:pt x="320675" y="1073150"/>
                  </a:lnTo>
                  <a:lnTo>
                    <a:pt x="321310" y="1073785"/>
                  </a:lnTo>
                  <a:lnTo>
                    <a:pt x="321310" y="1073785"/>
                  </a:lnTo>
                  <a:lnTo>
                    <a:pt x="389889" y="1131570"/>
                  </a:lnTo>
                  <a:cubicBezTo>
                    <a:pt x="344170" y="1169035"/>
                    <a:pt x="282575" y="1183640"/>
                    <a:pt x="224789" y="1170940"/>
                  </a:cubicBezTo>
                  <a:close/>
                  <a:moveTo>
                    <a:pt x="427989" y="1129665"/>
                  </a:moveTo>
                  <a:cubicBezTo>
                    <a:pt x="443230" y="1112520"/>
                    <a:pt x="455930" y="1092835"/>
                    <a:pt x="464820" y="1072515"/>
                  </a:cubicBezTo>
                  <a:lnTo>
                    <a:pt x="542289" y="1072515"/>
                  </a:lnTo>
                  <a:lnTo>
                    <a:pt x="596900" y="1127125"/>
                  </a:lnTo>
                  <a:cubicBezTo>
                    <a:pt x="587375" y="1151890"/>
                    <a:pt x="582295" y="1177925"/>
                    <a:pt x="582295" y="1205230"/>
                  </a:cubicBezTo>
                  <a:cubicBezTo>
                    <a:pt x="582295" y="1227455"/>
                    <a:pt x="586105" y="1249045"/>
                    <a:pt x="592455" y="1269365"/>
                  </a:cubicBezTo>
                  <a:lnTo>
                    <a:pt x="427989" y="1129665"/>
                  </a:lnTo>
                  <a:close/>
                  <a:moveTo>
                    <a:pt x="697230" y="1366520"/>
                  </a:moveTo>
                  <a:cubicBezTo>
                    <a:pt x="641985" y="1331595"/>
                    <a:pt x="607695" y="1270000"/>
                    <a:pt x="607695" y="1204595"/>
                  </a:cubicBezTo>
                  <a:cubicBezTo>
                    <a:pt x="607695" y="1184910"/>
                    <a:pt x="610870" y="1165225"/>
                    <a:pt x="616585" y="1146810"/>
                  </a:cubicBezTo>
                  <a:lnTo>
                    <a:pt x="696595" y="1226820"/>
                  </a:lnTo>
                  <a:lnTo>
                    <a:pt x="776605" y="1146810"/>
                  </a:lnTo>
                  <a:cubicBezTo>
                    <a:pt x="782320" y="1165225"/>
                    <a:pt x="785495" y="1184910"/>
                    <a:pt x="785495" y="1204595"/>
                  </a:cubicBezTo>
                  <a:cubicBezTo>
                    <a:pt x="786764" y="1270000"/>
                    <a:pt x="752475" y="1331595"/>
                    <a:pt x="697230" y="1366520"/>
                  </a:cubicBezTo>
                  <a:close/>
                  <a:moveTo>
                    <a:pt x="797560" y="1127125"/>
                  </a:moveTo>
                  <a:lnTo>
                    <a:pt x="852170" y="1072515"/>
                  </a:lnTo>
                  <a:lnTo>
                    <a:pt x="929639" y="1072515"/>
                  </a:lnTo>
                  <a:cubicBezTo>
                    <a:pt x="937895" y="1091565"/>
                    <a:pt x="949325" y="1109980"/>
                    <a:pt x="963295" y="1125855"/>
                  </a:cubicBezTo>
                  <a:lnTo>
                    <a:pt x="804545" y="1260475"/>
                  </a:lnTo>
                  <a:cubicBezTo>
                    <a:pt x="809625" y="1242695"/>
                    <a:pt x="812164" y="1223645"/>
                    <a:pt x="812164" y="1204595"/>
                  </a:cubicBezTo>
                  <a:cubicBezTo>
                    <a:pt x="812164" y="1177925"/>
                    <a:pt x="807085" y="1151255"/>
                    <a:pt x="797560" y="1127125"/>
                  </a:cubicBezTo>
                  <a:close/>
                  <a:moveTo>
                    <a:pt x="1170305" y="1170940"/>
                  </a:moveTo>
                  <a:cubicBezTo>
                    <a:pt x="1110614" y="1184275"/>
                    <a:pt x="1047114" y="1168400"/>
                    <a:pt x="1001395" y="1127760"/>
                  </a:cubicBezTo>
                  <a:lnTo>
                    <a:pt x="1066164" y="1073150"/>
                  </a:lnTo>
                  <a:lnTo>
                    <a:pt x="1066164" y="1073150"/>
                  </a:lnTo>
                  <a:lnTo>
                    <a:pt x="1066800" y="1072515"/>
                  </a:lnTo>
                  <a:lnTo>
                    <a:pt x="1066800" y="1072515"/>
                  </a:lnTo>
                  <a:lnTo>
                    <a:pt x="1071880" y="1072515"/>
                  </a:lnTo>
                  <a:lnTo>
                    <a:pt x="1071880" y="1066800"/>
                  </a:lnTo>
                  <a:lnTo>
                    <a:pt x="1127125" y="1002030"/>
                  </a:lnTo>
                  <a:cubicBezTo>
                    <a:pt x="1167130" y="1047115"/>
                    <a:pt x="1183639" y="1110615"/>
                    <a:pt x="1170305" y="1170940"/>
                  </a:cubicBezTo>
                  <a:close/>
                  <a:moveTo>
                    <a:pt x="1125220" y="963930"/>
                  </a:moveTo>
                  <a:cubicBezTo>
                    <a:pt x="1109345" y="949960"/>
                    <a:pt x="1090930" y="939165"/>
                    <a:pt x="1071880" y="930275"/>
                  </a:cubicBezTo>
                  <a:lnTo>
                    <a:pt x="1071880" y="852805"/>
                  </a:lnTo>
                  <a:lnTo>
                    <a:pt x="1126489" y="798195"/>
                  </a:lnTo>
                  <a:cubicBezTo>
                    <a:pt x="1151255" y="807720"/>
                    <a:pt x="1177289" y="812800"/>
                    <a:pt x="1204595" y="812800"/>
                  </a:cubicBezTo>
                  <a:cubicBezTo>
                    <a:pt x="1223010" y="812800"/>
                    <a:pt x="1241425" y="810260"/>
                    <a:pt x="1259205" y="805815"/>
                  </a:cubicBezTo>
                  <a:lnTo>
                    <a:pt x="1125220" y="963930"/>
                  </a:lnTo>
                  <a:close/>
                  <a:moveTo>
                    <a:pt x="1204595" y="787400"/>
                  </a:moveTo>
                  <a:cubicBezTo>
                    <a:pt x="1184910" y="787400"/>
                    <a:pt x="1165225" y="784225"/>
                    <a:pt x="1146810" y="778510"/>
                  </a:cubicBezTo>
                  <a:lnTo>
                    <a:pt x="1226820" y="698500"/>
                  </a:lnTo>
                  <a:lnTo>
                    <a:pt x="1146810" y="618490"/>
                  </a:lnTo>
                  <a:cubicBezTo>
                    <a:pt x="1165225" y="612775"/>
                    <a:pt x="1184910" y="609600"/>
                    <a:pt x="1204595" y="609600"/>
                  </a:cubicBezTo>
                  <a:cubicBezTo>
                    <a:pt x="1270000" y="609600"/>
                    <a:pt x="1331595" y="643890"/>
                    <a:pt x="1366520" y="699135"/>
                  </a:cubicBezTo>
                  <a:cubicBezTo>
                    <a:pt x="1330960" y="753110"/>
                    <a:pt x="1270000" y="787400"/>
                    <a:pt x="1204595" y="787400"/>
                  </a:cubicBezTo>
                  <a:close/>
                </a:path>
              </a:pathLst>
            </a:custGeom>
            <a:grpFill/>
            <a:ln w="6350"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C61BE1E-4BA4-492C-8C9E-54EA7B2DC9F1}"/>
                </a:ext>
              </a:extLst>
            </p:cNvPr>
            <p:cNvSpPr/>
            <p:nvPr/>
          </p:nvSpPr>
          <p:spPr>
            <a:xfrm>
              <a:off x="7753984" y="5141595"/>
              <a:ext cx="184150" cy="184150"/>
            </a:xfrm>
            <a:custGeom>
              <a:avLst/>
              <a:gdLst>
                <a:gd name="connsiteX0" fmla="*/ 92075 w 184150"/>
                <a:gd name="connsiteY0" fmla="*/ 0 h 184150"/>
                <a:gd name="connsiteX1" fmla="*/ 0 w 184150"/>
                <a:gd name="connsiteY1" fmla="*/ 92075 h 184150"/>
                <a:gd name="connsiteX2" fmla="*/ 92075 w 184150"/>
                <a:gd name="connsiteY2" fmla="*/ 184150 h 184150"/>
                <a:gd name="connsiteX3" fmla="*/ 184150 w 184150"/>
                <a:gd name="connsiteY3" fmla="*/ 92075 h 184150"/>
                <a:gd name="connsiteX4" fmla="*/ 92075 w 184150"/>
                <a:gd name="connsiteY4" fmla="*/ 0 h 184150"/>
                <a:gd name="connsiteX5" fmla="*/ 92075 w 184150"/>
                <a:gd name="connsiteY5" fmla="*/ 158115 h 184150"/>
                <a:gd name="connsiteX6" fmla="*/ 26035 w 184150"/>
                <a:gd name="connsiteY6" fmla="*/ 92075 h 184150"/>
                <a:gd name="connsiteX7" fmla="*/ 92075 w 184150"/>
                <a:gd name="connsiteY7" fmla="*/ 26035 h 184150"/>
                <a:gd name="connsiteX8" fmla="*/ 158115 w 184150"/>
                <a:gd name="connsiteY8" fmla="*/ 92075 h 184150"/>
                <a:gd name="connsiteX9" fmla="*/ 92075 w 184150"/>
                <a:gd name="connsiteY9" fmla="*/ 158115 h 18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4150" h="184150">
                  <a:moveTo>
                    <a:pt x="92075" y="0"/>
                  </a:moveTo>
                  <a:cubicBezTo>
                    <a:pt x="41275" y="0"/>
                    <a:pt x="0" y="41275"/>
                    <a:pt x="0" y="92075"/>
                  </a:cubicBezTo>
                  <a:cubicBezTo>
                    <a:pt x="0" y="142875"/>
                    <a:pt x="41275" y="184150"/>
                    <a:pt x="92075" y="184150"/>
                  </a:cubicBezTo>
                  <a:cubicBezTo>
                    <a:pt x="142875" y="184150"/>
                    <a:pt x="184150" y="142875"/>
                    <a:pt x="184150" y="92075"/>
                  </a:cubicBezTo>
                  <a:cubicBezTo>
                    <a:pt x="184150" y="41275"/>
                    <a:pt x="142875" y="0"/>
                    <a:pt x="92075" y="0"/>
                  </a:cubicBezTo>
                  <a:close/>
                  <a:moveTo>
                    <a:pt x="92075" y="158115"/>
                  </a:moveTo>
                  <a:cubicBezTo>
                    <a:pt x="55245" y="158115"/>
                    <a:pt x="26035" y="128270"/>
                    <a:pt x="26035" y="92075"/>
                  </a:cubicBezTo>
                  <a:cubicBezTo>
                    <a:pt x="26035" y="55245"/>
                    <a:pt x="55880" y="26035"/>
                    <a:pt x="92075" y="26035"/>
                  </a:cubicBezTo>
                  <a:cubicBezTo>
                    <a:pt x="128905" y="26035"/>
                    <a:pt x="158115" y="55880"/>
                    <a:pt x="158115" y="92075"/>
                  </a:cubicBezTo>
                  <a:cubicBezTo>
                    <a:pt x="158750" y="128905"/>
                    <a:pt x="128905" y="158115"/>
                    <a:pt x="92075" y="158115"/>
                  </a:cubicBezTo>
                  <a:close/>
                </a:path>
              </a:pathLst>
            </a:custGeom>
            <a:grpFill/>
            <a:ln w="6350" cap="flat">
              <a:noFill/>
              <a:prstDash val="solid"/>
              <a:miter/>
            </a:ln>
          </p:spPr>
          <p:txBody>
            <a:bodyPr rtlCol="0" anchor="ctr"/>
            <a:lstStyle/>
            <a:p>
              <a:endParaRPr lang="en-US"/>
            </a:p>
          </p:txBody>
        </p:sp>
      </p:grpSp>
      <p:sp>
        <p:nvSpPr>
          <p:cNvPr id="9" name="TextBox 8">
            <a:extLst>
              <a:ext uri="{FF2B5EF4-FFF2-40B4-BE49-F238E27FC236}">
                <a16:creationId xmlns:a16="http://schemas.microsoft.com/office/drawing/2014/main" id="{12A00BA2-109E-476D-851F-F80C7490546F}"/>
              </a:ext>
            </a:extLst>
          </p:cNvPr>
          <p:cNvSpPr txBox="1"/>
          <p:nvPr/>
        </p:nvSpPr>
        <p:spPr>
          <a:xfrm>
            <a:off x="-1591905" y="1890570"/>
            <a:ext cx="5699760" cy="840230"/>
          </a:xfrm>
          <a:prstGeom prst="rect">
            <a:avLst/>
          </a:prstGeom>
          <a:noFill/>
          <a:effectLst/>
        </p:spPr>
        <p:txBody>
          <a:bodyPr wrap="square" rtlCol="0">
            <a:spAutoFit/>
          </a:bodyPr>
          <a:lstStyle/>
          <a:p>
            <a:pPr algn="r">
              <a:lnSpc>
                <a:spcPct val="90000"/>
              </a:lnSpc>
            </a:pPr>
            <a:r>
              <a:rPr lang="fr-FR" sz="5400" dirty="0" smtClean="0">
                <a:solidFill>
                  <a:schemeClr val="accent1">
                    <a:lumMod val="50000"/>
                  </a:schemeClr>
                </a:solidFill>
                <a:latin typeface="+mj-lt"/>
              </a:rPr>
              <a:t>(RNN)</a:t>
            </a:r>
            <a:endParaRPr lang="en-US" sz="5400" dirty="0">
              <a:solidFill>
                <a:schemeClr val="accent1">
                  <a:lumMod val="50000"/>
                </a:schemeClr>
              </a:solidFill>
              <a:latin typeface="+mj-lt"/>
            </a:endParaRPr>
          </a:p>
        </p:txBody>
      </p:sp>
      <p:sp>
        <p:nvSpPr>
          <p:cNvPr id="10" name="TextBox 9">
            <a:extLst>
              <a:ext uri="{FF2B5EF4-FFF2-40B4-BE49-F238E27FC236}">
                <a16:creationId xmlns:a16="http://schemas.microsoft.com/office/drawing/2014/main" id="{D2F3EF1F-2957-4071-9A7F-2D3505DC37A0}"/>
              </a:ext>
            </a:extLst>
          </p:cNvPr>
          <p:cNvSpPr txBox="1"/>
          <p:nvPr/>
        </p:nvSpPr>
        <p:spPr>
          <a:xfrm>
            <a:off x="548619" y="3632522"/>
            <a:ext cx="5547381" cy="1212896"/>
          </a:xfrm>
          <a:prstGeom prst="rect">
            <a:avLst/>
          </a:prstGeom>
          <a:noFill/>
        </p:spPr>
        <p:txBody>
          <a:bodyPr wrap="square" spcCol="0" rtlCol="0">
            <a:spAutoFit/>
          </a:bodyPr>
          <a:lstStyle/>
          <a:p>
            <a:pPr algn="r">
              <a:lnSpc>
                <a:spcPct val="120000"/>
              </a:lnSpc>
              <a:spcBef>
                <a:spcPts val="600"/>
              </a:spcBef>
              <a:spcAft>
                <a:spcPts val="600"/>
              </a:spcAft>
            </a:pPr>
            <a:r>
              <a:rPr lang="ar-AE" dirty="0"/>
              <a:t>تعمل الشبكة العصبية المتكررة على مبدأ حفظ ناتج طبقة معينة وإعادتها إلى المدخلات من أجل التنبؤ بمخرجات الطبقة</a:t>
            </a:r>
            <a:r>
              <a:rPr lang="ar-AE" dirty="0" smtClean="0"/>
              <a:t>.</a:t>
            </a:r>
            <a:endParaRPr lang="fr-FR" dirty="0" smtClean="0"/>
          </a:p>
          <a:p>
            <a:pPr algn="r">
              <a:lnSpc>
                <a:spcPct val="120000"/>
              </a:lnSpc>
              <a:spcBef>
                <a:spcPts val="600"/>
              </a:spcBef>
              <a:spcAft>
                <a:spcPts val="600"/>
              </a:spcAft>
            </a:pPr>
            <a:r>
              <a:rPr lang="ar-AE" dirty="0" smtClean="0"/>
              <a:t> </a:t>
            </a:r>
            <a:r>
              <a:rPr lang="ar-AE" dirty="0"/>
              <a:t>فيما يلي كيفية تحويل الشبكة العصبية  إلى شبكة عصبية متكررة:</a:t>
            </a:r>
            <a:endParaRPr lang="en-US" sz="1200" dirty="0"/>
          </a:p>
        </p:txBody>
      </p:sp>
      <p:sp>
        <p:nvSpPr>
          <p:cNvPr id="11" name="TextBox 10">
            <a:extLst>
              <a:ext uri="{FF2B5EF4-FFF2-40B4-BE49-F238E27FC236}">
                <a16:creationId xmlns:a16="http://schemas.microsoft.com/office/drawing/2014/main" id="{803E6A26-5B75-42B0-BCF1-BBFBA6589B21}"/>
              </a:ext>
            </a:extLst>
          </p:cNvPr>
          <p:cNvSpPr txBox="1"/>
          <p:nvPr/>
        </p:nvSpPr>
        <p:spPr>
          <a:xfrm>
            <a:off x="1019175" y="3239131"/>
            <a:ext cx="2038350" cy="369332"/>
          </a:xfrm>
          <a:prstGeom prst="rect">
            <a:avLst/>
          </a:prstGeom>
          <a:noFill/>
        </p:spPr>
        <p:txBody>
          <a:bodyPr wrap="square" rtlCol="0">
            <a:spAutoFit/>
          </a:bodyPr>
          <a:lstStyle/>
          <a:p>
            <a:r>
              <a:rPr lang="en-US" dirty="0" smtClean="0">
                <a:solidFill>
                  <a:schemeClr val="accent1">
                    <a:lumMod val="50000"/>
                  </a:schemeClr>
                </a:solidFill>
                <a:latin typeface="+mj-lt"/>
              </a:rPr>
              <a:t>Your subtitle here</a:t>
            </a:r>
            <a:endParaRPr lang="en-US" b="1" dirty="0">
              <a:solidFill>
                <a:schemeClr val="accent1">
                  <a:lumMod val="50000"/>
                </a:schemeClr>
              </a:solidFill>
              <a:latin typeface="+mj-lt"/>
            </a:endParaRPr>
          </a:p>
        </p:txBody>
      </p:sp>
      <p:sp>
        <p:nvSpPr>
          <p:cNvPr id="23" name="Rectangle 22">
            <a:extLst>
              <a:ext uri="{FF2B5EF4-FFF2-40B4-BE49-F238E27FC236}">
                <a16:creationId xmlns:a16="http://schemas.microsoft.com/office/drawing/2014/main" id="{EBD321C0-01FA-45A3-8DD1-E16C2D347652}"/>
              </a:ext>
            </a:extLst>
          </p:cNvPr>
          <p:cNvSpPr/>
          <p:nvPr/>
        </p:nvSpPr>
        <p:spPr>
          <a:xfrm>
            <a:off x="6626201" y="-5203"/>
            <a:ext cx="8129587" cy="68580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2A00BA2-109E-476D-851F-F80C7490546F}"/>
              </a:ext>
            </a:extLst>
          </p:cNvPr>
          <p:cNvSpPr txBox="1"/>
          <p:nvPr/>
        </p:nvSpPr>
        <p:spPr>
          <a:xfrm>
            <a:off x="548619" y="1226491"/>
            <a:ext cx="5699760" cy="1604222"/>
          </a:xfrm>
          <a:prstGeom prst="rect">
            <a:avLst/>
          </a:prstGeom>
          <a:noFill/>
          <a:effectLst/>
        </p:spPr>
        <p:txBody>
          <a:bodyPr wrap="square" rtlCol="0">
            <a:spAutoFit/>
          </a:bodyPr>
          <a:lstStyle/>
          <a:p>
            <a:pPr algn="r">
              <a:lnSpc>
                <a:spcPct val="90000"/>
              </a:lnSpc>
            </a:pPr>
            <a:r>
              <a:rPr lang="ar-AE" sz="5400" dirty="0" smtClean="0">
                <a:solidFill>
                  <a:schemeClr val="accent1">
                    <a:lumMod val="50000"/>
                  </a:schemeClr>
                </a:solidFill>
                <a:latin typeface="+mj-lt"/>
              </a:rPr>
              <a:t>ما </a:t>
            </a:r>
            <a:r>
              <a:rPr lang="ar-AE" sz="5400" dirty="0">
                <a:solidFill>
                  <a:schemeClr val="accent1">
                    <a:lumMod val="50000"/>
                  </a:schemeClr>
                </a:solidFill>
                <a:latin typeface="+mj-lt"/>
              </a:rPr>
              <a:t>هي الشبكة </a:t>
            </a:r>
            <a:r>
              <a:rPr lang="ar-AE" sz="5400" dirty="0" smtClean="0">
                <a:solidFill>
                  <a:schemeClr val="accent1">
                    <a:lumMod val="50000"/>
                  </a:schemeClr>
                </a:solidFill>
                <a:latin typeface="+mj-lt"/>
              </a:rPr>
              <a:t>العصبية المتكررة</a:t>
            </a:r>
            <a:endParaRPr lang="en-US" sz="5400" dirty="0">
              <a:solidFill>
                <a:schemeClr val="accent1">
                  <a:lumMod val="50000"/>
                </a:schemeClr>
              </a:solidFill>
              <a:latin typeface="+mj-lt"/>
            </a:endParaRPr>
          </a:p>
        </p:txBody>
      </p:sp>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6310" y="-5203"/>
            <a:ext cx="8101484" cy="6858000"/>
          </a:xfrm>
          <a:prstGeom prst="rect">
            <a:avLst/>
          </a:prstGeom>
        </p:spPr>
      </p:pic>
    </p:spTree>
    <p:extLst>
      <p:ext uri="{BB962C8B-B14F-4D97-AF65-F5344CB8AC3E}">
        <p14:creationId xmlns:p14="http://schemas.microsoft.com/office/powerpoint/2010/main" val="1183227512"/>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Freeform: Shape 46">
            <a:extLst>
              <a:ext uri="{FF2B5EF4-FFF2-40B4-BE49-F238E27FC236}">
                <a16:creationId xmlns:a16="http://schemas.microsoft.com/office/drawing/2014/main" id="{7B7324A0-0AF0-4E29-ACA6-13B2E9911213}"/>
              </a:ext>
            </a:extLst>
          </p:cNvPr>
          <p:cNvSpPr/>
          <p:nvPr/>
        </p:nvSpPr>
        <p:spPr>
          <a:xfrm>
            <a:off x="-1332860" y="-1326655"/>
            <a:ext cx="4705986" cy="4705989"/>
          </a:xfrm>
          <a:custGeom>
            <a:avLst/>
            <a:gdLst>
              <a:gd name="connsiteX0" fmla="*/ 1191260 w 1395729"/>
              <a:gd name="connsiteY0" fmla="*/ 902335 h 1395730"/>
              <a:gd name="connsiteX1" fmla="*/ 1395730 w 1395729"/>
              <a:gd name="connsiteY1" fmla="*/ 697865 h 1395730"/>
              <a:gd name="connsiteX2" fmla="*/ 1191260 w 1395729"/>
              <a:gd name="connsiteY2" fmla="*/ 493395 h 1395730"/>
              <a:gd name="connsiteX3" fmla="*/ 1191260 w 1395729"/>
              <a:gd name="connsiteY3" fmla="*/ 204470 h 1395730"/>
              <a:gd name="connsiteX4" fmla="*/ 902335 w 1395729"/>
              <a:gd name="connsiteY4" fmla="*/ 204470 h 1395730"/>
              <a:gd name="connsiteX5" fmla="*/ 697865 w 1395729"/>
              <a:gd name="connsiteY5" fmla="*/ 0 h 1395730"/>
              <a:gd name="connsiteX6" fmla="*/ 493395 w 1395729"/>
              <a:gd name="connsiteY6" fmla="*/ 204470 h 1395730"/>
              <a:gd name="connsiteX7" fmla="*/ 204470 w 1395729"/>
              <a:gd name="connsiteY7" fmla="*/ 204470 h 1395730"/>
              <a:gd name="connsiteX8" fmla="*/ 204470 w 1395729"/>
              <a:gd name="connsiteY8" fmla="*/ 493395 h 1395730"/>
              <a:gd name="connsiteX9" fmla="*/ 0 w 1395729"/>
              <a:gd name="connsiteY9" fmla="*/ 697865 h 1395730"/>
              <a:gd name="connsiteX10" fmla="*/ 204470 w 1395729"/>
              <a:gd name="connsiteY10" fmla="*/ 902335 h 1395730"/>
              <a:gd name="connsiteX11" fmla="*/ 204470 w 1395729"/>
              <a:gd name="connsiteY11" fmla="*/ 1191260 h 1395730"/>
              <a:gd name="connsiteX12" fmla="*/ 493395 w 1395729"/>
              <a:gd name="connsiteY12" fmla="*/ 1191260 h 1395730"/>
              <a:gd name="connsiteX13" fmla="*/ 697865 w 1395729"/>
              <a:gd name="connsiteY13" fmla="*/ 1395730 h 1395730"/>
              <a:gd name="connsiteX14" fmla="*/ 902335 w 1395729"/>
              <a:gd name="connsiteY14" fmla="*/ 1191260 h 1395730"/>
              <a:gd name="connsiteX15" fmla="*/ 1191260 w 1395729"/>
              <a:gd name="connsiteY15" fmla="*/ 1191260 h 1395730"/>
              <a:gd name="connsiteX16" fmla="*/ 1191260 w 1395729"/>
              <a:gd name="connsiteY16" fmla="*/ 902335 h 1395730"/>
              <a:gd name="connsiteX17" fmla="*/ 1359535 w 1395729"/>
              <a:gd name="connsiteY17" fmla="*/ 697865 h 1395730"/>
              <a:gd name="connsiteX18" fmla="*/ 1191260 w 1395729"/>
              <a:gd name="connsiteY18" fmla="*/ 866140 h 1395730"/>
              <a:gd name="connsiteX19" fmla="*/ 1191260 w 1395729"/>
              <a:gd name="connsiteY19" fmla="*/ 845185 h 1395730"/>
              <a:gd name="connsiteX20" fmla="*/ 1089660 w 1395729"/>
              <a:gd name="connsiteY20" fmla="*/ 845185 h 1395730"/>
              <a:gd name="connsiteX21" fmla="*/ 1055370 w 1395729"/>
              <a:gd name="connsiteY21" fmla="*/ 810895 h 1395730"/>
              <a:gd name="connsiteX22" fmla="*/ 1168400 w 1395729"/>
              <a:gd name="connsiteY22" fmla="*/ 697865 h 1395730"/>
              <a:gd name="connsiteX23" fmla="*/ 1055370 w 1395729"/>
              <a:gd name="connsiteY23" fmla="*/ 584835 h 1395730"/>
              <a:gd name="connsiteX24" fmla="*/ 1089660 w 1395729"/>
              <a:gd name="connsiteY24" fmla="*/ 550545 h 1395730"/>
              <a:gd name="connsiteX25" fmla="*/ 1191260 w 1395729"/>
              <a:gd name="connsiteY25" fmla="*/ 550545 h 1395730"/>
              <a:gd name="connsiteX26" fmla="*/ 1191260 w 1395729"/>
              <a:gd name="connsiteY26" fmla="*/ 529590 h 1395730"/>
              <a:gd name="connsiteX27" fmla="*/ 1359535 w 1395729"/>
              <a:gd name="connsiteY27" fmla="*/ 697865 h 1395730"/>
              <a:gd name="connsiteX28" fmla="*/ 1165860 w 1395729"/>
              <a:gd name="connsiteY28" fmla="*/ 891540 h 1395730"/>
              <a:gd name="connsiteX29" fmla="*/ 1151255 w 1395729"/>
              <a:gd name="connsiteY29" fmla="*/ 906145 h 1395730"/>
              <a:gd name="connsiteX30" fmla="*/ 1115695 w 1395729"/>
              <a:gd name="connsiteY30" fmla="*/ 870585 h 1395730"/>
              <a:gd name="connsiteX31" fmla="*/ 1165860 w 1395729"/>
              <a:gd name="connsiteY31" fmla="*/ 870585 h 1395730"/>
              <a:gd name="connsiteX32" fmla="*/ 1165860 w 1395729"/>
              <a:gd name="connsiteY32" fmla="*/ 891540 h 1395730"/>
              <a:gd name="connsiteX33" fmla="*/ 390525 w 1395729"/>
              <a:gd name="connsiteY33" fmla="*/ 870585 h 1395730"/>
              <a:gd name="connsiteX34" fmla="*/ 400050 w 1395729"/>
              <a:gd name="connsiteY34" fmla="*/ 870585 h 1395730"/>
              <a:gd name="connsiteX35" fmla="*/ 471170 w 1395729"/>
              <a:gd name="connsiteY35" fmla="*/ 942340 h 1395730"/>
              <a:gd name="connsiteX36" fmla="*/ 471170 w 1395729"/>
              <a:gd name="connsiteY36" fmla="*/ 942340 h 1395730"/>
              <a:gd name="connsiteX37" fmla="*/ 524510 w 1395729"/>
              <a:gd name="connsiteY37" fmla="*/ 995680 h 1395730"/>
              <a:gd name="connsiteX38" fmla="*/ 524510 w 1395729"/>
              <a:gd name="connsiteY38" fmla="*/ 1005205 h 1395730"/>
              <a:gd name="connsiteX39" fmla="*/ 389890 w 1395729"/>
              <a:gd name="connsiteY39" fmla="*/ 1005205 h 1395730"/>
              <a:gd name="connsiteX40" fmla="*/ 389890 w 1395729"/>
              <a:gd name="connsiteY40" fmla="*/ 870585 h 1395730"/>
              <a:gd name="connsiteX41" fmla="*/ 1005840 w 1395729"/>
              <a:gd name="connsiteY41" fmla="*/ 524510 h 1395730"/>
              <a:gd name="connsiteX42" fmla="*/ 996315 w 1395729"/>
              <a:gd name="connsiteY42" fmla="*/ 524510 h 1395730"/>
              <a:gd name="connsiteX43" fmla="*/ 924560 w 1395729"/>
              <a:gd name="connsiteY43" fmla="*/ 452755 h 1395730"/>
              <a:gd name="connsiteX44" fmla="*/ 924560 w 1395729"/>
              <a:gd name="connsiteY44" fmla="*/ 452755 h 1395730"/>
              <a:gd name="connsiteX45" fmla="*/ 871220 w 1395729"/>
              <a:gd name="connsiteY45" fmla="*/ 399415 h 1395730"/>
              <a:gd name="connsiteX46" fmla="*/ 871220 w 1395729"/>
              <a:gd name="connsiteY46" fmla="*/ 389890 h 1395730"/>
              <a:gd name="connsiteX47" fmla="*/ 1005840 w 1395729"/>
              <a:gd name="connsiteY47" fmla="*/ 389890 h 1395730"/>
              <a:gd name="connsiteX48" fmla="*/ 1005840 w 1395729"/>
              <a:gd name="connsiteY48" fmla="*/ 524510 h 1395730"/>
              <a:gd name="connsiteX49" fmla="*/ 985520 w 1395729"/>
              <a:gd name="connsiteY49" fmla="*/ 845185 h 1395730"/>
              <a:gd name="connsiteX50" fmla="*/ 863600 w 1395729"/>
              <a:gd name="connsiteY50" fmla="*/ 845185 h 1395730"/>
              <a:gd name="connsiteX51" fmla="*/ 728980 w 1395729"/>
              <a:gd name="connsiteY51" fmla="*/ 710565 h 1395730"/>
              <a:gd name="connsiteX52" fmla="*/ 919480 w 1395729"/>
              <a:gd name="connsiteY52" fmla="*/ 710565 h 1395730"/>
              <a:gd name="connsiteX53" fmla="*/ 1005840 w 1395729"/>
              <a:gd name="connsiteY53" fmla="*/ 796925 h 1395730"/>
              <a:gd name="connsiteX54" fmla="*/ 1005840 w 1395729"/>
              <a:gd name="connsiteY54" fmla="*/ 824865 h 1395730"/>
              <a:gd name="connsiteX55" fmla="*/ 985520 w 1395729"/>
              <a:gd name="connsiteY55" fmla="*/ 845185 h 1395730"/>
              <a:gd name="connsiteX56" fmla="*/ 825500 w 1395729"/>
              <a:gd name="connsiteY56" fmla="*/ 1005205 h 1395730"/>
              <a:gd name="connsiteX57" fmla="*/ 797560 w 1395729"/>
              <a:gd name="connsiteY57" fmla="*/ 1005205 h 1395730"/>
              <a:gd name="connsiteX58" fmla="*/ 711200 w 1395729"/>
              <a:gd name="connsiteY58" fmla="*/ 918845 h 1395730"/>
              <a:gd name="connsiteX59" fmla="*/ 711200 w 1395729"/>
              <a:gd name="connsiteY59" fmla="*/ 728345 h 1395730"/>
              <a:gd name="connsiteX60" fmla="*/ 845820 w 1395729"/>
              <a:gd name="connsiteY60" fmla="*/ 862965 h 1395730"/>
              <a:gd name="connsiteX61" fmla="*/ 845820 w 1395729"/>
              <a:gd name="connsiteY61" fmla="*/ 984885 h 1395730"/>
              <a:gd name="connsiteX62" fmla="*/ 825500 w 1395729"/>
              <a:gd name="connsiteY62" fmla="*/ 1005205 h 1395730"/>
              <a:gd name="connsiteX63" fmla="*/ 570865 w 1395729"/>
              <a:gd name="connsiteY63" fmla="*/ 1005205 h 1395730"/>
              <a:gd name="connsiteX64" fmla="*/ 551180 w 1395729"/>
              <a:gd name="connsiteY64" fmla="*/ 985520 h 1395730"/>
              <a:gd name="connsiteX65" fmla="*/ 551180 w 1395729"/>
              <a:gd name="connsiteY65" fmla="*/ 863600 h 1395730"/>
              <a:gd name="connsiteX66" fmla="*/ 685800 w 1395729"/>
              <a:gd name="connsiteY66" fmla="*/ 728980 h 1395730"/>
              <a:gd name="connsiteX67" fmla="*/ 685800 w 1395729"/>
              <a:gd name="connsiteY67" fmla="*/ 919480 h 1395730"/>
              <a:gd name="connsiteX68" fmla="*/ 599440 w 1395729"/>
              <a:gd name="connsiteY68" fmla="*/ 1005840 h 1395730"/>
              <a:gd name="connsiteX69" fmla="*/ 570865 w 1395729"/>
              <a:gd name="connsiteY69" fmla="*/ 1005840 h 1395730"/>
              <a:gd name="connsiteX70" fmla="*/ 436245 w 1395729"/>
              <a:gd name="connsiteY70" fmla="*/ 870585 h 1395730"/>
              <a:gd name="connsiteX71" fmla="*/ 506730 w 1395729"/>
              <a:gd name="connsiteY71" fmla="*/ 870585 h 1395730"/>
              <a:gd name="connsiteX72" fmla="*/ 471170 w 1395729"/>
              <a:gd name="connsiteY72" fmla="*/ 906145 h 1395730"/>
              <a:gd name="connsiteX73" fmla="*/ 436245 w 1395729"/>
              <a:gd name="connsiteY73" fmla="*/ 870585 h 1395730"/>
              <a:gd name="connsiteX74" fmla="*/ 390525 w 1395729"/>
              <a:gd name="connsiteY74" fmla="*/ 825500 h 1395730"/>
              <a:gd name="connsiteX75" fmla="*/ 390525 w 1395729"/>
              <a:gd name="connsiteY75" fmla="*/ 797560 h 1395730"/>
              <a:gd name="connsiteX76" fmla="*/ 476885 w 1395729"/>
              <a:gd name="connsiteY76" fmla="*/ 711200 h 1395730"/>
              <a:gd name="connsiteX77" fmla="*/ 667385 w 1395729"/>
              <a:gd name="connsiteY77" fmla="*/ 711200 h 1395730"/>
              <a:gd name="connsiteX78" fmla="*/ 532765 w 1395729"/>
              <a:gd name="connsiteY78" fmla="*/ 845820 h 1395730"/>
              <a:gd name="connsiteX79" fmla="*/ 410845 w 1395729"/>
              <a:gd name="connsiteY79" fmla="*/ 845820 h 1395730"/>
              <a:gd name="connsiteX80" fmla="*/ 390525 w 1395729"/>
              <a:gd name="connsiteY80" fmla="*/ 825500 h 1395730"/>
              <a:gd name="connsiteX81" fmla="*/ 390525 w 1395729"/>
              <a:gd name="connsiteY81" fmla="*/ 635000 h 1395730"/>
              <a:gd name="connsiteX82" fmla="*/ 440690 w 1395729"/>
              <a:gd name="connsiteY82" fmla="*/ 685165 h 1395730"/>
              <a:gd name="connsiteX83" fmla="*/ 390525 w 1395729"/>
              <a:gd name="connsiteY83" fmla="*/ 685165 h 1395730"/>
              <a:gd name="connsiteX84" fmla="*/ 390525 w 1395729"/>
              <a:gd name="connsiteY84" fmla="*/ 635000 h 1395730"/>
              <a:gd name="connsiteX85" fmla="*/ 390525 w 1395729"/>
              <a:gd name="connsiteY85" fmla="*/ 570230 h 1395730"/>
              <a:gd name="connsiteX86" fmla="*/ 410210 w 1395729"/>
              <a:gd name="connsiteY86" fmla="*/ 550545 h 1395730"/>
              <a:gd name="connsiteX87" fmla="*/ 532130 w 1395729"/>
              <a:gd name="connsiteY87" fmla="*/ 550545 h 1395730"/>
              <a:gd name="connsiteX88" fmla="*/ 666750 w 1395729"/>
              <a:gd name="connsiteY88" fmla="*/ 685165 h 1395730"/>
              <a:gd name="connsiteX89" fmla="*/ 476250 w 1395729"/>
              <a:gd name="connsiteY89" fmla="*/ 685165 h 1395730"/>
              <a:gd name="connsiteX90" fmla="*/ 389890 w 1395729"/>
              <a:gd name="connsiteY90" fmla="*/ 598805 h 1395730"/>
              <a:gd name="connsiteX91" fmla="*/ 389890 w 1395729"/>
              <a:gd name="connsiteY91" fmla="*/ 570230 h 1395730"/>
              <a:gd name="connsiteX92" fmla="*/ 471170 w 1395729"/>
              <a:gd name="connsiteY92" fmla="*/ 489585 h 1395730"/>
              <a:gd name="connsiteX93" fmla="*/ 506730 w 1395729"/>
              <a:gd name="connsiteY93" fmla="*/ 525145 h 1395730"/>
              <a:gd name="connsiteX94" fmla="*/ 436245 w 1395729"/>
              <a:gd name="connsiteY94" fmla="*/ 525145 h 1395730"/>
              <a:gd name="connsiteX95" fmla="*/ 471170 w 1395729"/>
              <a:gd name="connsiteY95" fmla="*/ 489585 h 1395730"/>
              <a:gd name="connsiteX96" fmla="*/ 570865 w 1395729"/>
              <a:gd name="connsiteY96" fmla="*/ 389890 h 1395730"/>
              <a:gd name="connsiteX97" fmla="*/ 598805 w 1395729"/>
              <a:gd name="connsiteY97" fmla="*/ 389890 h 1395730"/>
              <a:gd name="connsiteX98" fmla="*/ 685165 w 1395729"/>
              <a:gd name="connsiteY98" fmla="*/ 476250 h 1395730"/>
              <a:gd name="connsiteX99" fmla="*/ 685165 w 1395729"/>
              <a:gd name="connsiteY99" fmla="*/ 666750 h 1395730"/>
              <a:gd name="connsiteX100" fmla="*/ 550545 w 1395729"/>
              <a:gd name="connsiteY100" fmla="*/ 532130 h 1395730"/>
              <a:gd name="connsiteX101" fmla="*/ 550545 w 1395729"/>
              <a:gd name="connsiteY101" fmla="*/ 410210 h 1395730"/>
              <a:gd name="connsiteX102" fmla="*/ 570865 w 1395729"/>
              <a:gd name="connsiteY102" fmla="*/ 389890 h 1395730"/>
              <a:gd name="connsiteX103" fmla="*/ 825500 w 1395729"/>
              <a:gd name="connsiteY103" fmla="*/ 389890 h 1395730"/>
              <a:gd name="connsiteX104" fmla="*/ 845185 w 1395729"/>
              <a:gd name="connsiteY104" fmla="*/ 409575 h 1395730"/>
              <a:gd name="connsiteX105" fmla="*/ 845185 w 1395729"/>
              <a:gd name="connsiteY105" fmla="*/ 531495 h 1395730"/>
              <a:gd name="connsiteX106" fmla="*/ 710565 w 1395729"/>
              <a:gd name="connsiteY106" fmla="*/ 666115 h 1395730"/>
              <a:gd name="connsiteX107" fmla="*/ 710565 w 1395729"/>
              <a:gd name="connsiteY107" fmla="*/ 475615 h 1395730"/>
              <a:gd name="connsiteX108" fmla="*/ 796925 w 1395729"/>
              <a:gd name="connsiteY108" fmla="*/ 389255 h 1395730"/>
              <a:gd name="connsiteX109" fmla="*/ 825500 w 1395729"/>
              <a:gd name="connsiteY109" fmla="*/ 389255 h 1395730"/>
              <a:gd name="connsiteX110" fmla="*/ 1005840 w 1395729"/>
              <a:gd name="connsiteY110" fmla="*/ 570230 h 1395730"/>
              <a:gd name="connsiteX111" fmla="*/ 1005840 w 1395729"/>
              <a:gd name="connsiteY111" fmla="*/ 598170 h 1395730"/>
              <a:gd name="connsiteX112" fmla="*/ 919480 w 1395729"/>
              <a:gd name="connsiteY112" fmla="*/ 684530 h 1395730"/>
              <a:gd name="connsiteX113" fmla="*/ 728980 w 1395729"/>
              <a:gd name="connsiteY113" fmla="*/ 684530 h 1395730"/>
              <a:gd name="connsiteX114" fmla="*/ 863600 w 1395729"/>
              <a:gd name="connsiteY114" fmla="*/ 549910 h 1395730"/>
              <a:gd name="connsiteX115" fmla="*/ 985520 w 1395729"/>
              <a:gd name="connsiteY115" fmla="*/ 549910 h 1395730"/>
              <a:gd name="connsiteX116" fmla="*/ 1005840 w 1395729"/>
              <a:gd name="connsiteY116" fmla="*/ 570230 h 1395730"/>
              <a:gd name="connsiteX117" fmla="*/ 1005840 w 1395729"/>
              <a:gd name="connsiteY117" fmla="*/ 760730 h 1395730"/>
              <a:gd name="connsiteX118" fmla="*/ 955675 w 1395729"/>
              <a:gd name="connsiteY118" fmla="*/ 710565 h 1395730"/>
              <a:gd name="connsiteX119" fmla="*/ 1005840 w 1395729"/>
              <a:gd name="connsiteY119" fmla="*/ 710565 h 1395730"/>
              <a:gd name="connsiteX120" fmla="*/ 1005840 w 1395729"/>
              <a:gd name="connsiteY120" fmla="*/ 760730 h 1395730"/>
              <a:gd name="connsiteX121" fmla="*/ 955675 w 1395729"/>
              <a:gd name="connsiteY121" fmla="*/ 685165 h 1395730"/>
              <a:gd name="connsiteX122" fmla="*/ 1005840 w 1395729"/>
              <a:gd name="connsiteY122" fmla="*/ 635000 h 1395730"/>
              <a:gd name="connsiteX123" fmla="*/ 1005840 w 1395729"/>
              <a:gd name="connsiteY123" fmla="*/ 685165 h 1395730"/>
              <a:gd name="connsiteX124" fmla="*/ 955675 w 1395729"/>
              <a:gd name="connsiteY124" fmla="*/ 685165 h 1395730"/>
              <a:gd name="connsiteX125" fmla="*/ 889000 w 1395729"/>
              <a:gd name="connsiteY125" fmla="*/ 524510 h 1395730"/>
              <a:gd name="connsiteX126" fmla="*/ 924560 w 1395729"/>
              <a:gd name="connsiteY126" fmla="*/ 488950 h 1395730"/>
              <a:gd name="connsiteX127" fmla="*/ 960120 w 1395729"/>
              <a:gd name="connsiteY127" fmla="*/ 524510 h 1395730"/>
              <a:gd name="connsiteX128" fmla="*/ 889000 w 1395729"/>
              <a:gd name="connsiteY128" fmla="*/ 524510 h 1395730"/>
              <a:gd name="connsiteX129" fmla="*/ 871220 w 1395729"/>
              <a:gd name="connsiteY129" fmla="*/ 506730 h 1395730"/>
              <a:gd name="connsiteX130" fmla="*/ 871220 w 1395729"/>
              <a:gd name="connsiteY130" fmla="*/ 436245 h 1395730"/>
              <a:gd name="connsiteX131" fmla="*/ 906780 w 1395729"/>
              <a:gd name="connsiteY131" fmla="*/ 471805 h 1395730"/>
              <a:gd name="connsiteX132" fmla="*/ 871220 w 1395729"/>
              <a:gd name="connsiteY132" fmla="*/ 506730 h 1395730"/>
              <a:gd name="connsiteX133" fmla="*/ 710565 w 1395729"/>
              <a:gd name="connsiteY133" fmla="*/ 440055 h 1395730"/>
              <a:gd name="connsiteX134" fmla="*/ 710565 w 1395729"/>
              <a:gd name="connsiteY134" fmla="*/ 389890 h 1395730"/>
              <a:gd name="connsiteX135" fmla="*/ 760730 w 1395729"/>
              <a:gd name="connsiteY135" fmla="*/ 389890 h 1395730"/>
              <a:gd name="connsiteX136" fmla="*/ 710565 w 1395729"/>
              <a:gd name="connsiteY136" fmla="*/ 440055 h 1395730"/>
              <a:gd name="connsiteX137" fmla="*/ 685165 w 1395729"/>
              <a:gd name="connsiteY137" fmla="*/ 440055 h 1395730"/>
              <a:gd name="connsiteX138" fmla="*/ 635000 w 1395729"/>
              <a:gd name="connsiteY138" fmla="*/ 389890 h 1395730"/>
              <a:gd name="connsiteX139" fmla="*/ 685165 w 1395729"/>
              <a:gd name="connsiteY139" fmla="*/ 389890 h 1395730"/>
              <a:gd name="connsiteX140" fmla="*/ 685165 w 1395729"/>
              <a:gd name="connsiteY140" fmla="*/ 440055 h 1395730"/>
              <a:gd name="connsiteX141" fmla="*/ 525145 w 1395729"/>
              <a:gd name="connsiteY141" fmla="*/ 506730 h 1395730"/>
              <a:gd name="connsiteX142" fmla="*/ 489585 w 1395729"/>
              <a:gd name="connsiteY142" fmla="*/ 471170 h 1395730"/>
              <a:gd name="connsiteX143" fmla="*/ 525145 w 1395729"/>
              <a:gd name="connsiteY143" fmla="*/ 435610 h 1395730"/>
              <a:gd name="connsiteX144" fmla="*/ 525145 w 1395729"/>
              <a:gd name="connsiteY144" fmla="*/ 506730 h 1395730"/>
              <a:gd name="connsiteX145" fmla="*/ 440055 w 1395729"/>
              <a:gd name="connsiteY145" fmla="*/ 710565 h 1395730"/>
              <a:gd name="connsiteX146" fmla="*/ 389890 w 1395729"/>
              <a:gd name="connsiteY146" fmla="*/ 760730 h 1395730"/>
              <a:gd name="connsiteX147" fmla="*/ 389890 w 1395729"/>
              <a:gd name="connsiteY147" fmla="*/ 710565 h 1395730"/>
              <a:gd name="connsiteX148" fmla="*/ 440055 w 1395729"/>
              <a:gd name="connsiteY148" fmla="*/ 710565 h 1395730"/>
              <a:gd name="connsiteX149" fmla="*/ 525145 w 1395729"/>
              <a:gd name="connsiteY149" fmla="*/ 889000 h 1395730"/>
              <a:gd name="connsiteX150" fmla="*/ 525145 w 1395729"/>
              <a:gd name="connsiteY150" fmla="*/ 959485 h 1395730"/>
              <a:gd name="connsiteX151" fmla="*/ 489585 w 1395729"/>
              <a:gd name="connsiteY151" fmla="*/ 923925 h 1395730"/>
              <a:gd name="connsiteX152" fmla="*/ 525145 w 1395729"/>
              <a:gd name="connsiteY152" fmla="*/ 889000 h 1395730"/>
              <a:gd name="connsiteX153" fmla="*/ 685165 w 1395729"/>
              <a:gd name="connsiteY153" fmla="*/ 955675 h 1395730"/>
              <a:gd name="connsiteX154" fmla="*/ 685165 w 1395729"/>
              <a:gd name="connsiteY154" fmla="*/ 1005840 h 1395730"/>
              <a:gd name="connsiteX155" fmla="*/ 635000 w 1395729"/>
              <a:gd name="connsiteY155" fmla="*/ 1005840 h 1395730"/>
              <a:gd name="connsiteX156" fmla="*/ 685165 w 1395729"/>
              <a:gd name="connsiteY156" fmla="*/ 955675 h 1395730"/>
              <a:gd name="connsiteX157" fmla="*/ 710565 w 1395729"/>
              <a:gd name="connsiteY157" fmla="*/ 955675 h 1395730"/>
              <a:gd name="connsiteX158" fmla="*/ 760730 w 1395729"/>
              <a:gd name="connsiteY158" fmla="*/ 1005840 h 1395730"/>
              <a:gd name="connsiteX159" fmla="*/ 710565 w 1395729"/>
              <a:gd name="connsiteY159" fmla="*/ 1005840 h 1395730"/>
              <a:gd name="connsiteX160" fmla="*/ 710565 w 1395729"/>
              <a:gd name="connsiteY160" fmla="*/ 955675 h 1395730"/>
              <a:gd name="connsiteX161" fmla="*/ 871220 w 1395729"/>
              <a:gd name="connsiteY161" fmla="*/ 889000 h 1395730"/>
              <a:gd name="connsiteX162" fmla="*/ 906780 w 1395729"/>
              <a:gd name="connsiteY162" fmla="*/ 924560 h 1395730"/>
              <a:gd name="connsiteX163" fmla="*/ 871220 w 1395729"/>
              <a:gd name="connsiteY163" fmla="*/ 960120 h 1395730"/>
              <a:gd name="connsiteX164" fmla="*/ 871220 w 1395729"/>
              <a:gd name="connsiteY164" fmla="*/ 889000 h 1395730"/>
              <a:gd name="connsiteX165" fmla="*/ 889000 w 1395729"/>
              <a:gd name="connsiteY165" fmla="*/ 870585 h 1395730"/>
              <a:gd name="connsiteX166" fmla="*/ 960120 w 1395729"/>
              <a:gd name="connsiteY166" fmla="*/ 870585 h 1395730"/>
              <a:gd name="connsiteX167" fmla="*/ 924560 w 1395729"/>
              <a:gd name="connsiteY167" fmla="*/ 906145 h 1395730"/>
              <a:gd name="connsiteX168" fmla="*/ 889000 w 1395729"/>
              <a:gd name="connsiteY168" fmla="*/ 870585 h 1395730"/>
              <a:gd name="connsiteX169" fmla="*/ 1031240 w 1395729"/>
              <a:gd name="connsiteY169" fmla="*/ 786130 h 1395730"/>
              <a:gd name="connsiteX170" fmla="*/ 1031240 w 1395729"/>
              <a:gd name="connsiteY170" fmla="*/ 710565 h 1395730"/>
              <a:gd name="connsiteX171" fmla="*/ 1031240 w 1395729"/>
              <a:gd name="connsiteY171" fmla="*/ 684530 h 1395730"/>
              <a:gd name="connsiteX172" fmla="*/ 1031240 w 1395729"/>
              <a:gd name="connsiteY172" fmla="*/ 608965 h 1395730"/>
              <a:gd name="connsiteX173" fmla="*/ 1037590 w 1395729"/>
              <a:gd name="connsiteY173" fmla="*/ 602615 h 1395730"/>
              <a:gd name="connsiteX174" fmla="*/ 1132840 w 1395729"/>
              <a:gd name="connsiteY174" fmla="*/ 697865 h 1395730"/>
              <a:gd name="connsiteX175" fmla="*/ 1037590 w 1395729"/>
              <a:gd name="connsiteY175" fmla="*/ 793115 h 1395730"/>
              <a:gd name="connsiteX176" fmla="*/ 1031240 w 1395729"/>
              <a:gd name="connsiteY176" fmla="*/ 786130 h 1395730"/>
              <a:gd name="connsiteX177" fmla="*/ 1031240 w 1395729"/>
              <a:gd name="connsiteY177" fmla="*/ 559435 h 1395730"/>
              <a:gd name="connsiteX178" fmla="*/ 1031240 w 1395729"/>
              <a:gd name="connsiteY178" fmla="*/ 549910 h 1395730"/>
              <a:gd name="connsiteX179" fmla="*/ 1053465 w 1395729"/>
              <a:gd name="connsiteY179" fmla="*/ 549910 h 1395730"/>
              <a:gd name="connsiteX180" fmla="*/ 1037590 w 1395729"/>
              <a:gd name="connsiteY180" fmla="*/ 565785 h 1395730"/>
              <a:gd name="connsiteX181" fmla="*/ 1031240 w 1395729"/>
              <a:gd name="connsiteY181" fmla="*/ 559435 h 1395730"/>
              <a:gd name="connsiteX182" fmla="*/ 836295 w 1395729"/>
              <a:gd name="connsiteY182" fmla="*/ 364490 h 1395730"/>
              <a:gd name="connsiteX183" fmla="*/ 829945 w 1395729"/>
              <a:gd name="connsiteY183" fmla="*/ 358140 h 1395730"/>
              <a:gd name="connsiteX184" fmla="*/ 845820 w 1395729"/>
              <a:gd name="connsiteY184" fmla="*/ 342265 h 1395730"/>
              <a:gd name="connsiteX185" fmla="*/ 845820 w 1395729"/>
              <a:gd name="connsiteY185" fmla="*/ 364490 h 1395730"/>
              <a:gd name="connsiteX186" fmla="*/ 836295 w 1395729"/>
              <a:gd name="connsiteY186" fmla="*/ 364490 h 1395730"/>
              <a:gd name="connsiteX187" fmla="*/ 786765 w 1395729"/>
              <a:gd name="connsiteY187" fmla="*/ 364490 h 1395730"/>
              <a:gd name="connsiteX188" fmla="*/ 711200 w 1395729"/>
              <a:gd name="connsiteY188" fmla="*/ 364490 h 1395730"/>
              <a:gd name="connsiteX189" fmla="*/ 685165 w 1395729"/>
              <a:gd name="connsiteY189" fmla="*/ 364490 h 1395730"/>
              <a:gd name="connsiteX190" fmla="*/ 609600 w 1395729"/>
              <a:gd name="connsiteY190" fmla="*/ 364490 h 1395730"/>
              <a:gd name="connsiteX191" fmla="*/ 603250 w 1395729"/>
              <a:gd name="connsiteY191" fmla="*/ 358140 h 1395730"/>
              <a:gd name="connsiteX192" fmla="*/ 698500 w 1395729"/>
              <a:gd name="connsiteY192" fmla="*/ 262890 h 1395730"/>
              <a:gd name="connsiteX193" fmla="*/ 793750 w 1395729"/>
              <a:gd name="connsiteY193" fmla="*/ 358140 h 1395730"/>
              <a:gd name="connsiteX194" fmla="*/ 786765 w 1395729"/>
              <a:gd name="connsiteY194" fmla="*/ 364490 h 1395730"/>
              <a:gd name="connsiteX195" fmla="*/ 560070 w 1395729"/>
              <a:gd name="connsiteY195" fmla="*/ 364490 h 1395730"/>
              <a:gd name="connsiteX196" fmla="*/ 550545 w 1395729"/>
              <a:gd name="connsiteY196" fmla="*/ 364490 h 1395730"/>
              <a:gd name="connsiteX197" fmla="*/ 550545 w 1395729"/>
              <a:gd name="connsiteY197" fmla="*/ 342265 h 1395730"/>
              <a:gd name="connsiteX198" fmla="*/ 566420 w 1395729"/>
              <a:gd name="connsiteY198" fmla="*/ 358140 h 1395730"/>
              <a:gd name="connsiteX199" fmla="*/ 560070 w 1395729"/>
              <a:gd name="connsiteY199" fmla="*/ 364490 h 1395730"/>
              <a:gd name="connsiteX200" fmla="*/ 525145 w 1395729"/>
              <a:gd name="connsiteY200" fmla="*/ 399415 h 1395730"/>
              <a:gd name="connsiteX201" fmla="*/ 471805 w 1395729"/>
              <a:gd name="connsiteY201" fmla="*/ 452755 h 1395730"/>
              <a:gd name="connsiteX202" fmla="*/ 471805 w 1395729"/>
              <a:gd name="connsiteY202" fmla="*/ 452755 h 1395730"/>
              <a:gd name="connsiteX203" fmla="*/ 400050 w 1395729"/>
              <a:gd name="connsiteY203" fmla="*/ 524510 h 1395730"/>
              <a:gd name="connsiteX204" fmla="*/ 390525 w 1395729"/>
              <a:gd name="connsiteY204" fmla="*/ 524510 h 1395730"/>
              <a:gd name="connsiteX205" fmla="*/ 390525 w 1395729"/>
              <a:gd name="connsiteY205" fmla="*/ 389890 h 1395730"/>
              <a:gd name="connsiteX206" fmla="*/ 525145 w 1395729"/>
              <a:gd name="connsiteY206" fmla="*/ 389890 h 1395730"/>
              <a:gd name="connsiteX207" fmla="*/ 525145 w 1395729"/>
              <a:gd name="connsiteY207" fmla="*/ 399415 h 1395730"/>
              <a:gd name="connsiteX208" fmla="*/ 364490 w 1395729"/>
              <a:gd name="connsiteY208" fmla="*/ 559435 h 1395730"/>
              <a:gd name="connsiteX209" fmla="*/ 358140 w 1395729"/>
              <a:gd name="connsiteY209" fmla="*/ 565785 h 1395730"/>
              <a:gd name="connsiteX210" fmla="*/ 342265 w 1395729"/>
              <a:gd name="connsiteY210" fmla="*/ 549910 h 1395730"/>
              <a:gd name="connsiteX211" fmla="*/ 364490 w 1395729"/>
              <a:gd name="connsiteY211" fmla="*/ 549910 h 1395730"/>
              <a:gd name="connsiteX212" fmla="*/ 364490 w 1395729"/>
              <a:gd name="connsiteY212" fmla="*/ 559435 h 1395730"/>
              <a:gd name="connsiteX213" fmla="*/ 364490 w 1395729"/>
              <a:gd name="connsiteY213" fmla="*/ 608965 h 1395730"/>
              <a:gd name="connsiteX214" fmla="*/ 364490 w 1395729"/>
              <a:gd name="connsiteY214" fmla="*/ 684530 h 1395730"/>
              <a:gd name="connsiteX215" fmla="*/ 364490 w 1395729"/>
              <a:gd name="connsiteY215" fmla="*/ 710565 h 1395730"/>
              <a:gd name="connsiteX216" fmla="*/ 364490 w 1395729"/>
              <a:gd name="connsiteY216" fmla="*/ 786130 h 1395730"/>
              <a:gd name="connsiteX217" fmla="*/ 358140 w 1395729"/>
              <a:gd name="connsiteY217" fmla="*/ 792480 h 1395730"/>
              <a:gd name="connsiteX218" fmla="*/ 262890 w 1395729"/>
              <a:gd name="connsiteY218" fmla="*/ 697230 h 1395730"/>
              <a:gd name="connsiteX219" fmla="*/ 358140 w 1395729"/>
              <a:gd name="connsiteY219" fmla="*/ 601980 h 1395730"/>
              <a:gd name="connsiteX220" fmla="*/ 364490 w 1395729"/>
              <a:gd name="connsiteY220" fmla="*/ 608965 h 1395730"/>
              <a:gd name="connsiteX221" fmla="*/ 364490 w 1395729"/>
              <a:gd name="connsiteY221" fmla="*/ 835660 h 1395730"/>
              <a:gd name="connsiteX222" fmla="*/ 364490 w 1395729"/>
              <a:gd name="connsiteY222" fmla="*/ 845185 h 1395730"/>
              <a:gd name="connsiteX223" fmla="*/ 342265 w 1395729"/>
              <a:gd name="connsiteY223" fmla="*/ 845185 h 1395730"/>
              <a:gd name="connsiteX224" fmla="*/ 358140 w 1395729"/>
              <a:gd name="connsiteY224" fmla="*/ 829310 h 1395730"/>
              <a:gd name="connsiteX225" fmla="*/ 364490 w 1395729"/>
              <a:gd name="connsiteY225" fmla="*/ 835660 h 1395730"/>
              <a:gd name="connsiteX226" fmla="*/ 560070 w 1395729"/>
              <a:gd name="connsiteY226" fmla="*/ 1031240 h 1395730"/>
              <a:gd name="connsiteX227" fmla="*/ 566420 w 1395729"/>
              <a:gd name="connsiteY227" fmla="*/ 1037590 h 1395730"/>
              <a:gd name="connsiteX228" fmla="*/ 550545 w 1395729"/>
              <a:gd name="connsiteY228" fmla="*/ 1053465 h 1395730"/>
              <a:gd name="connsiteX229" fmla="*/ 550545 w 1395729"/>
              <a:gd name="connsiteY229" fmla="*/ 1031240 h 1395730"/>
              <a:gd name="connsiteX230" fmla="*/ 560070 w 1395729"/>
              <a:gd name="connsiteY230" fmla="*/ 1031240 h 1395730"/>
              <a:gd name="connsiteX231" fmla="*/ 609600 w 1395729"/>
              <a:gd name="connsiteY231" fmla="*/ 1031240 h 1395730"/>
              <a:gd name="connsiteX232" fmla="*/ 685165 w 1395729"/>
              <a:gd name="connsiteY232" fmla="*/ 1031240 h 1395730"/>
              <a:gd name="connsiteX233" fmla="*/ 711200 w 1395729"/>
              <a:gd name="connsiteY233" fmla="*/ 1031240 h 1395730"/>
              <a:gd name="connsiteX234" fmla="*/ 786765 w 1395729"/>
              <a:gd name="connsiteY234" fmla="*/ 1031240 h 1395730"/>
              <a:gd name="connsiteX235" fmla="*/ 793115 w 1395729"/>
              <a:gd name="connsiteY235" fmla="*/ 1037590 h 1395730"/>
              <a:gd name="connsiteX236" fmla="*/ 697865 w 1395729"/>
              <a:gd name="connsiteY236" fmla="*/ 1132840 h 1395730"/>
              <a:gd name="connsiteX237" fmla="*/ 602615 w 1395729"/>
              <a:gd name="connsiteY237" fmla="*/ 1037590 h 1395730"/>
              <a:gd name="connsiteX238" fmla="*/ 609600 w 1395729"/>
              <a:gd name="connsiteY238" fmla="*/ 1031240 h 1395730"/>
              <a:gd name="connsiteX239" fmla="*/ 836295 w 1395729"/>
              <a:gd name="connsiteY239" fmla="*/ 1031240 h 1395730"/>
              <a:gd name="connsiteX240" fmla="*/ 845820 w 1395729"/>
              <a:gd name="connsiteY240" fmla="*/ 1031240 h 1395730"/>
              <a:gd name="connsiteX241" fmla="*/ 845820 w 1395729"/>
              <a:gd name="connsiteY241" fmla="*/ 1053465 h 1395730"/>
              <a:gd name="connsiteX242" fmla="*/ 829945 w 1395729"/>
              <a:gd name="connsiteY242" fmla="*/ 1037590 h 1395730"/>
              <a:gd name="connsiteX243" fmla="*/ 836295 w 1395729"/>
              <a:gd name="connsiteY243" fmla="*/ 1031240 h 1395730"/>
              <a:gd name="connsiteX244" fmla="*/ 871220 w 1395729"/>
              <a:gd name="connsiteY244" fmla="*/ 996315 h 1395730"/>
              <a:gd name="connsiteX245" fmla="*/ 924560 w 1395729"/>
              <a:gd name="connsiteY245" fmla="*/ 942975 h 1395730"/>
              <a:gd name="connsiteX246" fmla="*/ 942975 w 1395729"/>
              <a:gd name="connsiteY246" fmla="*/ 924560 h 1395730"/>
              <a:gd name="connsiteX247" fmla="*/ 996315 w 1395729"/>
              <a:gd name="connsiteY247" fmla="*/ 871220 h 1395730"/>
              <a:gd name="connsiteX248" fmla="*/ 1005840 w 1395729"/>
              <a:gd name="connsiteY248" fmla="*/ 871220 h 1395730"/>
              <a:gd name="connsiteX249" fmla="*/ 1005840 w 1395729"/>
              <a:gd name="connsiteY249" fmla="*/ 1005840 h 1395730"/>
              <a:gd name="connsiteX250" fmla="*/ 871220 w 1395729"/>
              <a:gd name="connsiteY250" fmla="*/ 1005840 h 1395730"/>
              <a:gd name="connsiteX251" fmla="*/ 871220 w 1395729"/>
              <a:gd name="connsiteY251" fmla="*/ 996315 h 1395730"/>
              <a:gd name="connsiteX252" fmla="*/ 1031240 w 1395729"/>
              <a:gd name="connsiteY252" fmla="*/ 835660 h 1395730"/>
              <a:gd name="connsiteX253" fmla="*/ 1037590 w 1395729"/>
              <a:gd name="connsiteY253" fmla="*/ 829310 h 1395730"/>
              <a:gd name="connsiteX254" fmla="*/ 1053465 w 1395729"/>
              <a:gd name="connsiteY254" fmla="*/ 845185 h 1395730"/>
              <a:gd name="connsiteX255" fmla="*/ 1031240 w 1395729"/>
              <a:gd name="connsiteY255" fmla="*/ 845185 h 1395730"/>
              <a:gd name="connsiteX256" fmla="*/ 1031240 w 1395729"/>
              <a:gd name="connsiteY256" fmla="*/ 835660 h 1395730"/>
              <a:gd name="connsiteX257" fmla="*/ 1115695 w 1395729"/>
              <a:gd name="connsiteY257" fmla="*/ 524510 h 1395730"/>
              <a:gd name="connsiteX258" fmla="*/ 1151255 w 1395729"/>
              <a:gd name="connsiteY258" fmla="*/ 488950 h 1395730"/>
              <a:gd name="connsiteX259" fmla="*/ 1165860 w 1395729"/>
              <a:gd name="connsiteY259" fmla="*/ 503555 h 1395730"/>
              <a:gd name="connsiteX260" fmla="*/ 1165860 w 1395729"/>
              <a:gd name="connsiteY260" fmla="*/ 524510 h 1395730"/>
              <a:gd name="connsiteX261" fmla="*/ 1115695 w 1395729"/>
              <a:gd name="connsiteY261" fmla="*/ 524510 h 1395730"/>
              <a:gd name="connsiteX262" fmla="*/ 1165860 w 1395729"/>
              <a:gd name="connsiteY262" fmla="*/ 229870 h 1395730"/>
              <a:gd name="connsiteX263" fmla="*/ 1165860 w 1395729"/>
              <a:gd name="connsiteY263" fmla="*/ 467360 h 1395730"/>
              <a:gd name="connsiteX264" fmla="*/ 1151255 w 1395729"/>
              <a:gd name="connsiteY264" fmla="*/ 452755 h 1395730"/>
              <a:gd name="connsiteX265" fmla="*/ 1079500 w 1395729"/>
              <a:gd name="connsiteY265" fmla="*/ 524510 h 1395730"/>
              <a:gd name="connsiteX266" fmla="*/ 1031240 w 1395729"/>
              <a:gd name="connsiteY266" fmla="*/ 524510 h 1395730"/>
              <a:gd name="connsiteX267" fmla="*/ 1031240 w 1395729"/>
              <a:gd name="connsiteY267" fmla="*/ 364490 h 1395730"/>
              <a:gd name="connsiteX268" fmla="*/ 871220 w 1395729"/>
              <a:gd name="connsiteY268" fmla="*/ 364490 h 1395730"/>
              <a:gd name="connsiteX269" fmla="*/ 871220 w 1395729"/>
              <a:gd name="connsiteY269" fmla="*/ 316230 h 1395730"/>
              <a:gd name="connsiteX270" fmla="*/ 942975 w 1395729"/>
              <a:gd name="connsiteY270" fmla="*/ 244475 h 1395730"/>
              <a:gd name="connsiteX271" fmla="*/ 928370 w 1395729"/>
              <a:gd name="connsiteY271" fmla="*/ 229870 h 1395730"/>
              <a:gd name="connsiteX272" fmla="*/ 1165860 w 1395729"/>
              <a:gd name="connsiteY272" fmla="*/ 229870 h 1395730"/>
              <a:gd name="connsiteX273" fmla="*/ 891540 w 1395729"/>
              <a:gd name="connsiteY273" fmla="*/ 229870 h 1395730"/>
              <a:gd name="connsiteX274" fmla="*/ 906145 w 1395729"/>
              <a:gd name="connsiteY274" fmla="*/ 244475 h 1395730"/>
              <a:gd name="connsiteX275" fmla="*/ 870585 w 1395729"/>
              <a:gd name="connsiteY275" fmla="*/ 280035 h 1395730"/>
              <a:gd name="connsiteX276" fmla="*/ 870585 w 1395729"/>
              <a:gd name="connsiteY276" fmla="*/ 229870 h 1395730"/>
              <a:gd name="connsiteX277" fmla="*/ 891540 w 1395729"/>
              <a:gd name="connsiteY277" fmla="*/ 229870 h 1395730"/>
              <a:gd name="connsiteX278" fmla="*/ 697865 w 1395729"/>
              <a:gd name="connsiteY278" fmla="*/ 36195 h 1395730"/>
              <a:gd name="connsiteX279" fmla="*/ 866140 w 1395729"/>
              <a:gd name="connsiteY279" fmla="*/ 204470 h 1395730"/>
              <a:gd name="connsiteX280" fmla="*/ 845185 w 1395729"/>
              <a:gd name="connsiteY280" fmla="*/ 204470 h 1395730"/>
              <a:gd name="connsiteX281" fmla="*/ 845185 w 1395729"/>
              <a:gd name="connsiteY281" fmla="*/ 306070 h 1395730"/>
              <a:gd name="connsiteX282" fmla="*/ 810895 w 1395729"/>
              <a:gd name="connsiteY282" fmla="*/ 340360 h 1395730"/>
              <a:gd name="connsiteX283" fmla="*/ 697865 w 1395729"/>
              <a:gd name="connsiteY283" fmla="*/ 227330 h 1395730"/>
              <a:gd name="connsiteX284" fmla="*/ 584835 w 1395729"/>
              <a:gd name="connsiteY284" fmla="*/ 340360 h 1395730"/>
              <a:gd name="connsiteX285" fmla="*/ 550545 w 1395729"/>
              <a:gd name="connsiteY285" fmla="*/ 306070 h 1395730"/>
              <a:gd name="connsiteX286" fmla="*/ 550545 w 1395729"/>
              <a:gd name="connsiteY286" fmla="*/ 204470 h 1395730"/>
              <a:gd name="connsiteX287" fmla="*/ 529590 w 1395729"/>
              <a:gd name="connsiteY287" fmla="*/ 204470 h 1395730"/>
              <a:gd name="connsiteX288" fmla="*/ 697865 w 1395729"/>
              <a:gd name="connsiteY288" fmla="*/ 36195 h 1395730"/>
              <a:gd name="connsiteX289" fmla="*/ 504190 w 1395729"/>
              <a:gd name="connsiteY289" fmla="*/ 229870 h 1395730"/>
              <a:gd name="connsiteX290" fmla="*/ 525145 w 1395729"/>
              <a:gd name="connsiteY290" fmla="*/ 229870 h 1395730"/>
              <a:gd name="connsiteX291" fmla="*/ 525145 w 1395729"/>
              <a:gd name="connsiteY291" fmla="*/ 280035 h 1395730"/>
              <a:gd name="connsiteX292" fmla="*/ 489585 w 1395729"/>
              <a:gd name="connsiteY292" fmla="*/ 244475 h 1395730"/>
              <a:gd name="connsiteX293" fmla="*/ 504190 w 1395729"/>
              <a:gd name="connsiteY293" fmla="*/ 229870 h 1395730"/>
              <a:gd name="connsiteX294" fmla="*/ 229870 w 1395729"/>
              <a:gd name="connsiteY294" fmla="*/ 229870 h 1395730"/>
              <a:gd name="connsiteX295" fmla="*/ 467360 w 1395729"/>
              <a:gd name="connsiteY295" fmla="*/ 229870 h 1395730"/>
              <a:gd name="connsiteX296" fmla="*/ 452755 w 1395729"/>
              <a:gd name="connsiteY296" fmla="*/ 244475 h 1395730"/>
              <a:gd name="connsiteX297" fmla="*/ 524510 w 1395729"/>
              <a:gd name="connsiteY297" fmla="*/ 316230 h 1395730"/>
              <a:gd name="connsiteX298" fmla="*/ 524510 w 1395729"/>
              <a:gd name="connsiteY298" fmla="*/ 364490 h 1395730"/>
              <a:gd name="connsiteX299" fmla="*/ 364490 w 1395729"/>
              <a:gd name="connsiteY299" fmla="*/ 364490 h 1395730"/>
              <a:gd name="connsiteX300" fmla="*/ 364490 w 1395729"/>
              <a:gd name="connsiteY300" fmla="*/ 524510 h 1395730"/>
              <a:gd name="connsiteX301" fmla="*/ 316230 w 1395729"/>
              <a:gd name="connsiteY301" fmla="*/ 524510 h 1395730"/>
              <a:gd name="connsiteX302" fmla="*/ 244475 w 1395729"/>
              <a:gd name="connsiteY302" fmla="*/ 452755 h 1395730"/>
              <a:gd name="connsiteX303" fmla="*/ 229870 w 1395729"/>
              <a:gd name="connsiteY303" fmla="*/ 467360 h 1395730"/>
              <a:gd name="connsiteX304" fmla="*/ 229870 w 1395729"/>
              <a:gd name="connsiteY304" fmla="*/ 229870 h 1395730"/>
              <a:gd name="connsiteX305" fmla="*/ 229870 w 1395729"/>
              <a:gd name="connsiteY305" fmla="*/ 504190 h 1395730"/>
              <a:gd name="connsiteX306" fmla="*/ 244475 w 1395729"/>
              <a:gd name="connsiteY306" fmla="*/ 489585 h 1395730"/>
              <a:gd name="connsiteX307" fmla="*/ 280035 w 1395729"/>
              <a:gd name="connsiteY307" fmla="*/ 525145 h 1395730"/>
              <a:gd name="connsiteX308" fmla="*/ 229870 w 1395729"/>
              <a:gd name="connsiteY308" fmla="*/ 525145 h 1395730"/>
              <a:gd name="connsiteX309" fmla="*/ 229870 w 1395729"/>
              <a:gd name="connsiteY309" fmla="*/ 504190 h 1395730"/>
              <a:gd name="connsiteX310" fmla="*/ 36195 w 1395729"/>
              <a:gd name="connsiteY310" fmla="*/ 697865 h 1395730"/>
              <a:gd name="connsiteX311" fmla="*/ 204470 w 1395729"/>
              <a:gd name="connsiteY311" fmla="*/ 529590 h 1395730"/>
              <a:gd name="connsiteX312" fmla="*/ 204470 w 1395729"/>
              <a:gd name="connsiteY312" fmla="*/ 550545 h 1395730"/>
              <a:gd name="connsiteX313" fmla="*/ 306070 w 1395729"/>
              <a:gd name="connsiteY313" fmla="*/ 550545 h 1395730"/>
              <a:gd name="connsiteX314" fmla="*/ 340360 w 1395729"/>
              <a:gd name="connsiteY314" fmla="*/ 584835 h 1395730"/>
              <a:gd name="connsiteX315" fmla="*/ 227330 w 1395729"/>
              <a:gd name="connsiteY315" fmla="*/ 697865 h 1395730"/>
              <a:gd name="connsiteX316" fmla="*/ 340360 w 1395729"/>
              <a:gd name="connsiteY316" fmla="*/ 810895 h 1395730"/>
              <a:gd name="connsiteX317" fmla="*/ 306070 w 1395729"/>
              <a:gd name="connsiteY317" fmla="*/ 845185 h 1395730"/>
              <a:gd name="connsiteX318" fmla="*/ 204470 w 1395729"/>
              <a:gd name="connsiteY318" fmla="*/ 845185 h 1395730"/>
              <a:gd name="connsiteX319" fmla="*/ 204470 w 1395729"/>
              <a:gd name="connsiteY319" fmla="*/ 866140 h 1395730"/>
              <a:gd name="connsiteX320" fmla="*/ 36195 w 1395729"/>
              <a:gd name="connsiteY320" fmla="*/ 697865 h 1395730"/>
              <a:gd name="connsiteX321" fmla="*/ 280035 w 1395729"/>
              <a:gd name="connsiteY321" fmla="*/ 870585 h 1395730"/>
              <a:gd name="connsiteX322" fmla="*/ 244475 w 1395729"/>
              <a:gd name="connsiteY322" fmla="*/ 906145 h 1395730"/>
              <a:gd name="connsiteX323" fmla="*/ 229870 w 1395729"/>
              <a:gd name="connsiteY323" fmla="*/ 891540 h 1395730"/>
              <a:gd name="connsiteX324" fmla="*/ 229870 w 1395729"/>
              <a:gd name="connsiteY324" fmla="*/ 870585 h 1395730"/>
              <a:gd name="connsiteX325" fmla="*/ 280035 w 1395729"/>
              <a:gd name="connsiteY325" fmla="*/ 870585 h 1395730"/>
              <a:gd name="connsiteX326" fmla="*/ 229870 w 1395729"/>
              <a:gd name="connsiteY326" fmla="*/ 1165860 h 1395730"/>
              <a:gd name="connsiteX327" fmla="*/ 229870 w 1395729"/>
              <a:gd name="connsiteY327" fmla="*/ 928370 h 1395730"/>
              <a:gd name="connsiteX328" fmla="*/ 244475 w 1395729"/>
              <a:gd name="connsiteY328" fmla="*/ 942975 h 1395730"/>
              <a:gd name="connsiteX329" fmla="*/ 316230 w 1395729"/>
              <a:gd name="connsiteY329" fmla="*/ 871220 h 1395730"/>
              <a:gd name="connsiteX330" fmla="*/ 364490 w 1395729"/>
              <a:gd name="connsiteY330" fmla="*/ 871220 h 1395730"/>
              <a:gd name="connsiteX331" fmla="*/ 364490 w 1395729"/>
              <a:gd name="connsiteY331" fmla="*/ 1031240 h 1395730"/>
              <a:gd name="connsiteX332" fmla="*/ 524510 w 1395729"/>
              <a:gd name="connsiteY332" fmla="*/ 1031240 h 1395730"/>
              <a:gd name="connsiteX333" fmla="*/ 524510 w 1395729"/>
              <a:gd name="connsiteY333" fmla="*/ 1079500 h 1395730"/>
              <a:gd name="connsiteX334" fmla="*/ 452755 w 1395729"/>
              <a:gd name="connsiteY334" fmla="*/ 1151255 h 1395730"/>
              <a:gd name="connsiteX335" fmla="*/ 467360 w 1395729"/>
              <a:gd name="connsiteY335" fmla="*/ 1165860 h 1395730"/>
              <a:gd name="connsiteX336" fmla="*/ 229870 w 1395729"/>
              <a:gd name="connsiteY336" fmla="*/ 1165860 h 1395730"/>
              <a:gd name="connsiteX337" fmla="*/ 504190 w 1395729"/>
              <a:gd name="connsiteY337" fmla="*/ 1165860 h 1395730"/>
              <a:gd name="connsiteX338" fmla="*/ 489585 w 1395729"/>
              <a:gd name="connsiteY338" fmla="*/ 1151255 h 1395730"/>
              <a:gd name="connsiteX339" fmla="*/ 525145 w 1395729"/>
              <a:gd name="connsiteY339" fmla="*/ 1115695 h 1395730"/>
              <a:gd name="connsiteX340" fmla="*/ 525145 w 1395729"/>
              <a:gd name="connsiteY340" fmla="*/ 1165860 h 1395730"/>
              <a:gd name="connsiteX341" fmla="*/ 504190 w 1395729"/>
              <a:gd name="connsiteY341" fmla="*/ 1165860 h 1395730"/>
              <a:gd name="connsiteX342" fmla="*/ 697865 w 1395729"/>
              <a:gd name="connsiteY342" fmla="*/ 1359535 h 1395730"/>
              <a:gd name="connsiteX343" fmla="*/ 529590 w 1395729"/>
              <a:gd name="connsiteY343" fmla="*/ 1191260 h 1395730"/>
              <a:gd name="connsiteX344" fmla="*/ 550545 w 1395729"/>
              <a:gd name="connsiteY344" fmla="*/ 1191260 h 1395730"/>
              <a:gd name="connsiteX345" fmla="*/ 550545 w 1395729"/>
              <a:gd name="connsiteY345" fmla="*/ 1089660 h 1395730"/>
              <a:gd name="connsiteX346" fmla="*/ 584835 w 1395729"/>
              <a:gd name="connsiteY346" fmla="*/ 1055370 h 1395730"/>
              <a:gd name="connsiteX347" fmla="*/ 697865 w 1395729"/>
              <a:gd name="connsiteY347" fmla="*/ 1168400 h 1395730"/>
              <a:gd name="connsiteX348" fmla="*/ 810895 w 1395729"/>
              <a:gd name="connsiteY348" fmla="*/ 1055370 h 1395730"/>
              <a:gd name="connsiteX349" fmla="*/ 845185 w 1395729"/>
              <a:gd name="connsiteY349" fmla="*/ 1089660 h 1395730"/>
              <a:gd name="connsiteX350" fmla="*/ 845185 w 1395729"/>
              <a:gd name="connsiteY350" fmla="*/ 1191260 h 1395730"/>
              <a:gd name="connsiteX351" fmla="*/ 866140 w 1395729"/>
              <a:gd name="connsiteY351" fmla="*/ 1191260 h 1395730"/>
              <a:gd name="connsiteX352" fmla="*/ 697865 w 1395729"/>
              <a:gd name="connsiteY352" fmla="*/ 1359535 h 1395730"/>
              <a:gd name="connsiteX353" fmla="*/ 891540 w 1395729"/>
              <a:gd name="connsiteY353" fmla="*/ 1165860 h 1395730"/>
              <a:gd name="connsiteX354" fmla="*/ 871220 w 1395729"/>
              <a:gd name="connsiteY354" fmla="*/ 1165860 h 1395730"/>
              <a:gd name="connsiteX355" fmla="*/ 871220 w 1395729"/>
              <a:gd name="connsiteY355" fmla="*/ 1115695 h 1395730"/>
              <a:gd name="connsiteX356" fmla="*/ 906780 w 1395729"/>
              <a:gd name="connsiteY356" fmla="*/ 1151255 h 1395730"/>
              <a:gd name="connsiteX357" fmla="*/ 891540 w 1395729"/>
              <a:gd name="connsiteY357" fmla="*/ 1165860 h 1395730"/>
              <a:gd name="connsiteX358" fmla="*/ 928370 w 1395729"/>
              <a:gd name="connsiteY358" fmla="*/ 1165860 h 1395730"/>
              <a:gd name="connsiteX359" fmla="*/ 942975 w 1395729"/>
              <a:gd name="connsiteY359" fmla="*/ 1151255 h 1395730"/>
              <a:gd name="connsiteX360" fmla="*/ 871220 w 1395729"/>
              <a:gd name="connsiteY360" fmla="*/ 1079500 h 1395730"/>
              <a:gd name="connsiteX361" fmla="*/ 871220 w 1395729"/>
              <a:gd name="connsiteY361" fmla="*/ 1031240 h 1395730"/>
              <a:gd name="connsiteX362" fmla="*/ 1031240 w 1395729"/>
              <a:gd name="connsiteY362" fmla="*/ 1031240 h 1395730"/>
              <a:gd name="connsiteX363" fmla="*/ 1031240 w 1395729"/>
              <a:gd name="connsiteY363" fmla="*/ 871220 h 1395730"/>
              <a:gd name="connsiteX364" fmla="*/ 1079500 w 1395729"/>
              <a:gd name="connsiteY364" fmla="*/ 871220 h 1395730"/>
              <a:gd name="connsiteX365" fmla="*/ 1151255 w 1395729"/>
              <a:gd name="connsiteY365" fmla="*/ 942975 h 1395730"/>
              <a:gd name="connsiteX366" fmla="*/ 1165860 w 1395729"/>
              <a:gd name="connsiteY366" fmla="*/ 928370 h 1395730"/>
              <a:gd name="connsiteX367" fmla="*/ 1165860 w 1395729"/>
              <a:gd name="connsiteY367" fmla="*/ 1165860 h 1395730"/>
              <a:gd name="connsiteX368" fmla="*/ 928370 w 1395729"/>
              <a:gd name="connsiteY368" fmla="*/ 1165860 h 139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Lst>
            <a:rect l="l" t="t" r="r" b="b"/>
            <a:pathLst>
              <a:path w="1395729" h="1395730">
                <a:moveTo>
                  <a:pt x="1191260" y="902335"/>
                </a:moveTo>
                <a:lnTo>
                  <a:pt x="1395730" y="697865"/>
                </a:lnTo>
                <a:lnTo>
                  <a:pt x="1191260" y="493395"/>
                </a:lnTo>
                <a:lnTo>
                  <a:pt x="1191260" y="204470"/>
                </a:lnTo>
                <a:lnTo>
                  <a:pt x="902335" y="204470"/>
                </a:lnTo>
                <a:lnTo>
                  <a:pt x="697865" y="0"/>
                </a:lnTo>
                <a:lnTo>
                  <a:pt x="493395" y="204470"/>
                </a:lnTo>
                <a:lnTo>
                  <a:pt x="204470" y="204470"/>
                </a:lnTo>
                <a:lnTo>
                  <a:pt x="204470" y="493395"/>
                </a:lnTo>
                <a:lnTo>
                  <a:pt x="0" y="697865"/>
                </a:lnTo>
                <a:lnTo>
                  <a:pt x="204470" y="902335"/>
                </a:lnTo>
                <a:lnTo>
                  <a:pt x="204470" y="1191260"/>
                </a:lnTo>
                <a:lnTo>
                  <a:pt x="493395" y="1191260"/>
                </a:lnTo>
                <a:lnTo>
                  <a:pt x="697865" y="1395730"/>
                </a:lnTo>
                <a:lnTo>
                  <a:pt x="902335" y="1191260"/>
                </a:lnTo>
                <a:lnTo>
                  <a:pt x="1191260" y="1191260"/>
                </a:lnTo>
                <a:lnTo>
                  <a:pt x="1191260" y="902335"/>
                </a:lnTo>
                <a:close/>
                <a:moveTo>
                  <a:pt x="1359535" y="697865"/>
                </a:moveTo>
                <a:lnTo>
                  <a:pt x="1191260" y="866140"/>
                </a:lnTo>
                <a:lnTo>
                  <a:pt x="1191260" y="845185"/>
                </a:lnTo>
                <a:lnTo>
                  <a:pt x="1089660" y="845185"/>
                </a:lnTo>
                <a:lnTo>
                  <a:pt x="1055370" y="810895"/>
                </a:lnTo>
                <a:lnTo>
                  <a:pt x="1168400" y="697865"/>
                </a:lnTo>
                <a:lnTo>
                  <a:pt x="1055370" y="584835"/>
                </a:lnTo>
                <a:lnTo>
                  <a:pt x="1089660" y="550545"/>
                </a:lnTo>
                <a:lnTo>
                  <a:pt x="1191260" y="550545"/>
                </a:lnTo>
                <a:lnTo>
                  <a:pt x="1191260" y="529590"/>
                </a:lnTo>
                <a:lnTo>
                  <a:pt x="1359535" y="697865"/>
                </a:lnTo>
                <a:close/>
                <a:moveTo>
                  <a:pt x="1165860" y="891540"/>
                </a:moveTo>
                <a:lnTo>
                  <a:pt x="1151255" y="906145"/>
                </a:lnTo>
                <a:lnTo>
                  <a:pt x="1115695" y="870585"/>
                </a:lnTo>
                <a:lnTo>
                  <a:pt x="1165860" y="870585"/>
                </a:lnTo>
                <a:lnTo>
                  <a:pt x="1165860" y="891540"/>
                </a:lnTo>
                <a:close/>
                <a:moveTo>
                  <a:pt x="390525" y="870585"/>
                </a:moveTo>
                <a:lnTo>
                  <a:pt x="400050" y="870585"/>
                </a:lnTo>
                <a:lnTo>
                  <a:pt x="471170" y="942340"/>
                </a:lnTo>
                <a:lnTo>
                  <a:pt x="471170" y="942340"/>
                </a:lnTo>
                <a:lnTo>
                  <a:pt x="524510" y="995680"/>
                </a:lnTo>
                <a:lnTo>
                  <a:pt x="524510" y="1005205"/>
                </a:lnTo>
                <a:lnTo>
                  <a:pt x="389890" y="1005205"/>
                </a:lnTo>
                <a:lnTo>
                  <a:pt x="389890" y="870585"/>
                </a:lnTo>
                <a:close/>
                <a:moveTo>
                  <a:pt x="1005840" y="524510"/>
                </a:moveTo>
                <a:lnTo>
                  <a:pt x="996315" y="524510"/>
                </a:lnTo>
                <a:lnTo>
                  <a:pt x="924560" y="452755"/>
                </a:lnTo>
                <a:lnTo>
                  <a:pt x="924560" y="452755"/>
                </a:lnTo>
                <a:lnTo>
                  <a:pt x="871220" y="399415"/>
                </a:lnTo>
                <a:lnTo>
                  <a:pt x="871220" y="389890"/>
                </a:lnTo>
                <a:lnTo>
                  <a:pt x="1005840" y="389890"/>
                </a:lnTo>
                <a:lnTo>
                  <a:pt x="1005840" y="524510"/>
                </a:lnTo>
                <a:close/>
                <a:moveTo>
                  <a:pt x="985520" y="845185"/>
                </a:moveTo>
                <a:lnTo>
                  <a:pt x="863600" y="845185"/>
                </a:lnTo>
                <a:lnTo>
                  <a:pt x="728980" y="710565"/>
                </a:lnTo>
                <a:lnTo>
                  <a:pt x="919480" y="710565"/>
                </a:lnTo>
                <a:lnTo>
                  <a:pt x="1005840" y="796925"/>
                </a:lnTo>
                <a:lnTo>
                  <a:pt x="1005840" y="824865"/>
                </a:lnTo>
                <a:lnTo>
                  <a:pt x="985520" y="845185"/>
                </a:lnTo>
                <a:close/>
                <a:moveTo>
                  <a:pt x="825500" y="1005205"/>
                </a:moveTo>
                <a:lnTo>
                  <a:pt x="797560" y="1005205"/>
                </a:lnTo>
                <a:lnTo>
                  <a:pt x="711200" y="918845"/>
                </a:lnTo>
                <a:lnTo>
                  <a:pt x="711200" y="728345"/>
                </a:lnTo>
                <a:lnTo>
                  <a:pt x="845820" y="862965"/>
                </a:lnTo>
                <a:lnTo>
                  <a:pt x="845820" y="984885"/>
                </a:lnTo>
                <a:lnTo>
                  <a:pt x="825500" y="1005205"/>
                </a:lnTo>
                <a:close/>
                <a:moveTo>
                  <a:pt x="570865" y="1005205"/>
                </a:moveTo>
                <a:lnTo>
                  <a:pt x="551180" y="985520"/>
                </a:lnTo>
                <a:lnTo>
                  <a:pt x="551180" y="863600"/>
                </a:lnTo>
                <a:lnTo>
                  <a:pt x="685800" y="728980"/>
                </a:lnTo>
                <a:lnTo>
                  <a:pt x="685800" y="919480"/>
                </a:lnTo>
                <a:lnTo>
                  <a:pt x="599440" y="1005840"/>
                </a:lnTo>
                <a:lnTo>
                  <a:pt x="570865" y="1005840"/>
                </a:lnTo>
                <a:close/>
                <a:moveTo>
                  <a:pt x="436245" y="870585"/>
                </a:moveTo>
                <a:lnTo>
                  <a:pt x="506730" y="870585"/>
                </a:lnTo>
                <a:lnTo>
                  <a:pt x="471170" y="906145"/>
                </a:lnTo>
                <a:lnTo>
                  <a:pt x="436245" y="870585"/>
                </a:lnTo>
                <a:close/>
                <a:moveTo>
                  <a:pt x="390525" y="825500"/>
                </a:moveTo>
                <a:lnTo>
                  <a:pt x="390525" y="797560"/>
                </a:lnTo>
                <a:lnTo>
                  <a:pt x="476885" y="711200"/>
                </a:lnTo>
                <a:lnTo>
                  <a:pt x="667385" y="711200"/>
                </a:lnTo>
                <a:lnTo>
                  <a:pt x="532765" y="845820"/>
                </a:lnTo>
                <a:lnTo>
                  <a:pt x="410845" y="845820"/>
                </a:lnTo>
                <a:lnTo>
                  <a:pt x="390525" y="825500"/>
                </a:lnTo>
                <a:close/>
                <a:moveTo>
                  <a:pt x="390525" y="635000"/>
                </a:moveTo>
                <a:lnTo>
                  <a:pt x="440690" y="685165"/>
                </a:lnTo>
                <a:lnTo>
                  <a:pt x="390525" y="685165"/>
                </a:lnTo>
                <a:lnTo>
                  <a:pt x="390525" y="635000"/>
                </a:lnTo>
                <a:close/>
                <a:moveTo>
                  <a:pt x="390525" y="570230"/>
                </a:moveTo>
                <a:lnTo>
                  <a:pt x="410210" y="550545"/>
                </a:lnTo>
                <a:lnTo>
                  <a:pt x="532130" y="550545"/>
                </a:lnTo>
                <a:lnTo>
                  <a:pt x="666750" y="685165"/>
                </a:lnTo>
                <a:lnTo>
                  <a:pt x="476250" y="685165"/>
                </a:lnTo>
                <a:lnTo>
                  <a:pt x="389890" y="598805"/>
                </a:lnTo>
                <a:lnTo>
                  <a:pt x="389890" y="570230"/>
                </a:lnTo>
                <a:close/>
                <a:moveTo>
                  <a:pt x="471170" y="489585"/>
                </a:moveTo>
                <a:lnTo>
                  <a:pt x="506730" y="525145"/>
                </a:lnTo>
                <a:lnTo>
                  <a:pt x="436245" y="525145"/>
                </a:lnTo>
                <a:lnTo>
                  <a:pt x="471170" y="489585"/>
                </a:lnTo>
                <a:close/>
                <a:moveTo>
                  <a:pt x="570865" y="389890"/>
                </a:moveTo>
                <a:lnTo>
                  <a:pt x="598805" y="389890"/>
                </a:lnTo>
                <a:lnTo>
                  <a:pt x="685165" y="476250"/>
                </a:lnTo>
                <a:lnTo>
                  <a:pt x="685165" y="666750"/>
                </a:lnTo>
                <a:lnTo>
                  <a:pt x="550545" y="532130"/>
                </a:lnTo>
                <a:lnTo>
                  <a:pt x="550545" y="410210"/>
                </a:lnTo>
                <a:lnTo>
                  <a:pt x="570865" y="389890"/>
                </a:lnTo>
                <a:close/>
                <a:moveTo>
                  <a:pt x="825500" y="389890"/>
                </a:moveTo>
                <a:lnTo>
                  <a:pt x="845185" y="409575"/>
                </a:lnTo>
                <a:lnTo>
                  <a:pt x="845185" y="531495"/>
                </a:lnTo>
                <a:lnTo>
                  <a:pt x="710565" y="666115"/>
                </a:lnTo>
                <a:lnTo>
                  <a:pt x="710565" y="475615"/>
                </a:lnTo>
                <a:lnTo>
                  <a:pt x="796925" y="389255"/>
                </a:lnTo>
                <a:lnTo>
                  <a:pt x="825500" y="389255"/>
                </a:lnTo>
                <a:close/>
                <a:moveTo>
                  <a:pt x="1005840" y="570230"/>
                </a:moveTo>
                <a:lnTo>
                  <a:pt x="1005840" y="598170"/>
                </a:lnTo>
                <a:lnTo>
                  <a:pt x="919480" y="684530"/>
                </a:lnTo>
                <a:lnTo>
                  <a:pt x="728980" y="684530"/>
                </a:lnTo>
                <a:lnTo>
                  <a:pt x="863600" y="549910"/>
                </a:lnTo>
                <a:lnTo>
                  <a:pt x="985520" y="549910"/>
                </a:lnTo>
                <a:lnTo>
                  <a:pt x="1005840" y="570230"/>
                </a:lnTo>
                <a:close/>
                <a:moveTo>
                  <a:pt x="1005840" y="760730"/>
                </a:moveTo>
                <a:lnTo>
                  <a:pt x="955675" y="710565"/>
                </a:lnTo>
                <a:lnTo>
                  <a:pt x="1005840" y="710565"/>
                </a:lnTo>
                <a:lnTo>
                  <a:pt x="1005840" y="760730"/>
                </a:lnTo>
                <a:close/>
                <a:moveTo>
                  <a:pt x="955675" y="685165"/>
                </a:moveTo>
                <a:lnTo>
                  <a:pt x="1005840" y="635000"/>
                </a:lnTo>
                <a:lnTo>
                  <a:pt x="1005840" y="685165"/>
                </a:lnTo>
                <a:lnTo>
                  <a:pt x="955675" y="685165"/>
                </a:lnTo>
                <a:close/>
                <a:moveTo>
                  <a:pt x="889000" y="524510"/>
                </a:moveTo>
                <a:lnTo>
                  <a:pt x="924560" y="488950"/>
                </a:lnTo>
                <a:lnTo>
                  <a:pt x="960120" y="524510"/>
                </a:lnTo>
                <a:lnTo>
                  <a:pt x="889000" y="524510"/>
                </a:lnTo>
                <a:close/>
                <a:moveTo>
                  <a:pt x="871220" y="506730"/>
                </a:moveTo>
                <a:lnTo>
                  <a:pt x="871220" y="436245"/>
                </a:lnTo>
                <a:lnTo>
                  <a:pt x="906780" y="471805"/>
                </a:lnTo>
                <a:lnTo>
                  <a:pt x="871220" y="506730"/>
                </a:lnTo>
                <a:close/>
                <a:moveTo>
                  <a:pt x="710565" y="440055"/>
                </a:moveTo>
                <a:lnTo>
                  <a:pt x="710565" y="389890"/>
                </a:lnTo>
                <a:lnTo>
                  <a:pt x="760730" y="389890"/>
                </a:lnTo>
                <a:lnTo>
                  <a:pt x="710565" y="440055"/>
                </a:lnTo>
                <a:close/>
                <a:moveTo>
                  <a:pt x="685165" y="440055"/>
                </a:moveTo>
                <a:lnTo>
                  <a:pt x="635000" y="389890"/>
                </a:lnTo>
                <a:lnTo>
                  <a:pt x="685165" y="389890"/>
                </a:lnTo>
                <a:lnTo>
                  <a:pt x="685165" y="440055"/>
                </a:lnTo>
                <a:close/>
                <a:moveTo>
                  <a:pt x="525145" y="506730"/>
                </a:moveTo>
                <a:lnTo>
                  <a:pt x="489585" y="471170"/>
                </a:lnTo>
                <a:lnTo>
                  <a:pt x="525145" y="435610"/>
                </a:lnTo>
                <a:lnTo>
                  <a:pt x="525145" y="506730"/>
                </a:lnTo>
                <a:close/>
                <a:moveTo>
                  <a:pt x="440055" y="710565"/>
                </a:moveTo>
                <a:lnTo>
                  <a:pt x="389890" y="760730"/>
                </a:lnTo>
                <a:lnTo>
                  <a:pt x="389890" y="710565"/>
                </a:lnTo>
                <a:lnTo>
                  <a:pt x="440055" y="710565"/>
                </a:lnTo>
                <a:close/>
                <a:moveTo>
                  <a:pt x="525145" y="889000"/>
                </a:moveTo>
                <a:lnTo>
                  <a:pt x="525145" y="959485"/>
                </a:lnTo>
                <a:lnTo>
                  <a:pt x="489585" y="923925"/>
                </a:lnTo>
                <a:lnTo>
                  <a:pt x="525145" y="889000"/>
                </a:lnTo>
                <a:close/>
                <a:moveTo>
                  <a:pt x="685165" y="955675"/>
                </a:moveTo>
                <a:lnTo>
                  <a:pt x="685165" y="1005840"/>
                </a:lnTo>
                <a:lnTo>
                  <a:pt x="635000" y="1005840"/>
                </a:lnTo>
                <a:lnTo>
                  <a:pt x="685165" y="955675"/>
                </a:lnTo>
                <a:close/>
                <a:moveTo>
                  <a:pt x="710565" y="955675"/>
                </a:moveTo>
                <a:lnTo>
                  <a:pt x="760730" y="1005840"/>
                </a:lnTo>
                <a:lnTo>
                  <a:pt x="710565" y="1005840"/>
                </a:lnTo>
                <a:lnTo>
                  <a:pt x="710565" y="955675"/>
                </a:lnTo>
                <a:close/>
                <a:moveTo>
                  <a:pt x="871220" y="889000"/>
                </a:moveTo>
                <a:lnTo>
                  <a:pt x="906780" y="924560"/>
                </a:lnTo>
                <a:lnTo>
                  <a:pt x="871220" y="960120"/>
                </a:lnTo>
                <a:lnTo>
                  <a:pt x="871220" y="889000"/>
                </a:lnTo>
                <a:close/>
                <a:moveTo>
                  <a:pt x="889000" y="870585"/>
                </a:moveTo>
                <a:lnTo>
                  <a:pt x="960120" y="870585"/>
                </a:lnTo>
                <a:lnTo>
                  <a:pt x="924560" y="906145"/>
                </a:lnTo>
                <a:lnTo>
                  <a:pt x="889000" y="870585"/>
                </a:lnTo>
                <a:close/>
                <a:moveTo>
                  <a:pt x="1031240" y="786130"/>
                </a:moveTo>
                <a:lnTo>
                  <a:pt x="1031240" y="710565"/>
                </a:lnTo>
                <a:lnTo>
                  <a:pt x="1031240" y="684530"/>
                </a:lnTo>
                <a:lnTo>
                  <a:pt x="1031240" y="608965"/>
                </a:lnTo>
                <a:lnTo>
                  <a:pt x="1037590" y="602615"/>
                </a:lnTo>
                <a:lnTo>
                  <a:pt x="1132840" y="697865"/>
                </a:lnTo>
                <a:lnTo>
                  <a:pt x="1037590" y="793115"/>
                </a:lnTo>
                <a:lnTo>
                  <a:pt x="1031240" y="786130"/>
                </a:lnTo>
                <a:close/>
                <a:moveTo>
                  <a:pt x="1031240" y="559435"/>
                </a:moveTo>
                <a:lnTo>
                  <a:pt x="1031240" y="549910"/>
                </a:lnTo>
                <a:lnTo>
                  <a:pt x="1053465" y="549910"/>
                </a:lnTo>
                <a:lnTo>
                  <a:pt x="1037590" y="565785"/>
                </a:lnTo>
                <a:lnTo>
                  <a:pt x="1031240" y="559435"/>
                </a:lnTo>
                <a:close/>
                <a:moveTo>
                  <a:pt x="836295" y="364490"/>
                </a:moveTo>
                <a:lnTo>
                  <a:pt x="829945" y="358140"/>
                </a:lnTo>
                <a:lnTo>
                  <a:pt x="845820" y="342265"/>
                </a:lnTo>
                <a:lnTo>
                  <a:pt x="845820" y="364490"/>
                </a:lnTo>
                <a:lnTo>
                  <a:pt x="836295" y="364490"/>
                </a:lnTo>
                <a:close/>
                <a:moveTo>
                  <a:pt x="786765" y="364490"/>
                </a:moveTo>
                <a:lnTo>
                  <a:pt x="711200" y="364490"/>
                </a:lnTo>
                <a:lnTo>
                  <a:pt x="685165" y="364490"/>
                </a:lnTo>
                <a:lnTo>
                  <a:pt x="609600" y="364490"/>
                </a:lnTo>
                <a:lnTo>
                  <a:pt x="603250" y="358140"/>
                </a:lnTo>
                <a:lnTo>
                  <a:pt x="698500" y="262890"/>
                </a:lnTo>
                <a:lnTo>
                  <a:pt x="793750" y="358140"/>
                </a:lnTo>
                <a:lnTo>
                  <a:pt x="786765" y="364490"/>
                </a:lnTo>
                <a:close/>
                <a:moveTo>
                  <a:pt x="560070" y="364490"/>
                </a:moveTo>
                <a:lnTo>
                  <a:pt x="550545" y="364490"/>
                </a:lnTo>
                <a:lnTo>
                  <a:pt x="550545" y="342265"/>
                </a:lnTo>
                <a:lnTo>
                  <a:pt x="566420" y="358140"/>
                </a:lnTo>
                <a:lnTo>
                  <a:pt x="560070" y="364490"/>
                </a:lnTo>
                <a:close/>
                <a:moveTo>
                  <a:pt x="525145" y="399415"/>
                </a:moveTo>
                <a:lnTo>
                  <a:pt x="471805" y="452755"/>
                </a:lnTo>
                <a:lnTo>
                  <a:pt x="471805" y="452755"/>
                </a:lnTo>
                <a:lnTo>
                  <a:pt x="400050" y="524510"/>
                </a:lnTo>
                <a:lnTo>
                  <a:pt x="390525" y="524510"/>
                </a:lnTo>
                <a:lnTo>
                  <a:pt x="390525" y="389890"/>
                </a:lnTo>
                <a:lnTo>
                  <a:pt x="525145" y="389890"/>
                </a:lnTo>
                <a:lnTo>
                  <a:pt x="525145" y="399415"/>
                </a:lnTo>
                <a:close/>
                <a:moveTo>
                  <a:pt x="364490" y="559435"/>
                </a:moveTo>
                <a:lnTo>
                  <a:pt x="358140" y="565785"/>
                </a:lnTo>
                <a:lnTo>
                  <a:pt x="342265" y="549910"/>
                </a:lnTo>
                <a:lnTo>
                  <a:pt x="364490" y="549910"/>
                </a:lnTo>
                <a:lnTo>
                  <a:pt x="364490" y="559435"/>
                </a:lnTo>
                <a:close/>
                <a:moveTo>
                  <a:pt x="364490" y="608965"/>
                </a:moveTo>
                <a:lnTo>
                  <a:pt x="364490" y="684530"/>
                </a:lnTo>
                <a:lnTo>
                  <a:pt x="364490" y="710565"/>
                </a:lnTo>
                <a:lnTo>
                  <a:pt x="364490" y="786130"/>
                </a:lnTo>
                <a:lnTo>
                  <a:pt x="358140" y="792480"/>
                </a:lnTo>
                <a:lnTo>
                  <a:pt x="262890" y="697230"/>
                </a:lnTo>
                <a:lnTo>
                  <a:pt x="358140" y="601980"/>
                </a:lnTo>
                <a:lnTo>
                  <a:pt x="364490" y="608965"/>
                </a:lnTo>
                <a:close/>
                <a:moveTo>
                  <a:pt x="364490" y="835660"/>
                </a:moveTo>
                <a:lnTo>
                  <a:pt x="364490" y="845185"/>
                </a:lnTo>
                <a:lnTo>
                  <a:pt x="342265" y="845185"/>
                </a:lnTo>
                <a:lnTo>
                  <a:pt x="358140" y="829310"/>
                </a:lnTo>
                <a:lnTo>
                  <a:pt x="364490" y="835660"/>
                </a:lnTo>
                <a:close/>
                <a:moveTo>
                  <a:pt x="560070" y="1031240"/>
                </a:moveTo>
                <a:lnTo>
                  <a:pt x="566420" y="1037590"/>
                </a:lnTo>
                <a:lnTo>
                  <a:pt x="550545" y="1053465"/>
                </a:lnTo>
                <a:lnTo>
                  <a:pt x="550545" y="1031240"/>
                </a:lnTo>
                <a:lnTo>
                  <a:pt x="560070" y="1031240"/>
                </a:lnTo>
                <a:close/>
                <a:moveTo>
                  <a:pt x="609600" y="1031240"/>
                </a:moveTo>
                <a:lnTo>
                  <a:pt x="685165" y="1031240"/>
                </a:lnTo>
                <a:lnTo>
                  <a:pt x="711200" y="1031240"/>
                </a:lnTo>
                <a:lnTo>
                  <a:pt x="786765" y="1031240"/>
                </a:lnTo>
                <a:lnTo>
                  <a:pt x="793115" y="1037590"/>
                </a:lnTo>
                <a:lnTo>
                  <a:pt x="697865" y="1132840"/>
                </a:lnTo>
                <a:lnTo>
                  <a:pt x="602615" y="1037590"/>
                </a:lnTo>
                <a:lnTo>
                  <a:pt x="609600" y="1031240"/>
                </a:lnTo>
                <a:close/>
                <a:moveTo>
                  <a:pt x="836295" y="1031240"/>
                </a:moveTo>
                <a:lnTo>
                  <a:pt x="845820" y="1031240"/>
                </a:lnTo>
                <a:lnTo>
                  <a:pt x="845820" y="1053465"/>
                </a:lnTo>
                <a:lnTo>
                  <a:pt x="829945" y="1037590"/>
                </a:lnTo>
                <a:lnTo>
                  <a:pt x="836295" y="1031240"/>
                </a:lnTo>
                <a:close/>
                <a:moveTo>
                  <a:pt x="871220" y="996315"/>
                </a:moveTo>
                <a:lnTo>
                  <a:pt x="924560" y="942975"/>
                </a:lnTo>
                <a:lnTo>
                  <a:pt x="942975" y="924560"/>
                </a:lnTo>
                <a:lnTo>
                  <a:pt x="996315" y="871220"/>
                </a:lnTo>
                <a:lnTo>
                  <a:pt x="1005840" y="871220"/>
                </a:lnTo>
                <a:lnTo>
                  <a:pt x="1005840" y="1005840"/>
                </a:lnTo>
                <a:lnTo>
                  <a:pt x="871220" y="1005840"/>
                </a:lnTo>
                <a:lnTo>
                  <a:pt x="871220" y="996315"/>
                </a:lnTo>
                <a:close/>
                <a:moveTo>
                  <a:pt x="1031240" y="835660"/>
                </a:moveTo>
                <a:lnTo>
                  <a:pt x="1037590" y="829310"/>
                </a:lnTo>
                <a:lnTo>
                  <a:pt x="1053465" y="845185"/>
                </a:lnTo>
                <a:lnTo>
                  <a:pt x="1031240" y="845185"/>
                </a:lnTo>
                <a:lnTo>
                  <a:pt x="1031240" y="835660"/>
                </a:lnTo>
                <a:close/>
                <a:moveTo>
                  <a:pt x="1115695" y="524510"/>
                </a:moveTo>
                <a:lnTo>
                  <a:pt x="1151255" y="488950"/>
                </a:lnTo>
                <a:lnTo>
                  <a:pt x="1165860" y="503555"/>
                </a:lnTo>
                <a:lnTo>
                  <a:pt x="1165860" y="524510"/>
                </a:lnTo>
                <a:lnTo>
                  <a:pt x="1115695" y="524510"/>
                </a:lnTo>
                <a:close/>
                <a:moveTo>
                  <a:pt x="1165860" y="229870"/>
                </a:moveTo>
                <a:lnTo>
                  <a:pt x="1165860" y="467360"/>
                </a:lnTo>
                <a:lnTo>
                  <a:pt x="1151255" y="452755"/>
                </a:lnTo>
                <a:lnTo>
                  <a:pt x="1079500" y="524510"/>
                </a:lnTo>
                <a:lnTo>
                  <a:pt x="1031240" y="524510"/>
                </a:lnTo>
                <a:lnTo>
                  <a:pt x="1031240" y="364490"/>
                </a:lnTo>
                <a:lnTo>
                  <a:pt x="871220" y="364490"/>
                </a:lnTo>
                <a:lnTo>
                  <a:pt x="871220" y="316230"/>
                </a:lnTo>
                <a:lnTo>
                  <a:pt x="942975" y="244475"/>
                </a:lnTo>
                <a:lnTo>
                  <a:pt x="928370" y="229870"/>
                </a:lnTo>
                <a:lnTo>
                  <a:pt x="1165860" y="229870"/>
                </a:lnTo>
                <a:close/>
                <a:moveTo>
                  <a:pt x="891540" y="229870"/>
                </a:moveTo>
                <a:lnTo>
                  <a:pt x="906145" y="244475"/>
                </a:lnTo>
                <a:lnTo>
                  <a:pt x="870585" y="280035"/>
                </a:lnTo>
                <a:lnTo>
                  <a:pt x="870585" y="229870"/>
                </a:lnTo>
                <a:lnTo>
                  <a:pt x="891540" y="229870"/>
                </a:lnTo>
                <a:close/>
                <a:moveTo>
                  <a:pt x="697865" y="36195"/>
                </a:moveTo>
                <a:lnTo>
                  <a:pt x="866140" y="204470"/>
                </a:lnTo>
                <a:lnTo>
                  <a:pt x="845185" y="204470"/>
                </a:lnTo>
                <a:lnTo>
                  <a:pt x="845185" y="306070"/>
                </a:lnTo>
                <a:lnTo>
                  <a:pt x="810895" y="340360"/>
                </a:lnTo>
                <a:lnTo>
                  <a:pt x="697865" y="227330"/>
                </a:lnTo>
                <a:lnTo>
                  <a:pt x="584835" y="340360"/>
                </a:lnTo>
                <a:lnTo>
                  <a:pt x="550545" y="306070"/>
                </a:lnTo>
                <a:lnTo>
                  <a:pt x="550545" y="204470"/>
                </a:lnTo>
                <a:lnTo>
                  <a:pt x="529590" y="204470"/>
                </a:lnTo>
                <a:lnTo>
                  <a:pt x="697865" y="36195"/>
                </a:lnTo>
                <a:close/>
                <a:moveTo>
                  <a:pt x="504190" y="229870"/>
                </a:moveTo>
                <a:lnTo>
                  <a:pt x="525145" y="229870"/>
                </a:lnTo>
                <a:lnTo>
                  <a:pt x="525145" y="280035"/>
                </a:lnTo>
                <a:lnTo>
                  <a:pt x="489585" y="244475"/>
                </a:lnTo>
                <a:lnTo>
                  <a:pt x="504190" y="229870"/>
                </a:lnTo>
                <a:close/>
                <a:moveTo>
                  <a:pt x="229870" y="229870"/>
                </a:moveTo>
                <a:lnTo>
                  <a:pt x="467360" y="229870"/>
                </a:lnTo>
                <a:lnTo>
                  <a:pt x="452755" y="244475"/>
                </a:lnTo>
                <a:lnTo>
                  <a:pt x="524510" y="316230"/>
                </a:lnTo>
                <a:lnTo>
                  <a:pt x="524510" y="364490"/>
                </a:lnTo>
                <a:lnTo>
                  <a:pt x="364490" y="364490"/>
                </a:lnTo>
                <a:lnTo>
                  <a:pt x="364490" y="524510"/>
                </a:lnTo>
                <a:lnTo>
                  <a:pt x="316230" y="524510"/>
                </a:lnTo>
                <a:lnTo>
                  <a:pt x="244475" y="452755"/>
                </a:lnTo>
                <a:lnTo>
                  <a:pt x="229870" y="467360"/>
                </a:lnTo>
                <a:lnTo>
                  <a:pt x="229870" y="229870"/>
                </a:lnTo>
                <a:close/>
                <a:moveTo>
                  <a:pt x="229870" y="504190"/>
                </a:moveTo>
                <a:lnTo>
                  <a:pt x="244475" y="489585"/>
                </a:lnTo>
                <a:lnTo>
                  <a:pt x="280035" y="525145"/>
                </a:lnTo>
                <a:lnTo>
                  <a:pt x="229870" y="525145"/>
                </a:lnTo>
                <a:lnTo>
                  <a:pt x="229870" y="504190"/>
                </a:lnTo>
                <a:close/>
                <a:moveTo>
                  <a:pt x="36195" y="697865"/>
                </a:moveTo>
                <a:lnTo>
                  <a:pt x="204470" y="529590"/>
                </a:lnTo>
                <a:lnTo>
                  <a:pt x="204470" y="550545"/>
                </a:lnTo>
                <a:lnTo>
                  <a:pt x="306070" y="550545"/>
                </a:lnTo>
                <a:lnTo>
                  <a:pt x="340360" y="584835"/>
                </a:lnTo>
                <a:lnTo>
                  <a:pt x="227330" y="697865"/>
                </a:lnTo>
                <a:lnTo>
                  <a:pt x="340360" y="810895"/>
                </a:lnTo>
                <a:lnTo>
                  <a:pt x="306070" y="845185"/>
                </a:lnTo>
                <a:lnTo>
                  <a:pt x="204470" y="845185"/>
                </a:lnTo>
                <a:lnTo>
                  <a:pt x="204470" y="866140"/>
                </a:lnTo>
                <a:lnTo>
                  <a:pt x="36195" y="697865"/>
                </a:lnTo>
                <a:close/>
                <a:moveTo>
                  <a:pt x="280035" y="870585"/>
                </a:moveTo>
                <a:lnTo>
                  <a:pt x="244475" y="906145"/>
                </a:lnTo>
                <a:lnTo>
                  <a:pt x="229870" y="891540"/>
                </a:lnTo>
                <a:lnTo>
                  <a:pt x="229870" y="870585"/>
                </a:lnTo>
                <a:lnTo>
                  <a:pt x="280035" y="870585"/>
                </a:lnTo>
                <a:close/>
                <a:moveTo>
                  <a:pt x="229870" y="1165860"/>
                </a:moveTo>
                <a:lnTo>
                  <a:pt x="229870" y="928370"/>
                </a:lnTo>
                <a:lnTo>
                  <a:pt x="244475" y="942975"/>
                </a:lnTo>
                <a:lnTo>
                  <a:pt x="316230" y="871220"/>
                </a:lnTo>
                <a:lnTo>
                  <a:pt x="364490" y="871220"/>
                </a:lnTo>
                <a:lnTo>
                  <a:pt x="364490" y="1031240"/>
                </a:lnTo>
                <a:lnTo>
                  <a:pt x="524510" y="1031240"/>
                </a:lnTo>
                <a:lnTo>
                  <a:pt x="524510" y="1079500"/>
                </a:lnTo>
                <a:lnTo>
                  <a:pt x="452755" y="1151255"/>
                </a:lnTo>
                <a:lnTo>
                  <a:pt x="467360" y="1165860"/>
                </a:lnTo>
                <a:lnTo>
                  <a:pt x="229870" y="1165860"/>
                </a:lnTo>
                <a:close/>
                <a:moveTo>
                  <a:pt x="504190" y="1165860"/>
                </a:moveTo>
                <a:lnTo>
                  <a:pt x="489585" y="1151255"/>
                </a:lnTo>
                <a:lnTo>
                  <a:pt x="525145" y="1115695"/>
                </a:lnTo>
                <a:lnTo>
                  <a:pt x="525145" y="1165860"/>
                </a:lnTo>
                <a:lnTo>
                  <a:pt x="504190" y="1165860"/>
                </a:lnTo>
                <a:close/>
                <a:moveTo>
                  <a:pt x="697865" y="1359535"/>
                </a:moveTo>
                <a:lnTo>
                  <a:pt x="529590" y="1191260"/>
                </a:lnTo>
                <a:lnTo>
                  <a:pt x="550545" y="1191260"/>
                </a:lnTo>
                <a:lnTo>
                  <a:pt x="550545" y="1089660"/>
                </a:lnTo>
                <a:lnTo>
                  <a:pt x="584835" y="1055370"/>
                </a:lnTo>
                <a:lnTo>
                  <a:pt x="697865" y="1168400"/>
                </a:lnTo>
                <a:lnTo>
                  <a:pt x="810895" y="1055370"/>
                </a:lnTo>
                <a:lnTo>
                  <a:pt x="845185" y="1089660"/>
                </a:lnTo>
                <a:lnTo>
                  <a:pt x="845185" y="1191260"/>
                </a:lnTo>
                <a:lnTo>
                  <a:pt x="866140" y="1191260"/>
                </a:lnTo>
                <a:lnTo>
                  <a:pt x="697865" y="1359535"/>
                </a:lnTo>
                <a:close/>
                <a:moveTo>
                  <a:pt x="891540" y="1165860"/>
                </a:moveTo>
                <a:lnTo>
                  <a:pt x="871220" y="1165860"/>
                </a:lnTo>
                <a:lnTo>
                  <a:pt x="871220" y="1115695"/>
                </a:lnTo>
                <a:lnTo>
                  <a:pt x="906780" y="1151255"/>
                </a:lnTo>
                <a:lnTo>
                  <a:pt x="891540" y="1165860"/>
                </a:lnTo>
                <a:close/>
                <a:moveTo>
                  <a:pt x="928370" y="1165860"/>
                </a:moveTo>
                <a:lnTo>
                  <a:pt x="942975" y="1151255"/>
                </a:lnTo>
                <a:lnTo>
                  <a:pt x="871220" y="1079500"/>
                </a:lnTo>
                <a:lnTo>
                  <a:pt x="871220" y="1031240"/>
                </a:lnTo>
                <a:lnTo>
                  <a:pt x="1031240" y="1031240"/>
                </a:lnTo>
                <a:lnTo>
                  <a:pt x="1031240" y="871220"/>
                </a:lnTo>
                <a:lnTo>
                  <a:pt x="1079500" y="871220"/>
                </a:lnTo>
                <a:lnTo>
                  <a:pt x="1151255" y="942975"/>
                </a:lnTo>
                <a:lnTo>
                  <a:pt x="1165860" y="928370"/>
                </a:lnTo>
                <a:lnTo>
                  <a:pt x="1165860" y="1165860"/>
                </a:lnTo>
                <a:lnTo>
                  <a:pt x="928370" y="1165860"/>
                </a:lnTo>
                <a:close/>
              </a:path>
            </a:pathLst>
          </a:custGeom>
          <a:solidFill>
            <a:schemeClr val="accent4">
              <a:lumMod val="20000"/>
              <a:lumOff val="80000"/>
              <a:alpha val="60000"/>
            </a:schemeClr>
          </a:solidFill>
          <a:ln w="6350" cap="flat">
            <a:noFill/>
            <a:prstDash val="solid"/>
            <a:miter/>
          </a:ln>
        </p:spPr>
        <p:txBody>
          <a:bodyPr rtlCol="0" anchor="ctr"/>
          <a:lstStyle/>
          <a:p>
            <a:endParaRPr lang="en-US"/>
          </a:p>
        </p:txBody>
      </p:sp>
      <p:sp>
        <p:nvSpPr>
          <p:cNvPr id="10" name="Rectangle 9">
            <a:extLst>
              <a:ext uri="{FF2B5EF4-FFF2-40B4-BE49-F238E27FC236}">
                <a16:creationId xmlns:a16="http://schemas.microsoft.com/office/drawing/2014/main" id="{C4C4BD58-467D-4DF1-9A51-90555C237FFE}"/>
              </a:ext>
            </a:extLst>
          </p:cNvPr>
          <p:cNvSpPr/>
          <p:nvPr/>
        </p:nvSpPr>
        <p:spPr>
          <a:xfrm>
            <a:off x="5081588" y="0"/>
            <a:ext cx="711041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7307BAA-2FA7-434E-B1AB-D7C9CCD5993E}"/>
              </a:ext>
            </a:extLst>
          </p:cNvPr>
          <p:cNvSpPr/>
          <p:nvPr/>
        </p:nvSpPr>
        <p:spPr>
          <a:xfrm>
            <a:off x="1021091" y="3061186"/>
            <a:ext cx="4046353" cy="954107"/>
          </a:xfrm>
          <a:prstGeom prst="rect">
            <a:avLst/>
          </a:prstGeom>
        </p:spPr>
        <p:txBody>
          <a:bodyPr wrap="square">
            <a:spAutoFit/>
          </a:bodyPr>
          <a:lstStyle/>
          <a:p>
            <a:pPr lvl="0">
              <a:lnSpc>
                <a:spcPct val="120000"/>
              </a:lnSpc>
            </a:pPr>
            <a:r>
              <a:rPr lang="en-US" sz="1200">
                <a:solidFill>
                  <a:schemeClr val="bg1"/>
                </a:solidFill>
              </a:rPr>
              <a:t>Nunc varius justo volutpat tincidunt mattis. Fusce odio tellus, aliquam eu lacus elementum, finibus sollicitudin elit. Nullam nec ex eu nulla accumsan pulvinar maximus ac velit. </a:t>
            </a:r>
            <a:endParaRPr lang="en-US" sz="1200" dirty="0">
              <a:solidFill>
                <a:schemeClr val="bg1"/>
              </a:solidFill>
            </a:endParaRPr>
          </a:p>
        </p:txBody>
      </p:sp>
      <p:sp>
        <p:nvSpPr>
          <p:cNvPr id="20" name="TextBox 19">
            <a:extLst>
              <a:ext uri="{FF2B5EF4-FFF2-40B4-BE49-F238E27FC236}">
                <a16:creationId xmlns:a16="http://schemas.microsoft.com/office/drawing/2014/main" id="{5D463718-0D78-4926-A3E6-262D33C133EF}"/>
              </a:ext>
            </a:extLst>
          </p:cNvPr>
          <p:cNvSpPr txBox="1"/>
          <p:nvPr/>
        </p:nvSpPr>
        <p:spPr>
          <a:xfrm>
            <a:off x="1288126" y="1317199"/>
            <a:ext cx="3041322" cy="1754326"/>
          </a:xfrm>
          <a:prstGeom prst="rect">
            <a:avLst/>
          </a:prstGeom>
          <a:noFill/>
          <a:effectLst/>
        </p:spPr>
        <p:txBody>
          <a:bodyPr wrap="square" rtlCol="0">
            <a:spAutoFit/>
          </a:bodyPr>
          <a:lstStyle/>
          <a:p>
            <a:r>
              <a:rPr lang="ar-AE" sz="3600" dirty="0">
                <a:solidFill>
                  <a:schemeClr val="accent1">
                    <a:lumMod val="50000"/>
                  </a:schemeClr>
                </a:solidFill>
                <a:latin typeface="+mj-lt"/>
              </a:rPr>
              <a:t>نوعية البيانات المراد استخدامها في المشروع</a:t>
            </a:r>
            <a:endParaRPr lang="ar-AE" sz="3600" dirty="0">
              <a:solidFill>
                <a:schemeClr val="accent1">
                  <a:lumMod val="50000"/>
                </a:schemeClr>
              </a:solidFill>
              <a:latin typeface="+mj-lt"/>
            </a:endParaRPr>
          </a:p>
        </p:txBody>
      </p:sp>
      <p:sp>
        <p:nvSpPr>
          <p:cNvPr id="32" name="TextBox 31">
            <a:extLst>
              <a:ext uri="{FF2B5EF4-FFF2-40B4-BE49-F238E27FC236}">
                <a16:creationId xmlns:a16="http://schemas.microsoft.com/office/drawing/2014/main" id="{DDE96E64-CF8F-4B55-BA11-186EA885A906}"/>
              </a:ext>
            </a:extLst>
          </p:cNvPr>
          <p:cNvSpPr txBox="1"/>
          <p:nvPr/>
        </p:nvSpPr>
        <p:spPr>
          <a:xfrm>
            <a:off x="765973" y="3415338"/>
            <a:ext cx="3461384" cy="757130"/>
          </a:xfrm>
          <a:prstGeom prst="rect">
            <a:avLst/>
          </a:prstGeom>
          <a:noFill/>
        </p:spPr>
        <p:txBody>
          <a:bodyPr wrap="square" spcCol="0" rtlCol="0">
            <a:spAutoFit/>
          </a:bodyPr>
          <a:lstStyle/>
          <a:p>
            <a:pPr algn="r">
              <a:lnSpc>
                <a:spcPct val="120000"/>
              </a:lnSpc>
            </a:pPr>
            <a:r>
              <a:rPr lang="ar-AE" sz="1200" dirty="0">
                <a:latin typeface="GS45_Arab(AndroidOS)" panose="02020603020101020101" pitchFamily="18" charset="-128"/>
                <a:ea typeface="GS45_Arab(AndroidOS)" panose="02020603020101020101" pitchFamily="18" charset="-128"/>
                <a:cs typeface="GS45_Arab(AndroidOS)" panose="02020603020101020101" pitchFamily="18" charset="-128"/>
              </a:rPr>
              <a:t>تحتوي مجموعة البيانات على أكثر من 58 ألف قصيدة تمتد من القرن السادس حتى يومنا هذا. إلى جانب كل قصيدة ، الوصفية للقصيدة مثل  تم كشط البيانات من </a:t>
            </a:r>
            <a:r>
              <a:rPr lang="fr-FR" sz="1200" dirty="0" smtClean="0">
                <a:latin typeface="GS45_Arab(AndroidOS)" panose="02020603020101020101" pitchFamily="18" charset="-128"/>
                <a:ea typeface="GS45_Arab(AndroidOS)" panose="02020603020101020101" pitchFamily="18" charset="-128"/>
                <a:cs typeface="GS45_Arab(AndroidOS)" panose="02020603020101020101" pitchFamily="18" charset="-128"/>
              </a:rPr>
              <a:t> </a:t>
            </a:r>
            <a:r>
              <a:rPr lang="en-US" sz="1200" dirty="0" smtClean="0"/>
              <a:t>kaggle.com</a:t>
            </a:r>
            <a:endParaRPr lang="en-US" sz="1200" dirty="0"/>
          </a:p>
        </p:txBody>
      </p:sp>
      <p:pic>
        <p:nvPicPr>
          <p:cNvPr id="3078" name="Picture 6" descr="https://cdn.discordapp.com/attachments/430729581301989405/972955801071276053/unknown.png"/>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5212380" y="2779018"/>
            <a:ext cx="6857694" cy="1157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418968"/>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Shape 41">
            <a:extLst>
              <a:ext uri="{FF2B5EF4-FFF2-40B4-BE49-F238E27FC236}">
                <a16:creationId xmlns:a16="http://schemas.microsoft.com/office/drawing/2014/main" id="{1C4D0CAA-5FEC-4C4C-88B8-C4B2ED4A7F8E}"/>
              </a:ext>
            </a:extLst>
          </p:cNvPr>
          <p:cNvSpPr/>
          <p:nvPr/>
        </p:nvSpPr>
        <p:spPr>
          <a:xfrm>
            <a:off x="7113588" y="-2165896"/>
            <a:ext cx="6507460" cy="6507464"/>
          </a:xfrm>
          <a:custGeom>
            <a:avLst/>
            <a:gdLst>
              <a:gd name="connsiteX0" fmla="*/ 1191260 w 1395729"/>
              <a:gd name="connsiteY0" fmla="*/ 902335 h 1395730"/>
              <a:gd name="connsiteX1" fmla="*/ 1395730 w 1395729"/>
              <a:gd name="connsiteY1" fmla="*/ 697865 h 1395730"/>
              <a:gd name="connsiteX2" fmla="*/ 1191260 w 1395729"/>
              <a:gd name="connsiteY2" fmla="*/ 493395 h 1395730"/>
              <a:gd name="connsiteX3" fmla="*/ 1191260 w 1395729"/>
              <a:gd name="connsiteY3" fmla="*/ 204470 h 1395730"/>
              <a:gd name="connsiteX4" fmla="*/ 902335 w 1395729"/>
              <a:gd name="connsiteY4" fmla="*/ 204470 h 1395730"/>
              <a:gd name="connsiteX5" fmla="*/ 697865 w 1395729"/>
              <a:gd name="connsiteY5" fmla="*/ 0 h 1395730"/>
              <a:gd name="connsiteX6" fmla="*/ 493395 w 1395729"/>
              <a:gd name="connsiteY6" fmla="*/ 204470 h 1395730"/>
              <a:gd name="connsiteX7" fmla="*/ 204470 w 1395729"/>
              <a:gd name="connsiteY7" fmla="*/ 204470 h 1395730"/>
              <a:gd name="connsiteX8" fmla="*/ 204470 w 1395729"/>
              <a:gd name="connsiteY8" fmla="*/ 493395 h 1395730"/>
              <a:gd name="connsiteX9" fmla="*/ 0 w 1395729"/>
              <a:gd name="connsiteY9" fmla="*/ 697865 h 1395730"/>
              <a:gd name="connsiteX10" fmla="*/ 204470 w 1395729"/>
              <a:gd name="connsiteY10" fmla="*/ 902335 h 1395730"/>
              <a:gd name="connsiteX11" fmla="*/ 204470 w 1395729"/>
              <a:gd name="connsiteY11" fmla="*/ 1191260 h 1395730"/>
              <a:gd name="connsiteX12" fmla="*/ 493395 w 1395729"/>
              <a:gd name="connsiteY12" fmla="*/ 1191260 h 1395730"/>
              <a:gd name="connsiteX13" fmla="*/ 697865 w 1395729"/>
              <a:gd name="connsiteY13" fmla="*/ 1395730 h 1395730"/>
              <a:gd name="connsiteX14" fmla="*/ 902335 w 1395729"/>
              <a:gd name="connsiteY14" fmla="*/ 1191260 h 1395730"/>
              <a:gd name="connsiteX15" fmla="*/ 1191260 w 1395729"/>
              <a:gd name="connsiteY15" fmla="*/ 1191260 h 1395730"/>
              <a:gd name="connsiteX16" fmla="*/ 1191260 w 1395729"/>
              <a:gd name="connsiteY16" fmla="*/ 902335 h 1395730"/>
              <a:gd name="connsiteX17" fmla="*/ 1359535 w 1395729"/>
              <a:gd name="connsiteY17" fmla="*/ 697865 h 1395730"/>
              <a:gd name="connsiteX18" fmla="*/ 1191260 w 1395729"/>
              <a:gd name="connsiteY18" fmla="*/ 866140 h 1395730"/>
              <a:gd name="connsiteX19" fmla="*/ 1191260 w 1395729"/>
              <a:gd name="connsiteY19" fmla="*/ 845185 h 1395730"/>
              <a:gd name="connsiteX20" fmla="*/ 1089660 w 1395729"/>
              <a:gd name="connsiteY20" fmla="*/ 845185 h 1395730"/>
              <a:gd name="connsiteX21" fmla="*/ 1055370 w 1395729"/>
              <a:gd name="connsiteY21" fmla="*/ 810895 h 1395730"/>
              <a:gd name="connsiteX22" fmla="*/ 1168400 w 1395729"/>
              <a:gd name="connsiteY22" fmla="*/ 697865 h 1395730"/>
              <a:gd name="connsiteX23" fmla="*/ 1055370 w 1395729"/>
              <a:gd name="connsiteY23" fmla="*/ 584835 h 1395730"/>
              <a:gd name="connsiteX24" fmla="*/ 1089660 w 1395729"/>
              <a:gd name="connsiteY24" fmla="*/ 550545 h 1395730"/>
              <a:gd name="connsiteX25" fmla="*/ 1191260 w 1395729"/>
              <a:gd name="connsiteY25" fmla="*/ 550545 h 1395730"/>
              <a:gd name="connsiteX26" fmla="*/ 1191260 w 1395729"/>
              <a:gd name="connsiteY26" fmla="*/ 529590 h 1395730"/>
              <a:gd name="connsiteX27" fmla="*/ 1359535 w 1395729"/>
              <a:gd name="connsiteY27" fmla="*/ 697865 h 1395730"/>
              <a:gd name="connsiteX28" fmla="*/ 1165860 w 1395729"/>
              <a:gd name="connsiteY28" fmla="*/ 891540 h 1395730"/>
              <a:gd name="connsiteX29" fmla="*/ 1151255 w 1395729"/>
              <a:gd name="connsiteY29" fmla="*/ 906145 h 1395730"/>
              <a:gd name="connsiteX30" fmla="*/ 1115695 w 1395729"/>
              <a:gd name="connsiteY30" fmla="*/ 870585 h 1395730"/>
              <a:gd name="connsiteX31" fmla="*/ 1165860 w 1395729"/>
              <a:gd name="connsiteY31" fmla="*/ 870585 h 1395730"/>
              <a:gd name="connsiteX32" fmla="*/ 1165860 w 1395729"/>
              <a:gd name="connsiteY32" fmla="*/ 891540 h 1395730"/>
              <a:gd name="connsiteX33" fmla="*/ 390525 w 1395729"/>
              <a:gd name="connsiteY33" fmla="*/ 870585 h 1395730"/>
              <a:gd name="connsiteX34" fmla="*/ 400050 w 1395729"/>
              <a:gd name="connsiteY34" fmla="*/ 870585 h 1395730"/>
              <a:gd name="connsiteX35" fmla="*/ 471170 w 1395729"/>
              <a:gd name="connsiteY35" fmla="*/ 942340 h 1395730"/>
              <a:gd name="connsiteX36" fmla="*/ 471170 w 1395729"/>
              <a:gd name="connsiteY36" fmla="*/ 942340 h 1395730"/>
              <a:gd name="connsiteX37" fmla="*/ 524510 w 1395729"/>
              <a:gd name="connsiteY37" fmla="*/ 995680 h 1395730"/>
              <a:gd name="connsiteX38" fmla="*/ 524510 w 1395729"/>
              <a:gd name="connsiteY38" fmla="*/ 1005205 h 1395730"/>
              <a:gd name="connsiteX39" fmla="*/ 389890 w 1395729"/>
              <a:gd name="connsiteY39" fmla="*/ 1005205 h 1395730"/>
              <a:gd name="connsiteX40" fmla="*/ 389890 w 1395729"/>
              <a:gd name="connsiteY40" fmla="*/ 870585 h 1395730"/>
              <a:gd name="connsiteX41" fmla="*/ 1005840 w 1395729"/>
              <a:gd name="connsiteY41" fmla="*/ 524510 h 1395730"/>
              <a:gd name="connsiteX42" fmla="*/ 996315 w 1395729"/>
              <a:gd name="connsiteY42" fmla="*/ 524510 h 1395730"/>
              <a:gd name="connsiteX43" fmla="*/ 924560 w 1395729"/>
              <a:gd name="connsiteY43" fmla="*/ 452755 h 1395730"/>
              <a:gd name="connsiteX44" fmla="*/ 924560 w 1395729"/>
              <a:gd name="connsiteY44" fmla="*/ 452755 h 1395730"/>
              <a:gd name="connsiteX45" fmla="*/ 871220 w 1395729"/>
              <a:gd name="connsiteY45" fmla="*/ 399415 h 1395730"/>
              <a:gd name="connsiteX46" fmla="*/ 871220 w 1395729"/>
              <a:gd name="connsiteY46" fmla="*/ 389890 h 1395730"/>
              <a:gd name="connsiteX47" fmla="*/ 1005840 w 1395729"/>
              <a:gd name="connsiteY47" fmla="*/ 389890 h 1395730"/>
              <a:gd name="connsiteX48" fmla="*/ 1005840 w 1395729"/>
              <a:gd name="connsiteY48" fmla="*/ 524510 h 1395730"/>
              <a:gd name="connsiteX49" fmla="*/ 985520 w 1395729"/>
              <a:gd name="connsiteY49" fmla="*/ 845185 h 1395730"/>
              <a:gd name="connsiteX50" fmla="*/ 863600 w 1395729"/>
              <a:gd name="connsiteY50" fmla="*/ 845185 h 1395730"/>
              <a:gd name="connsiteX51" fmla="*/ 728980 w 1395729"/>
              <a:gd name="connsiteY51" fmla="*/ 710565 h 1395730"/>
              <a:gd name="connsiteX52" fmla="*/ 919480 w 1395729"/>
              <a:gd name="connsiteY52" fmla="*/ 710565 h 1395730"/>
              <a:gd name="connsiteX53" fmla="*/ 1005840 w 1395729"/>
              <a:gd name="connsiteY53" fmla="*/ 796925 h 1395730"/>
              <a:gd name="connsiteX54" fmla="*/ 1005840 w 1395729"/>
              <a:gd name="connsiteY54" fmla="*/ 824865 h 1395730"/>
              <a:gd name="connsiteX55" fmla="*/ 985520 w 1395729"/>
              <a:gd name="connsiteY55" fmla="*/ 845185 h 1395730"/>
              <a:gd name="connsiteX56" fmla="*/ 825500 w 1395729"/>
              <a:gd name="connsiteY56" fmla="*/ 1005205 h 1395730"/>
              <a:gd name="connsiteX57" fmla="*/ 797560 w 1395729"/>
              <a:gd name="connsiteY57" fmla="*/ 1005205 h 1395730"/>
              <a:gd name="connsiteX58" fmla="*/ 711200 w 1395729"/>
              <a:gd name="connsiteY58" fmla="*/ 918845 h 1395730"/>
              <a:gd name="connsiteX59" fmla="*/ 711200 w 1395729"/>
              <a:gd name="connsiteY59" fmla="*/ 728345 h 1395730"/>
              <a:gd name="connsiteX60" fmla="*/ 845820 w 1395729"/>
              <a:gd name="connsiteY60" fmla="*/ 862965 h 1395730"/>
              <a:gd name="connsiteX61" fmla="*/ 845820 w 1395729"/>
              <a:gd name="connsiteY61" fmla="*/ 984885 h 1395730"/>
              <a:gd name="connsiteX62" fmla="*/ 825500 w 1395729"/>
              <a:gd name="connsiteY62" fmla="*/ 1005205 h 1395730"/>
              <a:gd name="connsiteX63" fmla="*/ 570865 w 1395729"/>
              <a:gd name="connsiteY63" fmla="*/ 1005205 h 1395730"/>
              <a:gd name="connsiteX64" fmla="*/ 551180 w 1395729"/>
              <a:gd name="connsiteY64" fmla="*/ 985520 h 1395730"/>
              <a:gd name="connsiteX65" fmla="*/ 551180 w 1395729"/>
              <a:gd name="connsiteY65" fmla="*/ 863600 h 1395730"/>
              <a:gd name="connsiteX66" fmla="*/ 685800 w 1395729"/>
              <a:gd name="connsiteY66" fmla="*/ 728980 h 1395730"/>
              <a:gd name="connsiteX67" fmla="*/ 685800 w 1395729"/>
              <a:gd name="connsiteY67" fmla="*/ 919480 h 1395730"/>
              <a:gd name="connsiteX68" fmla="*/ 599440 w 1395729"/>
              <a:gd name="connsiteY68" fmla="*/ 1005840 h 1395730"/>
              <a:gd name="connsiteX69" fmla="*/ 570865 w 1395729"/>
              <a:gd name="connsiteY69" fmla="*/ 1005840 h 1395730"/>
              <a:gd name="connsiteX70" fmla="*/ 436245 w 1395729"/>
              <a:gd name="connsiteY70" fmla="*/ 870585 h 1395730"/>
              <a:gd name="connsiteX71" fmla="*/ 506730 w 1395729"/>
              <a:gd name="connsiteY71" fmla="*/ 870585 h 1395730"/>
              <a:gd name="connsiteX72" fmla="*/ 471170 w 1395729"/>
              <a:gd name="connsiteY72" fmla="*/ 906145 h 1395730"/>
              <a:gd name="connsiteX73" fmla="*/ 436245 w 1395729"/>
              <a:gd name="connsiteY73" fmla="*/ 870585 h 1395730"/>
              <a:gd name="connsiteX74" fmla="*/ 390525 w 1395729"/>
              <a:gd name="connsiteY74" fmla="*/ 825500 h 1395730"/>
              <a:gd name="connsiteX75" fmla="*/ 390525 w 1395729"/>
              <a:gd name="connsiteY75" fmla="*/ 797560 h 1395730"/>
              <a:gd name="connsiteX76" fmla="*/ 476885 w 1395729"/>
              <a:gd name="connsiteY76" fmla="*/ 711200 h 1395730"/>
              <a:gd name="connsiteX77" fmla="*/ 667385 w 1395729"/>
              <a:gd name="connsiteY77" fmla="*/ 711200 h 1395730"/>
              <a:gd name="connsiteX78" fmla="*/ 532765 w 1395729"/>
              <a:gd name="connsiteY78" fmla="*/ 845820 h 1395730"/>
              <a:gd name="connsiteX79" fmla="*/ 410845 w 1395729"/>
              <a:gd name="connsiteY79" fmla="*/ 845820 h 1395730"/>
              <a:gd name="connsiteX80" fmla="*/ 390525 w 1395729"/>
              <a:gd name="connsiteY80" fmla="*/ 825500 h 1395730"/>
              <a:gd name="connsiteX81" fmla="*/ 390525 w 1395729"/>
              <a:gd name="connsiteY81" fmla="*/ 635000 h 1395730"/>
              <a:gd name="connsiteX82" fmla="*/ 440690 w 1395729"/>
              <a:gd name="connsiteY82" fmla="*/ 685165 h 1395730"/>
              <a:gd name="connsiteX83" fmla="*/ 390525 w 1395729"/>
              <a:gd name="connsiteY83" fmla="*/ 685165 h 1395730"/>
              <a:gd name="connsiteX84" fmla="*/ 390525 w 1395729"/>
              <a:gd name="connsiteY84" fmla="*/ 635000 h 1395730"/>
              <a:gd name="connsiteX85" fmla="*/ 390525 w 1395729"/>
              <a:gd name="connsiteY85" fmla="*/ 570230 h 1395730"/>
              <a:gd name="connsiteX86" fmla="*/ 410210 w 1395729"/>
              <a:gd name="connsiteY86" fmla="*/ 550545 h 1395730"/>
              <a:gd name="connsiteX87" fmla="*/ 532130 w 1395729"/>
              <a:gd name="connsiteY87" fmla="*/ 550545 h 1395730"/>
              <a:gd name="connsiteX88" fmla="*/ 666750 w 1395729"/>
              <a:gd name="connsiteY88" fmla="*/ 685165 h 1395730"/>
              <a:gd name="connsiteX89" fmla="*/ 476250 w 1395729"/>
              <a:gd name="connsiteY89" fmla="*/ 685165 h 1395730"/>
              <a:gd name="connsiteX90" fmla="*/ 389890 w 1395729"/>
              <a:gd name="connsiteY90" fmla="*/ 598805 h 1395730"/>
              <a:gd name="connsiteX91" fmla="*/ 389890 w 1395729"/>
              <a:gd name="connsiteY91" fmla="*/ 570230 h 1395730"/>
              <a:gd name="connsiteX92" fmla="*/ 471170 w 1395729"/>
              <a:gd name="connsiteY92" fmla="*/ 489585 h 1395730"/>
              <a:gd name="connsiteX93" fmla="*/ 506730 w 1395729"/>
              <a:gd name="connsiteY93" fmla="*/ 525145 h 1395730"/>
              <a:gd name="connsiteX94" fmla="*/ 436245 w 1395729"/>
              <a:gd name="connsiteY94" fmla="*/ 525145 h 1395730"/>
              <a:gd name="connsiteX95" fmla="*/ 471170 w 1395729"/>
              <a:gd name="connsiteY95" fmla="*/ 489585 h 1395730"/>
              <a:gd name="connsiteX96" fmla="*/ 570865 w 1395729"/>
              <a:gd name="connsiteY96" fmla="*/ 389890 h 1395730"/>
              <a:gd name="connsiteX97" fmla="*/ 598805 w 1395729"/>
              <a:gd name="connsiteY97" fmla="*/ 389890 h 1395730"/>
              <a:gd name="connsiteX98" fmla="*/ 685165 w 1395729"/>
              <a:gd name="connsiteY98" fmla="*/ 476250 h 1395730"/>
              <a:gd name="connsiteX99" fmla="*/ 685165 w 1395729"/>
              <a:gd name="connsiteY99" fmla="*/ 666750 h 1395730"/>
              <a:gd name="connsiteX100" fmla="*/ 550545 w 1395729"/>
              <a:gd name="connsiteY100" fmla="*/ 532130 h 1395730"/>
              <a:gd name="connsiteX101" fmla="*/ 550545 w 1395729"/>
              <a:gd name="connsiteY101" fmla="*/ 410210 h 1395730"/>
              <a:gd name="connsiteX102" fmla="*/ 570865 w 1395729"/>
              <a:gd name="connsiteY102" fmla="*/ 389890 h 1395730"/>
              <a:gd name="connsiteX103" fmla="*/ 825500 w 1395729"/>
              <a:gd name="connsiteY103" fmla="*/ 389890 h 1395730"/>
              <a:gd name="connsiteX104" fmla="*/ 845185 w 1395729"/>
              <a:gd name="connsiteY104" fmla="*/ 409575 h 1395730"/>
              <a:gd name="connsiteX105" fmla="*/ 845185 w 1395729"/>
              <a:gd name="connsiteY105" fmla="*/ 531495 h 1395730"/>
              <a:gd name="connsiteX106" fmla="*/ 710565 w 1395729"/>
              <a:gd name="connsiteY106" fmla="*/ 666115 h 1395730"/>
              <a:gd name="connsiteX107" fmla="*/ 710565 w 1395729"/>
              <a:gd name="connsiteY107" fmla="*/ 475615 h 1395730"/>
              <a:gd name="connsiteX108" fmla="*/ 796925 w 1395729"/>
              <a:gd name="connsiteY108" fmla="*/ 389255 h 1395730"/>
              <a:gd name="connsiteX109" fmla="*/ 825500 w 1395729"/>
              <a:gd name="connsiteY109" fmla="*/ 389255 h 1395730"/>
              <a:gd name="connsiteX110" fmla="*/ 1005840 w 1395729"/>
              <a:gd name="connsiteY110" fmla="*/ 570230 h 1395730"/>
              <a:gd name="connsiteX111" fmla="*/ 1005840 w 1395729"/>
              <a:gd name="connsiteY111" fmla="*/ 598170 h 1395730"/>
              <a:gd name="connsiteX112" fmla="*/ 919480 w 1395729"/>
              <a:gd name="connsiteY112" fmla="*/ 684530 h 1395730"/>
              <a:gd name="connsiteX113" fmla="*/ 728980 w 1395729"/>
              <a:gd name="connsiteY113" fmla="*/ 684530 h 1395730"/>
              <a:gd name="connsiteX114" fmla="*/ 863600 w 1395729"/>
              <a:gd name="connsiteY114" fmla="*/ 549910 h 1395730"/>
              <a:gd name="connsiteX115" fmla="*/ 985520 w 1395729"/>
              <a:gd name="connsiteY115" fmla="*/ 549910 h 1395730"/>
              <a:gd name="connsiteX116" fmla="*/ 1005840 w 1395729"/>
              <a:gd name="connsiteY116" fmla="*/ 570230 h 1395730"/>
              <a:gd name="connsiteX117" fmla="*/ 1005840 w 1395729"/>
              <a:gd name="connsiteY117" fmla="*/ 760730 h 1395730"/>
              <a:gd name="connsiteX118" fmla="*/ 955675 w 1395729"/>
              <a:gd name="connsiteY118" fmla="*/ 710565 h 1395730"/>
              <a:gd name="connsiteX119" fmla="*/ 1005840 w 1395729"/>
              <a:gd name="connsiteY119" fmla="*/ 710565 h 1395730"/>
              <a:gd name="connsiteX120" fmla="*/ 1005840 w 1395729"/>
              <a:gd name="connsiteY120" fmla="*/ 760730 h 1395730"/>
              <a:gd name="connsiteX121" fmla="*/ 955675 w 1395729"/>
              <a:gd name="connsiteY121" fmla="*/ 685165 h 1395730"/>
              <a:gd name="connsiteX122" fmla="*/ 1005840 w 1395729"/>
              <a:gd name="connsiteY122" fmla="*/ 635000 h 1395730"/>
              <a:gd name="connsiteX123" fmla="*/ 1005840 w 1395729"/>
              <a:gd name="connsiteY123" fmla="*/ 685165 h 1395730"/>
              <a:gd name="connsiteX124" fmla="*/ 955675 w 1395729"/>
              <a:gd name="connsiteY124" fmla="*/ 685165 h 1395730"/>
              <a:gd name="connsiteX125" fmla="*/ 889000 w 1395729"/>
              <a:gd name="connsiteY125" fmla="*/ 524510 h 1395730"/>
              <a:gd name="connsiteX126" fmla="*/ 924560 w 1395729"/>
              <a:gd name="connsiteY126" fmla="*/ 488950 h 1395730"/>
              <a:gd name="connsiteX127" fmla="*/ 960120 w 1395729"/>
              <a:gd name="connsiteY127" fmla="*/ 524510 h 1395730"/>
              <a:gd name="connsiteX128" fmla="*/ 889000 w 1395729"/>
              <a:gd name="connsiteY128" fmla="*/ 524510 h 1395730"/>
              <a:gd name="connsiteX129" fmla="*/ 871220 w 1395729"/>
              <a:gd name="connsiteY129" fmla="*/ 506730 h 1395730"/>
              <a:gd name="connsiteX130" fmla="*/ 871220 w 1395729"/>
              <a:gd name="connsiteY130" fmla="*/ 436245 h 1395730"/>
              <a:gd name="connsiteX131" fmla="*/ 906780 w 1395729"/>
              <a:gd name="connsiteY131" fmla="*/ 471805 h 1395730"/>
              <a:gd name="connsiteX132" fmla="*/ 871220 w 1395729"/>
              <a:gd name="connsiteY132" fmla="*/ 506730 h 1395730"/>
              <a:gd name="connsiteX133" fmla="*/ 710565 w 1395729"/>
              <a:gd name="connsiteY133" fmla="*/ 440055 h 1395730"/>
              <a:gd name="connsiteX134" fmla="*/ 710565 w 1395729"/>
              <a:gd name="connsiteY134" fmla="*/ 389890 h 1395730"/>
              <a:gd name="connsiteX135" fmla="*/ 760730 w 1395729"/>
              <a:gd name="connsiteY135" fmla="*/ 389890 h 1395730"/>
              <a:gd name="connsiteX136" fmla="*/ 710565 w 1395729"/>
              <a:gd name="connsiteY136" fmla="*/ 440055 h 1395730"/>
              <a:gd name="connsiteX137" fmla="*/ 685165 w 1395729"/>
              <a:gd name="connsiteY137" fmla="*/ 440055 h 1395730"/>
              <a:gd name="connsiteX138" fmla="*/ 635000 w 1395729"/>
              <a:gd name="connsiteY138" fmla="*/ 389890 h 1395730"/>
              <a:gd name="connsiteX139" fmla="*/ 685165 w 1395729"/>
              <a:gd name="connsiteY139" fmla="*/ 389890 h 1395730"/>
              <a:gd name="connsiteX140" fmla="*/ 685165 w 1395729"/>
              <a:gd name="connsiteY140" fmla="*/ 440055 h 1395730"/>
              <a:gd name="connsiteX141" fmla="*/ 525145 w 1395729"/>
              <a:gd name="connsiteY141" fmla="*/ 506730 h 1395730"/>
              <a:gd name="connsiteX142" fmla="*/ 489585 w 1395729"/>
              <a:gd name="connsiteY142" fmla="*/ 471170 h 1395730"/>
              <a:gd name="connsiteX143" fmla="*/ 525145 w 1395729"/>
              <a:gd name="connsiteY143" fmla="*/ 435610 h 1395730"/>
              <a:gd name="connsiteX144" fmla="*/ 525145 w 1395729"/>
              <a:gd name="connsiteY144" fmla="*/ 506730 h 1395730"/>
              <a:gd name="connsiteX145" fmla="*/ 440055 w 1395729"/>
              <a:gd name="connsiteY145" fmla="*/ 710565 h 1395730"/>
              <a:gd name="connsiteX146" fmla="*/ 389890 w 1395729"/>
              <a:gd name="connsiteY146" fmla="*/ 760730 h 1395730"/>
              <a:gd name="connsiteX147" fmla="*/ 389890 w 1395729"/>
              <a:gd name="connsiteY147" fmla="*/ 710565 h 1395730"/>
              <a:gd name="connsiteX148" fmla="*/ 440055 w 1395729"/>
              <a:gd name="connsiteY148" fmla="*/ 710565 h 1395730"/>
              <a:gd name="connsiteX149" fmla="*/ 525145 w 1395729"/>
              <a:gd name="connsiteY149" fmla="*/ 889000 h 1395730"/>
              <a:gd name="connsiteX150" fmla="*/ 525145 w 1395729"/>
              <a:gd name="connsiteY150" fmla="*/ 959485 h 1395730"/>
              <a:gd name="connsiteX151" fmla="*/ 489585 w 1395729"/>
              <a:gd name="connsiteY151" fmla="*/ 923925 h 1395730"/>
              <a:gd name="connsiteX152" fmla="*/ 525145 w 1395729"/>
              <a:gd name="connsiteY152" fmla="*/ 889000 h 1395730"/>
              <a:gd name="connsiteX153" fmla="*/ 685165 w 1395729"/>
              <a:gd name="connsiteY153" fmla="*/ 955675 h 1395730"/>
              <a:gd name="connsiteX154" fmla="*/ 685165 w 1395729"/>
              <a:gd name="connsiteY154" fmla="*/ 1005840 h 1395730"/>
              <a:gd name="connsiteX155" fmla="*/ 635000 w 1395729"/>
              <a:gd name="connsiteY155" fmla="*/ 1005840 h 1395730"/>
              <a:gd name="connsiteX156" fmla="*/ 685165 w 1395729"/>
              <a:gd name="connsiteY156" fmla="*/ 955675 h 1395730"/>
              <a:gd name="connsiteX157" fmla="*/ 710565 w 1395729"/>
              <a:gd name="connsiteY157" fmla="*/ 955675 h 1395730"/>
              <a:gd name="connsiteX158" fmla="*/ 760730 w 1395729"/>
              <a:gd name="connsiteY158" fmla="*/ 1005840 h 1395730"/>
              <a:gd name="connsiteX159" fmla="*/ 710565 w 1395729"/>
              <a:gd name="connsiteY159" fmla="*/ 1005840 h 1395730"/>
              <a:gd name="connsiteX160" fmla="*/ 710565 w 1395729"/>
              <a:gd name="connsiteY160" fmla="*/ 955675 h 1395730"/>
              <a:gd name="connsiteX161" fmla="*/ 871220 w 1395729"/>
              <a:gd name="connsiteY161" fmla="*/ 889000 h 1395730"/>
              <a:gd name="connsiteX162" fmla="*/ 906780 w 1395729"/>
              <a:gd name="connsiteY162" fmla="*/ 924560 h 1395730"/>
              <a:gd name="connsiteX163" fmla="*/ 871220 w 1395729"/>
              <a:gd name="connsiteY163" fmla="*/ 960120 h 1395730"/>
              <a:gd name="connsiteX164" fmla="*/ 871220 w 1395729"/>
              <a:gd name="connsiteY164" fmla="*/ 889000 h 1395730"/>
              <a:gd name="connsiteX165" fmla="*/ 889000 w 1395729"/>
              <a:gd name="connsiteY165" fmla="*/ 870585 h 1395730"/>
              <a:gd name="connsiteX166" fmla="*/ 960120 w 1395729"/>
              <a:gd name="connsiteY166" fmla="*/ 870585 h 1395730"/>
              <a:gd name="connsiteX167" fmla="*/ 924560 w 1395729"/>
              <a:gd name="connsiteY167" fmla="*/ 906145 h 1395730"/>
              <a:gd name="connsiteX168" fmla="*/ 889000 w 1395729"/>
              <a:gd name="connsiteY168" fmla="*/ 870585 h 1395730"/>
              <a:gd name="connsiteX169" fmla="*/ 1031240 w 1395729"/>
              <a:gd name="connsiteY169" fmla="*/ 786130 h 1395730"/>
              <a:gd name="connsiteX170" fmla="*/ 1031240 w 1395729"/>
              <a:gd name="connsiteY170" fmla="*/ 710565 h 1395730"/>
              <a:gd name="connsiteX171" fmla="*/ 1031240 w 1395729"/>
              <a:gd name="connsiteY171" fmla="*/ 684530 h 1395730"/>
              <a:gd name="connsiteX172" fmla="*/ 1031240 w 1395729"/>
              <a:gd name="connsiteY172" fmla="*/ 608965 h 1395730"/>
              <a:gd name="connsiteX173" fmla="*/ 1037590 w 1395729"/>
              <a:gd name="connsiteY173" fmla="*/ 602615 h 1395730"/>
              <a:gd name="connsiteX174" fmla="*/ 1132840 w 1395729"/>
              <a:gd name="connsiteY174" fmla="*/ 697865 h 1395730"/>
              <a:gd name="connsiteX175" fmla="*/ 1037590 w 1395729"/>
              <a:gd name="connsiteY175" fmla="*/ 793115 h 1395730"/>
              <a:gd name="connsiteX176" fmla="*/ 1031240 w 1395729"/>
              <a:gd name="connsiteY176" fmla="*/ 786130 h 1395730"/>
              <a:gd name="connsiteX177" fmla="*/ 1031240 w 1395729"/>
              <a:gd name="connsiteY177" fmla="*/ 559435 h 1395730"/>
              <a:gd name="connsiteX178" fmla="*/ 1031240 w 1395729"/>
              <a:gd name="connsiteY178" fmla="*/ 549910 h 1395730"/>
              <a:gd name="connsiteX179" fmla="*/ 1053465 w 1395729"/>
              <a:gd name="connsiteY179" fmla="*/ 549910 h 1395730"/>
              <a:gd name="connsiteX180" fmla="*/ 1037590 w 1395729"/>
              <a:gd name="connsiteY180" fmla="*/ 565785 h 1395730"/>
              <a:gd name="connsiteX181" fmla="*/ 1031240 w 1395729"/>
              <a:gd name="connsiteY181" fmla="*/ 559435 h 1395730"/>
              <a:gd name="connsiteX182" fmla="*/ 836295 w 1395729"/>
              <a:gd name="connsiteY182" fmla="*/ 364490 h 1395730"/>
              <a:gd name="connsiteX183" fmla="*/ 829945 w 1395729"/>
              <a:gd name="connsiteY183" fmla="*/ 358140 h 1395730"/>
              <a:gd name="connsiteX184" fmla="*/ 845820 w 1395729"/>
              <a:gd name="connsiteY184" fmla="*/ 342265 h 1395730"/>
              <a:gd name="connsiteX185" fmla="*/ 845820 w 1395729"/>
              <a:gd name="connsiteY185" fmla="*/ 364490 h 1395730"/>
              <a:gd name="connsiteX186" fmla="*/ 836295 w 1395729"/>
              <a:gd name="connsiteY186" fmla="*/ 364490 h 1395730"/>
              <a:gd name="connsiteX187" fmla="*/ 786765 w 1395729"/>
              <a:gd name="connsiteY187" fmla="*/ 364490 h 1395730"/>
              <a:gd name="connsiteX188" fmla="*/ 711200 w 1395729"/>
              <a:gd name="connsiteY188" fmla="*/ 364490 h 1395730"/>
              <a:gd name="connsiteX189" fmla="*/ 685165 w 1395729"/>
              <a:gd name="connsiteY189" fmla="*/ 364490 h 1395730"/>
              <a:gd name="connsiteX190" fmla="*/ 609600 w 1395729"/>
              <a:gd name="connsiteY190" fmla="*/ 364490 h 1395730"/>
              <a:gd name="connsiteX191" fmla="*/ 603250 w 1395729"/>
              <a:gd name="connsiteY191" fmla="*/ 358140 h 1395730"/>
              <a:gd name="connsiteX192" fmla="*/ 698500 w 1395729"/>
              <a:gd name="connsiteY192" fmla="*/ 262890 h 1395730"/>
              <a:gd name="connsiteX193" fmla="*/ 793750 w 1395729"/>
              <a:gd name="connsiteY193" fmla="*/ 358140 h 1395730"/>
              <a:gd name="connsiteX194" fmla="*/ 786765 w 1395729"/>
              <a:gd name="connsiteY194" fmla="*/ 364490 h 1395730"/>
              <a:gd name="connsiteX195" fmla="*/ 560070 w 1395729"/>
              <a:gd name="connsiteY195" fmla="*/ 364490 h 1395730"/>
              <a:gd name="connsiteX196" fmla="*/ 550545 w 1395729"/>
              <a:gd name="connsiteY196" fmla="*/ 364490 h 1395730"/>
              <a:gd name="connsiteX197" fmla="*/ 550545 w 1395729"/>
              <a:gd name="connsiteY197" fmla="*/ 342265 h 1395730"/>
              <a:gd name="connsiteX198" fmla="*/ 566420 w 1395729"/>
              <a:gd name="connsiteY198" fmla="*/ 358140 h 1395730"/>
              <a:gd name="connsiteX199" fmla="*/ 560070 w 1395729"/>
              <a:gd name="connsiteY199" fmla="*/ 364490 h 1395730"/>
              <a:gd name="connsiteX200" fmla="*/ 525145 w 1395729"/>
              <a:gd name="connsiteY200" fmla="*/ 399415 h 1395730"/>
              <a:gd name="connsiteX201" fmla="*/ 471805 w 1395729"/>
              <a:gd name="connsiteY201" fmla="*/ 452755 h 1395730"/>
              <a:gd name="connsiteX202" fmla="*/ 471805 w 1395729"/>
              <a:gd name="connsiteY202" fmla="*/ 452755 h 1395730"/>
              <a:gd name="connsiteX203" fmla="*/ 400050 w 1395729"/>
              <a:gd name="connsiteY203" fmla="*/ 524510 h 1395730"/>
              <a:gd name="connsiteX204" fmla="*/ 390525 w 1395729"/>
              <a:gd name="connsiteY204" fmla="*/ 524510 h 1395730"/>
              <a:gd name="connsiteX205" fmla="*/ 390525 w 1395729"/>
              <a:gd name="connsiteY205" fmla="*/ 389890 h 1395730"/>
              <a:gd name="connsiteX206" fmla="*/ 525145 w 1395729"/>
              <a:gd name="connsiteY206" fmla="*/ 389890 h 1395730"/>
              <a:gd name="connsiteX207" fmla="*/ 525145 w 1395729"/>
              <a:gd name="connsiteY207" fmla="*/ 399415 h 1395730"/>
              <a:gd name="connsiteX208" fmla="*/ 364490 w 1395729"/>
              <a:gd name="connsiteY208" fmla="*/ 559435 h 1395730"/>
              <a:gd name="connsiteX209" fmla="*/ 358140 w 1395729"/>
              <a:gd name="connsiteY209" fmla="*/ 565785 h 1395730"/>
              <a:gd name="connsiteX210" fmla="*/ 342265 w 1395729"/>
              <a:gd name="connsiteY210" fmla="*/ 549910 h 1395730"/>
              <a:gd name="connsiteX211" fmla="*/ 364490 w 1395729"/>
              <a:gd name="connsiteY211" fmla="*/ 549910 h 1395730"/>
              <a:gd name="connsiteX212" fmla="*/ 364490 w 1395729"/>
              <a:gd name="connsiteY212" fmla="*/ 559435 h 1395730"/>
              <a:gd name="connsiteX213" fmla="*/ 364490 w 1395729"/>
              <a:gd name="connsiteY213" fmla="*/ 608965 h 1395730"/>
              <a:gd name="connsiteX214" fmla="*/ 364490 w 1395729"/>
              <a:gd name="connsiteY214" fmla="*/ 684530 h 1395730"/>
              <a:gd name="connsiteX215" fmla="*/ 364490 w 1395729"/>
              <a:gd name="connsiteY215" fmla="*/ 710565 h 1395730"/>
              <a:gd name="connsiteX216" fmla="*/ 364490 w 1395729"/>
              <a:gd name="connsiteY216" fmla="*/ 786130 h 1395730"/>
              <a:gd name="connsiteX217" fmla="*/ 358140 w 1395729"/>
              <a:gd name="connsiteY217" fmla="*/ 792480 h 1395730"/>
              <a:gd name="connsiteX218" fmla="*/ 262890 w 1395729"/>
              <a:gd name="connsiteY218" fmla="*/ 697230 h 1395730"/>
              <a:gd name="connsiteX219" fmla="*/ 358140 w 1395729"/>
              <a:gd name="connsiteY219" fmla="*/ 601980 h 1395730"/>
              <a:gd name="connsiteX220" fmla="*/ 364490 w 1395729"/>
              <a:gd name="connsiteY220" fmla="*/ 608965 h 1395730"/>
              <a:gd name="connsiteX221" fmla="*/ 364490 w 1395729"/>
              <a:gd name="connsiteY221" fmla="*/ 835660 h 1395730"/>
              <a:gd name="connsiteX222" fmla="*/ 364490 w 1395729"/>
              <a:gd name="connsiteY222" fmla="*/ 845185 h 1395730"/>
              <a:gd name="connsiteX223" fmla="*/ 342265 w 1395729"/>
              <a:gd name="connsiteY223" fmla="*/ 845185 h 1395730"/>
              <a:gd name="connsiteX224" fmla="*/ 358140 w 1395729"/>
              <a:gd name="connsiteY224" fmla="*/ 829310 h 1395730"/>
              <a:gd name="connsiteX225" fmla="*/ 364490 w 1395729"/>
              <a:gd name="connsiteY225" fmla="*/ 835660 h 1395730"/>
              <a:gd name="connsiteX226" fmla="*/ 560070 w 1395729"/>
              <a:gd name="connsiteY226" fmla="*/ 1031240 h 1395730"/>
              <a:gd name="connsiteX227" fmla="*/ 566420 w 1395729"/>
              <a:gd name="connsiteY227" fmla="*/ 1037590 h 1395730"/>
              <a:gd name="connsiteX228" fmla="*/ 550545 w 1395729"/>
              <a:gd name="connsiteY228" fmla="*/ 1053465 h 1395730"/>
              <a:gd name="connsiteX229" fmla="*/ 550545 w 1395729"/>
              <a:gd name="connsiteY229" fmla="*/ 1031240 h 1395730"/>
              <a:gd name="connsiteX230" fmla="*/ 560070 w 1395729"/>
              <a:gd name="connsiteY230" fmla="*/ 1031240 h 1395730"/>
              <a:gd name="connsiteX231" fmla="*/ 609600 w 1395729"/>
              <a:gd name="connsiteY231" fmla="*/ 1031240 h 1395730"/>
              <a:gd name="connsiteX232" fmla="*/ 685165 w 1395729"/>
              <a:gd name="connsiteY232" fmla="*/ 1031240 h 1395730"/>
              <a:gd name="connsiteX233" fmla="*/ 711200 w 1395729"/>
              <a:gd name="connsiteY233" fmla="*/ 1031240 h 1395730"/>
              <a:gd name="connsiteX234" fmla="*/ 786765 w 1395729"/>
              <a:gd name="connsiteY234" fmla="*/ 1031240 h 1395730"/>
              <a:gd name="connsiteX235" fmla="*/ 793115 w 1395729"/>
              <a:gd name="connsiteY235" fmla="*/ 1037590 h 1395730"/>
              <a:gd name="connsiteX236" fmla="*/ 697865 w 1395729"/>
              <a:gd name="connsiteY236" fmla="*/ 1132840 h 1395730"/>
              <a:gd name="connsiteX237" fmla="*/ 602615 w 1395729"/>
              <a:gd name="connsiteY237" fmla="*/ 1037590 h 1395730"/>
              <a:gd name="connsiteX238" fmla="*/ 609600 w 1395729"/>
              <a:gd name="connsiteY238" fmla="*/ 1031240 h 1395730"/>
              <a:gd name="connsiteX239" fmla="*/ 836295 w 1395729"/>
              <a:gd name="connsiteY239" fmla="*/ 1031240 h 1395730"/>
              <a:gd name="connsiteX240" fmla="*/ 845820 w 1395729"/>
              <a:gd name="connsiteY240" fmla="*/ 1031240 h 1395730"/>
              <a:gd name="connsiteX241" fmla="*/ 845820 w 1395729"/>
              <a:gd name="connsiteY241" fmla="*/ 1053465 h 1395730"/>
              <a:gd name="connsiteX242" fmla="*/ 829945 w 1395729"/>
              <a:gd name="connsiteY242" fmla="*/ 1037590 h 1395730"/>
              <a:gd name="connsiteX243" fmla="*/ 836295 w 1395729"/>
              <a:gd name="connsiteY243" fmla="*/ 1031240 h 1395730"/>
              <a:gd name="connsiteX244" fmla="*/ 871220 w 1395729"/>
              <a:gd name="connsiteY244" fmla="*/ 996315 h 1395730"/>
              <a:gd name="connsiteX245" fmla="*/ 924560 w 1395729"/>
              <a:gd name="connsiteY245" fmla="*/ 942975 h 1395730"/>
              <a:gd name="connsiteX246" fmla="*/ 942975 w 1395729"/>
              <a:gd name="connsiteY246" fmla="*/ 924560 h 1395730"/>
              <a:gd name="connsiteX247" fmla="*/ 996315 w 1395729"/>
              <a:gd name="connsiteY247" fmla="*/ 871220 h 1395730"/>
              <a:gd name="connsiteX248" fmla="*/ 1005840 w 1395729"/>
              <a:gd name="connsiteY248" fmla="*/ 871220 h 1395730"/>
              <a:gd name="connsiteX249" fmla="*/ 1005840 w 1395729"/>
              <a:gd name="connsiteY249" fmla="*/ 1005840 h 1395730"/>
              <a:gd name="connsiteX250" fmla="*/ 871220 w 1395729"/>
              <a:gd name="connsiteY250" fmla="*/ 1005840 h 1395730"/>
              <a:gd name="connsiteX251" fmla="*/ 871220 w 1395729"/>
              <a:gd name="connsiteY251" fmla="*/ 996315 h 1395730"/>
              <a:gd name="connsiteX252" fmla="*/ 1031240 w 1395729"/>
              <a:gd name="connsiteY252" fmla="*/ 835660 h 1395730"/>
              <a:gd name="connsiteX253" fmla="*/ 1037590 w 1395729"/>
              <a:gd name="connsiteY253" fmla="*/ 829310 h 1395730"/>
              <a:gd name="connsiteX254" fmla="*/ 1053465 w 1395729"/>
              <a:gd name="connsiteY254" fmla="*/ 845185 h 1395730"/>
              <a:gd name="connsiteX255" fmla="*/ 1031240 w 1395729"/>
              <a:gd name="connsiteY255" fmla="*/ 845185 h 1395730"/>
              <a:gd name="connsiteX256" fmla="*/ 1031240 w 1395729"/>
              <a:gd name="connsiteY256" fmla="*/ 835660 h 1395730"/>
              <a:gd name="connsiteX257" fmla="*/ 1115695 w 1395729"/>
              <a:gd name="connsiteY257" fmla="*/ 524510 h 1395730"/>
              <a:gd name="connsiteX258" fmla="*/ 1151255 w 1395729"/>
              <a:gd name="connsiteY258" fmla="*/ 488950 h 1395730"/>
              <a:gd name="connsiteX259" fmla="*/ 1165860 w 1395729"/>
              <a:gd name="connsiteY259" fmla="*/ 503555 h 1395730"/>
              <a:gd name="connsiteX260" fmla="*/ 1165860 w 1395729"/>
              <a:gd name="connsiteY260" fmla="*/ 524510 h 1395730"/>
              <a:gd name="connsiteX261" fmla="*/ 1115695 w 1395729"/>
              <a:gd name="connsiteY261" fmla="*/ 524510 h 1395730"/>
              <a:gd name="connsiteX262" fmla="*/ 1165860 w 1395729"/>
              <a:gd name="connsiteY262" fmla="*/ 229870 h 1395730"/>
              <a:gd name="connsiteX263" fmla="*/ 1165860 w 1395729"/>
              <a:gd name="connsiteY263" fmla="*/ 467360 h 1395730"/>
              <a:gd name="connsiteX264" fmla="*/ 1151255 w 1395729"/>
              <a:gd name="connsiteY264" fmla="*/ 452755 h 1395730"/>
              <a:gd name="connsiteX265" fmla="*/ 1079500 w 1395729"/>
              <a:gd name="connsiteY265" fmla="*/ 524510 h 1395730"/>
              <a:gd name="connsiteX266" fmla="*/ 1031240 w 1395729"/>
              <a:gd name="connsiteY266" fmla="*/ 524510 h 1395730"/>
              <a:gd name="connsiteX267" fmla="*/ 1031240 w 1395729"/>
              <a:gd name="connsiteY267" fmla="*/ 364490 h 1395730"/>
              <a:gd name="connsiteX268" fmla="*/ 871220 w 1395729"/>
              <a:gd name="connsiteY268" fmla="*/ 364490 h 1395730"/>
              <a:gd name="connsiteX269" fmla="*/ 871220 w 1395729"/>
              <a:gd name="connsiteY269" fmla="*/ 316230 h 1395730"/>
              <a:gd name="connsiteX270" fmla="*/ 942975 w 1395729"/>
              <a:gd name="connsiteY270" fmla="*/ 244475 h 1395730"/>
              <a:gd name="connsiteX271" fmla="*/ 928370 w 1395729"/>
              <a:gd name="connsiteY271" fmla="*/ 229870 h 1395730"/>
              <a:gd name="connsiteX272" fmla="*/ 1165860 w 1395729"/>
              <a:gd name="connsiteY272" fmla="*/ 229870 h 1395730"/>
              <a:gd name="connsiteX273" fmla="*/ 891540 w 1395729"/>
              <a:gd name="connsiteY273" fmla="*/ 229870 h 1395730"/>
              <a:gd name="connsiteX274" fmla="*/ 906145 w 1395729"/>
              <a:gd name="connsiteY274" fmla="*/ 244475 h 1395730"/>
              <a:gd name="connsiteX275" fmla="*/ 870585 w 1395729"/>
              <a:gd name="connsiteY275" fmla="*/ 280035 h 1395730"/>
              <a:gd name="connsiteX276" fmla="*/ 870585 w 1395729"/>
              <a:gd name="connsiteY276" fmla="*/ 229870 h 1395730"/>
              <a:gd name="connsiteX277" fmla="*/ 891540 w 1395729"/>
              <a:gd name="connsiteY277" fmla="*/ 229870 h 1395730"/>
              <a:gd name="connsiteX278" fmla="*/ 697865 w 1395729"/>
              <a:gd name="connsiteY278" fmla="*/ 36195 h 1395730"/>
              <a:gd name="connsiteX279" fmla="*/ 866140 w 1395729"/>
              <a:gd name="connsiteY279" fmla="*/ 204470 h 1395730"/>
              <a:gd name="connsiteX280" fmla="*/ 845185 w 1395729"/>
              <a:gd name="connsiteY280" fmla="*/ 204470 h 1395730"/>
              <a:gd name="connsiteX281" fmla="*/ 845185 w 1395729"/>
              <a:gd name="connsiteY281" fmla="*/ 306070 h 1395730"/>
              <a:gd name="connsiteX282" fmla="*/ 810895 w 1395729"/>
              <a:gd name="connsiteY282" fmla="*/ 340360 h 1395730"/>
              <a:gd name="connsiteX283" fmla="*/ 697865 w 1395729"/>
              <a:gd name="connsiteY283" fmla="*/ 227330 h 1395730"/>
              <a:gd name="connsiteX284" fmla="*/ 584835 w 1395729"/>
              <a:gd name="connsiteY284" fmla="*/ 340360 h 1395730"/>
              <a:gd name="connsiteX285" fmla="*/ 550545 w 1395729"/>
              <a:gd name="connsiteY285" fmla="*/ 306070 h 1395730"/>
              <a:gd name="connsiteX286" fmla="*/ 550545 w 1395729"/>
              <a:gd name="connsiteY286" fmla="*/ 204470 h 1395730"/>
              <a:gd name="connsiteX287" fmla="*/ 529590 w 1395729"/>
              <a:gd name="connsiteY287" fmla="*/ 204470 h 1395730"/>
              <a:gd name="connsiteX288" fmla="*/ 697865 w 1395729"/>
              <a:gd name="connsiteY288" fmla="*/ 36195 h 1395730"/>
              <a:gd name="connsiteX289" fmla="*/ 504190 w 1395729"/>
              <a:gd name="connsiteY289" fmla="*/ 229870 h 1395730"/>
              <a:gd name="connsiteX290" fmla="*/ 525145 w 1395729"/>
              <a:gd name="connsiteY290" fmla="*/ 229870 h 1395730"/>
              <a:gd name="connsiteX291" fmla="*/ 525145 w 1395729"/>
              <a:gd name="connsiteY291" fmla="*/ 280035 h 1395730"/>
              <a:gd name="connsiteX292" fmla="*/ 489585 w 1395729"/>
              <a:gd name="connsiteY292" fmla="*/ 244475 h 1395730"/>
              <a:gd name="connsiteX293" fmla="*/ 504190 w 1395729"/>
              <a:gd name="connsiteY293" fmla="*/ 229870 h 1395730"/>
              <a:gd name="connsiteX294" fmla="*/ 229870 w 1395729"/>
              <a:gd name="connsiteY294" fmla="*/ 229870 h 1395730"/>
              <a:gd name="connsiteX295" fmla="*/ 467360 w 1395729"/>
              <a:gd name="connsiteY295" fmla="*/ 229870 h 1395730"/>
              <a:gd name="connsiteX296" fmla="*/ 452755 w 1395729"/>
              <a:gd name="connsiteY296" fmla="*/ 244475 h 1395730"/>
              <a:gd name="connsiteX297" fmla="*/ 524510 w 1395729"/>
              <a:gd name="connsiteY297" fmla="*/ 316230 h 1395730"/>
              <a:gd name="connsiteX298" fmla="*/ 524510 w 1395729"/>
              <a:gd name="connsiteY298" fmla="*/ 364490 h 1395730"/>
              <a:gd name="connsiteX299" fmla="*/ 364490 w 1395729"/>
              <a:gd name="connsiteY299" fmla="*/ 364490 h 1395730"/>
              <a:gd name="connsiteX300" fmla="*/ 364490 w 1395729"/>
              <a:gd name="connsiteY300" fmla="*/ 524510 h 1395730"/>
              <a:gd name="connsiteX301" fmla="*/ 316230 w 1395729"/>
              <a:gd name="connsiteY301" fmla="*/ 524510 h 1395730"/>
              <a:gd name="connsiteX302" fmla="*/ 244475 w 1395729"/>
              <a:gd name="connsiteY302" fmla="*/ 452755 h 1395730"/>
              <a:gd name="connsiteX303" fmla="*/ 229870 w 1395729"/>
              <a:gd name="connsiteY303" fmla="*/ 467360 h 1395730"/>
              <a:gd name="connsiteX304" fmla="*/ 229870 w 1395729"/>
              <a:gd name="connsiteY304" fmla="*/ 229870 h 1395730"/>
              <a:gd name="connsiteX305" fmla="*/ 229870 w 1395729"/>
              <a:gd name="connsiteY305" fmla="*/ 504190 h 1395730"/>
              <a:gd name="connsiteX306" fmla="*/ 244475 w 1395729"/>
              <a:gd name="connsiteY306" fmla="*/ 489585 h 1395730"/>
              <a:gd name="connsiteX307" fmla="*/ 280035 w 1395729"/>
              <a:gd name="connsiteY307" fmla="*/ 525145 h 1395730"/>
              <a:gd name="connsiteX308" fmla="*/ 229870 w 1395729"/>
              <a:gd name="connsiteY308" fmla="*/ 525145 h 1395730"/>
              <a:gd name="connsiteX309" fmla="*/ 229870 w 1395729"/>
              <a:gd name="connsiteY309" fmla="*/ 504190 h 1395730"/>
              <a:gd name="connsiteX310" fmla="*/ 36195 w 1395729"/>
              <a:gd name="connsiteY310" fmla="*/ 697865 h 1395730"/>
              <a:gd name="connsiteX311" fmla="*/ 204470 w 1395729"/>
              <a:gd name="connsiteY311" fmla="*/ 529590 h 1395730"/>
              <a:gd name="connsiteX312" fmla="*/ 204470 w 1395729"/>
              <a:gd name="connsiteY312" fmla="*/ 550545 h 1395730"/>
              <a:gd name="connsiteX313" fmla="*/ 306070 w 1395729"/>
              <a:gd name="connsiteY313" fmla="*/ 550545 h 1395730"/>
              <a:gd name="connsiteX314" fmla="*/ 340360 w 1395729"/>
              <a:gd name="connsiteY314" fmla="*/ 584835 h 1395730"/>
              <a:gd name="connsiteX315" fmla="*/ 227330 w 1395729"/>
              <a:gd name="connsiteY315" fmla="*/ 697865 h 1395730"/>
              <a:gd name="connsiteX316" fmla="*/ 340360 w 1395729"/>
              <a:gd name="connsiteY316" fmla="*/ 810895 h 1395730"/>
              <a:gd name="connsiteX317" fmla="*/ 306070 w 1395729"/>
              <a:gd name="connsiteY317" fmla="*/ 845185 h 1395730"/>
              <a:gd name="connsiteX318" fmla="*/ 204470 w 1395729"/>
              <a:gd name="connsiteY318" fmla="*/ 845185 h 1395730"/>
              <a:gd name="connsiteX319" fmla="*/ 204470 w 1395729"/>
              <a:gd name="connsiteY319" fmla="*/ 866140 h 1395730"/>
              <a:gd name="connsiteX320" fmla="*/ 36195 w 1395729"/>
              <a:gd name="connsiteY320" fmla="*/ 697865 h 1395730"/>
              <a:gd name="connsiteX321" fmla="*/ 280035 w 1395729"/>
              <a:gd name="connsiteY321" fmla="*/ 870585 h 1395730"/>
              <a:gd name="connsiteX322" fmla="*/ 244475 w 1395729"/>
              <a:gd name="connsiteY322" fmla="*/ 906145 h 1395730"/>
              <a:gd name="connsiteX323" fmla="*/ 229870 w 1395729"/>
              <a:gd name="connsiteY323" fmla="*/ 891540 h 1395730"/>
              <a:gd name="connsiteX324" fmla="*/ 229870 w 1395729"/>
              <a:gd name="connsiteY324" fmla="*/ 870585 h 1395730"/>
              <a:gd name="connsiteX325" fmla="*/ 280035 w 1395729"/>
              <a:gd name="connsiteY325" fmla="*/ 870585 h 1395730"/>
              <a:gd name="connsiteX326" fmla="*/ 229870 w 1395729"/>
              <a:gd name="connsiteY326" fmla="*/ 1165860 h 1395730"/>
              <a:gd name="connsiteX327" fmla="*/ 229870 w 1395729"/>
              <a:gd name="connsiteY327" fmla="*/ 928370 h 1395730"/>
              <a:gd name="connsiteX328" fmla="*/ 244475 w 1395729"/>
              <a:gd name="connsiteY328" fmla="*/ 942975 h 1395730"/>
              <a:gd name="connsiteX329" fmla="*/ 316230 w 1395729"/>
              <a:gd name="connsiteY329" fmla="*/ 871220 h 1395730"/>
              <a:gd name="connsiteX330" fmla="*/ 364490 w 1395729"/>
              <a:gd name="connsiteY330" fmla="*/ 871220 h 1395730"/>
              <a:gd name="connsiteX331" fmla="*/ 364490 w 1395729"/>
              <a:gd name="connsiteY331" fmla="*/ 1031240 h 1395730"/>
              <a:gd name="connsiteX332" fmla="*/ 524510 w 1395729"/>
              <a:gd name="connsiteY332" fmla="*/ 1031240 h 1395730"/>
              <a:gd name="connsiteX333" fmla="*/ 524510 w 1395729"/>
              <a:gd name="connsiteY333" fmla="*/ 1079500 h 1395730"/>
              <a:gd name="connsiteX334" fmla="*/ 452755 w 1395729"/>
              <a:gd name="connsiteY334" fmla="*/ 1151255 h 1395730"/>
              <a:gd name="connsiteX335" fmla="*/ 467360 w 1395729"/>
              <a:gd name="connsiteY335" fmla="*/ 1165860 h 1395730"/>
              <a:gd name="connsiteX336" fmla="*/ 229870 w 1395729"/>
              <a:gd name="connsiteY336" fmla="*/ 1165860 h 1395730"/>
              <a:gd name="connsiteX337" fmla="*/ 504190 w 1395729"/>
              <a:gd name="connsiteY337" fmla="*/ 1165860 h 1395730"/>
              <a:gd name="connsiteX338" fmla="*/ 489585 w 1395729"/>
              <a:gd name="connsiteY338" fmla="*/ 1151255 h 1395730"/>
              <a:gd name="connsiteX339" fmla="*/ 525145 w 1395729"/>
              <a:gd name="connsiteY339" fmla="*/ 1115695 h 1395730"/>
              <a:gd name="connsiteX340" fmla="*/ 525145 w 1395729"/>
              <a:gd name="connsiteY340" fmla="*/ 1165860 h 1395730"/>
              <a:gd name="connsiteX341" fmla="*/ 504190 w 1395729"/>
              <a:gd name="connsiteY341" fmla="*/ 1165860 h 1395730"/>
              <a:gd name="connsiteX342" fmla="*/ 697865 w 1395729"/>
              <a:gd name="connsiteY342" fmla="*/ 1359535 h 1395730"/>
              <a:gd name="connsiteX343" fmla="*/ 529590 w 1395729"/>
              <a:gd name="connsiteY343" fmla="*/ 1191260 h 1395730"/>
              <a:gd name="connsiteX344" fmla="*/ 550545 w 1395729"/>
              <a:gd name="connsiteY344" fmla="*/ 1191260 h 1395730"/>
              <a:gd name="connsiteX345" fmla="*/ 550545 w 1395729"/>
              <a:gd name="connsiteY345" fmla="*/ 1089660 h 1395730"/>
              <a:gd name="connsiteX346" fmla="*/ 584835 w 1395729"/>
              <a:gd name="connsiteY346" fmla="*/ 1055370 h 1395730"/>
              <a:gd name="connsiteX347" fmla="*/ 697865 w 1395729"/>
              <a:gd name="connsiteY347" fmla="*/ 1168400 h 1395730"/>
              <a:gd name="connsiteX348" fmla="*/ 810895 w 1395729"/>
              <a:gd name="connsiteY348" fmla="*/ 1055370 h 1395730"/>
              <a:gd name="connsiteX349" fmla="*/ 845185 w 1395729"/>
              <a:gd name="connsiteY349" fmla="*/ 1089660 h 1395730"/>
              <a:gd name="connsiteX350" fmla="*/ 845185 w 1395729"/>
              <a:gd name="connsiteY350" fmla="*/ 1191260 h 1395730"/>
              <a:gd name="connsiteX351" fmla="*/ 866140 w 1395729"/>
              <a:gd name="connsiteY351" fmla="*/ 1191260 h 1395730"/>
              <a:gd name="connsiteX352" fmla="*/ 697865 w 1395729"/>
              <a:gd name="connsiteY352" fmla="*/ 1359535 h 1395730"/>
              <a:gd name="connsiteX353" fmla="*/ 891540 w 1395729"/>
              <a:gd name="connsiteY353" fmla="*/ 1165860 h 1395730"/>
              <a:gd name="connsiteX354" fmla="*/ 871220 w 1395729"/>
              <a:gd name="connsiteY354" fmla="*/ 1165860 h 1395730"/>
              <a:gd name="connsiteX355" fmla="*/ 871220 w 1395729"/>
              <a:gd name="connsiteY355" fmla="*/ 1115695 h 1395730"/>
              <a:gd name="connsiteX356" fmla="*/ 906780 w 1395729"/>
              <a:gd name="connsiteY356" fmla="*/ 1151255 h 1395730"/>
              <a:gd name="connsiteX357" fmla="*/ 891540 w 1395729"/>
              <a:gd name="connsiteY357" fmla="*/ 1165860 h 1395730"/>
              <a:gd name="connsiteX358" fmla="*/ 928370 w 1395729"/>
              <a:gd name="connsiteY358" fmla="*/ 1165860 h 1395730"/>
              <a:gd name="connsiteX359" fmla="*/ 942975 w 1395729"/>
              <a:gd name="connsiteY359" fmla="*/ 1151255 h 1395730"/>
              <a:gd name="connsiteX360" fmla="*/ 871220 w 1395729"/>
              <a:gd name="connsiteY360" fmla="*/ 1079500 h 1395730"/>
              <a:gd name="connsiteX361" fmla="*/ 871220 w 1395729"/>
              <a:gd name="connsiteY361" fmla="*/ 1031240 h 1395730"/>
              <a:gd name="connsiteX362" fmla="*/ 1031240 w 1395729"/>
              <a:gd name="connsiteY362" fmla="*/ 1031240 h 1395730"/>
              <a:gd name="connsiteX363" fmla="*/ 1031240 w 1395729"/>
              <a:gd name="connsiteY363" fmla="*/ 871220 h 1395730"/>
              <a:gd name="connsiteX364" fmla="*/ 1079500 w 1395729"/>
              <a:gd name="connsiteY364" fmla="*/ 871220 h 1395730"/>
              <a:gd name="connsiteX365" fmla="*/ 1151255 w 1395729"/>
              <a:gd name="connsiteY365" fmla="*/ 942975 h 1395730"/>
              <a:gd name="connsiteX366" fmla="*/ 1165860 w 1395729"/>
              <a:gd name="connsiteY366" fmla="*/ 928370 h 1395730"/>
              <a:gd name="connsiteX367" fmla="*/ 1165860 w 1395729"/>
              <a:gd name="connsiteY367" fmla="*/ 1165860 h 1395730"/>
              <a:gd name="connsiteX368" fmla="*/ 928370 w 1395729"/>
              <a:gd name="connsiteY368" fmla="*/ 1165860 h 139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Lst>
            <a:rect l="l" t="t" r="r" b="b"/>
            <a:pathLst>
              <a:path w="1395729" h="1395730">
                <a:moveTo>
                  <a:pt x="1191260" y="902335"/>
                </a:moveTo>
                <a:lnTo>
                  <a:pt x="1395730" y="697865"/>
                </a:lnTo>
                <a:lnTo>
                  <a:pt x="1191260" y="493395"/>
                </a:lnTo>
                <a:lnTo>
                  <a:pt x="1191260" y="204470"/>
                </a:lnTo>
                <a:lnTo>
                  <a:pt x="902335" y="204470"/>
                </a:lnTo>
                <a:lnTo>
                  <a:pt x="697865" y="0"/>
                </a:lnTo>
                <a:lnTo>
                  <a:pt x="493395" y="204470"/>
                </a:lnTo>
                <a:lnTo>
                  <a:pt x="204470" y="204470"/>
                </a:lnTo>
                <a:lnTo>
                  <a:pt x="204470" y="493395"/>
                </a:lnTo>
                <a:lnTo>
                  <a:pt x="0" y="697865"/>
                </a:lnTo>
                <a:lnTo>
                  <a:pt x="204470" y="902335"/>
                </a:lnTo>
                <a:lnTo>
                  <a:pt x="204470" y="1191260"/>
                </a:lnTo>
                <a:lnTo>
                  <a:pt x="493395" y="1191260"/>
                </a:lnTo>
                <a:lnTo>
                  <a:pt x="697865" y="1395730"/>
                </a:lnTo>
                <a:lnTo>
                  <a:pt x="902335" y="1191260"/>
                </a:lnTo>
                <a:lnTo>
                  <a:pt x="1191260" y="1191260"/>
                </a:lnTo>
                <a:lnTo>
                  <a:pt x="1191260" y="902335"/>
                </a:lnTo>
                <a:close/>
                <a:moveTo>
                  <a:pt x="1359535" y="697865"/>
                </a:moveTo>
                <a:lnTo>
                  <a:pt x="1191260" y="866140"/>
                </a:lnTo>
                <a:lnTo>
                  <a:pt x="1191260" y="845185"/>
                </a:lnTo>
                <a:lnTo>
                  <a:pt x="1089660" y="845185"/>
                </a:lnTo>
                <a:lnTo>
                  <a:pt x="1055370" y="810895"/>
                </a:lnTo>
                <a:lnTo>
                  <a:pt x="1168400" y="697865"/>
                </a:lnTo>
                <a:lnTo>
                  <a:pt x="1055370" y="584835"/>
                </a:lnTo>
                <a:lnTo>
                  <a:pt x="1089660" y="550545"/>
                </a:lnTo>
                <a:lnTo>
                  <a:pt x="1191260" y="550545"/>
                </a:lnTo>
                <a:lnTo>
                  <a:pt x="1191260" y="529590"/>
                </a:lnTo>
                <a:lnTo>
                  <a:pt x="1359535" y="697865"/>
                </a:lnTo>
                <a:close/>
                <a:moveTo>
                  <a:pt x="1165860" y="891540"/>
                </a:moveTo>
                <a:lnTo>
                  <a:pt x="1151255" y="906145"/>
                </a:lnTo>
                <a:lnTo>
                  <a:pt x="1115695" y="870585"/>
                </a:lnTo>
                <a:lnTo>
                  <a:pt x="1165860" y="870585"/>
                </a:lnTo>
                <a:lnTo>
                  <a:pt x="1165860" y="891540"/>
                </a:lnTo>
                <a:close/>
                <a:moveTo>
                  <a:pt x="390525" y="870585"/>
                </a:moveTo>
                <a:lnTo>
                  <a:pt x="400050" y="870585"/>
                </a:lnTo>
                <a:lnTo>
                  <a:pt x="471170" y="942340"/>
                </a:lnTo>
                <a:lnTo>
                  <a:pt x="471170" y="942340"/>
                </a:lnTo>
                <a:lnTo>
                  <a:pt x="524510" y="995680"/>
                </a:lnTo>
                <a:lnTo>
                  <a:pt x="524510" y="1005205"/>
                </a:lnTo>
                <a:lnTo>
                  <a:pt x="389890" y="1005205"/>
                </a:lnTo>
                <a:lnTo>
                  <a:pt x="389890" y="870585"/>
                </a:lnTo>
                <a:close/>
                <a:moveTo>
                  <a:pt x="1005840" y="524510"/>
                </a:moveTo>
                <a:lnTo>
                  <a:pt x="996315" y="524510"/>
                </a:lnTo>
                <a:lnTo>
                  <a:pt x="924560" y="452755"/>
                </a:lnTo>
                <a:lnTo>
                  <a:pt x="924560" y="452755"/>
                </a:lnTo>
                <a:lnTo>
                  <a:pt x="871220" y="399415"/>
                </a:lnTo>
                <a:lnTo>
                  <a:pt x="871220" y="389890"/>
                </a:lnTo>
                <a:lnTo>
                  <a:pt x="1005840" y="389890"/>
                </a:lnTo>
                <a:lnTo>
                  <a:pt x="1005840" y="524510"/>
                </a:lnTo>
                <a:close/>
                <a:moveTo>
                  <a:pt x="985520" y="845185"/>
                </a:moveTo>
                <a:lnTo>
                  <a:pt x="863600" y="845185"/>
                </a:lnTo>
                <a:lnTo>
                  <a:pt x="728980" y="710565"/>
                </a:lnTo>
                <a:lnTo>
                  <a:pt x="919480" y="710565"/>
                </a:lnTo>
                <a:lnTo>
                  <a:pt x="1005840" y="796925"/>
                </a:lnTo>
                <a:lnTo>
                  <a:pt x="1005840" y="824865"/>
                </a:lnTo>
                <a:lnTo>
                  <a:pt x="985520" y="845185"/>
                </a:lnTo>
                <a:close/>
                <a:moveTo>
                  <a:pt x="825500" y="1005205"/>
                </a:moveTo>
                <a:lnTo>
                  <a:pt x="797560" y="1005205"/>
                </a:lnTo>
                <a:lnTo>
                  <a:pt x="711200" y="918845"/>
                </a:lnTo>
                <a:lnTo>
                  <a:pt x="711200" y="728345"/>
                </a:lnTo>
                <a:lnTo>
                  <a:pt x="845820" y="862965"/>
                </a:lnTo>
                <a:lnTo>
                  <a:pt x="845820" y="984885"/>
                </a:lnTo>
                <a:lnTo>
                  <a:pt x="825500" y="1005205"/>
                </a:lnTo>
                <a:close/>
                <a:moveTo>
                  <a:pt x="570865" y="1005205"/>
                </a:moveTo>
                <a:lnTo>
                  <a:pt x="551180" y="985520"/>
                </a:lnTo>
                <a:lnTo>
                  <a:pt x="551180" y="863600"/>
                </a:lnTo>
                <a:lnTo>
                  <a:pt x="685800" y="728980"/>
                </a:lnTo>
                <a:lnTo>
                  <a:pt x="685800" y="919480"/>
                </a:lnTo>
                <a:lnTo>
                  <a:pt x="599440" y="1005840"/>
                </a:lnTo>
                <a:lnTo>
                  <a:pt x="570865" y="1005840"/>
                </a:lnTo>
                <a:close/>
                <a:moveTo>
                  <a:pt x="436245" y="870585"/>
                </a:moveTo>
                <a:lnTo>
                  <a:pt x="506730" y="870585"/>
                </a:lnTo>
                <a:lnTo>
                  <a:pt x="471170" y="906145"/>
                </a:lnTo>
                <a:lnTo>
                  <a:pt x="436245" y="870585"/>
                </a:lnTo>
                <a:close/>
                <a:moveTo>
                  <a:pt x="390525" y="825500"/>
                </a:moveTo>
                <a:lnTo>
                  <a:pt x="390525" y="797560"/>
                </a:lnTo>
                <a:lnTo>
                  <a:pt x="476885" y="711200"/>
                </a:lnTo>
                <a:lnTo>
                  <a:pt x="667385" y="711200"/>
                </a:lnTo>
                <a:lnTo>
                  <a:pt x="532765" y="845820"/>
                </a:lnTo>
                <a:lnTo>
                  <a:pt x="410845" y="845820"/>
                </a:lnTo>
                <a:lnTo>
                  <a:pt x="390525" y="825500"/>
                </a:lnTo>
                <a:close/>
                <a:moveTo>
                  <a:pt x="390525" y="635000"/>
                </a:moveTo>
                <a:lnTo>
                  <a:pt x="440690" y="685165"/>
                </a:lnTo>
                <a:lnTo>
                  <a:pt x="390525" y="685165"/>
                </a:lnTo>
                <a:lnTo>
                  <a:pt x="390525" y="635000"/>
                </a:lnTo>
                <a:close/>
                <a:moveTo>
                  <a:pt x="390525" y="570230"/>
                </a:moveTo>
                <a:lnTo>
                  <a:pt x="410210" y="550545"/>
                </a:lnTo>
                <a:lnTo>
                  <a:pt x="532130" y="550545"/>
                </a:lnTo>
                <a:lnTo>
                  <a:pt x="666750" y="685165"/>
                </a:lnTo>
                <a:lnTo>
                  <a:pt x="476250" y="685165"/>
                </a:lnTo>
                <a:lnTo>
                  <a:pt x="389890" y="598805"/>
                </a:lnTo>
                <a:lnTo>
                  <a:pt x="389890" y="570230"/>
                </a:lnTo>
                <a:close/>
                <a:moveTo>
                  <a:pt x="471170" y="489585"/>
                </a:moveTo>
                <a:lnTo>
                  <a:pt x="506730" y="525145"/>
                </a:lnTo>
                <a:lnTo>
                  <a:pt x="436245" y="525145"/>
                </a:lnTo>
                <a:lnTo>
                  <a:pt x="471170" y="489585"/>
                </a:lnTo>
                <a:close/>
                <a:moveTo>
                  <a:pt x="570865" y="389890"/>
                </a:moveTo>
                <a:lnTo>
                  <a:pt x="598805" y="389890"/>
                </a:lnTo>
                <a:lnTo>
                  <a:pt x="685165" y="476250"/>
                </a:lnTo>
                <a:lnTo>
                  <a:pt x="685165" y="666750"/>
                </a:lnTo>
                <a:lnTo>
                  <a:pt x="550545" y="532130"/>
                </a:lnTo>
                <a:lnTo>
                  <a:pt x="550545" y="410210"/>
                </a:lnTo>
                <a:lnTo>
                  <a:pt x="570865" y="389890"/>
                </a:lnTo>
                <a:close/>
                <a:moveTo>
                  <a:pt x="825500" y="389890"/>
                </a:moveTo>
                <a:lnTo>
                  <a:pt x="845185" y="409575"/>
                </a:lnTo>
                <a:lnTo>
                  <a:pt x="845185" y="531495"/>
                </a:lnTo>
                <a:lnTo>
                  <a:pt x="710565" y="666115"/>
                </a:lnTo>
                <a:lnTo>
                  <a:pt x="710565" y="475615"/>
                </a:lnTo>
                <a:lnTo>
                  <a:pt x="796925" y="389255"/>
                </a:lnTo>
                <a:lnTo>
                  <a:pt x="825500" y="389255"/>
                </a:lnTo>
                <a:close/>
                <a:moveTo>
                  <a:pt x="1005840" y="570230"/>
                </a:moveTo>
                <a:lnTo>
                  <a:pt x="1005840" y="598170"/>
                </a:lnTo>
                <a:lnTo>
                  <a:pt x="919480" y="684530"/>
                </a:lnTo>
                <a:lnTo>
                  <a:pt x="728980" y="684530"/>
                </a:lnTo>
                <a:lnTo>
                  <a:pt x="863600" y="549910"/>
                </a:lnTo>
                <a:lnTo>
                  <a:pt x="985520" y="549910"/>
                </a:lnTo>
                <a:lnTo>
                  <a:pt x="1005840" y="570230"/>
                </a:lnTo>
                <a:close/>
                <a:moveTo>
                  <a:pt x="1005840" y="760730"/>
                </a:moveTo>
                <a:lnTo>
                  <a:pt x="955675" y="710565"/>
                </a:lnTo>
                <a:lnTo>
                  <a:pt x="1005840" y="710565"/>
                </a:lnTo>
                <a:lnTo>
                  <a:pt x="1005840" y="760730"/>
                </a:lnTo>
                <a:close/>
                <a:moveTo>
                  <a:pt x="955675" y="685165"/>
                </a:moveTo>
                <a:lnTo>
                  <a:pt x="1005840" y="635000"/>
                </a:lnTo>
                <a:lnTo>
                  <a:pt x="1005840" y="685165"/>
                </a:lnTo>
                <a:lnTo>
                  <a:pt x="955675" y="685165"/>
                </a:lnTo>
                <a:close/>
                <a:moveTo>
                  <a:pt x="889000" y="524510"/>
                </a:moveTo>
                <a:lnTo>
                  <a:pt x="924560" y="488950"/>
                </a:lnTo>
                <a:lnTo>
                  <a:pt x="960120" y="524510"/>
                </a:lnTo>
                <a:lnTo>
                  <a:pt x="889000" y="524510"/>
                </a:lnTo>
                <a:close/>
                <a:moveTo>
                  <a:pt x="871220" y="506730"/>
                </a:moveTo>
                <a:lnTo>
                  <a:pt x="871220" y="436245"/>
                </a:lnTo>
                <a:lnTo>
                  <a:pt x="906780" y="471805"/>
                </a:lnTo>
                <a:lnTo>
                  <a:pt x="871220" y="506730"/>
                </a:lnTo>
                <a:close/>
                <a:moveTo>
                  <a:pt x="710565" y="440055"/>
                </a:moveTo>
                <a:lnTo>
                  <a:pt x="710565" y="389890"/>
                </a:lnTo>
                <a:lnTo>
                  <a:pt x="760730" y="389890"/>
                </a:lnTo>
                <a:lnTo>
                  <a:pt x="710565" y="440055"/>
                </a:lnTo>
                <a:close/>
                <a:moveTo>
                  <a:pt x="685165" y="440055"/>
                </a:moveTo>
                <a:lnTo>
                  <a:pt x="635000" y="389890"/>
                </a:lnTo>
                <a:lnTo>
                  <a:pt x="685165" y="389890"/>
                </a:lnTo>
                <a:lnTo>
                  <a:pt x="685165" y="440055"/>
                </a:lnTo>
                <a:close/>
                <a:moveTo>
                  <a:pt x="525145" y="506730"/>
                </a:moveTo>
                <a:lnTo>
                  <a:pt x="489585" y="471170"/>
                </a:lnTo>
                <a:lnTo>
                  <a:pt x="525145" y="435610"/>
                </a:lnTo>
                <a:lnTo>
                  <a:pt x="525145" y="506730"/>
                </a:lnTo>
                <a:close/>
                <a:moveTo>
                  <a:pt x="440055" y="710565"/>
                </a:moveTo>
                <a:lnTo>
                  <a:pt x="389890" y="760730"/>
                </a:lnTo>
                <a:lnTo>
                  <a:pt x="389890" y="710565"/>
                </a:lnTo>
                <a:lnTo>
                  <a:pt x="440055" y="710565"/>
                </a:lnTo>
                <a:close/>
                <a:moveTo>
                  <a:pt x="525145" y="889000"/>
                </a:moveTo>
                <a:lnTo>
                  <a:pt x="525145" y="959485"/>
                </a:lnTo>
                <a:lnTo>
                  <a:pt x="489585" y="923925"/>
                </a:lnTo>
                <a:lnTo>
                  <a:pt x="525145" y="889000"/>
                </a:lnTo>
                <a:close/>
                <a:moveTo>
                  <a:pt x="685165" y="955675"/>
                </a:moveTo>
                <a:lnTo>
                  <a:pt x="685165" y="1005840"/>
                </a:lnTo>
                <a:lnTo>
                  <a:pt x="635000" y="1005840"/>
                </a:lnTo>
                <a:lnTo>
                  <a:pt x="685165" y="955675"/>
                </a:lnTo>
                <a:close/>
                <a:moveTo>
                  <a:pt x="710565" y="955675"/>
                </a:moveTo>
                <a:lnTo>
                  <a:pt x="760730" y="1005840"/>
                </a:lnTo>
                <a:lnTo>
                  <a:pt x="710565" y="1005840"/>
                </a:lnTo>
                <a:lnTo>
                  <a:pt x="710565" y="955675"/>
                </a:lnTo>
                <a:close/>
                <a:moveTo>
                  <a:pt x="871220" y="889000"/>
                </a:moveTo>
                <a:lnTo>
                  <a:pt x="906780" y="924560"/>
                </a:lnTo>
                <a:lnTo>
                  <a:pt x="871220" y="960120"/>
                </a:lnTo>
                <a:lnTo>
                  <a:pt x="871220" y="889000"/>
                </a:lnTo>
                <a:close/>
                <a:moveTo>
                  <a:pt x="889000" y="870585"/>
                </a:moveTo>
                <a:lnTo>
                  <a:pt x="960120" y="870585"/>
                </a:lnTo>
                <a:lnTo>
                  <a:pt x="924560" y="906145"/>
                </a:lnTo>
                <a:lnTo>
                  <a:pt x="889000" y="870585"/>
                </a:lnTo>
                <a:close/>
                <a:moveTo>
                  <a:pt x="1031240" y="786130"/>
                </a:moveTo>
                <a:lnTo>
                  <a:pt x="1031240" y="710565"/>
                </a:lnTo>
                <a:lnTo>
                  <a:pt x="1031240" y="684530"/>
                </a:lnTo>
                <a:lnTo>
                  <a:pt x="1031240" y="608965"/>
                </a:lnTo>
                <a:lnTo>
                  <a:pt x="1037590" y="602615"/>
                </a:lnTo>
                <a:lnTo>
                  <a:pt x="1132840" y="697865"/>
                </a:lnTo>
                <a:lnTo>
                  <a:pt x="1037590" y="793115"/>
                </a:lnTo>
                <a:lnTo>
                  <a:pt x="1031240" y="786130"/>
                </a:lnTo>
                <a:close/>
                <a:moveTo>
                  <a:pt x="1031240" y="559435"/>
                </a:moveTo>
                <a:lnTo>
                  <a:pt x="1031240" y="549910"/>
                </a:lnTo>
                <a:lnTo>
                  <a:pt x="1053465" y="549910"/>
                </a:lnTo>
                <a:lnTo>
                  <a:pt x="1037590" y="565785"/>
                </a:lnTo>
                <a:lnTo>
                  <a:pt x="1031240" y="559435"/>
                </a:lnTo>
                <a:close/>
                <a:moveTo>
                  <a:pt x="836295" y="364490"/>
                </a:moveTo>
                <a:lnTo>
                  <a:pt x="829945" y="358140"/>
                </a:lnTo>
                <a:lnTo>
                  <a:pt x="845820" y="342265"/>
                </a:lnTo>
                <a:lnTo>
                  <a:pt x="845820" y="364490"/>
                </a:lnTo>
                <a:lnTo>
                  <a:pt x="836295" y="364490"/>
                </a:lnTo>
                <a:close/>
                <a:moveTo>
                  <a:pt x="786765" y="364490"/>
                </a:moveTo>
                <a:lnTo>
                  <a:pt x="711200" y="364490"/>
                </a:lnTo>
                <a:lnTo>
                  <a:pt x="685165" y="364490"/>
                </a:lnTo>
                <a:lnTo>
                  <a:pt x="609600" y="364490"/>
                </a:lnTo>
                <a:lnTo>
                  <a:pt x="603250" y="358140"/>
                </a:lnTo>
                <a:lnTo>
                  <a:pt x="698500" y="262890"/>
                </a:lnTo>
                <a:lnTo>
                  <a:pt x="793750" y="358140"/>
                </a:lnTo>
                <a:lnTo>
                  <a:pt x="786765" y="364490"/>
                </a:lnTo>
                <a:close/>
                <a:moveTo>
                  <a:pt x="560070" y="364490"/>
                </a:moveTo>
                <a:lnTo>
                  <a:pt x="550545" y="364490"/>
                </a:lnTo>
                <a:lnTo>
                  <a:pt x="550545" y="342265"/>
                </a:lnTo>
                <a:lnTo>
                  <a:pt x="566420" y="358140"/>
                </a:lnTo>
                <a:lnTo>
                  <a:pt x="560070" y="364490"/>
                </a:lnTo>
                <a:close/>
                <a:moveTo>
                  <a:pt x="525145" y="399415"/>
                </a:moveTo>
                <a:lnTo>
                  <a:pt x="471805" y="452755"/>
                </a:lnTo>
                <a:lnTo>
                  <a:pt x="471805" y="452755"/>
                </a:lnTo>
                <a:lnTo>
                  <a:pt x="400050" y="524510"/>
                </a:lnTo>
                <a:lnTo>
                  <a:pt x="390525" y="524510"/>
                </a:lnTo>
                <a:lnTo>
                  <a:pt x="390525" y="389890"/>
                </a:lnTo>
                <a:lnTo>
                  <a:pt x="525145" y="389890"/>
                </a:lnTo>
                <a:lnTo>
                  <a:pt x="525145" y="399415"/>
                </a:lnTo>
                <a:close/>
                <a:moveTo>
                  <a:pt x="364490" y="559435"/>
                </a:moveTo>
                <a:lnTo>
                  <a:pt x="358140" y="565785"/>
                </a:lnTo>
                <a:lnTo>
                  <a:pt x="342265" y="549910"/>
                </a:lnTo>
                <a:lnTo>
                  <a:pt x="364490" y="549910"/>
                </a:lnTo>
                <a:lnTo>
                  <a:pt x="364490" y="559435"/>
                </a:lnTo>
                <a:close/>
                <a:moveTo>
                  <a:pt x="364490" y="608965"/>
                </a:moveTo>
                <a:lnTo>
                  <a:pt x="364490" y="684530"/>
                </a:lnTo>
                <a:lnTo>
                  <a:pt x="364490" y="710565"/>
                </a:lnTo>
                <a:lnTo>
                  <a:pt x="364490" y="786130"/>
                </a:lnTo>
                <a:lnTo>
                  <a:pt x="358140" y="792480"/>
                </a:lnTo>
                <a:lnTo>
                  <a:pt x="262890" y="697230"/>
                </a:lnTo>
                <a:lnTo>
                  <a:pt x="358140" y="601980"/>
                </a:lnTo>
                <a:lnTo>
                  <a:pt x="364490" y="608965"/>
                </a:lnTo>
                <a:close/>
                <a:moveTo>
                  <a:pt x="364490" y="835660"/>
                </a:moveTo>
                <a:lnTo>
                  <a:pt x="364490" y="845185"/>
                </a:lnTo>
                <a:lnTo>
                  <a:pt x="342265" y="845185"/>
                </a:lnTo>
                <a:lnTo>
                  <a:pt x="358140" y="829310"/>
                </a:lnTo>
                <a:lnTo>
                  <a:pt x="364490" y="835660"/>
                </a:lnTo>
                <a:close/>
                <a:moveTo>
                  <a:pt x="560070" y="1031240"/>
                </a:moveTo>
                <a:lnTo>
                  <a:pt x="566420" y="1037590"/>
                </a:lnTo>
                <a:lnTo>
                  <a:pt x="550545" y="1053465"/>
                </a:lnTo>
                <a:lnTo>
                  <a:pt x="550545" y="1031240"/>
                </a:lnTo>
                <a:lnTo>
                  <a:pt x="560070" y="1031240"/>
                </a:lnTo>
                <a:close/>
                <a:moveTo>
                  <a:pt x="609600" y="1031240"/>
                </a:moveTo>
                <a:lnTo>
                  <a:pt x="685165" y="1031240"/>
                </a:lnTo>
                <a:lnTo>
                  <a:pt x="711200" y="1031240"/>
                </a:lnTo>
                <a:lnTo>
                  <a:pt x="786765" y="1031240"/>
                </a:lnTo>
                <a:lnTo>
                  <a:pt x="793115" y="1037590"/>
                </a:lnTo>
                <a:lnTo>
                  <a:pt x="697865" y="1132840"/>
                </a:lnTo>
                <a:lnTo>
                  <a:pt x="602615" y="1037590"/>
                </a:lnTo>
                <a:lnTo>
                  <a:pt x="609600" y="1031240"/>
                </a:lnTo>
                <a:close/>
                <a:moveTo>
                  <a:pt x="836295" y="1031240"/>
                </a:moveTo>
                <a:lnTo>
                  <a:pt x="845820" y="1031240"/>
                </a:lnTo>
                <a:lnTo>
                  <a:pt x="845820" y="1053465"/>
                </a:lnTo>
                <a:lnTo>
                  <a:pt x="829945" y="1037590"/>
                </a:lnTo>
                <a:lnTo>
                  <a:pt x="836295" y="1031240"/>
                </a:lnTo>
                <a:close/>
                <a:moveTo>
                  <a:pt x="871220" y="996315"/>
                </a:moveTo>
                <a:lnTo>
                  <a:pt x="924560" y="942975"/>
                </a:lnTo>
                <a:lnTo>
                  <a:pt x="942975" y="924560"/>
                </a:lnTo>
                <a:lnTo>
                  <a:pt x="996315" y="871220"/>
                </a:lnTo>
                <a:lnTo>
                  <a:pt x="1005840" y="871220"/>
                </a:lnTo>
                <a:lnTo>
                  <a:pt x="1005840" y="1005840"/>
                </a:lnTo>
                <a:lnTo>
                  <a:pt x="871220" y="1005840"/>
                </a:lnTo>
                <a:lnTo>
                  <a:pt x="871220" y="996315"/>
                </a:lnTo>
                <a:close/>
                <a:moveTo>
                  <a:pt x="1031240" y="835660"/>
                </a:moveTo>
                <a:lnTo>
                  <a:pt x="1037590" y="829310"/>
                </a:lnTo>
                <a:lnTo>
                  <a:pt x="1053465" y="845185"/>
                </a:lnTo>
                <a:lnTo>
                  <a:pt x="1031240" y="845185"/>
                </a:lnTo>
                <a:lnTo>
                  <a:pt x="1031240" y="835660"/>
                </a:lnTo>
                <a:close/>
                <a:moveTo>
                  <a:pt x="1115695" y="524510"/>
                </a:moveTo>
                <a:lnTo>
                  <a:pt x="1151255" y="488950"/>
                </a:lnTo>
                <a:lnTo>
                  <a:pt x="1165860" y="503555"/>
                </a:lnTo>
                <a:lnTo>
                  <a:pt x="1165860" y="524510"/>
                </a:lnTo>
                <a:lnTo>
                  <a:pt x="1115695" y="524510"/>
                </a:lnTo>
                <a:close/>
                <a:moveTo>
                  <a:pt x="1165860" y="229870"/>
                </a:moveTo>
                <a:lnTo>
                  <a:pt x="1165860" y="467360"/>
                </a:lnTo>
                <a:lnTo>
                  <a:pt x="1151255" y="452755"/>
                </a:lnTo>
                <a:lnTo>
                  <a:pt x="1079500" y="524510"/>
                </a:lnTo>
                <a:lnTo>
                  <a:pt x="1031240" y="524510"/>
                </a:lnTo>
                <a:lnTo>
                  <a:pt x="1031240" y="364490"/>
                </a:lnTo>
                <a:lnTo>
                  <a:pt x="871220" y="364490"/>
                </a:lnTo>
                <a:lnTo>
                  <a:pt x="871220" y="316230"/>
                </a:lnTo>
                <a:lnTo>
                  <a:pt x="942975" y="244475"/>
                </a:lnTo>
                <a:lnTo>
                  <a:pt x="928370" y="229870"/>
                </a:lnTo>
                <a:lnTo>
                  <a:pt x="1165860" y="229870"/>
                </a:lnTo>
                <a:close/>
                <a:moveTo>
                  <a:pt x="891540" y="229870"/>
                </a:moveTo>
                <a:lnTo>
                  <a:pt x="906145" y="244475"/>
                </a:lnTo>
                <a:lnTo>
                  <a:pt x="870585" y="280035"/>
                </a:lnTo>
                <a:lnTo>
                  <a:pt x="870585" y="229870"/>
                </a:lnTo>
                <a:lnTo>
                  <a:pt x="891540" y="229870"/>
                </a:lnTo>
                <a:close/>
                <a:moveTo>
                  <a:pt x="697865" y="36195"/>
                </a:moveTo>
                <a:lnTo>
                  <a:pt x="866140" y="204470"/>
                </a:lnTo>
                <a:lnTo>
                  <a:pt x="845185" y="204470"/>
                </a:lnTo>
                <a:lnTo>
                  <a:pt x="845185" y="306070"/>
                </a:lnTo>
                <a:lnTo>
                  <a:pt x="810895" y="340360"/>
                </a:lnTo>
                <a:lnTo>
                  <a:pt x="697865" y="227330"/>
                </a:lnTo>
                <a:lnTo>
                  <a:pt x="584835" y="340360"/>
                </a:lnTo>
                <a:lnTo>
                  <a:pt x="550545" y="306070"/>
                </a:lnTo>
                <a:lnTo>
                  <a:pt x="550545" y="204470"/>
                </a:lnTo>
                <a:lnTo>
                  <a:pt x="529590" y="204470"/>
                </a:lnTo>
                <a:lnTo>
                  <a:pt x="697865" y="36195"/>
                </a:lnTo>
                <a:close/>
                <a:moveTo>
                  <a:pt x="504190" y="229870"/>
                </a:moveTo>
                <a:lnTo>
                  <a:pt x="525145" y="229870"/>
                </a:lnTo>
                <a:lnTo>
                  <a:pt x="525145" y="280035"/>
                </a:lnTo>
                <a:lnTo>
                  <a:pt x="489585" y="244475"/>
                </a:lnTo>
                <a:lnTo>
                  <a:pt x="504190" y="229870"/>
                </a:lnTo>
                <a:close/>
                <a:moveTo>
                  <a:pt x="229870" y="229870"/>
                </a:moveTo>
                <a:lnTo>
                  <a:pt x="467360" y="229870"/>
                </a:lnTo>
                <a:lnTo>
                  <a:pt x="452755" y="244475"/>
                </a:lnTo>
                <a:lnTo>
                  <a:pt x="524510" y="316230"/>
                </a:lnTo>
                <a:lnTo>
                  <a:pt x="524510" y="364490"/>
                </a:lnTo>
                <a:lnTo>
                  <a:pt x="364490" y="364490"/>
                </a:lnTo>
                <a:lnTo>
                  <a:pt x="364490" y="524510"/>
                </a:lnTo>
                <a:lnTo>
                  <a:pt x="316230" y="524510"/>
                </a:lnTo>
                <a:lnTo>
                  <a:pt x="244475" y="452755"/>
                </a:lnTo>
                <a:lnTo>
                  <a:pt x="229870" y="467360"/>
                </a:lnTo>
                <a:lnTo>
                  <a:pt x="229870" y="229870"/>
                </a:lnTo>
                <a:close/>
                <a:moveTo>
                  <a:pt x="229870" y="504190"/>
                </a:moveTo>
                <a:lnTo>
                  <a:pt x="244475" y="489585"/>
                </a:lnTo>
                <a:lnTo>
                  <a:pt x="280035" y="525145"/>
                </a:lnTo>
                <a:lnTo>
                  <a:pt x="229870" y="525145"/>
                </a:lnTo>
                <a:lnTo>
                  <a:pt x="229870" y="504190"/>
                </a:lnTo>
                <a:close/>
                <a:moveTo>
                  <a:pt x="36195" y="697865"/>
                </a:moveTo>
                <a:lnTo>
                  <a:pt x="204470" y="529590"/>
                </a:lnTo>
                <a:lnTo>
                  <a:pt x="204470" y="550545"/>
                </a:lnTo>
                <a:lnTo>
                  <a:pt x="306070" y="550545"/>
                </a:lnTo>
                <a:lnTo>
                  <a:pt x="340360" y="584835"/>
                </a:lnTo>
                <a:lnTo>
                  <a:pt x="227330" y="697865"/>
                </a:lnTo>
                <a:lnTo>
                  <a:pt x="340360" y="810895"/>
                </a:lnTo>
                <a:lnTo>
                  <a:pt x="306070" y="845185"/>
                </a:lnTo>
                <a:lnTo>
                  <a:pt x="204470" y="845185"/>
                </a:lnTo>
                <a:lnTo>
                  <a:pt x="204470" y="866140"/>
                </a:lnTo>
                <a:lnTo>
                  <a:pt x="36195" y="697865"/>
                </a:lnTo>
                <a:close/>
                <a:moveTo>
                  <a:pt x="280035" y="870585"/>
                </a:moveTo>
                <a:lnTo>
                  <a:pt x="244475" y="906145"/>
                </a:lnTo>
                <a:lnTo>
                  <a:pt x="229870" y="891540"/>
                </a:lnTo>
                <a:lnTo>
                  <a:pt x="229870" y="870585"/>
                </a:lnTo>
                <a:lnTo>
                  <a:pt x="280035" y="870585"/>
                </a:lnTo>
                <a:close/>
                <a:moveTo>
                  <a:pt x="229870" y="1165860"/>
                </a:moveTo>
                <a:lnTo>
                  <a:pt x="229870" y="928370"/>
                </a:lnTo>
                <a:lnTo>
                  <a:pt x="244475" y="942975"/>
                </a:lnTo>
                <a:lnTo>
                  <a:pt x="316230" y="871220"/>
                </a:lnTo>
                <a:lnTo>
                  <a:pt x="364490" y="871220"/>
                </a:lnTo>
                <a:lnTo>
                  <a:pt x="364490" y="1031240"/>
                </a:lnTo>
                <a:lnTo>
                  <a:pt x="524510" y="1031240"/>
                </a:lnTo>
                <a:lnTo>
                  <a:pt x="524510" y="1079500"/>
                </a:lnTo>
                <a:lnTo>
                  <a:pt x="452755" y="1151255"/>
                </a:lnTo>
                <a:lnTo>
                  <a:pt x="467360" y="1165860"/>
                </a:lnTo>
                <a:lnTo>
                  <a:pt x="229870" y="1165860"/>
                </a:lnTo>
                <a:close/>
                <a:moveTo>
                  <a:pt x="504190" y="1165860"/>
                </a:moveTo>
                <a:lnTo>
                  <a:pt x="489585" y="1151255"/>
                </a:lnTo>
                <a:lnTo>
                  <a:pt x="525145" y="1115695"/>
                </a:lnTo>
                <a:lnTo>
                  <a:pt x="525145" y="1165860"/>
                </a:lnTo>
                <a:lnTo>
                  <a:pt x="504190" y="1165860"/>
                </a:lnTo>
                <a:close/>
                <a:moveTo>
                  <a:pt x="697865" y="1359535"/>
                </a:moveTo>
                <a:lnTo>
                  <a:pt x="529590" y="1191260"/>
                </a:lnTo>
                <a:lnTo>
                  <a:pt x="550545" y="1191260"/>
                </a:lnTo>
                <a:lnTo>
                  <a:pt x="550545" y="1089660"/>
                </a:lnTo>
                <a:lnTo>
                  <a:pt x="584835" y="1055370"/>
                </a:lnTo>
                <a:lnTo>
                  <a:pt x="697865" y="1168400"/>
                </a:lnTo>
                <a:lnTo>
                  <a:pt x="810895" y="1055370"/>
                </a:lnTo>
                <a:lnTo>
                  <a:pt x="845185" y="1089660"/>
                </a:lnTo>
                <a:lnTo>
                  <a:pt x="845185" y="1191260"/>
                </a:lnTo>
                <a:lnTo>
                  <a:pt x="866140" y="1191260"/>
                </a:lnTo>
                <a:lnTo>
                  <a:pt x="697865" y="1359535"/>
                </a:lnTo>
                <a:close/>
                <a:moveTo>
                  <a:pt x="891540" y="1165860"/>
                </a:moveTo>
                <a:lnTo>
                  <a:pt x="871220" y="1165860"/>
                </a:lnTo>
                <a:lnTo>
                  <a:pt x="871220" y="1115695"/>
                </a:lnTo>
                <a:lnTo>
                  <a:pt x="906780" y="1151255"/>
                </a:lnTo>
                <a:lnTo>
                  <a:pt x="891540" y="1165860"/>
                </a:lnTo>
                <a:close/>
                <a:moveTo>
                  <a:pt x="928370" y="1165860"/>
                </a:moveTo>
                <a:lnTo>
                  <a:pt x="942975" y="1151255"/>
                </a:lnTo>
                <a:lnTo>
                  <a:pt x="871220" y="1079500"/>
                </a:lnTo>
                <a:lnTo>
                  <a:pt x="871220" y="1031240"/>
                </a:lnTo>
                <a:lnTo>
                  <a:pt x="1031240" y="1031240"/>
                </a:lnTo>
                <a:lnTo>
                  <a:pt x="1031240" y="871220"/>
                </a:lnTo>
                <a:lnTo>
                  <a:pt x="1079500" y="871220"/>
                </a:lnTo>
                <a:lnTo>
                  <a:pt x="1151255" y="942975"/>
                </a:lnTo>
                <a:lnTo>
                  <a:pt x="1165860" y="928370"/>
                </a:lnTo>
                <a:lnTo>
                  <a:pt x="1165860" y="1165860"/>
                </a:lnTo>
                <a:lnTo>
                  <a:pt x="928370" y="1165860"/>
                </a:lnTo>
                <a:close/>
              </a:path>
            </a:pathLst>
          </a:custGeom>
          <a:solidFill>
            <a:schemeClr val="accent4">
              <a:lumMod val="20000"/>
              <a:lumOff val="80000"/>
              <a:alpha val="60000"/>
            </a:schemeClr>
          </a:solidFill>
          <a:ln w="6350" cap="flat">
            <a:noFill/>
            <a:prstDash val="solid"/>
            <a:miter/>
          </a:ln>
        </p:spPr>
        <p:txBody>
          <a:bodyPr rtlCol="0" anchor="ctr"/>
          <a:lstStyle/>
          <a:p>
            <a:endParaRPr lang="en-US"/>
          </a:p>
        </p:txBody>
      </p:sp>
      <p:sp>
        <p:nvSpPr>
          <p:cNvPr id="22" name="Picture Placeholder 21">
            <a:extLst>
              <a:ext uri="{FF2B5EF4-FFF2-40B4-BE49-F238E27FC236}">
                <a16:creationId xmlns:a16="http://schemas.microsoft.com/office/drawing/2014/main" id="{2E2DD04D-B25C-42F7-BF86-D7A12DE9A50B}"/>
              </a:ext>
            </a:extLst>
          </p:cNvPr>
          <p:cNvSpPr>
            <a:spLocks noGrp="1"/>
          </p:cNvSpPr>
          <p:nvPr>
            <p:ph type="pic" sz="quarter" idx="14"/>
          </p:nvPr>
        </p:nvSpPr>
        <p:spPr/>
      </p:sp>
      <p:sp>
        <p:nvSpPr>
          <p:cNvPr id="24" name="Rectangle 23">
            <a:extLst>
              <a:ext uri="{FF2B5EF4-FFF2-40B4-BE49-F238E27FC236}">
                <a16:creationId xmlns:a16="http://schemas.microsoft.com/office/drawing/2014/main" id="{BC6AAF11-2EA4-4C47-AE39-1B894B603D93}"/>
              </a:ext>
            </a:extLst>
          </p:cNvPr>
          <p:cNvSpPr/>
          <p:nvPr/>
        </p:nvSpPr>
        <p:spPr>
          <a:xfrm>
            <a:off x="0" y="0"/>
            <a:ext cx="4062412" cy="6858000"/>
          </a:xfrm>
          <a:prstGeom prst="rect">
            <a:avLst/>
          </a:prstGeom>
          <a:solidFill>
            <a:schemeClr val="accent2">
              <a:lumMod val="2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44C70614-8159-45CB-859B-07F7C1CC3C13}"/>
              </a:ext>
            </a:extLst>
          </p:cNvPr>
          <p:cNvGrpSpPr/>
          <p:nvPr/>
        </p:nvGrpSpPr>
        <p:grpSpPr>
          <a:xfrm>
            <a:off x="4408900" y="1965000"/>
            <a:ext cx="2357719" cy="762723"/>
            <a:chOff x="1019175" y="5001272"/>
            <a:chExt cx="2357719" cy="762723"/>
          </a:xfrm>
        </p:grpSpPr>
        <p:sp>
          <p:nvSpPr>
            <p:cNvPr id="31" name="TextBox 30">
              <a:extLst>
                <a:ext uri="{FF2B5EF4-FFF2-40B4-BE49-F238E27FC236}">
                  <a16:creationId xmlns:a16="http://schemas.microsoft.com/office/drawing/2014/main" id="{9D1A3262-C27A-4A1C-A8E9-BCB4B57033E0}"/>
                </a:ext>
              </a:extLst>
            </p:cNvPr>
            <p:cNvSpPr txBox="1"/>
            <p:nvPr/>
          </p:nvSpPr>
          <p:spPr>
            <a:xfrm>
              <a:off x="1019176" y="5394663"/>
              <a:ext cx="2357718" cy="369332"/>
            </a:xfrm>
            <a:prstGeom prst="rect">
              <a:avLst/>
            </a:prstGeom>
            <a:noFill/>
          </p:spPr>
          <p:txBody>
            <a:bodyPr wrap="square" spcCol="0" rtlCol="0">
              <a:spAutoFit/>
            </a:bodyPr>
            <a:lstStyle/>
            <a:p>
              <a:r>
                <a:rPr lang="ar-AE" dirty="0">
                  <a:latin typeface="GS45_Arab(AndroidOS)" panose="02020603020101020101" pitchFamily="18" charset="-128"/>
                  <a:ea typeface="GS45_Arab(AndroidOS)" panose="02020603020101020101" pitchFamily="18" charset="-128"/>
                  <a:cs typeface="GS45_Arab(AndroidOS)" panose="02020603020101020101" pitchFamily="18" charset="-128"/>
                </a:rPr>
                <a:t>برمجة</a:t>
              </a:r>
              <a:r>
                <a:rPr lang="ar-AE" sz="1200" dirty="0">
                  <a:solidFill>
                    <a:schemeClr val="accent1">
                      <a:lumMod val="50000"/>
                    </a:schemeClr>
                  </a:solidFill>
                </a:rPr>
                <a:t> </a:t>
              </a:r>
              <a:endParaRPr lang="en-US" sz="1200" dirty="0">
                <a:solidFill>
                  <a:schemeClr val="accent1">
                    <a:lumMod val="50000"/>
                  </a:schemeClr>
                </a:solidFill>
              </a:endParaRPr>
            </a:p>
          </p:txBody>
        </p:sp>
        <p:sp>
          <p:nvSpPr>
            <p:cNvPr id="32" name="TextBox 31">
              <a:extLst>
                <a:ext uri="{FF2B5EF4-FFF2-40B4-BE49-F238E27FC236}">
                  <a16:creationId xmlns:a16="http://schemas.microsoft.com/office/drawing/2014/main" id="{014D07A6-7FF4-4711-BBFB-C9854BF9388C}"/>
                </a:ext>
              </a:extLst>
            </p:cNvPr>
            <p:cNvSpPr txBox="1"/>
            <p:nvPr/>
          </p:nvSpPr>
          <p:spPr>
            <a:xfrm>
              <a:off x="1019175" y="5001272"/>
              <a:ext cx="2038350" cy="400110"/>
            </a:xfrm>
            <a:prstGeom prst="rect">
              <a:avLst/>
            </a:prstGeom>
            <a:noFill/>
          </p:spPr>
          <p:txBody>
            <a:bodyPr wrap="square" rtlCol="0">
              <a:spAutoFit/>
            </a:bodyPr>
            <a:lstStyle/>
            <a:p>
              <a:r>
                <a:rPr lang="ar-AE" sz="2000" dirty="0">
                  <a:solidFill>
                    <a:schemeClr val="accent1">
                      <a:lumMod val="50000"/>
                    </a:schemeClr>
                  </a:solidFill>
                  <a:latin typeface="GS45_Arab(AndroidOS)" panose="02020603020101020101" pitchFamily="18" charset="-128"/>
                  <a:ea typeface="GS45_Arab(AndroidOS)" panose="02020603020101020101" pitchFamily="18" charset="-128"/>
                  <a:cs typeface="GS45_Arab(AndroidOS)" panose="02020603020101020101" pitchFamily="18" charset="-128"/>
                </a:rPr>
                <a:t>كوار </a:t>
              </a:r>
              <a:r>
                <a:rPr lang="ar-AE" sz="2000" dirty="0" smtClean="0">
                  <a:solidFill>
                    <a:schemeClr val="accent1">
                      <a:lumMod val="50000"/>
                    </a:schemeClr>
                  </a:solidFill>
                  <a:latin typeface="GS45_Arab(AndroidOS)" panose="02020603020101020101" pitchFamily="18" charset="-128"/>
                  <a:ea typeface="GS45_Arab(AndroidOS)" panose="02020603020101020101" pitchFamily="18" charset="-128"/>
                  <a:cs typeface="GS45_Arab(AndroidOS)" panose="02020603020101020101" pitchFamily="18" charset="-128"/>
                </a:rPr>
                <a:t>إيمان :</a:t>
              </a:r>
              <a:endParaRPr lang="en-US" sz="2000" dirty="0">
                <a:solidFill>
                  <a:schemeClr val="accent1">
                    <a:lumMod val="50000"/>
                  </a:schemeClr>
                </a:solidFill>
                <a:latin typeface="GS45_Arab(AndroidOS)" panose="02020603020101020101" pitchFamily="18" charset="-128"/>
                <a:ea typeface="GS45_Arab(AndroidOS)" panose="02020603020101020101" pitchFamily="18" charset="-128"/>
                <a:cs typeface="GS45_Arab(AndroidOS)" panose="02020603020101020101" pitchFamily="18" charset="-128"/>
              </a:endParaRPr>
            </a:p>
          </p:txBody>
        </p:sp>
      </p:grpSp>
      <p:grpSp>
        <p:nvGrpSpPr>
          <p:cNvPr id="33" name="Group 32">
            <a:extLst>
              <a:ext uri="{FF2B5EF4-FFF2-40B4-BE49-F238E27FC236}">
                <a16:creationId xmlns:a16="http://schemas.microsoft.com/office/drawing/2014/main" id="{FEBBB702-45B3-4125-9EAE-AEFA0DB20967}"/>
              </a:ext>
            </a:extLst>
          </p:cNvPr>
          <p:cNvGrpSpPr/>
          <p:nvPr/>
        </p:nvGrpSpPr>
        <p:grpSpPr>
          <a:xfrm>
            <a:off x="4408900" y="4465784"/>
            <a:ext cx="2357719" cy="804273"/>
            <a:chOff x="1019175" y="5001272"/>
            <a:chExt cx="2357719" cy="804273"/>
          </a:xfrm>
        </p:grpSpPr>
        <p:sp>
          <p:nvSpPr>
            <p:cNvPr id="34" name="TextBox 33">
              <a:extLst>
                <a:ext uri="{FF2B5EF4-FFF2-40B4-BE49-F238E27FC236}">
                  <a16:creationId xmlns:a16="http://schemas.microsoft.com/office/drawing/2014/main" id="{D175724A-647C-4997-8137-F6EBA8A61F47}"/>
                </a:ext>
              </a:extLst>
            </p:cNvPr>
            <p:cNvSpPr txBox="1"/>
            <p:nvPr/>
          </p:nvSpPr>
          <p:spPr>
            <a:xfrm>
              <a:off x="1019176" y="5394663"/>
              <a:ext cx="2357718" cy="410882"/>
            </a:xfrm>
            <a:prstGeom prst="rect">
              <a:avLst/>
            </a:prstGeom>
            <a:noFill/>
          </p:spPr>
          <p:txBody>
            <a:bodyPr wrap="square" spcCol="0" rtlCol="0">
              <a:spAutoFit/>
            </a:bodyPr>
            <a:lstStyle/>
            <a:p>
              <a:pPr>
                <a:lnSpc>
                  <a:spcPct val="120000"/>
                </a:lnSpc>
              </a:pPr>
              <a:r>
                <a:rPr lang="ar-AE" dirty="0">
                  <a:latin typeface="GS45_Arab(AndroidOS)" panose="02020603020101020101" pitchFamily="18" charset="-128"/>
                  <a:ea typeface="GS45_Arab(AndroidOS)" panose="02020603020101020101" pitchFamily="18" charset="-128"/>
                  <a:cs typeface="GS45_Arab(AndroidOS)" panose="02020603020101020101" pitchFamily="18" charset="-128"/>
                </a:rPr>
                <a:t>لغة عربية / برمجة </a:t>
              </a:r>
              <a:endParaRPr lang="en-US" dirty="0">
                <a:latin typeface="GS45_Arab(AndroidOS)" panose="02020603020101020101" pitchFamily="18" charset="-128"/>
                <a:ea typeface="GS45_Arab(AndroidOS)" panose="02020603020101020101" pitchFamily="18" charset="-128"/>
                <a:cs typeface="GS45_Arab(AndroidOS)" panose="02020603020101020101" pitchFamily="18" charset="-128"/>
              </a:endParaRPr>
            </a:p>
          </p:txBody>
        </p:sp>
        <p:sp>
          <p:nvSpPr>
            <p:cNvPr id="35" name="TextBox 34">
              <a:extLst>
                <a:ext uri="{FF2B5EF4-FFF2-40B4-BE49-F238E27FC236}">
                  <a16:creationId xmlns:a16="http://schemas.microsoft.com/office/drawing/2014/main" id="{0E5FBB31-6AF1-46A5-A8B7-D03BF1F10930}"/>
                </a:ext>
              </a:extLst>
            </p:cNvPr>
            <p:cNvSpPr txBox="1"/>
            <p:nvPr/>
          </p:nvSpPr>
          <p:spPr>
            <a:xfrm>
              <a:off x="1019175" y="5001272"/>
              <a:ext cx="2038350" cy="400110"/>
            </a:xfrm>
            <a:prstGeom prst="rect">
              <a:avLst/>
            </a:prstGeom>
            <a:noFill/>
          </p:spPr>
          <p:txBody>
            <a:bodyPr wrap="square" rtlCol="0">
              <a:spAutoFit/>
            </a:bodyPr>
            <a:lstStyle/>
            <a:p>
              <a:r>
                <a:rPr lang="ar-AE" sz="2000" dirty="0">
                  <a:solidFill>
                    <a:schemeClr val="accent1">
                      <a:lumMod val="50000"/>
                    </a:schemeClr>
                  </a:solidFill>
                  <a:latin typeface="GS45_Arab(AndroidOS)" panose="02020603020101020101" pitchFamily="18" charset="-128"/>
                  <a:ea typeface="GS45_Arab(AndroidOS)" panose="02020603020101020101" pitchFamily="18" charset="-128"/>
                  <a:cs typeface="GS45_Arab(AndroidOS)" panose="02020603020101020101" pitchFamily="18" charset="-128"/>
                </a:rPr>
                <a:t>عنتري شكيب أرسلان:</a:t>
              </a:r>
              <a:endParaRPr lang="en-US" sz="2000" dirty="0">
                <a:solidFill>
                  <a:schemeClr val="accent1">
                    <a:lumMod val="50000"/>
                  </a:schemeClr>
                </a:solidFill>
                <a:latin typeface="GS45_Arab(AndroidOS)" panose="02020603020101020101" pitchFamily="18" charset="-128"/>
                <a:ea typeface="GS45_Arab(AndroidOS)" panose="02020603020101020101" pitchFamily="18" charset="-128"/>
                <a:cs typeface="GS45_Arab(AndroidOS)" panose="02020603020101020101" pitchFamily="18" charset="-128"/>
              </a:endParaRPr>
            </a:p>
          </p:txBody>
        </p:sp>
      </p:grpSp>
      <p:grpSp>
        <p:nvGrpSpPr>
          <p:cNvPr id="36" name="Group 35">
            <a:extLst>
              <a:ext uri="{FF2B5EF4-FFF2-40B4-BE49-F238E27FC236}">
                <a16:creationId xmlns:a16="http://schemas.microsoft.com/office/drawing/2014/main" id="{EE31405B-FE8E-42B3-BD01-01DA59E08DB8}"/>
              </a:ext>
            </a:extLst>
          </p:cNvPr>
          <p:cNvGrpSpPr/>
          <p:nvPr/>
        </p:nvGrpSpPr>
        <p:grpSpPr>
          <a:xfrm>
            <a:off x="9828239" y="4465784"/>
            <a:ext cx="2357719" cy="787601"/>
            <a:chOff x="1019175" y="5001272"/>
            <a:chExt cx="2357719" cy="787601"/>
          </a:xfrm>
        </p:grpSpPr>
        <p:sp>
          <p:nvSpPr>
            <p:cNvPr id="37" name="TextBox 36">
              <a:extLst>
                <a:ext uri="{FF2B5EF4-FFF2-40B4-BE49-F238E27FC236}">
                  <a16:creationId xmlns:a16="http://schemas.microsoft.com/office/drawing/2014/main" id="{F3FF842C-EEC7-4248-AA2E-B7AE3AF68657}"/>
                </a:ext>
              </a:extLst>
            </p:cNvPr>
            <p:cNvSpPr txBox="1"/>
            <p:nvPr/>
          </p:nvSpPr>
          <p:spPr>
            <a:xfrm>
              <a:off x="1019176" y="5394663"/>
              <a:ext cx="2357718" cy="394210"/>
            </a:xfrm>
            <a:prstGeom prst="rect">
              <a:avLst/>
            </a:prstGeom>
            <a:noFill/>
          </p:spPr>
          <p:txBody>
            <a:bodyPr wrap="square" spcCol="0" rtlCol="0">
              <a:spAutoFit/>
            </a:bodyPr>
            <a:lstStyle/>
            <a:p>
              <a:pPr>
                <a:lnSpc>
                  <a:spcPct val="120000"/>
                </a:lnSpc>
              </a:pPr>
              <a:r>
                <a:rPr lang="ar-AE" dirty="0"/>
                <a:t>برمجة</a:t>
              </a:r>
              <a:endParaRPr lang="en-US" sz="1200" dirty="0"/>
            </a:p>
          </p:txBody>
        </p:sp>
        <p:sp>
          <p:nvSpPr>
            <p:cNvPr id="38" name="TextBox 37">
              <a:extLst>
                <a:ext uri="{FF2B5EF4-FFF2-40B4-BE49-F238E27FC236}">
                  <a16:creationId xmlns:a16="http://schemas.microsoft.com/office/drawing/2014/main" id="{3CD7470E-E4E0-43E0-9DB6-A1FFC69838E8}"/>
                </a:ext>
              </a:extLst>
            </p:cNvPr>
            <p:cNvSpPr txBox="1"/>
            <p:nvPr/>
          </p:nvSpPr>
          <p:spPr>
            <a:xfrm>
              <a:off x="1019175" y="5001272"/>
              <a:ext cx="2038350" cy="400110"/>
            </a:xfrm>
            <a:prstGeom prst="rect">
              <a:avLst/>
            </a:prstGeom>
            <a:noFill/>
          </p:spPr>
          <p:txBody>
            <a:bodyPr wrap="square" rtlCol="0">
              <a:spAutoFit/>
            </a:bodyPr>
            <a:lstStyle/>
            <a:p>
              <a:r>
                <a:rPr lang="ar-AE" sz="2000" dirty="0">
                  <a:solidFill>
                    <a:schemeClr val="accent1">
                      <a:lumMod val="50000"/>
                    </a:schemeClr>
                  </a:solidFill>
                  <a:latin typeface="GS45_Arab(AndroidOS)" panose="02020603020101020101" pitchFamily="18" charset="-128"/>
                  <a:ea typeface="GS45_Arab(AndroidOS)" panose="02020603020101020101" pitchFamily="18" charset="-128"/>
                  <a:cs typeface="GS45_Arab(AndroidOS)" panose="02020603020101020101" pitchFamily="18" charset="-128"/>
                </a:rPr>
                <a:t>مروموز محمد رياض :</a:t>
              </a:r>
              <a:endParaRPr lang="ar-AE" sz="2000" dirty="0">
                <a:solidFill>
                  <a:schemeClr val="accent1">
                    <a:lumMod val="50000"/>
                  </a:schemeClr>
                </a:solidFill>
                <a:latin typeface="GS45_Arab(AndroidOS)" panose="02020603020101020101" pitchFamily="18" charset="-128"/>
                <a:ea typeface="GS45_Arab(AndroidOS)" panose="02020603020101020101" pitchFamily="18" charset="-128"/>
                <a:cs typeface="GS45_Arab(AndroidOS)" panose="02020603020101020101" pitchFamily="18" charset="-128"/>
              </a:endParaRPr>
            </a:p>
          </p:txBody>
        </p:sp>
      </p:grpSp>
      <p:sp>
        <p:nvSpPr>
          <p:cNvPr id="39" name="TextBox 38">
            <a:extLst>
              <a:ext uri="{FF2B5EF4-FFF2-40B4-BE49-F238E27FC236}">
                <a16:creationId xmlns:a16="http://schemas.microsoft.com/office/drawing/2014/main" id="{A504DDB8-DDE5-479D-B89B-CB131C45207D}"/>
              </a:ext>
            </a:extLst>
          </p:cNvPr>
          <p:cNvSpPr txBox="1"/>
          <p:nvPr/>
        </p:nvSpPr>
        <p:spPr>
          <a:xfrm>
            <a:off x="4408900" y="640455"/>
            <a:ext cx="7651018" cy="1200329"/>
          </a:xfrm>
          <a:prstGeom prst="rect">
            <a:avLst/>
          </a:prstGeom>
          <a:noFill/>
          <a:effectLst/>
        </p:spPr>
        <p:txBody>
          <a:bodyPr wrap="square" rtlCol="0">
            <a:spAutoFit/>
          </a:bodyPr>
          <a:lstStyle/>
          <a:p>
            <a:pPr algn="r"/>
            <a:r>
              <a:rPr lang="ar-AE" sz="3600" dirty="0">
                <a:solidFill>
                  <a:schemeClr val="accent1">
                    <a:lumMod val="50000"/>
                  </a:schemeClr>
                </a:solidFill>
                <a:latin typeface="GS45_Arab(AndroidOS)" panose="02020603020101020101" pitchFamily="18" charset="-128"/>
                <a:ea typeface="GS45_Arab(AndroidOS)" panose="02020603020101020101" pitchFamily="18" charset="-128"/>
                <a:cs typeface="GS45_Arab(AndroidOS)" panose="02020603020101020101" pitchFamily="18" charset="-128"/>
              </a:rPr>
              <a:t>معلومات فريق العمل تتضمن الأسماء والتخصص الدقيق</a:t>
            </a:r>
            <a:endParaRPr lang="en-US" sz="3600" dirty="0">
              <a:solidFill>
                <a:schemeClr val="accent1">
                  <a:lumMod val="50000"/>
                </a:schemeClr>
              </a:solidFill>
              <a:latin typeface="GS45_Arab(AndroidOS)" panose="02020603020101020101" pitchFamily="18" charset="-128"/>
              <a:ea typeface="GS45_Arab(AndroidOS)" panose="02020603020101020101" pitchFamily="18" charset="-128"/>
              <a:cs typeface="GS45_Arab(AndroidOS)" panose="02020603020101020101" pitchFamily="18" charset="-128"/>
            </a:endParaRPr>
          </a:p>
        </p:txBody>
      </p:sp>
      <p:grpSp>
        <p:nvGrpSpPr>
          <p:cNvPr id="18" name="Group 17">
            <a:extLst>
              <a:ext uri="{FF2B5EF4-FFF2-40B4-BE49-F238E27FC236}">
                <a16:creationId xmlns:a16="http://schemas.microsoft.com/office/drawing/2014/main" id="{EE31405B-FE8E-42B3-BD01-01DA59E08DB8}"/>
              </a:ext>
            </a:extLst>
          </p:cNvPr>
          <p:cNvGrpSpPr/>
          <p:nvPr/>
        </p:nvGrpSpPr>
        <p:grpSpPr>
          <a:xfrm>
            <a:off x="9817793" y="1989059"/>
            <a:ext cx="2357719" cy="762723"/>
            <a:chOff x="1019175" y="5001272"/>
            <a:chExt cx="2357719" cy="762723"/>
          </a:xfrm>
        </p:grpSpPr>
        <p:sp>
          <p:nvSpPr>
            <p:cNvPr id="19" name="TextBox 18">
              <a:extLst>
                <a:ext uri="{FF2B5EF4-FFF2-40B4-BE49-F238E27FC236}">
                  <a16:creationId xmlns:a16="http://schemas.microsoft.com/office/drawing/2014/main" id="{F3FF842C-EEC7-4248-AA2E-B7AE3AF68657}"/>
                </a:ext>
              </a:extLst>
            </p:cNvPr>
            <p:cNvSpPr txBox="1"/>
            <p:nvPr/>
          </p:nvSpPr>
          <p:spPr>
            <a:xfrm>
              <a:off x="1019176" y="5394663"/>
              <a:ext cx="2357718" cy="369332"/>
            </a:xfrm>
            <a:prstGeom prst="rect">
              <a:avLst/>
            </a:prstGeom>
            <a:noFill/>
          </p:spPr>
          <p:txBody>
            <a:bodyPr wrap="square" spcCol="0" rtlCol="0">
              <a:spAutoFit/>
            </a:bodyPr>
            <a:lstStyle/>
            <a:p>
              <a:r>
                <a:rPr lang="ar-AE" dirty="0" smtClean="0">
                  <a:latin typeface="GS45_Arab(AndroidOS)" panose="02020603020101020101" pitchFamily="18" charset="-128"/>
                  <a:ea typeface="GS45_Arab(AndroidOS)" panose="02020603020101020101" pitchFamily="18" charset="-128"/>
                  <a:cs typeface="GS45_Arab(AndroidOS)" panose="02020603020101020101" pitchFamily="18" charset="-128"/>
                </a:rPr>
                <a:t>تصميم</a:t>
              </a:r>
              <a:r>
                <a:rPr lang="ar-AE" sz="1200" dirty="0" smtClean="0">
                  <a:solidFill>
                    <a:schemeClr val="accent1">
                      <a:lumMod val="50000"/>
                    </a:schemeClr>
                  </a:solidFill>
                </a:rPr>
                <a:t> </a:t>
              </a:r>
              <a:endParaRPr lang="en-US" sz="1200" dirty="0">
                <a:solidFill>
                  <a:schemeClr val="accent1">
                    <a:lumMod val="50000"/>
                  </a:schemeClr>
                </a:solidFill>
              </a:endParaRPr>
            </a:p>
          </p:txBody>
        </p:sp>
        <p:sp>
          <p:nvSpPr>
            <p:cNvPr id="20" name="TextBox 19">
              <a:extLst>
                <a:ext uri="{FF2B5EF4-FFF2-40B4-BE49-F238E27FC236}">
                  <a16:creationId xmlns:a16="http://schemas.microsoft.com/office/drawing/2014/main" id="{3CD7470E-E4E0-43E0-9DB6-A1FFC69838E8}"/>
                </a:ext>
              </a:extLst>
            </p:cNvPr>
            <p:cNvSpPr txBox="1"/>
            <p:nvPr/>
          </p:nvSpPr>
          <p:spPr>
            <a:xfrm>
              <a:off x="1019175" y="5001272"/>
              <a:ext cx="2038350" cy="400110"/>
            </a:xfrm>
            <a:prstGeom prst="rect">
              <a:avLst/>
            </a:prstGeom>
            <a:noFill/>
          </p:spPr>
          <p:txBody>
            <a:bodyPr wrap="square" rtlCol="0">
              <a:spAutoFit/>
            </a:bodyPr>
            <a:lstStyle/>
            <a:p>
              <a:r>
                <a:rPr lang="ar-AE" sz="2000" dirty="0">
                  <a:solidFill>
                    <a:schemeClr val="accent1">
                      <a:lumMod val="50000"/>
                    </a:schemeClr>
                  </a:solidFill>
                  <a:latin typeface="GS45_Arab(AndroidOS)" panose="02020603020101020101" pitchFamily="18" charset="-128"/>
                  <a:ea typeface="GS45_Arab(AndroidOS)" panose="02020603020101020101" pitchFamily="18" charset="-128"/>
                  <a:cs typeface="GS45_Arab(AndroidOS)" panose="02020603020101020101" pitchFamily="18" charset="-128"/>
                </a:rPr>
                <a:t>كوار </a:t>
              </a:r>
              <a:r>
                <a:rPr lang="ar-AE" sz="2000" dirty="0" smtClean="0">
                  <a:solidFill>
                    <a:schemeClr val="accent1">
                      <a:lumMod val="50000"/>
                    </a:schemeClr>
                  </a:solidFill>
                  <a:latin typeface="GS45_Arab(AndroidOS)" panose="02020603020101020101" pitchFamily="18" charset="-128"/>
                  <a:ea typeface="GS45_Arab(AndroidOS)" panose="02020603020101020101" pitchFamily="18" charset="-128"/>
                  <a:cs typeface="GS45_Arab(AndroidOS)" panose="02020603020101020101" pitchFamily="18" charset="-128"/>
                </a:rPr>
                <a:t>البشير :</a:t>
              </a:r>
              <a:endParaRPr lang="en-US" sz="2000" dirty="0">
                <a:solidFill>
                  <a:schemeClr val="accent1">
                    <a:lumMod val="50000"/>
                  </a:schemeClr>
                </a:solidFill>
                <a:latin typeface="GS45_Arab(AndroidOS)" panose="02020603020101020101" pitchFamily="18" charset="-128"/>
                <a:ea typeface="GS45_Arab(AndroidOS)" panose="02020603020101020101" pitchFamily="18" charset="-128"/>
                <a:cs typeface="GS45_Arab(AndroidOS)" panose="02020603020101020101" pitchFamily="18" charset="-128"/>
              </a:endParaRPr>
            </a:p>
          </p:txBody>
        </p:sp>
      </p:grpSp>
    </p:spTree>
    <p:extLst>
      <p:ext uri="{BB962C8B-B14F-4D97-AF65-F5344CB8AC3E}">
        <p14:creationId xmlns:p14="http://schemas.microsoft.com/office/powerpoint/2010/main" val="542805637"/>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236ABC7-176A-4EE2-B61A-CC50F748B9BF}"/>
              </a:ext>
            </a:extLst>
          </p:cNvPr>
          <p:cNvSpPr>
            <a:spLocks noGrp="1"/>
          </p:cNvSpPr>
          <p:nvPr>
            <p:ph type="pic" sz="quarter" idx="10"/>
          </p:nvPr>
        </p:nvSpPr>
        <p:spPr/>
      </p:sp>
      <p:sp>
        <p:nvSpPr>
          <p:cNvPr id="12" name="Rectangle 11">
            <a:extLst>
              <a:ext uri="{FF2B5EF4-FFF2-40B4-BE49-F238E27FC236}">
                <a16:creationId xmlns:a16="http://schemas.microsoft.com/office/drawing/2014/main" id="{669AE344-BA32-4DAE-AE88-B1E1A721D24D}"/>
              </a:ext>
            </a:extLst>
          </p:cNvPr>
          <p:cNvSpPr/>
          <p:nvPr/>
        </p:nvSpPr>
        <p:spPr>
          <a:xfrm>
            <a:off x="0" y="0"/>
            <a:ext cx="12192000" cy="6858000"/>
          </a:xfrm>
          <a:prstGeom prst="rect">
            <a:avLst/>
          </a:prstGeom>
          <a:solidFill>
            <a:schemeClr val="accent2">
              <a:lumMod val="2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068309FE-352F-44DA-B86C-C96113964A26}"/>
              </a:ext>
            </a:extLst>
          </p:cNvPr>
          <p:cNvSpPr/>
          <p:nvPr/>
        </p:nvSpPr>
        <p:spPr>
          <a:xfrm>
            <a:off x="3409633" y="742631"/>
            <a:ext cx="5372735" cy="5372738"/>
          </a:xfrm>
          <a:custGeom>
            <a:avLst/>
            <a:gdLst>
              <a:gd name="connsiteX0" fmla="*/ 1191260 w 1395729"/>
              <a:gd name="connsiteY0" fmla="*/ 902335 h 1395730"/>
              <a:gd name="connsiteX1" fmla="*/ 1395730 w 1395729"/>
              <a:gd name="connsiteY1" fmla="*/ 697865 h 1395730"/>
              <a:gd name="connsiteX2" fmla="*/ 1191260 w 1395729"/>
              <a:gd name="connsiteY2" fmla="*/ 493395 h 1395730"/>
              <a:gd name="connsiteX3" fmla="*/ 1191260 w 1395729"/>
              <a:gd name="connsiteY3" fmla="*/ 204470 h 1395730"/>
              <a:gd name="connsiteX4" fmla="*/ 902335 w 1395729"/>
              <a:gd name="connsiteY4" fmla="*/ 204470 h 1395730"/>
              <a:gd name="connsiteX5" fmla="*/ 697865 w 1395729"/>
              <a:gd name="connsiteY5" fmla="*/ 0 h 1395730"/>
              <a:gd name="connsiteX6" fmla="*/ 493395 w 1395729"/>
              <a:gd name="connsiteY6" fmla="*/ 204470 h 1395730"/>
              <a:gd name="connsiteX7" fmla="*/ 204470 w 1395729"/>
              <a:gd name="connsiteY7" fmla="*/ 204470 h 1395730"/>
              <a:gd name="connsiteX8" fmla="*/ 204470 w 1395729"/>
              <a:gd name="connsiteY8" fmla="*/ 493395 h 1395730"/>
              <a:gd name="connsiteX9" fmla="*/ 0 w 1395729"/>
              <a:gd name="connsiteY9" fmla="*/ 697865 h 1395730"/>
              <a:gd name="connsiteX10" fmla="*/ 204470 w 1395729"/>
              <a:gd name="connsiteY10" fmla="*/ 902335 h 1395730"/>
              <a:gd name="connsiteX11" fmla="*/ 204470 w 1395729"/>
              <a:gd name="connsiteY11" fmla="*/ 1191260 h 1395730"/>
              <a:gd name="connsiteX12" fmla="*/ 493395 w 1395729"/>
              <a:gd name="connsiteY12" fmla="*/ 1191260 h 1395730"/>
              <a:gd name="connsiteX13" fmla="*/ 697865 w 1395729"/>
              <a:gd name="connsiteY13" fmla="*/ 1395730 h 1395730"/>
              <a:gd name="connsiteX14" fmla="*/ 902335 w 1395729"/>
              <a:gd name="connsiteY14" fmla="*/ 1191260 h 1395730"/>
              <a:gd name="connsiteX15" fmla="*/ 1191260 w 1395729"/>
              <a:gd name="connsiteY15" fmla="*/ 1191260 h 1395730"/>
              <a:gd name="connsiteX16" fmla="*/ 1191260 w 1395729"/>
              <a:gd name="connsiteY16" fmla="*/ 902335 h 1395730"/>
              <a:gd name="connsiteX17" fmla="*/ 1359535 w 1395729"/>
              <a:gd name="connsiteY17" fmla="*/ 697865 h 1395730"/>
              <a:gd name="connsiteX18" fmla="*/ 1191260 w 1395729"/>
              <a:gd name="connsiteY18" fmla="*/ 866140 h 1395730"/>
              <a:gd name="connsiteX19" fmla="*/ 1191260 w 1395729"/>
              <a:gd name="connsiteY19" fmla="*/ 845185 h 1395730"/>
              <a:gd name="connsiteX20" fmla="*/ 1089660 w 1395729"/>
              <a:gd name="connsiteY20" fmla="*/ 845185 h 1395730"/>
              <a:gd name="connsiteX21" fmla="*/ 1055370 w 1395729"/>
              <a:gd name="connsiteY21" fmla="*/ 810895 h 1395730"/>
              <a:gd name="connsiteX22" fmla="*/ 1168400 w 1395729"/>
              <a:gd name="connsiteY22" fmla="*/ 697865 h 1395730"/>
              <a:gd name="connsiteX23" fmla="*/ 1055370 w 1395729"/>
              <a:gd name="connsiteY23" fmla="*/ 584835 h 1395730"/>
              <a:gd name="connsiteX24" fmla="*/ 1089660 w 1395729"/>
              <a:gd name="connsiteY24" fmla="*/ 550545 h 1395730"/>
              <a:gd name="connsiteX25" fmla="*/ 1191260 w 1395729"/>
              <a:gd name="connsiteY25" fmla="*/ 550545 h 1395730"/>
              <a:gd name="connsiteX26" fmla="*/ 1191260 w 1395729"/>
              <a:gd name="connsiteY26" fmla="*/ 529590 h 1395730"/>
              <a:gd name="connsiteX27" fmla="*/ 1359535 w 1395729"/>
              <a:gd name="connsiteY27" fmla="*/ 697865 h 1395730"/>
              <a:gd name="connsiteX28" fmla="*/ 1165860 w 1395729"/>
              <a:gd name="connsiteY28" fmla="*/ 891540 h 1395730"/>
              <a:gd name="connsiteX29" fmla="*/ 1151255 w 1395729"/>
              <a:gd name="connsiteY29" fmla="*/ 906145 h 1395730"/>
              <a:gd name="connsiteX30" fmla="*/ 1115695 w 1395729"/>
              <a:gd name="connsiteY30" fmla="*/ 870585 h 1395730"/>
              <a:gd name="connsiteX31" fmla="*/ 1165860 w 1395729"/>
              <a:gd name="connsiteY31" fmla="*/ 870585 h 1395730"/>
              <a:gd name="connsiteX32" fmla="*/ 1165860 w 1395729"/>
              <a:gd name="connsiteY32" fmla="*/ 891540 h 1395730"/>
              <a:gd name="connsiteX33" fmla="*/ 390525 w 1395729"/>
              <a:gd name="connsiteY33" fmla="*/ 870585 h 1395730"/>
              <a:gd name="connsiteX34" fmla="*/ 400050 w 1395729"/>
              <a:gd name="connsiteY34" fmla="*/ 870585 h 1395730"/>
              <a:gd name="connsiteX35" fmla="*/ 471170 w 1395729"/>
              <a:gd name="connsiteY35" fmla="*/ 942340 h 1395730"/>
              <a:gd name="connsiteX36" fmla="*/ 471170 w 1395729"/>
              <a:gd name="connsiteY36" fmla="*/ 942340 h 1395730"/>
              <a:gd name="connsiteX37" fmla="*/ 524510 w 1395729"/>
              <a:gd name="connsiteY37" fmla="*/ 995680 h 1395730"/>
              <a:gd name="connsiteX38" fmla="*/ 524510 w 1395729"/>
              <a:gd name="connsiteY38" fmla="*/ 1005205 h 1395730"/>
              <a:gd name="connsiteX39" fmla="*/ 389890 w 1395729"/>
              <a:gd name="connsiteY39" fmla="*/ 1005205 h 1395730"/>
              <a:gd name="connsiteX40" fmla="*/ 389890 w 1395729"/>
              <a:gd name="connsiteY40" fmla="*/ 870585 h 1395730"/>
              <a:gd name="connsiteX41" fmla="*/ 1005840 w 1395729"/>
              <a:gd name="connsiteY41" fmla="*/ 524510 h 1395730"/>
              <a:gd name="connsiteX42" fmla="*/ 996315 w 1395729"/>
              <a:gd name="connsiteY42" fmla="*/ 524510 h 1395730"/>
              <a:gd name="connsiteX43" fmla="*/ 924560 w 1395729"/>
              <a:gd name="connsiteY43" fmla="*/ 452755 h 1395730"/>
              <a:gd name="connsiteX44" fmla="*/ 924560 w 1395729"/>
              <a:gd name="connsiteY44" fmla="*/ 452755 h 1395730"/>
              <a:gd name="connsiteX45" fmla="*/ 871220 w 1395729"/>
              <a:gd name="connsiteY45" fmla="*/ 399415 h 1395730"/>
              <a:gd name="connsiteX46" fmla="*/ 871220 w 1395729"/>
              <a:gd name="connsiteY46" fmla="*/ 389890 h 1395730"/>
              <a:gd name="connsiteX47" fmla="*/ 1005840 w 1395729"/>
              <a:gd name="connsiteY47" fmla="*/ 389890 h 1395730"/>
              <a:gd name="connsiteX48" fmla="*/ 1005840 w 1395729"/>
              <a:gd name="connsiteY48" fmla="*/ 524510 h 1395730"/>
              <a:gd name="connsiteX49" fmla="*/ 985520 w 1395729"/>
              <a:gd name="connsiteY49" fmla="*/ 845185 h 1395730"/>
              <a:gd name="connsiteX50" fmla="*/ 863600 w 1395729"/>
              <a:gd name="connsiteY50" fmla="*/ 845185 h 1395730"/>
              <a:gd name="connsiteX51" fmla="*/ 728980 w 1395729"/>
              <a:gd name="connsiteY51" fmla="*/ 710565 h 1395730"/>
              <a:gd name="connsiteX52" fmla="*/ 919480 w 1395729"/>
              <a:gd name="connsiteY52" fmla="*/ 710565 h 1395730"/>
              <a:gd name="connsiteX53" fmla="*/ 1005840 w 1395729"/>
              <a:gd name="connsiteY53" fmla="*/ 796925 h 1395730"/>
              <a:gd name="connsiteX54" fmla="*/ 1005840 w 1395729"/>
              <a:gd name="connsiteY54" fmla="*/ 824865 h 1395730"/>
              <a:gd name="connsiteX55" fmla="*/ 985520 w 1395729"/>
              <a:gd name="connsiteY55" fmla="*/ 845185 h 1395730"/>
              <a:gd name="connsiteX56" fmla="*/ 825500 w 1395729"/>
              <a:gd name="connsiteY56" fmla="*/ 1005205 h 1395730"/>
              <a:gd name="connsiteX57" fmla="*/ 797560 w 1395729"/>
              <a:gd name="connsiteY57" fmla="*/ 1005205 h 1395730"/>
              <a:gd name="connsiteX58" fmla="*/ 711200 w 1395729"/>
              <a:gd name="connsiteY58" fmla="*/ 918845 h 1395730"/>
              <a:gd name="connsiteX59" fmla="*/ 711200 w 1395729"/>
              <a:gd name="connsiteY59" fmla="*/ 728345 h 1395730"/>
              <a:gd name="connsiteX60" fmla="*/ 845820 w 1395729"/>
              <a:gd name="connsiteY60" fmla="*/ 862965 h 1395730"/>
              <a:gd name="connsiteX61" fmla="*/ 845820 w 1395729"/>
              <a:gd name="connsiteY61" fmla="*/ 984885 h 1395730"/>
              <a:gd name="connsiteX62" fmla="*/ 825500 w 1395729"/>
              <a:gd name="connsiteY62" fmla="*/ 1005205 h 1395730"/>
              <a:gd name="connsiteX63" fmla="*/ 570865 w 1395729"/>
              <a:gd name="connsiteY63" fmla="*/ 1005205 h 1395730"/>
              <a:gd name="connsiteX64" fmla="*/ 551180 w 1395729"/>
              <a:gd name="connsiteY64" fmla="*/ 985520 h 1395730"/>
              <a:gd name="connsiteX65" fmla="*/ 551180 w 1395729"/>
              <a:gd name="connsiteY65" fmla="*/ 863600 h 1395730"/>
              <a:gd name="connsiteX66" fmla="*/ 685800 w 1395729"/>
              <a:gd name="connsiteY66" fmla="*/ 728980 h 1395730"/>
              <a:gd name="connsiteX67" fmla="*/ 685800 w 1395729"/>
              <a:gd name="connsiteY67" fmla="*/ 919480 h 1395730"/>
              <a:gd name="connsiteX68" fmla="*/ 599440 w 1395729"/>
              <a:gd name="connsiteY68" fmla="*/ 1005840 h 1395730"/>
              <a:gd name="connsiteX69" fmla="*/ 570865 w 1395729"/>
              <a:gd name="connsiteY69" fmla="*/ 1005840 h 1395730"/>
              <a:gd name="connsiteX70" fmla="*/ 436245 w 1395729"/>
              <a:gd name="connsiteY70" fmla="*/ 870585 h 1395730"/>
              <a:gd name="connsiteX71" fmla="*/ 506730 w 1395729"/>
              <a:gd name="connsiteY71" fmla="*/ 870585 h 1395730"/>
              <a:gd name="connsiteX72" fmla="*/ 471170 w 1395729"/>
              <a:gd name="connsiteY72" fmla="*/ 906145 h 1395730"/>
              <a:gd name="connsiteX73" fmla="*/ 436245 w 1395729"/>
              <a:gd name="connsiteY73" fmla="*/ 870585 h 1395730"/>
              <a:gd name="connsiteX74" fmla="*/ 390525 w 1395729"/>
              <a:gd name="connsiteY74" fmla="*/ 825500 h 1395730"/>
              <a:gd name="connsiteX75" fmla="*/ 390525 w 1395729"/>
              <a:gd name="connsiteY75" fmla="*/ 797560 h 1395730"/>
              <a:gd name="connsiteX76" fmla="*/ 476885 w 1395729"/>
              <a:gd name="connsiteY76" fmla="*/ 711200 h 1395730"/>
              <a:gd name="connsiteX77" fmla="*/ 667385 w 1395729"/>
              <a:gd name="connsiteY77" fmla="*/ 711200 h 1395730"/>
              <a:gd name="connsiteX78" fmla="*/ 532765 w 1395729"/>
              <a:gd name="connsiteY78" fmla="*/ 845820 h 1395730"/>
              <a:gd name="connsiteX79" fmla="*/ 410845 w 1395729"/>
              <a:gd name="connsiteY79" fmla="*/ 845820 h 1395730"/>
              <a:gd name="connsiteX80" fmla="*/ 390525 w 1395729"/>
              <a:gd name="connsiteY80" fmla="*/ 825500 h 1395730"/>
              <a:gd name="connsiteX81" fmla="*/ 390525 w 1395729"/>
              <a:gd name="connsiteY81" fmla="*/ 635000 h 1395730"/>
              <a:gd name="connsiteX82" fmla="*/ 440690 w 1395729"/>
              <a:gd name="connsiteY82" fmla="*/ 685165 h 1395730"/>
              <a:gd name="connsiteX83" fmla="*/ 390525 w 1395729"/>
              <a:gd name="connsiteY83" fmla="*/ 685165 h 1395730"/>
              <a:gd name="connsiteX84" fmla="*/ 390525 w 1395729"/>
              <a:gd name="connsiteY84" fmla="*/ 635000 h 1395730"/>
              <a:gd name="connsiteX85" fmla="*/ 390525 w 1395729"/>
              <a:gd name="connsiteY85" fmla="*/ 570230 h 1395730"/>
              <a:gd name="connsiteX86" fmla="*/ 410210 w 1395729"/>
              <a:gd name="connsiteY86" fmla="*/ 550545 h 1395730"/>
              <a:gd name="connsiteX87" fmla="*/ 532130 w 1395729"/>
              <a:gd name="connsiteY87" fmla="*/ 550545 h 1395730"/>
              <a:gd name="connsiteX88" fmla="*/ 666750 w 1395729"/>
              <a:gd name="connsiteY88" fmla="*/ 685165 h 1395730"/>
              <a:gd name="connsiteX89" fmla="*/ 476250 w 1395729"/>
              <a:gd name="connsiteY89" fmla="*/ 685165 h 1395730"/>
              <a:gd name="connsiteX90" fmla="*/ 389890 w 1395729"/>
              <a:gd name="connsiteY90" fmla="*/ 598805 h 1395730"/>
              <a:gd name="connsiteX91" fmla="*/ 389890 w 1395729"/>
              <a:gd name="connsiteY91" fmla="*/ 570230 h 1395730"/>
              <a:gd name="connsiteX92" fmla="*/ 471170 w 1395729"/>
              <a:gd name="connsiteY92" fmla="*/ 489585 h 1395730"/>
              <a:gd name="connsiteX93" fmla="*/ 506730 w 1395729"/>
              <a:gd name="connsiteY93" fmla="*/ 525145 h 1395730"/>
              <a:gd name="connsiteX94" fmla="*/ 436245 w 1395729"/>
              <a:gd name="connsiteY94" fmla="*/ 525145 h 1395730"/>
              <a:gd name="connsiteX95" fmla="*/ 471170 w 1395729"/>
              <a:gd name="connsiteY95" fmla="*/ 489585 h 1395730"/>
              <a:gd name="connsiteX96" fmla="*/ 570865 w 1395729"/>
              <a:gd name="connsiteY96" fmla="*/ 389890 h 1395730"/>
              <a:gd name="connsiteX97" fmla="*/ 598805 w 1395729"/>
              <a:gd name="connsiteY97" fmla="*/ 389890 h 1395730"/>
              <a:gd name="connsiteX98" fmla="*/ 685165 w 1395729"/>
              <a:gd name="connsiteY98" fmla="*/ 476250 h 1395730"/>
              <a:gd name="connsiteX99" fmla="*/ 685165 w 1395729"/>
              <a:gd name="connsiteY99" fmla="*/ 666750 h 1395730"/>
              <a:gd name="connsiteX100" fmla="*/ 550545 w 1395729"/>
              <a:gd name="connsiteY100" fmla="*/ 532130 h 1395730"/>
              <a:gd name="connsiteX101" fmla="*/ 550545 w 1395729"/>
              <a:gd name="connsiteY101" fmla="*/ 410210 h 1395730"/>
              <a:gd name="connsiteX102" fmla="*/ 570865 w 1395729"/>
              <a:gd name="connsiteY102" fmla="*/ 389890 h 1395730"/>
              <a:gd name="connsiteX103" fmla="*/ 825500 w 1395729"/>
              <a:gd name="connsiteY103" fmla="*/ 389890 h 1395730"/>
              <a:gd name="connsiteX104" fmla="*/ 845185 w 1395729"/>
              <a:gd name="connsiteY104" fmla="*/ 409575 h 1395730"/>
              <a:gd name="connsiteX105" fmla="*/ 845185 w 1395729"/>
              <a:gd name="connsiteY105" fmla="*/ 531495 h 1395730"/>
              <a:gd name="connsiteX106" fmla="*/ 710565 w 1395729"/>
              <a:gd name="connsiteY106" fmla="*/ 666115 h 1395730"/>
              <a:gd name="connsiteX107" fmla="*/ 710565 w 1395729"/>
              <a:gd name="connsiteY107" fmla="*/ 475615 h 1395730"/>
              <a:gd name="connsiteX108" fmla="*/ 796925 w 1395729"/>
              <a:gd name="connsiteY108" fmla="*/ 389255 h 1395730"/>
              <a:gd name="connsiteX109" fmla="*/ 825500 w 1395729"/>
              <a:gd name="connsiteY109" fmla="*/ 389255 h 1395730"/>
              <a:gd name="connsiteX110" fmla="*/ 1005840 w 1395729"/>
              <a:gd name="connsiteY110" fmla="*/ 570230 h 1395730"/>
              <a:gd name="connsiteX111" fmla="*/ 1005840 w 1395729"/>
              <a:gd name="connsiteY111" fmla="*/ 598170 h 1395730"/>
              <a:gd name="connsiteX112" fmla="*/ 919480 w 1395729"/>
              <a:gd name="connsiteY112" fmla="*/ 684530 h 1395730"/>
              <a:gd name="connsiteX113" fmla="*/ 728980 w 1395729"/>
              <a:gd name="connsiteY113" fmla="*/ 684530 h 1395730"/>
              <a:gd name="connsiteX114" fmla="*/ 863600 w 1395729"/>
              <a:gd name="connsiteY114" fmla="*/ 549910 h 1395730"/>
              <a:gd name="connsiteX115" fmla="*/ 985520 w 1395729"/>
              <a:gd name="connsiteY115" fmla="*/ 549910 h 1395730"/>
              <a:gd name="connsiteX116" fmla="*/ 1005840 w 1395729"/>
              <a:gd name="connsiteY116" fmla="*/ 570230 h 1395730"/>
              <a:gd name="connsiteX117" fmla="*/ 1005840 w 1395729"/>
              <a:gd name="connsiteY117" fmla="*/ 760730 h 1395730"/>
              <a:gd name="connsiteX118" fmla="*/ 955675 w 1395729"/>
              <a:gd name="connsiteY118" fmla="*/ 710565 h 1395730"/>
              <a:gd name="connsiteX119" fmla="*/ 1005840 w 1395729"/>
              <a:gd name="connsiteY119" fmla="*/ 710565 h 1395730"/>
              <a:gd name="connsiteX120" fmla="*/ 1005840 w 1395729"/>
              <a:gd name="connsiteY120" fmla="*/ 760730 h 1395730"/>
              <a:gd name="connsiteX121" fmla="*/ 955675 w 1395729"/>
              <a:gd name="connsiteY121" fmla="*/ 685165 h 1395730"/>
              <a:gd name="connsiteX122" fmla="*/ 1005840 w 1395729"/>
              <a:gd name="connsiteY122" fmla="*/ 635000 h 1395730"/>
              <a:gd name="connsiteX123" fmla="*/ 1005840 w 1395729"/>
              <a:gd name="connsiteY123" fmla="*/ 685165 h 1395730"/>
              <a:gd name="connsiteX124" fmla="*/ 955675 w 1395729"/>
              <a:gd name="connsiteY124" fmla="*/ 685165 h 1395730"/>
              <a:gd name="connsiteX125" fmla="*/ 889000 w 1395729"/>
              <a:gd name="connsiteY125" fmla="*/ 524510 h 1395730"/>
              <a:gd name="connsiteX126" fmla="*/ 924560 w 1395729"/>
              <a:gd name="connsiteY126" fmla="*/ 488950 h 1395730"/>
              <a:gd name="connsiteX127" fmla="*/ 960120 w 1395729"/>
              <a:gd name="connsiteY127" fmla="*/ 524510 h 1395730"/>
              <a:gd name="connsiteX128" fmla="*/ 889000 w 1395729"/>
              <a:gd name="connsiteY128" fmla="*/ 524510 h 1395730"/>
              <a:gd name="connsiteX129" fmla="*/ 871220 w 1395729"/>
              <a:gd name="connsiteY129" fmla="*/ 506730 h 1395730"/>
              <a:gd name="connsiteX130" fmla="*/ 871220 w 1395729"/>
              <a:gd name="connsiteY130" fmla="*/ 436245 h 1395730"/>
              <a:gd name="connsiteX131" fmla="*/ 906780 w 1395729"/>
              <a:gd name="connsiteY131" fmla="*/ 471805 h 1395730"/>
              <a:gd name="connsiteX132" fmla="*/ 871220 w 1395729"/>
              <a:gd name="connsiteY132" fmla="*/ 506730 h 1395730"/>
              <a:gd name="connsiteX133" fmla="*/ 710565 w 1395729"/>
              <a:gd name="connsiteY133" fmla="*/ 440055 h 1395730"/>
              <a:gd name="connsiteX134" fmla="*/ 710565 w 1395729"/>
              <a:gd name="connsiteY134" fmla="*/ 389890 h 1395730"/>
              <a:gd name="connsiteX135" fmla="*/ 760730 w 1395729"/>
              <a:gd name="connsiteY135" fmla="*/ 389890 h 1395730"/>
              <a:gd name="connsiteX136" fmla="*/ 710565 w 1395729"/>
              <a:gd name="connsiteY136" fmla="*/ 440055 h 1395730"/>
              <a:gd name="connsiteX137" fmla="*/ 685165 w 1395729"/>
              <a:gd name="connsiteY137" fmla="*/ 440055 h 1395730"/>
              <a:gd name="connsiteX138" fmla="*/ 635000 w 1395729"/>
              <a:gd name="connsiteY138" fmla="*/ 389890 h 1395730"/>
              <a:gd name="connsiteX139" fmla="*/ 685165 w 1395729"/>
              <a:gd name="connsiteY139" fmla="*/ 389890 h 1395730"/>
              <a:gd name="connsiteX140" fmla="*/ 685165 w 1395729"/>
              <a:gd name="connsiteY140" fmla="*/ 440055 h 1395730"/>
              <a:gd name="connsiteX141" fmla="*/ 525145 w 1395729"/>
              <a:gd name="connsiteY141" fmla="*/ 506730 h 1395730"/>
              <a:gd name="connsiteX142" fmla="*/ 489585 w 1395729"/>
              <a:gd name="connsiteY142" fmla="*/ 471170 h 1395730"/>
              <a:gd name="connsiteX143" fmla="*/ 525145 w 1395729"/>
              <a:gd name="connsiteY143" fmla="*/ 435610 h 1395730"/>
              <a:gd name="connsiteX144" fmla="*/ 525145 w 1395729"/>
              <a:gd name="connsiteY144" fmla="*/ 506730 h 1395730"/>
              <a:gd name="connsiteX145" fmla="*/ 440055 w 1395729"/>
              <a:gd name="connsiteY145" fmla="*/ 710565 h 1395730"/>
              <a:gd name="connsiteX146" fmla="*/ 389890 w 1395729"/>
              <a:gd name="connsiteY146" fmla="*/ 760730 h 1395730"/>
              <a:gd name="connsiteX147" fmla="*/ 389890 w 1395729"/>
              <a:gd name="connsiteY147" fmla="*/ 710565 h 1395730"/>
              <a:gd name="connsiteX148" fmla="*/ 440055 w 1395729"/>
              <a:gd name="connsiteY148" fmla="*/ 710565 h 1395730"/>
              <a:gd name="connsiteX149" fmla="*/ 525145 w 1395729"/>
              <a:gd name="connsiteY149" fmla="*/ 889000 h 1395730"/>
              <a:gd name="connsiteX150" fmla="*/ 525145 w 1395729"/>
              <a:gd name="connsiteY150" fmla="*/ 959485 h 1395730"/>
              <a:gd name="connsiteX151" fmla="*/ 489585 w 1395729"/>
              <a:gd name="connsiteY151" fmla="*/ 923925 h 1395730"/>
              <a:gd name="connsiteX152" fmla="*/ 525145 w 1395729"/>
              <a:gd name="connsiteY152" fmla="*/ 889000 h 1395730"/>
              <a:gd name="connsiteX153" fmla="*/ 685165 w 1395729"/>
              <a:gd name="connsiteY153" fmla="*/ 955675 h 1395730"/>
              <a:gd name="connsiteX154" fmla="*/ 685165 w 1395729"/>
              <a:gd name="connsiteY154" fmla="*/ 1005840 h 1395730"/>
              <a:gd name="connsiteX155" fmla="*/ 635000 w 1395729"/>
              <a:gd name="connsiteY155" fmla="*/ 1005840 h 1395730"/>
              <a:gd name="connsiteX156" fmla="*/ 685165 w 1395729"/>
              <a:gd name="connsiteY156" fmla="*/ 955675 h 1395730"/>
              <a:gd name="connsiteX157" fmla="*/ 710565 w 1395729"/>
              <a:gd name="connsiteY157" fmla="*/ 955675 h 1395730"/>
              <a:gd name="connsiteX158" fmla="*/ 760730 w 1395729"/>
              <a:gd name="connsiteY158" fmla="*/ 1005840 h 1395730"/>
              <a:gd name="connsiteX159" fmla="*/ 710565 w 1395729"/>
              <a:gd name="connsiteY159" fmla="*/ 1005840 h 1395730"/>
              <a:gd name="connsiteX160" fmla="*/ 710565 w 1395729"/>
              <a:gd name="connsiteY160" fmla="*/ 955675 h 1395730"/>
              <a:gd name="connsiteX161" fmla="*/ 871220 w 1395729"/>
              <a:gd name="connsiteY161" fmla="*/ 889000 h 1395730"/>
              <a:gd name="connsiteX162" fmla="*/ 906780 w 1395729"/>
              <a:gd name="connsiteY162" fmla="*/ 924560 h 1395730"/>
              <a:gd name="connsiteX163" fmla="*/ 871220 w 1395729"/>
              <a:gd name="connsiteY163" fmla="*/ 960120 h 1395730"/>
              <a:gd name="connsiteX164" fmla="*/ 871220 w 1395729"/>
              <a:gd name="connsiteY164" fmla="*/ 889000 h 1395730"/>
              <a:gd name="connsiteX165" fmla="*/ 889000 w 1395729"/>
              <a:gd name="connsiteY165" fmla="*/ 870585 h 1395730"/>
              <a:gd name="connsiteX166" fmla="*/ 960120 w 1395729"/>
              <a:gd name="connsiteY166" fmla="*/ 870585 h 1395730"/>
              <a:gd name="connsiteX167" fmla="*/ 924560 w 1395729"/>
              <a:gd name="connsiteY167" fmla="*/ 906145 h 1395730"/>
              <a:gd name="connsiteX168" fmla="*/ 889000 w 1395729"/>
              <a:gd name="connsiteY168" fmla="*/ 870585 h 1395730"/>
              <a:gd name="connsiteX169" fmla="*/ 1031240 w 1395729"/>
              <a:gd name="connsiteY169" fmla="*/ 786130 h 1395730"/>
              <a:gd name="connsiteX170" fmla="*/ 1031240 w 1395729"/>
              <a:gd name="connsiteY170" fmla="*/ 710565 h 1395730"/>
              <a:gd name="connsiteX171" fmla="*/ 1031240 w 1395729"/>
              <a:gd name="connsiteY171" fmla="*/ 684530 h 1395730"/>
              <a:gd name="connsiteX172" fmla="*/ 1031240 w 1395729"/>
              <a:gd name="connsiteY172" fmla="*/ 608965 h 1395730"/>
              <a:gd name="connsiteX173" fmla="*/ 1037590 w 1395729"/>
              <a:gd name="connsiteY173" fmla="*/ 602615 h 1395730"/>
              <a:gd name="connsiteX174" fmla="*/ 1132840 w 1395729"/>
              <a:gd name="connsiteY174" fmla="*/ 697865 h 1395730"/>
              <a:gd name="connsiteX175" fmla="*/ 1037590 w 1395729"/>
              <a:gd name="connsiteY175" fmla="*/ 793115 h 1395730"/>
              <a:gd name="connsiteX176" fmla="*/ 1031240 w 1395729"/>
              <a:gd name="connsiteY176" fmla="*/ 786130 h 1395730"/>
              <a:gd name="connsiteX177" fmla="*/ 1031240 w 1395729"/>
              <a:gd name="connsiteY177" fmla="*/ 559435 h 1395730"/>
              <a:gd name="connsiteX178" fmla="*/ 1031240 w 1395729"/>
              <a:gd name="connsiteY178" fmla="*/ 549910 h 1395730"/>
              <a:gd name="connsiteX179" fmla="*/ 1053465 w 1395729"/>
              <a:gd name="connsiteY179" fmla="*/ 549910 h 1395730"/>
              <a:gd name="connsiteX180" fmla="*/ 1037590 w 1395729"/>
              <a:gd name="connsiteY180" fmla="*/ 565785 h 1395730"/>
              <a:gd name="connsiteX181" fmla="*/ 1031240 w 1395729"/>
              <a:gd name="connsiteY181" fmla="*/ 559435 h 1395730"/>
              <a:gd name="connsiteX182" fmla="*/ 836295 w 1395729"/>
              <a:gd name="connsiteY182" fmla="*/ 364490 h 1395730"/>
              <a:gd name="connsiteX183" fmla="*/ 829945 w 1395729"/>
              <a:gd name="connsiteY183" fmla="*/ 358140 h 1395730"/>
              <a:gd name="connsiteX184" fmla="*/ 845820 w 1395729"/>
              <a:gd name="connsiteY184" fmla="*/ 342265 h 1395730"/>
              <a:gd name="connsiteX185" fmla="*/ 845820 w 1395729"/>
              <a:gd name="connsiteY185" fmla="*/ 364490 h 1395730"/>
              <a:gd name="connsiteX186" fmla="*/ 836295 w 1395729"/>
              <a:gd name="connsiteY186" fmla="*/ 364490 h 1395730"/>
              <a:gd name="connsiteX187" fmla="*/ 786765 w 1395729"/>
              <a:gd name="connsiteY187" fmla="*/ 364490 h 1395730"/>
              <a:gd name="connsiteX188" fmla="*/ 711200 w 1395729"/>
              <a:gd name="connsiteY188" fmla="*/ 364490 h 1395730"/>
              <a:gd name="connsiteX189" fmla="*/ 685165 w 1395729"/>
              <a:gd name="connsiteY189" fmla="*/ 364490 h 1395730"/>
              <a:gd name="connsiteX190" fmla="*/ 609600 w 1395729"/>
              <a:gd name="connsiteY190" fmla="*/ 364490 h 1395730"/>
              <a:gd name="connsiteX191" fmla="*/ 603250 w 1395729"/>
              <a:gd name="connsiteY191" fmla="*/ 358140 h 1395730"/>
              <a:gd name="connsiteX192" fmla="*/ 698500 w 1395729"/>
              <a:gd name="connsiteY192" fmla="*/ 262890 h 1395730"/>
              <a:gd name="connsiteX193" fmla="*/ 793750 w 1395729"/>
              <a:gd name="connsiteY193" fmla="*/ 358140 h 1395730"/>
              <a:gd name="connsiteX194" fmla="*/ 786765 w 1395729"/>
              <a:gd name="connsiteY194" fmla="*/ 364490 h 1395730"/>
              <a:gd name="connsiteX195" fmla="*/ 560070 w 1395729"/>
              <a:gd name="connsiteY195" fmla="*/ 364490 h 1395730"/>
              <a:gd name="connsiteX196" fmla="*/ 550545 w 1395729"/>
              <a:gd name="connsiteY196" fmla="*/ 364490 h 1395730"/>
              <a:gd name="connsiteX197" fmla="*/ 550545 w 1395729"/>
              <a:gd name="connsiteY197" fmla="*/ 342265 h 1395730"/>
              <a:gd name="connsiteX198" fmla="*/ 566420 w 1395729"/>
              <a:gd name="connsiteY198" fmla="*/ 358140 h 1395730"/>
              <a:gd name="connsiteX199" fmla="*/ 560070 w 1395729"/>
              <a:gd name="connsiteY199" fmla="*/ 364490 h 1395730"/>
              <a:gd name="connsiteX200" fmla="*/ 525145 w 1395729"/>
              <a:gd name="connsiteY200" fmla="*/ 399415 h 1395730"/>
              <a:gd name="connsiteX201" fmla="*/ 471805 w 1395729"/>
              <a:gd name="connsiteY201" fmla="*/ 452755 h 1395730"/>
              <a:gd name="connsiteX202" fmla="*/ 471805 w 1395729"/>
              <a:gd name="connsiteY202" fmla="*/ 452755 h 1395730"/>
              <a:gd name="connsiteX203" fmla="*/ 400050 w 1395729"/>
              <a:gd name="connsiteY203" fmla="*/ 524510 h 1395730"/>
              <a:gd name="connsiteX204" fmla="*/ 390525 w 1395729"/>
              <a:gd name="connsiteY204" fmla="*/ 524510 h 1395730"/>
              <a:gd name="connsiteX205" fmla="*/ 390525 w 1395729"/>
              <a:gd name="connsiteY205" fmla="*/ 389890 h 1395730"/>
              <a:gd name="connsiteX206" fmla="*/ 525145 w 1395729"/>
              <a:gd name="connsiteY206" fmla="*/ 389890 h 1395730"/>
              <a:gd name="connsiteX207" fmla="*/ 525145 w 1395729"/>
              <a:gd name="connsiteY207" fmla="*/ 399415 h 1395730"/>
              <a:gd name="connsiteX208" fmla="*/ 364490 w 1395729"/>
              <a:gd name="connsiteY208" fmla="*/ 559435 h 1395730"/>
              <a:gd name="connsiteX209" fmla="*/ 358140 w 1395729"/>
              <a:gd name="connsiteY209" fmla="*/ 565785 h 1395730"/>
              <a:gd name="connsiteX210" fmla="*/ 342265 w 1395729"/>
              <a:gd name="connsiteY210" fmla="*/ 549910 h 1395730"/>
              <a:gd name="connsiteX211" fmla="*/ 364490 w 1395729"/>
              <a:gd name="connsiteY211" fmla="*/ 549910 h 1395730"/>
              <a:gd name="connsiteX212" fmla="*/ 364490 w 1395729"/>
              <a:gd name="connsiteY212" fmla="*/ 559435 h 1395730"/>
              <a:gd name="connsiteX213" fmla="*/ 364490 w 1395729"/>
              <a:gd name="connsiteY213" fmla="*/ 608965 h 1395730"/>
              <a:gd name="connsiteX214" fmla="*/ 364490 w 1395729"/>
              <a:gd name="connsiteY214" fmla="*/ 684530 h 1395730"/>
              <a:gd name="connsiteX215" fmla="*/ 364490 w 1395729"/>
              <a:gd name="connsiteY215" fmla="*/ 710565 h 1395730"/>
              <a:gd name="connsiteX216" fmla="*/ 364490 w 1395729"/>
              <a:gd name="connsiteY216" fmla="*/ 786130 h 1395730"/>
              <a:gd name="connsiteX217" fmla="*/ 358140 w 1395729"/>
              <a:gd name="connsiteY217" fmla="*/ 792480 h 1395730"/>
              <a:gd name="connsiteX218" fmla="*/ 262890 w 1395729"/>
              <a:gd name="connsiteY218" fmla="*/ 697230 h 1395730"/>
              <a:gd name="connsiteX219" fmla="*/ 358140 w 1395729"/>
              <a:gd name="connsiteY219" fmla="*/ 601980 h 1395730"/>
              <a:gd name="connsiteX220" fmla="*/ 364490 w 1395729"/>
              <a:gd name="connsiteY220" fmla="*/ 608965 h 1395730"/>
              <a:gd name="connsiteX221" fmla="*/ 364490 w 1395729"/>
              <a:gd name="connsiteY221" fmla="*/ 835660 h 1395730"/>
              <a:gd name="connsiteX222" fmla="*/ 364490 w 1395729"/>
              <a:gd name="connsiteY222" fmla="*/ 845185 h 1395730"/>
              <a:gd name="connsiteX223" fmla="*/ 342265 w 1395729"/>
              <a:gd name="connsiteY223" fmla="*/ 845185 h 1395730"/>
              <a:gd name="connsiteX224" fmla="*/ 358140 w 1395729"/>
              <a:gd name="connsiteY224" fmla="*/ 829310 h 1395730"/>
              <a:gd name="connsiteX225" fmla="*/ 364490 w 1395729"/>
              <a:gd name="connsiteY225" fmla="*/ 835660 h 1395730"/>
              <a:gd name="connsiteX226" fmla="*/ 560070 w 1395729"/>
              <a:gd name="connsiteY226" fmla="*/ 1031240 h 1395730"/>
              <a:gd name="connsiteX227" fmla="*/ 566420 w 1395729"/>
              <a:gd name="connsiteY227" fmla="*/ 1037590 h 1395730"/>
              <a:gd name="connsiteX228" fmla="*/ 550545 w 1395729"/>
              <a:gd name="connsiteY228" fmla="*/ 1053465 h 1395730"/>
              <a:gd name="connsiteX229" fmla="*/ 550545 w 1395729"/>
              <a:gd name="connsiteY229" fmla="*/ 1031240 h 1395730"/>
              <a:gd name="connsiteX230" fmla="*/ 560070 w 1395729"/>
              <a:gd name="connsiteY230" fmla="*/ 1031240 h 1395730"/>
              <a:gd name="connsiteX231" fmla="*/ 609600 w 1395729"/>
              <a:gd name="connsiteY231" fmla="*/ 1031240 h 1395730"/>
              <a:gd name="connsiteX232" fmla="*/ 685165 w 1395729"/>
              <a:gd name="connsiteY232" fmla="*/ 1031240 h 1395730"/>
              <a:gd name="connsiteX233" fmla="*/ 711200 w 1395729"/>
              <a:gd name="connsiteY233" fmla="*/ 1031240 h 1395730"/>
              <a:gd name="connsiteX234" fmla="*/ 786765 w 1395729"/>
              <a:gd name="connsiteY234" fmla="*/ 1031240 h 1395730"/>
              <a:gd name="connsiteX235" fmla="*/ 793115 w 1395729"/>
              <a:gd name="connsiteY235" fmla="*/ 1037590 h 1395730"/>
              <a:gd name="connsiteX236" fmla="*/ 697865 w 1395729"/>
              <a:gd name="connsiteY236" fmla="*/ 1132840 h 1395730"/>
              <a:gd name="connsiteX237" fmla="*/ 602615 w 1395729"/>
              <a:gd name="connsiteY237" fmla="*/ 1037590 h 1395730"/>
              <a:gd name="connsiteX238" fmla="*/ 609600 w 1395729"/>
              <a:gd name="connsiteY238" fmla="*/ 1031240 h 1395730"/>
              <a:gd name="connsiteX239" fmla="*/ 836295 w 1395729"/>
              <a:gd name="connsiteY239" fmla="*/ 1031240 h 1395730"/>
              <a:gd name="connsiteX240" fmla="*/ 845820 w 1395729"/>
              <a:gd name="connsiteY240" fmla="*/ 1031240 h 1395730"/>
              <a:gd name="connsiteX241" fmla="*/ 845820 w 1395729"/>
              <a:gd name="connsiteY241" fmla="*/ 1053465 h 1395730"/>
              <a:gd name="connsiteX242" fmla="*/ 829945 w 1395729"/>
              <a:gd name="connsiteY242" fmla="*/ 1037590 h 1395730"/>
              <a:gd name="connsiteX243" fmla="*/ 836295 w 1395729"/>
              <a:gd name="connsiteY243" fmla="*/ 1031240 h 1395730"/>
              <a:gd name="connsiteX244" fmla="*/ 871220 w 1395729"/>
              <a:gd name="connsiteY244" fmla="*/ 996315 h 1395730"/>
              <a:gd name="connsiteX245" fmla="*/ 924560 w 1395729"/>
              <a:gd name="connsiteY245" fmla="*/ 942975 h 1395730"/>
              <a:gd name="connsiteX246" fmla="*/ 942975 w 1395729"/>
              <a:gd name="connsiteY246" fmla="*/ 924560 h 1395730"/>
              <a:gd name="connsiteX247" fmla="*/ 996315 w 1395729"/>
              <a:gd name="connsiteY247" fmla="*/ 871220 h 1395730"/>
              <a:gd name="connsiteX248" fmla="*/ 1005840 w 1395729"/>
              <a:gd name="connsiteY248" fmla="*/ 871220 h 1395730"/>
              <a:gd name="connsiteX249" fmla="*/ 1005840 w 1395729"/>
              <a:gd name="connsiteY249" fmla="*/ 1005840 h 1395730"/>
              <a:gd name="connsiteX250" fmla="*/ 871220 w 1395729"/>
              <a:gd name="connsiteY250" fmla="*/ 1005840 h 1395730"/>
              <a:gd name="connsiteX251" fmla="*/ 871220 w 1395729"/>
              <a:gd name="connsiteY251" fmla="*/ 996315 h 1395730"/>
              <a:gd name="connsiteX252" fmla="*/ 1031240 w 1395729"/>
              <a:gd name="connsiteY252" fmla="*/ 835660 h 1395730"/>
              <a:gd name="connsiteX253" fmla="*/ 1037590 w 1395729"/>
              <a:gd name="connsiteY253" fmla="*/ 829310 h 1395730"/>
              <a:gd name="connsiteX254" fmla="*/ 1053465 w 1395729"/>
              <a:gd name="connsiteY254" fmla="*/ 845185 h 1395730"/>
              <a:gd name="connsiteX255" fmla="*/ 1031240 w 1395729"/>
              <a:gd name="connsiteY255" fmla="*/ 845185 h 1395730"/>
              <a:gd name="connsiteX256" fmla="*/ 1031240 w 1395729"/>
              <a:gd name="connsiteY256" fmla="*/ 835660 h 1395730"/>
              <a:gd name="connsiteX257" fmla="*/ 1115695 w 1395729"/>
              <a:gd name="connsiteY257" fmla="*/ 524510 h 1395730"/>
              <a:gd name="connsiteX258" fmla="*/ 1151255 w 1395729"/>
              <a:gd name="connsiteY258" fmla="*/ 488950 h 1395730"/>
              <a:gd name="connsiteX259" fmla="*/ 1165860 w 1395729"/>
              <a:gd name="connsiteY259" fmla="*/ 503555 h 1395730"/>
              <a:gd name="connsiteX260" fmla="*/ 1165860 w 1395729"/>
              <a:gd name="connsiteY260" fmla="*/ 524510 h 1395730"/>
              <a:gd name="connsiteX261" fmla="*/ 1115695 w 1395729"/>
              <a:gd name="connsiteY261" fmla="*/ 524510 h 1395730"/>
              <a:gd name="connsiteX262" fmla="*/ 1165860 w 1395729"/>
              <a:gd name="connsiteY262" fmla="*/ 229870 h 1395730"/>
              <a:gd name="connsiteX263" fmla="*/ 1165860 w 1395729"/>
              <a:gd name="connsiteY263" fmla="*/ 467360 h 1395730"/>
              <a:gd name="connsiteX264" fmla="*/ 1151255 w 1395729"/>
              <a:gd name="connsiteY264" fmla="*/ 452755 h 1395730"/>
              <a:gd name="connsiteX265" fmla="*/ 1079500 w 1395729"/>
              <a:gd name="connsiteY265" fmla="*/ 524510 h 1395730"/>
              <a:gd name="connsiteX266" fmla="*/ 1031240 w 1395729"/>
              <a:gd name="connsiteY266" fmla="*/ 524510 h 1395730"/>
              <a:gd name="connsiteX267" fmla="*/ 1031240 w 1395729"/>
              <a:gd name="connsiteY267" fmla="*/ 364490 h 1395730"/>
              <a:gd name="connsiteX268" fmla="*/ 871220 w 1395729"/>
              <a:gd name="connsiteY268" fmla="*/ 364490 h 1395730"/>
              <a:gd name="connsiteX269" fmla="*/ 871220 w 1395729"/>
              <a:gd name="connsiteY269" fmla="*/ 316230 h 1395730"/>
              <a:gd name="connsiteX270" fmla="*/ 942975 w 1395729"/>
              <a:gd name="connsiteY270" fmla="*/ 244475 h 1395730"/>
              <a:gd name="connsiteX271" fmla="*/ 928370 w 1395729"/>
              <a:gd name="connsiteY271" fmla="*/ 229870 h 1395730"/>
              <a:gd name="connsiteX272" fmla="*/ 1165860 w 1395729"/>
              <a:gd name="connsiteY272" fmla="*/ 229870 h 1395730"/>
              <a:gd name="connsiteX273" fmla="*/ 891540 w 1395729"/>
              <a:gd name="connsiteY273" fmla="*/ 229870 h 1395730"/>
              <a:gd name="connsiteX274" fmla="*/ 906145 w 1395729"/>
              <a:gd name="connsiteY274" fmla="*/ 244475 h 1395730"/>
              <a:gd name="connsiteX275" fmla="*/ 870585 w 1395729"/>
              <a:gd name="connsiteY275" fmla="*/ 280035 h 1395730"/>
              <a:gd name="connsiteX276" fmla="*/ 870585 w 1395729"/>
              <a:gd name="connsiteY276" fmla="*/ 229870 h 1395730"/>
              <a:gd name="connsiteX277" fmla="*/ 891540 w 1395729"/>
              <a:gd name="connsiteY277" fmla="*/ 229870 h 1395730"/>
              <a:gd name="connsiteX278" fmla="*/ 697865 w 1395729"/>
              <a:gd name="connsiteY278" fmla="*/ 36195 h 1395730"/>
              <a:gd name="connsiteX279" fmla="*/ 866140 w 1395729"/>
              <a:gd name="connsiteY279" fmla="*/ 204470 h 1395730"/>
              <a:gd name="connsiteX280" fmla="*/ 845185 w 1395729"/>
              <a:gd name="connsiteY280" fmla="*/ 204470 h 1395730"/>
              <a:gd name="connsiteX281" fmla="*/ 845185 w 1395729"/>
              <a:gd name="connsiteY281" fmla="*/ 306070 h 1395730"/>
              <a:gd name="connsiteX282" fmla="*/ 810895 w 1395729"/>
              <a:gd name="connsiteY282" fmla="*/ 340360 h 1395730"/>
              <a:gd name="connsiteX283" fmla="*/ 697865 w 1395729"/>
              <a:gd name="connsiteY283" fmla="*/ 227330 h 1395730"/>
              <a:gd name="connsiteX284" fmla="*/ 584835 w 1395729"/>
              <a:gd name="connsiteY284" fmla="*/ 340360 h 1395730"/>
              <a:gd name="connsiteX285" fmla="*/ 550545 w 1395729"/>
              <a:gd name="connsiteY285" fmla="*/ 306070 h 1395730"/>
              <a:gd name="connsiteX286" fmla="*/ 550545 w 1395729"/>
              <a:gd name="connsiteY286" fmla="*/ 204470 h 1395730"/>
              <a:gd name="connsiteX287" fmla="*/ 529590 w 1395729"/>
              <a:gd name="connsiteY287" fmla="*/ 204470 h 1395730"/>
              <a:gd name="connsiteX288" fmla="*/ 697865 w 1395729"/>
              <a:gd name="connsiteY288" fmla="*/ 36195 h 1395730"/>
              <a:gd name="connsiteX289" fmla="*/ 504190 w 1395729"/>
              <a:gd name="connsiteY289" fmla="*/ 229870 h 1395730"/>
              <a:gd name="connsiteX290" fmla="*/ 525145 w 1395729"/>
              <a:gd name="connsiteY290" fmla="*/ 229870 h 1395730"/>
              <a:gd name="connsiteX291" fmla="*/ 525145 w 1395729"/>
              <a:gd name="connsiteY291" fmla="*/ 280035 h 1395730"/>
              <a:gd name="connsiteX292" fmla="*/ 489585 w 1395729"/>
              <a:gd name="connsiteY292" fmla="*/ 244475 h 1395730"/>
              <a:gd name="connsiteX293" fmla="*/ 504190 w 1395729"/>
              <a:gd name="connsiteY293" fmla="*/ 229870 h 1395730"/>
              <a:gd name="connsiteX294" fmla="*/ 229870 w 1395729"/>
              <a:gd name="connsiteY294" fmla="*/ 229870 h 1395730"/>
              <a:gd name="connsiteX295" fmla="*/ 467360 w 1395729"/>
              <a:gd name="connsiteY295" fmla="*/ 229870 h 1395730"/>
              <a:gd name="connsiteX296" fmla="*/ 452755 w 1395729"/>
              <a:gd name="connsiteY296" fmla="*/ 244475 h 1395730"/>
              <a:gd name="connsiteX297" fmla="*/ 524510 w 1395729"/>
              <a:gd name="connsiteY297" fmla="*/ 316230 h 1395730"/>
              <a:gd name="connsiteX298" fmla="*/ 524510 w 1395729"/>
              <a:gd name="connsiteY298" fmla="*/ 364490 h 1395730"/>
              <a:gd name="connsiteX299" fmla="*/ 364490 w 1395729"/>
              <a:gd name="connsiteY299" fmla="*/ 364490 h 1395730"/>
              <a:gd name="connsiteX300" fmla="*/ 364490 w 1395729"/>
              <a:gd name="connsiteY300" fmla="*/ 524510 h 1395730"/>
              <a:gd name="connsiteX301" fmla="*/ 316230 w 1395729"/>
              <a:gd name="connsiteY301" fmla="*/ 524510 h 1395730"/>
              <a:gd name="connsiteX302" fmla="*/ 244475 w 1395729"/>
              <a:gd name="connsiteY302" fmla="*/ 452755 h 1395730"/>
              <a:gd name="connsiteX303" fmla="*/ 229870 w 1395729"/>
              <a:gd name="connsiteY303" fmla="*/ 467360 h 1395730"/>
              <a:gd name="connsiteX304" fmla="*/ 229870 w 1395729"/>
              <a:gd name="connsiteY304" fmla="*/ 229870 h 1395730"/>
              <a:gd name="connsiteX305" fmla="*/ 229870 w 1395729"/>
              <a:gd name="connsiteY305" fmla="*/ 504190 h 1395730"/>
              <a:gd name="connsiteX306" fmla="*/ 244475 w 1395729"/>
              <a:gd name="connsiteY306" fmla="*/ 489585 h 1395730"/>
              <a:gd name="connsiteX307" fmla="*/ 280035 w 1395729"/>
              <a:gd name="connsiteY307" fmla="*/ 525145 h 1395730"/>
              <a:gd name="connsiteX308" fmla="*/ 229870 w 1395729"/>
              <a:gd name="connsiteY308" fmla="*/ 525145 h 1395730"/>
              <a:gd name="connsiteX309" fmla="*/ 229870 w 1395729"/>
              <a:gd name="connsiteY309" fmla="*/ 504190 h 1395730"/>
              <a:gd name="connsiteX310" fmla="*/ 36195 w 1395729"/>
              <a:gd name="connsiteY310" fmla="*/ 697865 h 1395730"/>
              <a:gd name="connsiteX311" fmla="*/ 204470 w 1395729"/>
              <a:gd name="connsiteY311" fmla="*/ 529590 h 1395730"/>
              <a:gd name="connsiteX312" fmla="*/ 204470 w 1395729"/>
              <a:gd name="connsiteY312" fmla="*/ 550545 h 1395730"/>
              <a:gd name="connsiteX313" fmla="*/ 306070 w 1395729"/>
              <a:gd name="connsiteY313" fmla="*/ 550545 h 1395730"/>
              <a:gd name="connsiteX314" fmla="*/ 340360 w 1395729"/>
              <a:gd name="connsiteY314" fmla="*/ 584835 h 1395730"/>
              <a:gd name="connsiteX315" fmla="*/ 227330 w 1395729"/>
              <a:gd name="connsiteY315" fmla="*/ 697865 h 1395730"/>
              <a:gd name="connsiteX316" fmla="*/ 340360 w 1395729"/>
              <a:gd name="connsiteY316" fmla="*/ 810895 h 1395730"/>
              <a:gd name="connsiteX317" fmla="*/ 306070 w 1395729"/>
              <a:gd name="connsiteY317" fmla="*/ 845185 h 1395730"/>
              <a:gd name="connsiteX318" fmla="*/ 204470 w 1395729"/>
              <a:gd name="connsiteY318" fmla="*/ 845185 h 1395730"/>
              <a:gd name="connsiteX319" fmla="*/ 204470 w 1395729"/>
              <a:gd name="connsiteY319" fmla="*/ 866140 h 1395730"/>
              <a:gd name="connsiteX320" fmla="*/ 36195 w 1395729"/>
              <a:gd name="connsiteY320" fmla="*/ 697865 h 1395730"/>
              <a:gd name="connsiteX321" fmla="*/ 280035 w 1395729"/>
              <a:gd name="connsiteY321" fmla="*/ 870585 h 1395730"/>
              <a:gd name="connsiteX322" fmla="*/ 244475 w 1395729"/>
              <a:gd name="connsiteY322" fmla="*/ 906145 h 1395730"/>
              <a:gd name="connsiteX323" fmla="*/ 229870 w 1395729"/>
              <a:gd name="connsiteY323" fmla="*/ 891540 h 1395730"/>
              <a:gd name="connsiteX324" fmla="*/ 229870 w 1395729"/>
              <a:gd name="connsiteY324" fmla="*/ 870585 h 1395730"/>
              <a:gd name="connsiteX325" fmla="*/ 280035 w 1395729"/>
              <a:gd name="connsiteY325" fmla="*/ 870585 h 1395730"/>
              <a:gd name="connsiteX326" fmla="*/ 229870 w 1395729"/>
              <a:gd name="connsiteY326" fmla="*/ 1165860 h 1395730"/>
              <a:gd name="connsiteX327" fmla="*/ 229870 w 1395729"/>
              <a:gd name="connsiteY327" fmla="*/ 928370 h 1395730"/>
              <a:gd name="connsiteX328" fmla="*/ 244475 w 1395729"/>
              <a:gd name="connsiteY328" fmla="*/ 942975 h 1395730"/>
              <a:gd name="connsiteX329" fmla="*/ 316230 w 1395729"/>
              <a:gd name="connsiteY329" fmla="*/ 871220 h 1395730"/>
              <a:gd name="connsiteX330" fmla="*/ 364490 w 1395729"/>
              <a:gd name="connsiteY330" fmla="*/ 871220 h 1395730"/>
              <a:gd name="connsiteX331" fmla="*/ 364490 w 1395729"/>
              <a:gd name="connsiteY331" fmla="*/ 1031240 h 1395730"/>
              <a:gd name="connsiteX332" fmla="*/ 524510 w 1395729"/>
              <a:gd name="connsiteY332" fmla="*/ 1031240 h 1395730"/>
              <a:gd name="connsiteX333" fmla="*/ 524510 w 1395729"/>
              <a:gd name="connsiteY333" fmla="*/ 1079500 h 1395730"/>
              <a:gd name="connsiteX334" fmla="*/ 452755 w 1395729"/>
              <a:gd name="connsiteY334" fmla="*/ 1151255 h 1395730"/>
              <a:gd name="connsiteX335" fmla="*/ 467360 w 1395729"/>
              <a:gd name="connsiteY335" fmla="*/ 1165860 h 1395730"/>
              <a:gd name="connsiteX336" fmla="*/ 229870 w 1395729"/>
              <a:gd name="connsiteY336" fmla="*/ 1165860 h 1395730"/>
              <a:gd name="connsiteX337" fmla="*/ 504190 w 1395729"/>
              <a:gd name="connsiteY337" fmla="*/ 1165860 h 1395730"/>
              <a:gd name="connsiteX338" fmla="*/ 489585 w 1395729"/>
              <a:gd name="connsiteY338" fmla="*/ 1151255 h 1395730"/>
              <a:gd name="connsiteX339" fmla="*/ 525145 w 1395729"/>
              <a:gd name="connsiteY339" fmla="*/ 1115695 h 1395730"/>
              <a:gd name="connsiteX340" fmla="*/ 525145 w 1395729"/>
              <a:gd name="connsiteY340" fmla="*/ 1165860 h 1395730"/>
              <a:gd name="connsiteX341" fmla="*/ 504190 w 1395729"/>
              <a:gd name="connsiteY341" fmla="*/ 1165860 h 1395730"/>
              <a:gd name="connsiteX342" fmla="*/ 697865 w 1395729"/>
              <a:gd name="connsiteY342" fmla="*/ 1359535 h 1395730"/>
              <a:gd name="connsiteX343" fmla="*/ 529590 w 1395729"/>
              <a:gd name="connsiteY343" fmla="*/ 1191260 h 1395730"/>
              <a:gd name="connsiteX344" fmla="*/ 550545 w 1395729"/>
              <a:gd name="connsiteY344" fmla="*/ 1191260 h 1395730"/>
              <a:gd name="connsiteX345" fmla="*/ 550545 w 1395729"/>
              <a:gd name="connsiteY345" fmla="*/ 1089660 h 1395730"/>
              <a:gd name="connsiteX346" fmla="*/ 584835 w 1395729"/>
              <a:gd name="connsiteY346" fmla="*/ 1055370 h 1395730"/>
              <a:gd name="connsiteX347" fmla="*/ 697865 w 1395729"/>
              <a:gd name="connsiteY347" fmla="*/ 1168400 h 1395730"/>
              <a:gd name="connsiteX348" fmla="*/ 810895 w 1395729"/>
              <a:gd name="connsiteY348" fmla="*/ 1055370 h 1395730"/>
              <a:gd name="connsiteX349" fmla="*/ 845185 w 1395729"/>
              <a:gd name="connsiteY349" fmla="*/ 1089660 h 1395730"/>
              <a:gd name="connsiteX350" fmla="*/ 845185 w 1395729"/>
              <a:gd name="connsiteY350" fmla="*/ 1191260 h 1395730"/>
              <a:gd name="connsiteX351" fmla="*/ 866140 w 1395729"/>
              <a:gd name="connsiteY351" fmla="*/ 1191260 h 1395730"/>
              <a:gd name="connsiteX352" fmla="*/ 697865 w 1395729"/>
              <a:gd name="connsiteY352" fmla="*/ 1359535 h 1395730"/>
              <a:gd name="connsiteX353" fmla="*/ 891540 w 1395729"/>
              <a:gd name="connsiteY353" fmla="*/ 1165860 h 1395730"/>
              <a:gd name="connsiteX354" fmla="*/ 871220 w 1395729"/>
              <a:gd name="connsiteY354" fmla="*/ 1165860 h 1395730"/>
              <a:gd name="connsiteX355" fmla="*/ 871220 w 1395729"/>
              <a:gd name="connsiteY355" fmla="*/ 1115695 h 1395730"/>
              <a:gd name="connsiteX356" fmla="*/ 906780 w 1395729"/>
              <a:gd name="connsiteY356" fmla="*/ 1151255 h 1395730"/>
              <a:gd name="connsiteX357" fmla="*/ 891540 w 1395729"/>
              <a:gd name="connsiteY357" fmla="*/ 1165860 h 1395730"/>
              <a:gd name="connsiteX358" fmla="*/ 928370 w 1395729"/>
              <a:gd name="connsiteY358" fmla="*/ 1165860 h 1395730"/>
              <a:gd name="connsiteX359" fmla="*/ 942975 w 1395729"/>
              <a:gd name="connsiteY359" fmla="*/ 1151255 h 1395730"/>
              <a:gd name="connsiteX360" fmla="*/ 871220 w 1395729"/>
              <a:gd name="connsiteY360" fmla="*/ 1079500 h 1395730"/>
              <a:gd name="connsiteX361" fmla="*/ 871220 w 1395729"/>
              <a:gd name="connsiteY361" fmla="*/ 1031240 h 1395730"/>
              <a:gd name="connsiteX362" fmla="*/ 1031240 w 1395729"/>
              <a:gd name="connsiteY362" fmla="*/ 1031240 h 1395730"/>
              <a:gd name="connsiteX363" fmla="*/ 1031240 w 1395729"/>
              <a:gd name="connsiteY363" fmla="*/ 871220 h 1395730"/>
              <a:gd name="connsiteX364" fmla="*/ 1079500 w 1395729"/>
              <a:gd name="connsiteY364" fmla="*/ 871220 h 1395730"/>
              <a:gd name="connsiteX365" fmla="*/ 1151255 w 1395729"/>
              <a:gd name="connsiteY365" fmla="*/ 942975 h 1395730"/>
              <a:gd name="connsiteX366" fmla="*/ 1165860 w 1395729"/>
              <a:gd name="connsiteY366" fmla="*/ 928370 h 1395730"/>
              <a:gd name="connsiteX367" fmla="*/ 1165860 w 1395729"/>
              <a:gd name="connsiteY367" fmla="*/ 1165860 h 1395730"/>
              <a:gd name="connsiteX368" fmla="*/ 928370 w 1395729"/>
              <a:gd name="connsiteY368" fmla="*/ 1165860 h 139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Lst>
            <a:rect l="l" t="t" r="r" b="b"/>
            <a:pathLst>
              <a:path w="1395729" h="1395730">
                <a:moveTo>
                  <a:pt x="1191260" y="902335"/>
                </a:moveTo>
                <a:lnTo>
                  <a:pt x="1395730" y="697865"/>
                </a:lnTo>
                <a:lnTo>
                  <a:pt x="1191260" y="493395"/>
                </a:lnTo>
                <a:lnTo>
                  <a:pt x="1191260" y="204470"/>
                </a:lnTo>
                <a:lnTo>
                  <a:pt x="902335" y="204470"/>
                </a:lnTo>
                <a:lnTo>
                  <a:pt x="697865" y="0"/>
                </a:lnTo>
                <a:lnTo>
                  <a:pt x="493395" y="204470"/>
                </a:lnTo>
                <a:lnTo>
                  <a:pt x="204470" y="204470"/>
                </a:lnTo>
                <a:lnTo>
                  <a:pt x="204470" y="493395"/>
                </a:lnTo>
                <a:lnTo>
                  <a:pt x="0" y="697865"/>
                </a:lnTo>
                <a:lnTo>
                  <a:pt x="204470" y="902335"/>
                </a:lnTo>
                <a:lnTo>
                  <a:pt x="204470" y="1191260"/>
                </a:lnTo>
                <a:lnTo>
                  <a:pt x="493395" y="1191260"/>
                </a:lnTo>
                <a:lnTo>
                  <a:pt x="697865" y="1395730"/>
                </a:lnTo>
                <a:lnTo>
                  <a:pt x="902335" y="1191260"/>
                </a:lnTo>
                <a:lnTo>
                  <a:pt x="1191260" y="1191260"/>
                </a:lnTo>
                <a:lnTo>
                  <a:pt x="1191260" y="902335"/>
                </a:lnTo>
                <a:close/>
                <a:moveTo>
                  <a:pt x="1359535" y="697865"/>
                </a:moveTo>
                <a:lnTo>
                  <a:pt x="1191260" y="866140"/>
                </a:lnTo>
                <a:lnTo>
                  <a:pt x="1191260" y="845185"/>
                </a:lnTo>
                <a:lnTo>
                  <a:pt x="1089660" y="845185"/>
                </a:lnTo>
                <a:lnTo>
                  <a:pt x="1055370" y="810895"/>
                </a:lnTo>
                <a:lnTo>
                  <a:pt x="1168400" y="697865"/>
                </a:lnTo>
                <a:lnTo>
                  <a:pt x="1055370" y="584835"/>
                </a:lnTo>
                <a:lnTo>
                  <a:pt x="1089660" y="550545"/>
                </a:lnTo>
                <a:lnTo>
                  <a:pt x="1191260" y="550545"/>
                </a:lnTo>
                <a:lnTo>
                  <a:pt x="1191260" y="529590"/>
                </a:lnTo>
                <a:lnTo>
                  <a:pt x="1359535" y="697865"/>
                </a:lnTo>
                <a:close/>
                <a:moveTo>
                  <a:pt x="1165860" y="891540"/>
                </a:moveTo>
                <a:lnTo>
                  <a:pt x="1151255" y="906145"/>
                </a:lnTo>
                <a:lnTo>
                  <a:pt x="1115695" y="870585"/>
                </a:lnTo>
                <a:lnTo>
                  <a:pt x="1165860" y="870585"/>
                </a:lnTo>
                <a:lnTo>
                  <a:pt x="1165860" y="891540"/>
                </a:lnTo>
                <a:close/>
                <a:moveTo>
                  <a:pt x="390525" y="870585"/>
                </a:moveTo>
                <a:lnTo>
                  <a:pt x="400050" y="870585"/>
                </a:lnTo>
                <a:lnTo>
                  <a:pt x="471170" y="942340"/>
                </a:lnTo>
                <a:lnTo>
                  <a:pt x="471170" y="942340"/>
                </a:lnTo>
                <a:lnTo>
                  <a:pt x="524510" y="995680"/>
                </a:lnTo>
                <a:lnTo>
                  <a:pt x="524510" y="1005205"/>
                </a:lnTo>
                <a:lnTo>
                  <a:pt x="389890" y="1005205"/>
                </a:lnTo>
                <a:lnTo>
                  <a:pt x="389890" y="870585"/>
                </a:lnTo>
                <a:close/>
                <a:moveTo>
                  <a:pt x="1005840" y="524510"/>
                </a:moveTo>
                <a:lnTo>
                  <a:pt x="996315" y="524510"/>
                </a:lnTo>
                <a:lnTo>
                  <a:pt x="924560" y="452755"/>
                </a:lnTo>
                <a:lnTo>
                  <a:pt x="924560" y="452755"/>
                </a:lnTo>
                <a:lnTo>
                  <a:pt x="871220" y="399415"/>
                </a:lnTo>
                <a:lnTo>
                  <a:pt x="871220" y="389890"/>
                </a:lnTo>
                <a:lnTo>
                  <a:pt x="1005840" y="389890"/>
                </a:lnTo>
                <a:lnTo>
                  <a:pt x="1005840" y="524510"/>
                </a:lnTo>
                <a:close/>
                <a:moveTo>
                  <a:pt x="985520" y="845185"/>
                </a:moveTo>
                <a:lnTo>
                  <a:pt x="863600" y="845185"/>
                </a:lnTo>
                <a:lnTo>
                  <a:pt x="728980" y="710565"/>
                </a:lnTo>
                <a:lnTo>
                  <a:pt x="919480" y="710565"/>
                </a:lnTo>
                <a:lnTo>
                  <a:pt x="1005840" y="796925"/>
                </a:lnTo>
                <a:lnTo>
                  <a:pt x="1005840" y="824865"/>
                </a:lnTo>
                <a:lnTo>
                  <a:pt x="985520" y="845185"/>
                </a:lnTo>
                <a:close/>
                <a:moveTo>
                  <a:pt x="825500" y="1005205"/>
                </a:moveTo>
                <a:lnTo>
                  <a:pt x="797560" y="1005205"/>
                </a:lnTo>
                <a:lnTo>
                  <a:pt x="711200" y="918845"/>
                </a:lnTo>
                <a:lnTo>
                  <a:pt x="711200" y="728345"/>
                </a:lnTo>
                <a:lnTo>
                  <a:pt x="845820" y="862965"/>
                </a:lnTo>
                <a:lnTo>
                  <a:pt x="845820" y="984885"/>
                </a:lnTo>
                <a:lnTo>
                  <a:pt x="825500" y="1005205"/>
                </a:lnTo>
                <a:close/>
                <a:moveTo>
                  <a:pt x="570865" y="1005205"/>
                </a:moveTo>
                <a:lnTo>
                  <a:pt x="551180" y="985520"/>
                </a:lnTo>
                <a:lnTo>
                  <a:pt x="551180" y="863600"/>
                </a:lnTo>
                <a:lnTo>
                  <a:pt x="685800" y="728980"/>
                </a:lnTo>
                <a:lnTo>
                  <a:pt x="685800" y="919480"/>
                </a:lnTo>
                <a:lnTo>
                  <a:pt x="599440" y="1005840"/>
                </a:lnTo>
                <a:lnTo>
                  <a:pt x="570865" y="1005840"/>
                </a:lnTo>
                <a:close/>
                <a:moveTo>
                  <a:pt x="436245" y="870585"/>
                </a:moveTo>
                <a:lnTo>
                  <a:pt x="506730" y="870585"/>
                </a:lnTo>
                <a:lnTo>
                  <a:pt x="471170" y="906145"/>
                </a:lnTo>
                <a:lnTo>
                  <a:pt x="436245" y="870585"/>
                </a:lnTo>
                <a:close/>
                <a:moveTo>
                  <a:pt x="390525" y="825500"/>
                </a:moveTo>
                <a:lnTo>
                  <a:pt x="390525" y="797560"/>
                </a:lnTo>
                <a:lnTo>
                  <a:pt x="476885" y="711200"/>
                </a:lnTo>
                <a:lnTo>
                  <a:pt x="667385" y="711200"/>
                </a:lnTo>
                <a:lnTo>
                  <a:pt x="532765" y="845820"/>
                </a:lnTo>
                <a:lnTo>
                  <a:pt x="410845" y="845820"/>
                </a:lnTo>
                <a:lnTo>
                  <a:pt x="390525" y="825500"/>
                </a:lnTo>
                <a:close/>
                <a:moveTo>
                  <a:pt x="390525" y="635000"/>
                </a:moveTo>
                <a:lnTo>
                  <a:pt x="440690" y="685165"/>
                </a:lnTo>
                <a:lnTo>
                  <a:pt x="390525" y="685165"/>
                </a:lnTo>
                <a:lnTo>
                  <a:pt x="390525" y="635000"/>
                </a:lnTo>
                <a:close/>
                <a:moveTo>
                  <a:pt x="390525" y="570230"/>
                </a:moveTo>
                <a:lnTo>
                  <a:pt x="410210" y="550545"/>
                </a:lnTo>
                <a:lnTo>
                  <a:pt x="532130" y="550545"/>
                </a:lnTo>
                <a:lnTo>
                  <a:pt x="666750" y="685165"/>
                </a:lnTo>
                <a:lnTo>
                  <a:pt x="476250" y="685165"/>
                </a:lnTo>
                <a:lnTo>
                  <a:pt x="389890" y="598805"/>
                </a:lnTo>
                <a:lnTo>
                  <a:pt x="389890" y="570230"/>
                </a:lnTo>
                <a:close/>
                <a:moveTo>
                  <a:pt x="471170" y="489585"/>
                </a:moveTo>
                <a:lnTo>
                  <a:pt x="506730" y="525145"/>
                </a:lnTo>
                <a:lnTo>
                  <a:pt x="436245" y="525145"/>
                </a:lnTo>
                <a:lnTo>
                  <a:pt x="471170" y="489585"/>
                </a:lnTo>
                <a:close/>
                <a:moveTo>
                  <a:pt x="570865" y="389890"/>
                </a:moveTo>
                <a:lnTo>
                  <a:pt x="598805" y="389890"/>
                </a:lnTo>
                <a:lnTo>
                  <a:pt x="685165" y="476250"/>
                </a:lnTo>
                <a:lnTo>
                  <a:pt x="685165" y="666750"/>
                </a:lnTo>
                <a:lnTo>
                  <a:pt x="550545" y="532130"/>
                </a:lnTo>
                <a:lnTo>
                  <a:pt x="550545" y="410210"/>
                </a:lnTo>
                <a:lnTo>
                  <a:pt x="570865" y="389890"/>
                </a:lnTo>
                <a:close/>
                <a:moveTo>
                  <a:pt x="825500" y="389890"/>
                </a:moveTo>
                <a:lnTo>
                  <a:pt x="845185" y="409575"/>
                </a:lnTo>
                <a:lnTo>
                  <a:pt x="845185" y="531495"/>
                </a:lnTo>
                <a:lnTo>
                  <a:pt x="710565" y="666115"/>
                </a:lnTo>
                <a:lnTo>
                  <a:pt x="710565" y="475615"/>
                </a:lnTo>
                <a:lnTo>
                  <a:pt x="796925" y="389255"/>
                </a:lnTo>
                <a:lnTo>
                  <a:pt x="825500" y="389255"/>
                </a:lnTo>
                <a:close/>
                <a:moveTo>
                  <a:pt x="1005840" y="570230"/>
                </a:moveTo>
                <a:lnTo>
                  <a:pt x="1005840" y="598170"/>
                </a:lnTo>
                <a:lnTo>
                  <a:pt x="919480" y="684530"/>
                </a:lnTo>
                <a:lnTo>
                  <a:pt x="728980" y="684530"/>
                </a:lnTo>
                <a:lnTo>
                  <a:pt x="863600" y="549910"/>
                </a:lnTo>
                <a:lnTo>
                  <a:pt x="985520" y="549910"/>
                </a:lnTo>
                <a:lnTo>
                  <a:pt x="1005840" y="570230"/>
                </a:lnTo>
                <a:close/>
                <a:moveTo>
                  <a:pt x="1005840" y="760730"/>
                </a:moveTo>
                <a:lnTo>
                  <a:pt x="955675" y="710565"/>
                </a:lnTo>
                <a:lnTo>
                  <a:pt x="1005840" y="710565"/>
                </a:lnTo>
                <a:lnTo>
                  <a:pt x="1005840" y="760730"/>
                </a:lnTo>
                <a:close/>
                <a:moveTo>
                  <a:pt x="955675" y="685165"/>
                </a:moveTo>
                <a:lnTo>
                  <a:pt x="1005840" y="635000"/>
                </a:lnTo>
                <a:lnTo>
                  <a:pt x="1005840" y="685165"/>
                </a:lnTo>
                <a:lnTo>
                  <a:pt x="955675" y="685165"/>
                </a:lnTo>
                <a:close/>
                <a:moveTo>
                  <a:pt x="889000" y="524510"/>
                </a:moveTo>
                <a:lnTo>
                  <a:pt x="924560" y="488950"/>
                </a:lnTo>
                <a:lnTo>
                  <a:pt x="960120" y="524510"/>
                </a:lnTo>
                <a:lnTo>
                  <a:pt x="889000" y="524510"/>
                </a:lnTo>
                <a:close/>
                <a:moveTo>
                  <a:pt x="871220" y="506730"/>
                </a:moveTo>
                <a:lnTo>
                  <a:pt x="871220" y="436245"/>
                </a:lnTo>
                <a:lnTo>
                  <a:pt x="906780" y="471805"/>
                </a:lnTo>
                <a:lnTo>
                  <a:pt x="871220" y="506730"/>
                </a:lnTo>
                <a:close/>
                <a:moveTo>
                  <a:pt x="710565" y="440055"/>
                </a:moveTo>
                <a:lnTo>
                  <a:pt x="710565" y="389890"/>
                </a:lnTo>
                <a:lnTo>
                  <a:pt x="760730" y="389890"/>
                </a:lnTo>
                <a:lnTo>
                  <a:pt x="710565" y="440055"/>
                </a:lnTo>
                <a:close/>
                <a:moveTo>
                  <a:pt x="685165" y="440055"/>
                </a:moveTo>
                <a:lnTo>
                  <a:pt x="635000" y="389890"/>
                </a:lnTo>
                <a:lnTo>
                  <a:pt x="685165" y="389890"/>
                </a:lnTo>
                <a:lnTo>
                  <a:pt x="685165" y="440055"/>
                </a:lnTo>
                <a:close/>
                <a:moveTo>
                  <a:pt x="525145" y="506730"/>
                </a:moveTo>
                <a:lnTo>
                  <a:pt x="489585" y="471170"/>
                </a:lnTo>
                <a:lnTo>
                  <a:pt x="525145" y="435610"/>
                </a:lnTo>
                <a:lnTo>
                  <a:pt x="525145" y="506730"/>
                </a:lnTo>
                <a:close/>
                <a:moveTo>
                  <a:pt x="440055" y="710565"/>
                </a:moveTo>
                <a:lnTo>
                  <a:pt x="389890" y="760730"/>
                </a:lnTo>
                <a:lnTo>
                  <a:pt x="389890" y="710565"/>
                </a:lnTo>
                <a:lnTo>
                  <a:pt x="440055" y="710565"/>
                </a:lnTo>
                <a:close/>
                <a:moveTo>
                  <a:pt x="525145" y="889000"/>
                </a:moveTo>
                <a:lnTo>
                  <a:pt x="525145" y="959485"/>
                </a:lnTo>
                <a:lnTo>
                  <a:pt x="489585" y="923925"/>
                </a:lnTo>
                <a:lnTo>
                  <a:pt x="525145" y="889000"/>
                </a:lnTo>
                <a:close/>
                <a:moveTo>
                  <a:pt x="685165" y="955675"/>
                </a:moveTo>
                <a:lnTo>
                  <a:pt x="685165" y="1005840"/>
                </a:lnTo>
                <a:lnTo>
                  <a:pt x="635000" y="1005840"/>
                </a:lnTo>
                <a:lnTo>
                  <a:pt x="685165" y="955675"/>
                </a:lnTo>
                <a:close/>
                <a:moveTo>
                  <a:pt x="710565" y="955675"/>
                </a:moveTo>
                <a:lnTo>
                  <a:pt x="760730" y="1005840"/>
                </a:lnTo>
                <a:lnTo>
                  <a:pt x="710565" y="1005840"/>
                </a:lnTo>
                <a:lnTo>
                  <a:pt x="710565" y="955675"/>
                </a:lnTo>
                <a:close/>
                <a:moveTo>
                  <a:pt x="871220" y="889000"/>
                </a:moveTo>
                <a:lnTo>
                  <a:pt x="906780" y="924560"/>
                </a:lnTo>
                <a:lnTo>
                  <a:pt x="871220" y="960120"/>
                </a:lnTo>
                <a:lnTo>
                  <a:pt x="871220" y="889000"/>
                </a:lnTo>
                <a:close/>
                <a:moveTo>
                  <a:pt x="889000" y="870585"/>
                </a:moveTo>
                <a:lnTo>
                  <a:pt x="960120" y="870585"/>
                </a:lnTo>
                <a:lnTo>
                  <a:pt x="924560" y="906145"/>
                </a:lnTo>
                <a:lnTo>
                  <a:pt x="889000" y="870585"/>
                </a:lnTo>
                <a:close/>
                <a:moveTo>
                  <a:pt x="1031240" y="786130"/>
                </a:moveTo>
                <a:lnTo>
                  <a:pt x="1031240" y="710565"/>
                </a:lnTo>
                <a:lnTo>
                  <a:pt x="1031240" y="684530"/>
                </a:lnTo>
                <a:lnTo>
                  <a:pt x="1031240" y="608965"/>
                </a:lnTo>
                <a:lnTo>
                  <a:pt x="1037590" y="602615"/>
                </a:lnTo>
                <a:lnTo>
                  <a:pt x="1132840" y="697865"/>
                </a:lnTo>
                <a:lnTo>
                  <a:pt x="1037590" y="793115"/>
                </a:lnTo>
                <a:lnTo>
                  <a:pt x="1031240" y="786130"/>
                </a:lnTo>
                <a:close/>
                <a:moveTo>
                  <a:pt x="1031240" y="559435"/>
                </a:moveTo>
                <a:lnTo>
                  <a:pt x="1031240" y="549910"/>
                </a:lnTo>
                <a:lnTo>
                  <a:pt x="1053465" y="549910"/>
                </a:lnTo>
                <a:lnTo>
                  <a:pt x="1037590" y="565785"/>
                </a:lnTo>
                <a:lnTo>
                  <a:pt x="1031240" y="559435"/>
                </a:lnTo>
                <a:close/>
                <a:moveTo>
                  <a:pt x="836295" y="364490"/>
                </a:moveTo>
                <a:lnTo>
                  <a:pt x="829945" y="358140"/>
                </a:lnTo>
                <a:lnTo>
                  <a:pt x="845820" y="342265"/>
                </a:lnTo>
                <a:lnTo>
                  <a:pt x="845820" y="364490"/>
                </a:lnTo>
                <a:lnTo>
                  <a:pt x="836295" y="364490"/>
                </a:lnTo>
                <a:close/>
                <a:moveTo>
                  <a:pt x="786765" y="364490"/>
                </a:moveTo>
                <a:lnTo>
                  <a:pt x="711200" y="364490"/>
                </a:lnTo>
                <a:lnTo>
                  <a:pt x="685165" y="364490"/>
                </a:lnTo>
                <a:lnTo>
                  <a:pt x="609600" y="364490"/>
                </a:lnTo>
                <a:lnTo>
                  <a:pt x="603250" y="358140"/>
                </a:lnTo>
                <a:lnTo>
                  <a:pt x="698500" y="262890"/>
                </a:lnTo>
                <a:lnTo>
                  <a:pt x="793750" y="358140"/>
                </a:lnTo>
                <a:lnTo>
                  <a:pt x="786765" y="364490"/>
                </a:lnTo>
                <a:close/>
                <a:moveTo>
                  <a:pt x="560070" y="364490"/>
                </a:moveTo>
                <a:lnTo>
                  <a:pt x="550545" y="364490"/>
                </a:lnTo>
                <a:lnTo>
                  <a:pt x="550545" y="342265"/>
                </a:lnTo>
                <a:lnTo>
                  <a:pt x="566420" y="358140"/>
                </a:lnTo>
                <a:lnTo>
                  <a:pt x="560070" y="364490"/>
                </a:lnTo>
                <a:close/>
                <a:moveTo>
                  <a:pt x="525145" y="399415"/>
                </a:moveTo>
                <a:lnTo>
                  <a:pt x="471805" y="452755"/>
                </a:lnTo>
                <a:lnTo>
                  <a:pt x="471805" y="452755"/>
                </a:lnTo>
                <a:lnTo>
                  <a:pt x="400050" y="524510"/>
                </a:lnTo>
                <a:lnTo>
                  <a:pt x="390525" y="524510"/>
                </a:lnTo>
                <a:lnTo>
                  <a:pt x="390525" y="389890"/>
                </a:lnTo>
                <a:lnTo>
                  <a:pt x="525145" y="389890"/>
                </a:lnTo>
                <a:lnTo>
                  <a:pt x="525145" y="399415"/>
                </a:lnTo>
                <a:close/>
                <a:moveTo>
                  <a:pt x="364490" y="559435"/>
                </a:moveTo>
                <a:lnTo>
                  <a:pt x="358140" y="565785"/>
                </a:lnTo>
                <a:lnTo>
                  <a:pt x="342265" y="549910"/>
                </a:lnTo>
                <a:lnTo>
                  <a:pt x="364490" y="549910"/>
                </a:lnTo>
                <a:lnTo>
                  <a:pt x="364490" y="559435"/>
                </a:lnTo>
                <a:close/>
                <a:moveTo>
                  <a:pt x="364490" y="608965"/>
                </a:moveTo>
                <a:lnTo>
                  <a:pt x="364490" y="684530"/>
                </a:lnTo>
                <a:lnTo>
                  <a:pt x="364490" y="710565"/>
                </a:lnTo>
                <a:lnTo>
                  <a:pt x="364490" y="786130"/>
                </a:lnTo>
                <a:lnTo>
                  <a:pt x="358140" y="792480"/>
                </a:lnTo>
                <a:lnTo>
                  <a:pt x="262890" y="697230"/>
                </a:lnTo>
                <a:lnTo>
                  <a:pt x="358140" y="601980"/>
                </a:lnTo>
                <a:lnTo>
                  <a:pt x="364490" y="608965"/>
                </a:lnTo>
                <a:close/>
                <a:moveTo>
                  <a:pt x="364490" y="835660"/>
                </a:moveTo>
                <a:lnTo>
                  <a:pt x="364490" y="845185"/>
                </a:lnTo>
                <a:lnTo>
                  <a:pt x="342265" y="845185"/>
                </a:lnTo>
                <a:lnTo>
                  <a:pt x="358140" y="829310"/>
                </a:lnTo>
                <a:lnTo>
                  <a:pt x="364490" y="835660"/>
                </a:lnTo>
                <a:close/>
                <a:moveTo>
                  <a:pt x="560070" y="1031240"/>
                </a:moveTo>
                <a:lnTo>
                  <a:pt x="566420" y="1037590"/>
                </a:lnTo>
                <a:lnTo>
                  <a:pt x="550545" y="1053465"/>
                </a:lnTo>
                <a:lnTo>
                  <a:pt x="550545" y="1031240"/>
                </a:lnTo>
                <a:lnTo>
                  <a:pt x="560070" y="1031240"/>
                </a:lnTo>
                <a:close/>
                <a:moveTo>
                  <a:pt x="609600" y="1031240"/>
                </a:moveTo>
                <a:lnTo>
                  <a:pt x="685165" y="1031240"/>
                </a:lnTo>
                <a:lnTo>
                  <a:pt x="711200" y="1031240"/>
                </a:lnTo>
                <a:lnTo>
                  <a:pt x="786765" y="1031240"/>
                </a:lnTo>
                <a:lnTo>
                  <a:pt x="793115" y="1037590"/>
                </a:lnTo>
                <a:lnTo>
                  <a:pt x="697865" y="1132840"/>
                </a:lnTo>
                <a:lnTo>
                  <a:pt x="602615" y="1037590"/>
                </a:lnTo>
                <a:lnTo>
                  <a:pt x="609600" y="1031240"/>
                </a:lnTo>
                <a:close/>
                <a:moveTo>
                  <a:pt x="836295" y="1031240"/>
                </a:moveTo>
                <a:lnTo>
                  <a:pt x="845820" y="1031240"/>
                </a:lnTo>
                <a:lnTo>
                  <a:pt x="845820" y="1053465"/>
                </a:lnTo>
                <a:lnTo>
                  <a:pt x="829945" y="1037590"/>
                </a:lnTo>
                <a:lnTo>
                  <a:pt x="836295" y="1031240"/>
                </a:lnTo>
                <a:close/>
                <a:moveTo>
                  <a:pt x="871220" y="996315"/>
                </a:moveTo>
                <a:lnTo>
                  <a:pt x="924560" y="942975"/>
                </a:lnTo>
                <a:lnTo>
                  <a:pt x="942975" y="924560"/>
                </a:lnTo>
                <a:lnTo>
                  <a:pt x="996315" y="871220"/>
                </a:lnTo>
                <a:lnTo>
                  <a:pt x="1005840" y="871220"/>
                </a:lnTo>
                <a:lnTo>
                  <a:pt x="1005840" y="1005840"/>
                </a:lnTo>
                <a:lnTo>
                  <a:pt x="871220" y="1005840"/>
                </a:lnTo>
                <a:lnTo>
                  <a:pt x="871220" y="996315"/>
                </a:lnTo>
                <a:close/>
                <a:moveTo>
                  <a:pt x="1031240" y="835660"/>
                </a:moveTo>
                <a:lnTo>
                  <a:pt x="1037590" y="829310"/>
                </a:lnTo>
                <a:lnTo>
                  <a:pt x="1053465" y="845185"/>
                </a:lnTo>
                <a:lnTo>
                  <a:pt x="1031240" y="845185"/>
                </a:lnTo>
                <a:lnTo>
                  <a:pt x="1031240" y="835660"/>
                </a:lnTo>
                <a:close/>
                <a:moveTo>
                  <a:pt x="1115695" y="524510"/>
                </a:moveTo>
                <a:lnTo>
                  <a:pt x="1151255" y="488950"/>
                </a:lnTo>
                <a:lnTo>
                  <a:pt x="1165860" y="503555"/>
                </a:lnTo>
                <a:lnTo>
                  <a:pt x="1165860" y="524510"/>
                </a:lnTo>
                <a:lnTo>
                  <a:pt x="1115695" y="524510"/>
                </a:lnTo>
                <a:close/>
                <a:moveTo>
                  <a:pt x="1165860" y="229870"/>
                </a:moveTo>
                <a:lnTo>
                  <a:pt x="1165860" y="467360"/>
                </a:lnTo>
                <a:lnTo>
                  <a:pt x="1151255" y="452755"/>
                </a:lnTo>
                <a:lnTo>
                  <a:pt x="1079500" y="524510"/>
                </a:lnTo>
                <a:lnTo>
                  <a:pt x="1031240" y="524510"/>
                </a:lnTo>
                <a:lnTo>
                  <a:pt x="1031240" y="364490"/>
                </a:lnTo>
                <a:lnTo>
                  <a:pt x="871220" y="364490"/>
                </a:lnTo>
                <a:lnTo>
                  <a:pt x="871220" y="316230"/>
                </a:lnTo>
                <a:lnTo>
                  <a:pt x="942975" y="244475"/>
                </a:lnTo>
                <a:lnTo>
                  <a:pt x="928370" y="229870"/>
                </a:lnTo>
                <a:lnTo>
                  <a:pt x="1165860" y="229870"/>
                </a:lnTo>
                <a:close/>
                <a:moveTo>
                  <a:pt x="891540" y="229870"/>
                </a:moveTo>
                <a:lnTo>
                  <a:pt x="906145" y="244475"/>
                </a:lnTo>
                <a:lnTo>
                  <a:pt x="870585" y="280035"/>
                </a:lnTo>
                <a:lnTo>
                  <a:pt x="870585" y="229870"/>
                </a:lnTo>
                <a:lnTo>
                  <a:pt x="891540" y="229870"/>
                </a:lnTo>
                <a:close/>
                <a:moveTo>
                  <a:pt x="697865" y="36195"/>
                </a:moveTo>
                <a:lnTo>
                  <a:pt x="866140" y="204470"/>
                </a:lnTo>
                <a:lnTo>
                  <a:pt x="845185" y="204470"/>
                </a:lnTo>
                <a:lnTo>
                  <a:pt x="845185" y="306070"/>
                </a:lnTo>
                <a:lnTo>
                  <a:pt x="810895" y="340360"/>
                </a:lnTo>
                <a:lnTo>
                  <a:pt x="697865" y="227330"/>
                </a:lnTo>
                <a:lnTo>
                  <a:pt x="584835" y="340360"/>
                </a:lnTo>
                <a:lnTo>
                  <a:pt x="550545" y="306070"/>
                </a:lnTo>
                <a:lnTo>
                  <a:pt x="550545" y="204470"/>
                </a:lnTo>
                <a:lnTo>
                  <a:pt x="529590" y="204470"/>
                </a:lnTo>
                <a:lnTo>
                  <a:pt x="697865" y="36195"/>
                </a:lnTo>
                <a:close/>
                <a:moveTo>
                  <a:pt x="504190" y="229870"/>
                </a:moveTo>
                <a:lnTo>
                  <a:pt x="525145" y="229870"/>
                </a:lnTo>
                <a:lnTo>
                  <a:pt x="525145" y="280035"/>
                </a:lnTo>
                <a:lnTo>
                  <a:pt x="489585" y="244475"/>
                </a:lnTo>
                <a:lnTo>
                  <a:pt x="504190" y="229870"/>
                </a:lnTo>
                <a:close/>
                <a:moveTo>
                  <a:pt x="229870" y="229870"/>
                </a:moveTo>
                <a:lnTo>
                  <a:pt x="467360" y="229870"/>
                </a:lnTo>
                <a:lnTo>
                  <a:pt x="452755" y="244475"/>
                </a:lnTo>
                <a:lnTo>
                  <a:pt x="524510" y="316230"/>
                </a:lnTo>
                <a:lnTo>
                  <a:pt x="524510" y="364490"/>
                </a:lnTo>
                <a:lnTo>
                  <a:pt x="364490" y="364490"/>
                </a:lnTo>
                <a:lnTo>
                  <a:pt x="364490" y="524510"/>
                </a:lnTo>
                <a:lnTo>
                  <a:pt x="316230" y="524510"/>
                </a:lnTo>
                <a:lnTo>
                  <a:pt x="244475" y="452755"/>
                </a:lnTo>
                <a:lnTo>
                  <a:pt x="229870" y="467360"/>
                </a:lnTo>
                <a:lnTo>
                  <a:pt x="229870" y="229870"/>
                </a:lnTo>
                <a:close/>
                <a:moveTo>
                  <a:pt x="229870" y="504190"/>
                </a:moveTo>
                <a:lnTo>
                  <a:pt x="244475" y="489585"/>
                </a:lnTo>
                <a:lnTo>
                  <a:pt x="280035" y="525145"/>
                </a:lnTo>
                <a:lnTo>
                  <a:pt x="229870" y="525145"/>
                </a:lnTo>
                <a:lnTo>
                  <a:pt x="229870" y="504190"/>
                </a:lnTo>
                <a:close/>
                <a:moveTo>
                  <a:pt x="36195" y="697865"/>
                </a:moveTo>
                <a:lnTo>
                  <a:pt x="204470" y="529590"/>
                </a:lnTo>
                <a:lnTo>
                  <a:pt x="204470" y="550545"/>
                </a:lnTo>
                <a:lnTo>
                  <a:pt x="306070" y="550545"/>
                </a:lnTo>
                <a:lnTo>
                  <a:pt x="340360" y="584835"/>
                </a:lnTo>
                <a:lnTo>
                  <a:pt x="227330" y="697865"/>
                </a:lnTo>
                <a:lnTo>
                  <a:pt x="340360" y="810895"/>
                </a:lnTo>
                <a:lnTo>
                  <a:pt x="306070" y="845185"/>
                </a:lnTo>
                <a:lnTo>
                  <a:pt x="204470" y="845185"/>
                </a:lnTo>
                <a:lnTo>
                  <a:pt x="204470" y="866140"/>
                </a:lnTo>
                <a:lnTo>
                  <a:pt x="36195" y="697865"/>
                </a:lnTo>
                <a:close/>
                <a:moveTo>
                  <a:pt x="280035" y="870585"/>
                </a:moveTo>
                <a:lnTo>
                  <a:pt x="244475" y="906145"/>
                </a:lnTo>
                <a:lnTo>
                  <a:pt x="229870" y="891540"/>
                </a:lnTo>
                <a:lnTo>
                  <a:pt x="229870" y="870585"/>
                </a:lnTo>
                <a:lnTo>
                  <a:pt x="280035" y="870585"/>
                </a:lnTo>
                <a:close/>
                <a:moveTo>
                  <a:pt x="229870" y="1165860"/>
                </a:moveTo>
                <a:lnTo>
                  <a:pt x="229870" y="928370"/>
                </a:lnTo>
                <a:lnTo>
                  <a:pt x="244475" y="942975"/>
                </a:lnTo>
                <a:lnTo>
                  <a:pt x="316230" y="871220"/>
                </a:lnTo>
                <a:lnTo>
                  <a:pt x="364490" y="871220"/>
                </a:lnTo>
                <a:lnTo>
                  <a:pt x="364490" y="1031240"/>
                </a:lnTo>
                <a:lnTo>
                  <a:pt x="524510" y="1031240"/>
                </a:lnTo>
                <a:lnTo>
                  <a:pt x="524510" y="1079500"/>
                </a:lnTo>
                <a:lnTo>
                  <a:pt x="452755" y="1151255"/>
                </a:lnTo>
                <a:lnTo>
                  <a:pt x="467360" y="1165860"/>
                </a:lnTo>
                <a:lnTo>
                  <a:pt x="229870" y="1165860"/>
                </a:lnTo>
                <a:close/>
                <a:moveTo>
                  <a:pt x="504190" y="1165860"/>
                </a:moveTo>
                <a:lnTo>
                  <a:pt x="489585" y="1151255"/>
                </a:lnTo>
                <a:lnTo>
                  <a:pt x="525145" y="1115695"/>
                </a:lnTo>
                <a:lnTo>
                  <a:pt x="525145" y="1165860"/>
                </a:lnTo>
                <a:lnTo>
                  <a:pt x="504190" y="1165860"/>
                </a:lnTo>
                <a:close/>
                <a:moveTo>
                  <a:pt x="697865" y="1359535"/>
                </a:moveTo>
                <a:lnTo>
                  <a:pt x="529590" y="1191260"/>
                </a:lnTo>
                <a:lnTo>
                  <a:pt x="550545" y="1191260"/>
                </a:lnTo>
                <a:lnTo>
                  <a:pt x="550545" y="1089660"/>
                </a:lnTo>
                <a:lnTo>
                  <a:pt x="584835" y="1055370"/>
                </a:lnTo>
                <a:lnTo>
                  <a:pt x="697865" y="1168400"/>
                </a:lnTo>
                <a:lnTo>
                  <a:pt x="810895" y="1055370"/>
                </a:lnTo>
                <a:lnTo>
                  <a:pt x="845185" y="1089660"/>
                </a:lnTo>
                <a:lnTo>
                  <a:pt x="845185" y="1191260"/>
                </a:lnTo>
                <a:lnTo>
                  <a:pt x="866140" y="1191260"/>
                </a:lnTo>
                <a:lnTo>
                  <a:pt x="697865" y="1359535"/>
                </a:lnTo>
                <a:close/>
                <a:moveTo>
                  <a:pt x="891540" y="1165860"/>
                </a:moveTo>
                <a:lnTo>
                  <a:pt x="871220" y="1165860"/>
                </a:lnTo>
                <a:lnTo>
                  <a:pt x="871220" y="1115695"/>
                </a:lnTo>
                <a:lnTo>
                  <a:pt x="906780" y="1151255"/>
                </a:lnTo>
                <a:lnTo>
                  <a:pt x="891540" y="1165860"/>
                </a:lnTo>
                <a:close/>
                <a:moveTo>
                  <a:pt x="928370" y="1165860"/>
                </a:moveTo>
                <a:lnTo>
                  <a:pt x="942975" y="1151255"/>
                </a:lnTo>
                <a:lnTo>
                  <a:pt x="871220" y="1079500"/>
                </a:lnTo>
                <a:lnTo>
                  <a:pt x="871220" y="1031240"/>
                </a:lnTo>
                <a:lnTo>
                  <a:pt x="1031240" y="1031240"/>
                </a:lnTo>
                <a:lnTo>
                  <a:pt x="1031240" y="871220"/>
                </a:lnTo>
                <a:lnTo>
                  <a:pt x="1079500" y="871220"/>
                </a:lnTo>
                <a:lnTo>
                  <a:pt x="1151255" y="942975"/>
                </a:lnTo>
                <a:lnTo>
                  <a:pt x="1165860" y="928370"/>
                </a:lnTo>
                <a:lnTo>
                  <a:pt x="1165860" y="1165860"/>
                </a:lnTo>
                <a:lnTo>
                  <a:pt x="928370" y="1165860"/>
                </a:lnTo>
                <a:close/>
              </a:path>
            </a:pathLst>
          </a:custGeom>
          <a:solidFill>
            <a:schemeClr val="accent2">
              <a:lumMod val="25000"/>
              <a:alpha val="20000"/>
            </a:schemeClr>
          </a:solidFill>
          <a:ln w="6350" cap="flat">
            <a:noFill/>
            <a:prstDash val="solid"/>
            <a:miter/>
          </a:ln>
        </p:spPr>
        <p:txBody>
          <a:bodyPr rtlCol="0" anchor="ctr"/>
          <a:lstStyle/>
          <a:p>
            <a:endParaRPr lang="en-US"/>
          </a:p>
        </p:txBody>
      </p:sp>
      <p:sp>
        <p:nvSpPr>
          <p:cNvPr id="10" name="TextBox 9">
            <a:extLst>
              <a:ext uri="{FF2B5EF4-FFF2-40B4-BE49-F238E27FC236}">
                <a16:creationId xmlns:a16="http://schemas.microsoft.com/office/drawing/2014/main" id="{542FDC2C-2228-43E0-A08D-8C5B1180BC5E}"/>
              </a:ext>
            </a:extLst>
          </p:cNvPr>
          <p:cNvSpPr txBox="1"/>
          <p:nvPr/>
        </p:nvSpPr>
        <p:spPr>
          <a:xfrm>
            <a:off x="2270046" y="2863595"/>
            <a:ext cx="7162800" cy="3046988"/>
          </a:xfrm>
          <a:prstGeom prst="rect">
            <a:avLst/>
          </a:prstGeom>
          <a:noFill/>
          <a:effectLst/>
        </p:spPr>
        <p:txBody>
          <a:bodyPr wrap="square" rtlCol="0">
            <a:spAutoFit/>
          </a:bodyPr>
          <a:lstStyle/>
          <a:p>
            <a:pPr algn="ctr"/>
            <a:r>
              <a:rPr lang="ar-AE" sz="3200" dirty="0">
                <a:solidFill>
                  <a:schemeClr val="bg1"/>
                </a:solidFill>
                <a:latin typeface="GS45_Arab(AndroidOS)" panose="02020603020101020101" pitchFamily="18" charset="-128"/>
                <a:ea typeface="GS45_Arab(AndroidOS)" panose="02020603020101020101" pitchFamily="18" charset="-128"/>
                <a:cs typeface="GS45_Arab(AndroidOS)" panose="02020603020101020101" pitchFamily="18" charset="-128"/>
              </a:rPr>
              <a:t>من العروف أن لكل بداية نهاية, وأنَّ خير الكلام ما قل ودل, وخير العمل ما أحسن آخره؛ وبعد جهدنا المتواضع أتمنى من الله أن تكون نالت كلماتنا على إعجابكم؛ ولم نصبتكم بالملل, ونتمنى أن يكون الله وفقنا في شرح مشروعنا بكل وضوح؛ وفقني الله وإياكم.</a:t>
            </a:r>
            <a:endParaRPr lang="en-US" sz="3200" dirty="0">
              <a:solidFill>
                <a:schemeClr val="bg1"/>
              </a:solidFill>
              <a:latin typeface="GS45_Arab(AndroidOS)" panose="02020603020101020101" pitchFamily="18" charset="-128"/>
              <a:ea typeface="GS45_Arab(AndroidOS)" panose="02020603020101020101" pitchFamily="18" charset="-128"/>
              <a:cs typeface="GS45_Arab(AndroidOS)" panose="02020603020101020101" pitchFamily="18" charset="-128"/>
            </a:endParaRPr>
          </a:p>
        </p:txBody>
      </p:sp>
      <p:grpSp>
        <p:nvGrpSpPr>
          <p:cNvPr id="16" name="Graphic 4">
            <a:extLst>
              <a:ext uri="{FF2B5EF4-FFF2-40B4-BE49-F238E27FC236}">
                <a16:creationId xmlns:a16="http://schemas.microsoft.com/office/drawing/2014/main" id="{7471B73E-B267-4A45-9801-F5C7836169C2}"/>
              </a:ext>
            </a:extLst>
          </p:cNvPr>
          <p:cNvGrpSpPr/>
          <p:nvPr/>
        </p:nvGrpSpPr>
        <p:grpSpPr>
          <a:xfrm>
            <a:off x="5615893" y="1700314"/>
            <a:ext cx="960214" cy="958496"/>
            <a:chOff x="7250430" y="1016635"/>
            <a:chExt cx="1198484" cy="1196339"/>
          </a:xfrm>
          <a:gradFill>
            <a:gsLst>
              <a:gs pos="47000">
                <a:schemeClr val="accent1">
                  <a:lumMod val="90000"/>
                </a:schemeClr>
              </a:gs>
              <a:gs pos="0">
                <a:srgbClr val="C0BA9A"/>
              </a:gs>
              <a:gs pos="77000">
                <a:srgbClr val="BFB998"/>
              </a:gs>
            </a:gsLst>
            <a:lin ang="2700000" scaled="1"/>
          </a:gradFill>
        </p:grpSpPr>
        <p:sp>
          <p:nvSpPr>
            <p:cNvPr id="17" name="Freeform: Shape 16">
              <a:extLst>
                <a:ext uri="{FF2B5EF4-FFF2-40B4-BE49-F238E27FC236}">
                  <a16:creationId xmlns:a16="http://schemas.microsoft.com/office/drawing/2014/main" id="{C84BCDC9-5172-48CB-B6EF-B58375DBCBCE}"/>
                </a:ext>
              </a:extLst>
            </p:cNvPr>
            <p:cNvSpPr/>
            <p:nvPr/>
          </p:nvSpPr>
          <p:spPr>
            <a:xfrm>
              <a:off x="7958455" y="1230569"/>
              <a:ext cx="74929" cy="74990"/>
            </a:xfrm>
            <a:custGeom>
              <a:avLst/>
              <a:gdLst>
                <a:gd name="connsiteX0" fmla="*/ 37464 w 74929"/>
                <a:gd name="connsiteY0" fmla="*/ 60 h 74990"/>
                <a:gd name="connsiteX1" fmla="*/ 10795 w 74929"/>
                <a:gd name="connsiteY1" fmla="*/ 10855 h 74990"/>
                <a:gd name="connsiteX2" fmla="*/ 0 w 74929"/>
                <a:gd name="connsiteY2" fmla="*/ 37525 h 74990"/>
                <a:gd name="connsiteX3" fmla="*/ 10795 w 74929"/>
                <a:gd name="connsiteY3" fmla="*/ 64195 h 74990"/>
                <a:gd name="connsiteX4" fmla="*/ 37464 w 74929"/>
                <a:gd name="connsiteY4" fmla="*/ 74990 h 74990"/>
                <a:gd name="connsiteX5" fmla="*/ 37464 w 74929"/>
                <a:gd name="connsiteY5" fmla="*/ 74990 h 74990"/>
                <a:gd name="connsiteX6" fmla="*/ 64135 w 74929"/>
                <a:gd name="connsiteY6" fmla="*/ 64195 h 74990"/>
                <a:gd name="connsiteX7" fmla="*/ 74930 w 74929"/>
                <a:gd name="connsiteY7" fmla="*/ 37525 h 74990"/>
                <a:gd name="connsiteX8" fmla="*/ 64135 w 74929"/>
                <a:gd name="connsiteY8" fmla="*/ 10855 h 74990"/>
                <a:gd name="connsiteX9" fmla="*/ 37464 w 74929"/>
                <a:gd name="connsiteY9" fmla="*/ 60 h 74990"/>
                <a:gd name="connsiteX10" fmla="*/ 45720 w 74929"/>
                <a:gd name="connsiteY10" fmla="*/ 45780 h 74990"/>
                <a:gd name="connsiteX11" fmla="*/ 37464 w 74929"/>
                <a:gd name="connsiteY11" fmla="*/ 48955 h 74990"/>
                <a:gd name="connsiteX12" fmla="*/ 37464 w 74929"/>
                <a:gd name="connsiteY12" fmla="*/ 48955 h 74990"/>
                <a:gd name="connsiteX13" fmla="*/ 29210 w 74929"/>
                <a:gd name="connsiteY13" fmla="*/ 45780 h 74990"/>
                <a:gd name="connsiteX14" fmla="*/ 26035 w 74929"/>
                <a:gd name="connsiteY14" fmla="*/ 37525 h 74990"/>
                <a:gd name="connsiteX15" fmla="*/ 29210 w 74929"/>
                <a:gd name="connsiteY15" fmla="*/ 29270 h 74990"/>
                <a:gd name="connsiteX16" fmla="*/ 37464 w 74929"/>
                <a:gd name="connsiteY16" fmla="*/ 26095 h 74990"/>
                <a:gd name="connsiteX17" fmla="*/ 37464 w 74929"/>
                <a:gd name="connsiteY17" fmla="*/ 26095 h 74990"/>
                <a:gd name="connsiteX18" fmla="*/ 45720 w 74929"/>
                <a:gd name="connsiteY18" fmla="*/ 29270 h 74990"/>
                <a:gd name="connsiteX19" fmla="*/ 48895 w 74929"/>
                <a:gd name="connsiteY19" fmla="*/ 37525 h 74990"/>
                <a:gd name="connsiteX20" fmla="*/ 45720 w 74929"/>
                <a:gd name="connsiteY20" fmla="*/ 45780 h 7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4929" h="74990">
                  <a:moveTo>
                    <a:pt x="37464" y="60"/>
                  </a:moveTo>
                  <a:cubicBezTo>
                    <a:pt x="27939" y="-575"/>
                    <a:pt x="17780" y="3870"/>
                    <a:pt x="10795" y="10855"/>
                  </a:cubicBezTo>
                  <a:cubicBezTo>
                    <a:pt x="3810" y="17840"/>
                    <a:pt x="0" y="27365"/>
                    <a:pt x="0" y="37525"/>
                  </a:cubicBezTo>
                  <a:cubicBezTo>
                    <a:pt x="0" y="47685"/>
                    <a:pt x="3810" y="57210"/>
                    <a:pt x="10795" y="64195"/>
                  </a:cubicBezTo>
                  <a:cubicBezTo>
                    <a:pt x="17780" y="71180"/>
                    <a:pt x="27305" y="74990"/>
                    <a:pt x="37464" y="74990"/>
                  </a:cubicBezTo>
                  <a:cubicBezTo>
                    <a:pt x="37464" y="74990"/>
                    <a:pt x="37464" y="74990"/>
                    <a:pt x="37464" y="74990"/>
                  </a:cubicBezTo>
                  <a:cubicBezTo>
                    <a:pt x="47625" y="74990"/>
                    <a:pt x="57150" y="71180"/>
                    <a:pt x="64135" y="64195"/>
                  </a:cubicBezTo>
                  <a:cubicBezTo>
                    <a:pt x="71120" y="57210"/>
                    <a:pt x="74930" y="47685"/>
                    <a:pt x="74930" y="37525"/>
                  </a:cubicBezTo>
                  <a:cubicBezTo>
                    <a:pt x="74930" y="27365"/>
                    <a:pt x="71120" y="17840"/>
                    <a:pt x="64135" y="10855"/>
                  </a:cubicBezTo>
                  <a:cubicBezTo>
                    <a:pt x="56514" y="3870"/>
                    <a:pt x="47625" y="60"/>
                    <a:pt x="37464" y="60"/>
                  </a:cubicBezTo>
                  <a:close/>
                  <a:moveTo>
                    <a:pt x="45720" y="45780"/>
                  </a:moveTo>
                  <a:cubicBezTo>
                    <a:pt x="43814" y="47685"/>
                    <a:pt x="40639" y="48955"/>
                    <a:pt x="37464" y="48955"/>
                  </a:cubicBezTo>
                  <a:lnTo>
                    <a:pt x="37464" y="48955"/>
                  </a:lnTo>
                  <a:cubicBezTo>
                    <a:pt x="34289" y="48955"/>
                    <a:pt x="31114" y="47685"/>
                    <a:pt x="29210" y="45780"/>
                  </a:cubicBezTo>
                  <a:cubicBezTo>
                    <a:pt x="27305" y="43240"/>
                    <a:pt x="26035" y="40700"/>
                    <a:pt x="26035" y="37525"/>
                  </a:cubicBezTo>
                  <a:cubicBezTo>
                    <a:pt x="26035" y="34350"/>
                    <a:pt x="27305" y="31175"/>
                    <a:pt x="29210" y="29270"/>
                  </a:cubicBezTo>
                  <a:cubicBezTo>
                    <a:pt x="31114" y="27365"/>
                    <a:pt x="34289" y="26095"/>
                    <a:pt x="37464" y="26095"/>
                  </a:cubicBezTo>
                  <a:cubicBezTo>
                    <a:pt x="37464" y="26095"/>
                    <a:pt x="37464" y="26095"/>
                    <a:pt x="37464" y="26095"/>
                  </a:cubicBezTo>
                  <a:cubicBezTo>
                    <a:pt x="40639" y="26095"/>
                    <a:pt x="43814" y="27365"/>
                    <a:pt x="45720" y="29270"/>
                  </a:cubicBezTo>
                  <a:cubicBezTo>
                    <a:pt x="47625" y="31810"/>
                    <a:pt x="48895" y="34350"/>
                    <a:pt x="48895" y="37525"/>
                  </a:cubicBezTo>
                  <a:cubicBezTo>
                    <a:pt x="48895" y="40700"/>
                    <a:pt x="47625" y="43875"/>
                    <a:pt x="45720" y="45780"/>
                  </a:cubicBezTo>
                  <a:close/>
                </a:path>
              </a:pathLst>
            </a:custGeom>
            <a:grpFill/>
            <a:ln w="6350"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F2EF3263-6416-418A-937F-ACE13ED4CC57}"/>
                </a:ext>
              </a:extLst>
            </p:cNvPr>
            <p:cNvSpPr/>
            <p:nvPr/>
          </p:nvSpPr>
          <p:spPr>
            <a:xfrm>
              <a:off x="7676515" y="1230630"/>
              <a:ext cx="74929" cy="74930"/>
            </a:xfrm>
            <a:custGeom>
              <a:avLst/>
              <a:gdLst>
                <a:gd name="connsiteX0" fmla="*/ 37465 w 74929"/>
                <a:gd name="connsiteY0" fmla="*/ 74930 h 74930"/>
                <a:gd name="connsiteX1" fmla="*/ 37465 w 74929"/>
                <a:gd name="connsiteY1" fmla="*/ 74930 h 74930"/>
                <a:gd name="connsiteX2" fmla="*/ 74930 w 74929"/>
                <a:gd name="connsiteY2" fmla="*/ 37465 h 74930"/>
                <a:gd name="connsiteX3" fmla="*/ 37465 w 74929"/>
                <a:gd name="connsiteY3" fmla="*/ 0 h 74930"/>
                <a:gd name="connsiteX4" fmla="*/ 37465 w 74929"/>
                <a:gd name="connsiteY4" fmla="*/ 0 h 74930"/>
                <a:gd name="connsiteX5" fmla="*/ 10795 w 74929"/>
                <a:gd name="connsiteY5" fmla="*/ 10795 h 74930"/>
                <a:gd name="connsiteX6" fmla="*/ 0 w 74929"/>
                <a:gd name="connsiteY6" fmla="*/ 37465 h 74930"/>
                <a:gd name="connsiteX7" fmla="*/ 37465 w 74929"/>
                <a:gd name="connsiteY7" fmla="*/ 74930 h 74930"/>
                <a:gd name="connsiteX8" fmla="*/ 29210 w 74929"/>
                <a:gd name="connsiteY8" fmla="*/ 28575 h 74930"/>
                <a:gd name="connsiteX9" fmla="*/ 37465 w 74929"/>
                <a:gd name="connsiteY9" fmla="*/ 25400 h 74930"/>
                <a:gd name="connsiteX10" fmla="*/ 37465 w 74929"/>
                <a:gd name="connsiteY10" fmla="*/ 25400 h 74930"/>
                <a:gd name="connsiteX11" fmla="*/ 48895 w 74929"/>
                <a:gd name="connsiteY11" fmla="*/ 37465 h 74930"/>
                <a:gd name="connsiteX12" fmla="*/ 48895 w 74929"/>
                <a:gd name="connsiteY12" fmla="*/ 37465 h 74930"/>
                <a:gd name="connsiteX13" fmla="*/ 45720 w 74929"/>
                <a:gd name="connsiteY13" fmla="*/ 45720 h 74930"/>
                <a:gd name="connsiteX14" fmla="*/ 37465 w 74929"/>
                <a:gd name="connsiteY14" fmla="*/ 48895 h 74930"/>
                <a:gd name="connsiteX15" fmla="*/ 37465 w 74929"/>
                <a:gd name="connsiteY15" fmla="*/ 48895 h 74930"/>
                <a:gd name="connsiteX16" fmla="*/ 29210 w 74929"/>
                <a:gd name="connsiteY16" fmla="*/ 45720 h 74930"/>
                <a:gd name="connsiteX17" fmla="*/ 26035 w 74929"/>
                <a:gd name="connsiteY17" fmla="*/ 37465 h 74930"/>
                <a:gd name="connsiteX18" fmla="*/ 29210 w 74929"/>
                <a:gd name="connsiteY18" fmla="*/ 28575 h 74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929" h="74930">
                  <a:moveTo>
                    <a:pt x="37465" y="74930"/>
                  </a:moveTo>
                  <a:cubicBezTo>
                    <a:pt x="37465" y="74930"/>
                    <a:pt x="37465" y="74930"/>
                    <a:pt x="37465" y="74930"/>
                  </a:cubicBezTo>
                  <a:cubicBezTo>
                    <a:pt x="58420" y="74930"/>
                    <a:pt x="74930" y="58420"/>
                    <a:pt x="74930" y="37465"/>
                  </a:cubicBezTo>
                  <a:cubicBezTo>
                    <a:pt x="74930" y="16510"/>
                    <a:pt x="58420" y="0"/>
                    <a:pt x="37465" y="0"/>
                  </a:cubicBezTo>
                  <a:cubicBezTo>
                    <a:pt x="37465" y="0"/>
                    <a:pt x="37465" y="0"/>
                    <a:pt x="37465" y="0"/>
                  </a:cubicBezTo>
                  <a:cubicBezTo>
                    <a:pt x="27305" y="0"/>
                    <a:pt x="17780" y="3810"/>
                    <a:pt x="10795" y="10795"/>
                  </a:cubicBezTo>
                  <a:cubicBezTo>
                    <a:pt x="3810" y="17780"/>
                    <a:pt x="0" y="27305"/>
                    <a:pt x="0" y="37465"/>
                  </a:cubicBezTo>
                  <a:cubicBezTo>
                    <a:pt x="0" y="57785"/>
                    <a:pt x="16510" y="74930"/>
                    <a:pt x="37465" y="74930"/>
                  </a:cubicBezTo>
                  <a:close/>
                  <a:moveTo>
                    <a:pt x="29210" y="28575"/>
                  </a:moveTo>
                  <a:cubicBezTo>
                    <a:pt x="31115" y="26670"/>
                    <a:pt x="34290" y="25400"/>
                    <a:pt x="37465" y="25400"/>
                  </a:cubicBezTo>
                  <a:lnTo>
                    <a:pt x="37465" y="25400"/>
                  </a:lnTo>
                  <a:cubicBezTo>
                    <a:pt x="43815" y="25400"/>
                    <a:pt x="49530" y="30480"/>
                    <a:pt x="48895" y="37465"/>
                  </a:cubicBezTo>
                  <a:lnTo>
                    <a:pt x="48895" y="37465"/>
                  </a:lnTo>
                  <a:cubicBezTo>
                    <a:pt x="48895" y="40640"/>
                    <a:pt x="47625" y="43815"/>
                    <a:pt x="45720" y="45720"/>
                  </a:cubicBezTo>
                  <a:cubicBezTo>
                    <a:pt x="43815" y="47625"/>
                    <a:pt x="40640" y="48895"/>
                    <a:pt x="37465" y="48895"/>
                  </a:cubicBezTo>
                  <a:cubicBezTo>
                    <a:pt x="37465" y="48895"/>
                    <a:pt x="37465" y="48895"/>
                    <a:pt x="37465" y="48895"/>
                  </a:cubicBezTo>
                  <a:cubicBezTo>
                    <a:pt x="34290" y="48895"/>
                    <a:pt x="31115" y="47625"/>
                    <a:pt x="29210" y="45720"/>
                  </a:cubicBezTo>
                  <a:cubicBezTo>
                    <a:pt x="27305" y="43180"/>
                    <a:pt x="26035" y="40640"/>
                    <a:pt x="26035" y="37465"/>
                  </a:cubicBezTo>
                  <a:cubicBezTo>
                    <a:pt x="25400" y="34290"/>
                    <a:pt x="26670" y="31115"/>
                    <a:pt x="29210" y="28575"/>
                  </a:cubicBezTo>
                  <a:close/>
                </a:path>
              </a:pathLst>
            </a:custGeom>
            <a:grpFill/>
            <a:ln w="6350"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1CA0C70C-7F67-44CA-ABD7-E2CA44CBF504}"/>
                </a:ext>
              </a:extLst>
            </p:cNvPr>
            <p:cNvSpPr/>
            <p:nvPr/>
          </p:nvSpPr>
          <p:spPr>
            <a:xfrm>
              <a:off x="7957184" y="1924685"/>
              <a:ext cx="74930" cy="74929"/>
            </a:xfrm>
            <a:custGeom>
              <a:avLst/>
              <a:gdLst>
                <a:gd name="connsiteX0" fmla="*/ 37465 w 74930"/>
                <a:gd name="connsiteY0" fmla="*/ 0 h 74929"/>
                <a:gd name="connsiteX1" fmla="*/ 10795 w 74930"/>
                <a:gd name="connsiteY1" fmla="*/ 10795 h 74929"/>
                <a:gd name="connsiteX2" fmla="*/ 0 w 74930"/>
                <a:gd name="connsiteY2" fmla="*/ 37465 h 74929"/>
                <a:gd name="connsiteX3" fmla="*/ 10795 w 74930"/>
                <a:gd name="connsiteY3" fmla="*/ 64135 h 74929"/>
                <a:gd name="connsiteX4" fmla="*/ 37465 w 74930"/>
                <a:gd name="connsiteY4" fmla="*/ 74930 h 74929"/>
                <a:gd name="connsiteX5" fmla="*/ 37465 w 74930"/>
                <a:gd name="connsiteY5" fmla="*/ 74930 h 74929"/>
                <a:gd name="connsiteX6" fmla="*/ 74930 w 74930"/>
                <a:gd name="connsiteY6" fmla="*/ 37465 h 74929"/>
                <a:gd name="connsiteX7" fmla="*/ 74930 w 74930"/>
                <a:gd name="connsiteY7" fmla="*/ 37465 h 74929"/>
                <a:gd name="connsiteX8" fmla="*/ 37465 w 74930"/>
                <a:gd name="connsiteY8" fmla="*/ 0 h 74929"/>
                <a:gd name="connsiteX9" fmla="*/ 45720 w 74930"/>
                <a:gd name="connsiteY9" fmla="*/ 45720 h 74929"/>
                <a:gd name="connsiteX10" fmla="*/ 37465 w 74930"/>
                <a:gd name="connsiteY10" fmla="*/ 48895 h 74929"/>
                <a:gd name="connsiteX11" fmla="*/ 37465 w 74930"/>
                <a:gd name="connsiteY11" fmla="*/ 48895 h 74929"/>
                <a:gd name="connsiteX12" fmla="*/ 29210 w 74930"/>
                <a:gd name="connsiteY12" fmla="*/ 45720 h 74929"/>
                <a:gd name="connsiteX13" fmla="*/ 26035 w 74930"/>
                <a:gd name="connsiteY13" fmla="*/ 37465 h 74929"/>
                <a:gd name="connsiteX14" fmla="*/ 29210 w 74930"/>
                <a:gd name="connsiteY14" fmla="*/ 29210 h 74929"/>
                <a:gd name="connsiteX15" fmla="*/ 37465 w 74930"/>
                <a:gd name="connsiteY15" fmla="*/ 26035 h 74929"/>
                <a:gd name="connsiteX16" fmla="*/ 37465 w 74930"/>
                <a:gd name="connsiteY16" fmla="*/ 26035 h 74929"/>
                <a:gd name="connsiteX17" fmla="*/ 48895 w 74930"/>
                <a:gd name="connsiteY17" fmla="*/ 38100 h 74929"/>
                <a:gd name="connsiteX18" fmla="*/ 45720 w 74930"/>
                <a:gd name="connsiteY18" fmla="*/ 45720 h 7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930" h="74929">
                  <a:moveTo>
                    <a:pt x="37465" y="0"/>
                  </a:moveTo>
                  <a:cubicBezTo>
                    <a:pt x="27305" y="0"/>
                    <a:pt x="17780" y="3810"/>
                    <a:pt x="10795" y="10795"/>
                  </a:cubicBezTo>
                  <a:cubicBezTo>
                    <a:pt x="3810" y="17780"/>
                    <a:pt x="0" y="27305"/>
                    <a:pt x="0" y="37465"/>
                  </a:cubicBezTo>
                  <a:cubicBezTo>
                    <a:pt x="0" y="47625"/>
                    <a:pt x="3810" y="57150"/>
                    <a:pt x="10795" y="64135"/>
                  </a:cubicBezTo>
                  <a:cubicBezTo>
                    <a:pt x="17780" y="71120"/>
                    <a:pt x="27305" y="74930"/>
                    <a:pt x="37465" y="74930"/>
                  </a:cubicBezTo>
                  <a:cubicBezTo>
                    <a:pt x="37465" y="74930"/>
                    <a:pt x="37465" y="74930"/>
                    <a:pt x="37465" y="74930"/>
                  </a:cubicBezTo>
                  <a:cubicBezTo>
                    <a:pt x="58420" y="74930"/>
                    <a:pt x="74930" y="58420"/>
                    <a:pt x="74930" y="37465"/>
                  </a:cubicBezTo>
                  <a:lnTo>
                    <a:pt x="74930" y="37465"/>
                  </a:lnTo>
                  <a:cubicBezTo>
                    <a:pt x="74930" y="17145"/>
                    <a:pt x="57785" y="0"/>
                    <a:pt x="37465" y="0"/>
                  </a:cubicBezTo>
                  <a:close/>
                  <a:moveTo>
                    <a:pt x="45720" y="45720"/>
                  </a:moveTo>
                  <a:cubicBezTo>
                    <a:pt x="43815" y="47625"/>
                    <a:pt x="40640" y="48895"/>
                    <a:pt x="37465" y="48895"/>
                  </a:cubicBezTo>
                  <a:cubicBezTo>
                    <a:pt x="37465" y="48895"/>
                    <a:pt x="37465" y="48895"/>
                    <a:pt x="37465" y="48895"/>
                  </a:cubicBezTo>
                  <a:cubicBezTo>
                    <a:pt x="34290" y="48895"/>
                    <a:pt x="31115" y="47625"/>
                    <a:pt x="29210" y="45720"/>
                  </a:cubicBezTo>
                  <a:cubicBezTo>
                    <a:pt x="27305" y="43180"/>
                    <a:pt x="26035" y="40640"/>
                    <a:pt x="26035" y="37465"/>
                  </a:cubicBezTo>
                  <a:cubicBezTo>
                    <a:pt x="26035" y="34290"/>
                    <a:pt x="27305" y="31115"/>
                    <a:pt x="29210" y="29210"/>
                  </a:cubicBezTo>
                  <a:cubicBezTo>
                    <a:pt x="31115" y="27305"/>
                    <a:pt x="34290" y="26035"/>
                    <a:pt x="37465" y="26035"/>
                  </a:cubicBezTo>
                  <a:lnTo>
                    <a:pt x="37465" y="26035"/>
                  </a:lnTo>
                  <a:cubicBezTo>
                    <a:pt x="43815" y="26035"/>
                    <a:pt x="49530" y="31115"/>
                    <a:pt x="48895" y="38100"/>
                  </a:cubicBezTo>
                  <a:cubicBezTo>
                    <a:pt x="48895" y="40640"/>
                    <a:pt x="47625" y="43815"/>
                    <a:pt x="45720" y="45720"/>
                  </a:cubicBezTo>
                  <a:close/>
                </a:path>
              </a:pathLst>
            </a:custGeom>
            <a:grpFill/>
            <a:ln w="6350"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2C04D09-1180-4C37-B011-D4AE6FB2C369}"/>
                </a:ext>
              </a:extLst>
            </p:cNvPr>
            <p:cNvSpPr/>
            <p:nvPr/>
          </p:nvSpPr>
          <p:spPr>
            <a:xfrm>
              <a:off x="7675244" y="1924685"/>
              <a:ext cx="74930" cy="74929"/>
            </a:xfrm>
            <a:custGeom>
              <a:avLst/>
              <a:gdLst>
                <a:gd name="connsiteX0" fmla="*/ 37465 w 74930"/>
                <a:gd name="connsiteY0" fmla="*/ 74930 h 74929"/>
                <a:gd name="connsiteX1" fmla="*/ 37465 w 74930"/>
                <a:gd name="connsiteY1" fmla="*/ 74930 h 74929"/>
                <a:gd name="connsiteX2" fmla="*/ 64136 w 74930"/>
                <a:gd name="connsiteY2" fmla="*/ 64135 h 74929"/>
                <a:gd name="connsiteX3" fmla="*/ 74930 w 74930"/>
                <a:gd name="connsiteY3" fmla="*/ 37465 h 74929"/>
                <a:gd name="connsiteX4" fmla="*/ 64136 w 74930"/>
                <a:gd name="connsiteY4" fmla="*/ 10795 h 74929"/>
                <a:gd name="connsiteX5" fmla="*/ 37465 w 74930"/>
                <a:gd name="connsiteY5" fmla="*/ 0 h 74929"/>
                <a:gd name="connsiteX6" fmla="*/ 37465 w 74930"/>
                <a:gd name="connsiteY6" fmla="*/ 0 h 74929"/>
                <a:gd name="connsiteX7" fmla="*/ 0 w 74930"/>
                <a:gd name="connsiteY7" fmla="*/ 37465 h 74929"/>
                <a:gd name="connsiteX8" fmla="*/ 37465 w 74930"/>
                <a:gd name="connsiteY8" fmla="*/ 74930 h 74929"/>
                <a:gd name="connsiteX9" fmla="*/ 37465 w 74930"/>
                <a:gd name="connsiteY9" fmla="*/ 25400 h 74929"/>
                <a:gd name="connsiteX10" fmla="*/ 37465 w 74930"/>
                <a:gd name="connsiteY10" fmla="*/ 25400 h 74929"/>
                <a:gd name="connsiteX11" fmla="*/ 45720 w 74930"/>
                <a:gd name="connsiteY11" fmla="*/ 28575 h 74929"/>
                <a:gd name="connsiteX12" fmla="*/ 48895 w 74930"/>
                <a:gd name="connsiteY12" fmla="*/ 36830 h 74929"/>
                <a:gd name="connsiteX13" fmla="*/ 45720 w 74930"/>
                <a:gd name="connsiteY13" fmla="*/ 45085 h 74929"/>
                <a:gd name="connsiteX14" fmla="*/ 37465 w 74930"/>
                <a:gd name="connsiteY14" fmla="*/ 48260 h 74929"/>
                <a:gd name="connsiteX15" fmla="*/ 37465 w 74930"/>
                <a:gd name="connsiteY15" fmla="*/ 48260 h 74929"/>
                <a:gd name="connsiteX16" fmla="*/ 26036 w 74930"/>
                <a:gd name="connsiteY16" fmla="*/ 36195 h 74929"/>
                <a:gd name="connsiteX17" fmla="*/ 37465 w 74930"/>
                <a:gd name="connsiteY17" fmla="*/ 25400 h 7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4930" h="74929">
                  <a:moveTo>
                    <a:pt x="37465" y="74930"/>
                  </a:moveTo>
                  <a:cubicBezTo>
                    <a:pt x="37465" y="74930"/>
                    <a:pt x="37465" y="74930"/>
                    <a:pt x="37465" y="74930"/>
                  </a:cubicBezTo>
                  <a:cubicBezTo>
                    <a:pt x="47625" y="74930"/>
                    <a:pt x="57150" y="71120"/>
                    <a:pt x="64136" y="64135"/>
                  </a:cubicBezTo>
                  <a:cubicBezTo>
                    <a:pt x="71120" y="57150"/>
                    <a:pt x="74930" y="47625"/>
                    <a:pt x="74930" y="37465"/>
                  </a:cubicBezTo>
                  <a:cubicBezTo>
                    <a:pt x="74930" y="27305"/>
                    <a:pt x="71120" y="17780"/>
                    <a:pt x="64136" y="10795"/>
                  </a:cubicBezTo>
                  <a:cubicBezTo>
                    <a:pt x="57150" y="3810"/>
                    <a:pt x="47625" y="0"/>
                    <a:pt x="37465" y="0"/>
                  </a:cubicBezTo>
                  <a:cubicBezTo>
                    <a:pt x="37465" y="0"/>
                    <a:pt x="37465" y="0"/>
                    <a:pt x="37465" y="0"/>
                  </a:cubicBezTo>
                  <a:cubicBezTo>
                    <a:pt x="16511" y="0"/>
                    <a:pt x="0" y="16510"/>
                    <a:pt x="0" y="37465"/>
                  </a:cubicBezTo>
                  <a:cubicBezTo>
                    <a:pt x="0" y="57785"/>
                    <a:pt x="16511" y="74295"/>
                    <a:pt x="37465" y="74930"/>
                  </a:cubicBezTo>
                  <a:close/>
                  <a:moveTo>
                    <a:pt x="37465" y="25400"/>
                  </a:moveTo>
                  <a:cubicBezTo>
                    <a:pt x="37465" y="25400"/>
                    <a:pt x="37465" y="25400"/>
                    <a:pt x="37465" y="25400"/>
                  </a:cubicBezTo>
                  <a:cubicBezTo>
                    <a:pt x="40640" y="25400"/>
                    <a:pt x="43815" y="26670"/>
                    <a:pt x="45720" y="28575"/>
                  </a:cubicBezTo>
                  <a:cubicBezTo>
                    <a:pt x="47625" y="31115"/>
                    <a:pt x="48895" y="33655"/>
                    <a:pt x="48895" y="36830"/>
                  </a:cubicBezTo>
                  <a:cubicBezTo>
                    <a:pt x="48895" y="40005"/>
                    <a:pt x="47625" y="43180"/>
                    <a:pt x="45720" y="45085"/>
                  </a:cubicBezTo>
                  <a:cubicBezTo>
                    <a:pt x="43815" y="46990"/>
                    <a:pt x="40640" y="48260"/>
                    <a:pt x="37465" y="48260"/>
                  </a:cubicBezTo>
                  <a:cubicBezTo>
                    <a:pt x="37465" y="48260"/>
                    <a:pt x="37465" y="48260"/>
                    <a:pt x="37465" y="48260"/>
                  </a:cubicBezTo>
                  <a:cubicBezTo>
                    <a:pt x="31115" y="48260"/>
                    <a:pt x="25400" y="43180"/>
                    <a:pt x="26036" y="36195"/>
                  </a:cubicBezTo>
                  <a:cubicBezTo>
                    <a:pt x="25400" y="30480"/>
                    <a:pt x="31115" y="25400"/>
                    <a:pt x="37465" y="25400"/>
                  </a:cubicBezTo>
                  <a:close/>
                </a:path>
              </a:pathLst>
            </a:custGeom>
            <a:grpFill/>
            <a:ln w="6350"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7E4F09C6-AADB-4315-A937-7F22A34E7802}"/>
                </a:ext>
              </a:extLst>
            </p:cNvPr>
            <p:cNvSpPr/>
            <p:nvPr/>
          </p:nvSpPr>
          <p:spPr>
            <a:xfrm>
              <a:off x="7470140" y="1435735"/>
              <a:ext cx="74929" cy="74929"/>
            </a:xfrm>
            <a:custGeom>
              <a:avLst/>
              <a:gdLst>
                <a:gd name="connsiteX0" fmla="*/ 10795 w 74929"/>
                <a:gd name="connsiteY0" fmla="*/ 64135 h 74929"/>
                <a:gd name="connsiteX1" fmla="*/ 37465 w 74929"/>
                <a:gd name="connsiteY1" fmla="*/ 74930 h 74929"/>
                <a:gd name="connsiteX2" fmla="*/ 37465 w 74929"/>
                <a:gd name="connsiteY2" fmla="*/ 74930 h 74929"/>
                <a:gd name="connsiteX3" fmla="*/ 74930 w 74929"/>
                <a:gd name="connsiteY3" fmla="*/ 37465 h 74929"/>
                <a:gd name="connsiteX4" fmla="*/ 37465 w 74929"/>
                <a:gd name="connsiteY4" fmla="*/ 0 h 74929"/>
                <a:gd name="connsiteX5" fmla="*/ 37465 w 74929"/>
                <a:gd name="connsiteY5" fmla="*/ 0 h 74929"/>
                <a:gd name="connsiteX6" fmla="*/ 0 w 74929"/>
                <a:gd name="connsiteY6" fmla="*/ 37465 h 74929"/>
                <a:gd name="connsiteX7" fmla="*/ 10795 w 74929"/>
                <a:gd name="connsiteY7" fmla="*/ 64135 h 74929"/>
                <a:gd name="connsiteX8" fmla="*/ 29210 w 74929"/>
                <a:gd name="connsiteY8" fmla="*/ 29210 h 74929"/>
                <a:gd name="connsiteX9" fmla="*/ 37465 w 74929"/>
                <a:gd name="connsiteY9" fmla="*/ 26035 h 74929"/>
                <a:gd name="connsiteX10" fmla="*/ 37465 w 74929"/>
                <a:gd name="connsiteY10" fmla="*/ 26035 h 74929"/>
                <a:gd name="connsiteX11" fmla="*/ 48895 w 74929"/>
                <a:gd name="connsiteY11" fmla="*/ 38100 h 74929"/>
                <a:gd name="connsiteX12" fmla="*/ 36830 w 74929"/>
                <a:gd name="connsiteY12" fmla="*/ 49530 h 74929"/>
                <a:gd name="connsiteX13" fmla="*/ 36830 w 74929"/>
                <a:gd name="connsiteY13" fmla="*/ 49530 h 74929"/>
                <a:gd name="connsiteX14" fmla="*/ 28575 w 74929"/>
                <a:gd name="connsiteY14" fmla="*/ 46355 h 74929"/>
                <a:gd name="connsiteX15" fmla="*/ 25400 w 74929"/>
                <a:gd name="connsiteY15" fmla="*/ 38100 h 74929"/>
                <a:gd name="connsiteX16" fmla="*/ 29210 w 74929"/>
                <a:gd name="connsiteY16" fmla="*/ 29210 h 7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929" h="74929">
                  <a:moveTo>
                    <a:pt x="10795" y="64135"/>
                  </a:moveTo>
                  <a:cubicBezTo>
                    <a:pt x="17780" y="71120"/>
                    <a:pt x="27305" y="74930"/>
                    <a:pt x="37465" y="74930"/>
                  </a:cubicBezTo>
                  <a:cubicBezTo>
                    <a:pt x="37465" y="74930"/>
                    <a:pt x="37465" y="74930"/>
                    <a:pt x="37465" y="74930"/>
                  </a:cubicBezTo>
                  <a:cubicBezTo>
                    <a:pt x="58420" y="74930"/>
                    <a:pt x="74930" y="58420"/>
                    <a:pt x="74930" y="37465"/>
                  </a:cubicBezTo>
                  <a:cubicBezTo>
                    <a:pt x="74930" y="16510"/>
                    <a:pt x="58420" y="0"/>
                    <a:pt x="37465" y="0"/>
                  </a:cubicBezTo>
                  <a:cubicBezTo>
                    <a:pt x="37465" y="0"/>
                    <a:pt x="37465" y="0"/>
                    <a:pt x="37465" y="0"/>
                  </a:cubicBezTo>
                  <a:cubicBezTo>
                    <a:pt x="16510" y="0"/>
                    <a:pt x="0" y="16510"/>
                    <a:pt x="0" y="37465"/>
                  </a:cubicBezTo>
                  <a:cubicBezTo>
                    <a:pt x="0" y="47625"/>
                    <a:pt x="3810" y="57150"/>
                    <a:pt x="10795" y="64135"/>
                  </a:cubicBezTo>
                  <a:close/>
                  <a:moveTo>
                    <a:pt x="29210" y="29210"/>
                  </a:moveTo>
                  <a:cubicBezTo>
                    <a:pt x="31115" y="27305"/>
                    <a:pt x="34290" y="26035"/>
                    <a:pt x="37465" y="26035"/>
                  </a:cubicBezTo>
                  <a:cubicBezTo>
                    <a:pt x="37465" y="26035"/>
                    <a:pt x="37465" y="26035"/>
                    <a:pt x="37465" y="26035"/>
                  </a:cubicBezTo>
                  <a:cubicBezTo>
                    <a:pt x="43815" y="26035"/>
                    <a:pt x="49530" y="31115"/>
                    <a:pt x="48895" y="38100"/>
                  </a:cubicBezTo>
                  <a:cubicBezTo>
                    <a:pt x="48895" y="44450"/>
                    <a:pt x="43815" y="49530"/>
                    <a:pt x="36830" y="49530"/>
                  </a:cubicBezTo>
                  <a:lnTo>
                    <a:pt x="36830" y="49530"/>
                  </a:lnTo>
                  <a:cubicBezTo>
                    <a:pt x="33655" y="49530"/>
                    <a:pt x="30480" y="48260"/>
                    <a:pt x="28575" y="46355"/>
                  </a:cubicBezTo>
                  <a:cubicBezTo>
                    <a:pt x="26670" y="43815"/>
                    <a:pt x="25400" y="41275"/>
                    <a:pt x="25400" y="38100"/>
                  </a:cubicBezTo>
                  <a:cubicBezTo>
                    <a:pt x="25400" y="34925"/>
                    <a:pt x="26670" y="31750"/>
                    <a:pt x="29210" y="29210"/>
                  </a:cubicBezTo>
                  <a:close/>
                </a:path>
              </a:pathLst>
            </a:custGeom>
            <a:grpFill/>
            <a:ln w="6350"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12FDE893-8DD9-45ED-9471-A4129CD49630}"/>
                </a:ext>
              </a:extLst>
            </p:cNvPr>
            <p:cNvSpPr/>
            <p:nvPr/>
          </p:nvSpPr>
          <p:spPr>
            <a:xfrm>
              <a:off x="7469505" y="1717675"/>
              <a:ext cx="74929" cy="74929"/>
            </a:xfrm>
            <a:custGeom>
              <a:avLst/>
              <a:gdLst>
                <a:gd name="connsiteX0" fmla="*/ 37464 w 74929"/>
                <a:gd name="connsiteY0" fmla="*/ 74930 h 74929"/>
                <a:gd name="connsiteX1" fmla="*/ 37464 w 74929"/>
                <a:gd name="connsiteY1" fmla="*/ 74930 h 74929"/>
                <a:gd name="connsiteX2" fmla="*/ 64135 w 74929"/>
                <a:gd name="connsiteY2" fmla="*/ 64135 h 74929"/>
                <a:gd name="connsiteX3" fmla="*/ 74930 w 74929"/>
                <a:gd name="connsiteY3" fmla="*/ 37465 h 74929"/>
                <a:gd name="connsiteX4" fmla="*/ 64135 w 74929"/>
                <a:gd name="connsiteY4" fmla="*/ 10795 h 74929"/>
                <a:gd name="connsiteX5" fmla="*/ 37464 w 74929"/>
                <a:gd name="connsiteY5" fmla="*/ 0 h 74929"/>
                <a:gd name="connsiteX6" fmla="*/ 37464 w 74929"/>
                <a:gd name="connsiteY6" fmla="*/ 0 h 74929"/>
                <a:gd name="connsiteX7" fmla="*/ 10795 w 74929"/>
                <a:gd name="connsiteY7" fmla="*/ 10795 h 74929"/>
                <a:gd name="connsiteX8" fmla="*/ 0 w 74929"/>
                <a:gd name="connsiteY8" fmla="*/ 37465 h 74929"/>
                <a:gd name="connsiteX9" fmla="*/ 37464 w 74929"/>
                <a:gd name="connsiteY9" fmla="*/ 74930 h 74929"/>
                <a:gd name="connsiteX10" fmla="*/ 29210 w 74929"/>
                <a:gd name="connsiteY10" fmla="*/ 29210 h 74929"/>
                <a:gd name="connsiteX11" fmla="*/ 37464 w 74929"/>
                <a:gd name="connsiteY11" fmla="*/ 26035 h 74929"/>
                <a:gd name="connsiteX12" fmla="*/ 37464 w 74929"/>
                <a:gd name="connsiteY12" fmla="*/ 26035 h 74929"/>
                <a:gd name="connsiteX13" fmla="*/ 37464 w 74929"/>
                <a:gd name="connsiteY13" fmla="*/ 26035 h 74929"/>
                <a:gd name="connsiteX14" fmla="*/ 45720 w 74929"/>
                <a:gd name="connsiteY14" fmla="*/ 29210 h 74929"/>
                <a:gd name="connsiteX15" fmla="*/ 48895 w 74929"/>
                <a:gd name="connsiteY15" fmla="*/ 37465 h 74929"/>
                <a:gd name="connsiteX16" fmla="*/ 45720 w 74929"/>
                <a:gd name="connsiteY16" fmla="*/ 45720 h 74929"/>
                <a:gd name="connsiteX17" fmla="*/ 37464 w 74929"/>
                <a:gd name="connsiteY17" fmla="*/ 48895 h 74929"/>
                <a:gd name="connsiteX18" fmla="*/ 37464 w 74929"/>
                <a:gd name="connsiteY18" fmla="*/ 48895 h 74929"/>
                <a:gd name="connsiteX19" fmla="*/ 26035 w 74929"/>
                <a:gd name="connsiteY19" fmla="*/ 36830 h 74929"/>
                <a:gd name="connsiteX20" fmla="*/ 29210 w 74929"/>
                <a:gd name="connsiteY20" fmla="*/ 29210 h 7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4929" h="74929">
                  <a:moveTo>
                    <a:pt x="37464" y="74930"/>
                  </a:moveTo>
                  <a:cubicBezTo>
                    <a:pt x="37464" y="74930"/>
                    <a:pt x="37464" y="74930"/>
                    <a:pt x="37464" y="74930"/>
                  </a:cubicBezTo>
                  <a:cubicBezTo>
                    <a:pt x="47625" y="74930"/>
                    <a:pt x="57150" y="71120"/>
                    <a:pt x="64135" y="64135"/>
                  </a:cubicBezTo>
                  <a:cubicBezTo>
                    <a:pt x="71120" y="57150"/>
                    <a:pt x="74930" y="47625"/>
                    <a:pt x="74930" y="37465"/>
                  </a:cubicBezTo>
                  <a:cubicBezTo>
                    <a:pt x="74930" y="27305"/>
                    <a:pt x="71120" y="17780"/>
                    <a:pt x="64135" y="10795"/>
                  </a:cubicBezTo>
                  <a:cubicBezTo>
                    <a:pt x="57150" y="3810"/>
                    <a:pt x="47625" y="0"/>
                    <a:pt x="37464" y="0"/>
                  </a:cubicBezTo>
                  <a:cubicBezTo>
                    <a:pt x="37464" y="0"/>
                    <a:pt x="37464" y="0"/>
                    <a:pt x="37464" y="0"/>
                  </a:cubicBezTo>
                  <a:cubicBezTo>
                    <a:pt x="27305" y="0"/>
                    <a:pt x="17780" y="3810"/>
                    <a:pt x="10795" y="10795"/>
                  </a:cubicBezTo>
                  <a:cubicBezTo>
                    <a:pt x="3810" y="17780"/>
                    <a:pt x="0" y="27305"/>
                    <a:pt x="0" y="37465"/>
                  </a:cubicBezTo>
                  <a:cubicBezTo>
                    <a:pt x="0" y="58420"/>
                    <a:pt x="16510" y="74930"/>
                    <a:pt x="37464" y="74930"/>
                  </a:cubicBezTo>
                  <a:close/>
                  <a:moveTo>
                    <a:pt x="29210" y="29210"/>
                  </a:moveTo>
                  <a:cubicBezTo>
                    <a:pt x="31114" y="27305"/>
                    <a:pt x="34289" y="26035"/>
                    <a:pt x="37464" y="26035"/>
                  </a:cubicBezTo>
                  <a:lnTo>
                    <a:pt x="37464" y="26035"/>
                  </a:lnTo>
                  <a:lnTo>
                    <a:pt x="37464" y="26035"/>
                  </a:lnTo>
                  <a:cubicBezTo>
                    <a:pt x="40639" y="26035"/>
                    <a:pt x="43814" y="27305"/>
                    <a:pt x="45720" y="29210"/>
                  </a:cubicBezTo>
                  <a:cubicBezTo>
                    <a:pt x="47625" y="31750"/>
                    <a:pt x="48895" y="34290"/>
                    <a:pt x="48895" y="37465"/>
                  </a:cubicBezTo>
                  <a:cubicBezTo>
                    <a:pt x="48895" y="40640"/>
                    <a:pt x="47625" y="43815"/>
                    <a:pt x="45720" y="45720"/>
                  </a:cubicBezTo>
                  <a:cubicBezTo>
                    <a:pt x="43814" y="47625"/>
                    <a:pt x="40639" y="48895"/>
                    <a:pt x="37464" y="48895"/>
                  </a:cubicBezTo>
                  <a:cubicBezTo>
                    <a:pt x="37464" y="48895"/>
                    <a:pt x="37464" y="48895"/>
                    <a:pt x="37464" y="48895"/>
                  </a:cubicBezTo>
                  <a:cubicBezTo>
                    <a:pt x="31114" y="48895"/>
                    <a:pt x="25400" y="43815"/>
                    <a:pt x="26035" y="36830"/>
                  </a:cubicBezTo>
                  <a:cubicBezTo>
                    <a:pt x="25400" y="34290"/>
                    <a:pt x="26670" y="31750"/>
                    <a:pt x="29210" y="29210"/>
                  </a:cubicBezTo>
                  <a:close/>
                </a:path>
              </a:pathLst>
            </a:custGeom>
            <a:grpFill/>
            <a:ln w="6350"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409BE080-34A1-467C-BC1B-596DAAD76B4D}"/>
                </a:ext>
              </a:extLst>
            </p:cNvPr>
            <p:cNvSpPr/>
            <p:nvPr/>
          </p:nvSpPr>
          <p:spPr>
            <a:xfrm>
              <a:off x="8163559" y="1437639"/>
              <a:ext cx="74998" cy="74930"/>
            </a:xfrm>
            <a:custGeom>
              <a:avLst/>
              <a:gdLst>
                <a:gd name="connsiteX0" fmla="*/ 64135 w 74998"/>
                <a:gd name="connsiteY0" fmla="*/ 10795 h 74930"/>
                <a:gd name="connsiteX1" fmla="*/ 37465 w 74998"/>
                <a:gd name="connsiteY1" fmla="*/ 0 h 74930"/>
                <a:gd name="connsiteX2" fmla="*/ 37465 w 74998"/>
                <a:gd name="connsiteY2" fmla="*/ 0 h 74930"/>
                <a:gd name="connsiteX3" fmla="*/ 10795 w 74998"/>
                <a:gd name="connsiteY3" fmla="*/ 10795 h 74930"/>
                <a:gd name="connsiteX4" fmla="*/ 0 w 74998"/>
                <a:gd name="connsiteY4" fmla="*/ 37465 h 74930"/>
                <a:gd name="connsiteX5" fmla="*/ 37465 w 74998"/>
                <a:gd name="connsiteY5" fmla="*/ 74930 h 74930"/>
                <a:gd name="connsiteX6" fmla="*/ 37465 w 74998"/>
                <a:gd name="connsiteY6" fmla="*/ 74930 h 74930"/>
                <a:gd name="connsiteX7" fmla="*/ 64135 w 74998"/>
                <a:gd name="connsiteY7" fmla="*/ 64135 h 74930"/>
                <a:gd name="connsiteX8" fmla="*/ 74930 w 74998"/>
                <a:gd name="connsiteY8" fmla="*/ 37465 h 74930"/>
                <a:gd name="connsiteX9" fmla="*/ 64135 w 74998"/>
                <a:gd name="connsiteY9" fmla="*/ 10795 h 74930"/>
                <a:gd name="connsiteX10" fmla="*/ 46355 w 74998"/>
                <a:gd name="connsiteY10" fmla="*/ 45720 h 74930"/>
                <a:gd name="connsiteX11" fmla="*/ 38100 w 74998"/>
                <a:gd name="connsiteY11" fmla="*/ 48895 h 74930"/>
                <a:gd name="connsiteX12" fmla="*/ 38100 w 74998"/>
                <a:gd name="connsiteY12" fmla="*/ 48895 h 74930"/>
                <a:gd name="connsiteX13" fmla="*/ 26670 w 74998"/>
                <a:gd name="connsiteY13" fmla="*/ 36830 h 74930"/>
                <a:gd name="connsiteX14" fmla="*/ 29845 w 74998"/>
                <a:gd name="connsiteY14" fmla="*/ 28575 h 74930"/>
                <a:gd name="connsiteX15" fmla="*/ 38100 w 74998"/>
                <a:gd name="connsiteY15" fmla="*/ 25400 h 74930"/>
                <a:gd name="connsiteX16" fmla="*/ 38100 w 74998"/>
                <a:gd name="connsiteY16" fmla="*/ 25400 h 74930"/>
                <a:gd name="connsiteX17" fmla="*/ 38100 w 74998"/>
                <a:gd name="connsiteY17" fmla="*/ 25400 h 74930"/>
                <a:gd name="connsiteX18" fmla="*/ 46355 w 74998"/>
                <a:gd name="connsiteY18" fmla="*/ 28575 h 74930"/>
                <a:gd name="connsiteX19" fmla="*/ 49530 w 74998"/>
                <a:gd name="connsiteY19" fmla="*/ 36830 h 74930"/>
                <a:gd name="connsiteX20" fmla="*/ 46355 w 74998"/>
                <a:gd name="connsiteY20" fmla="*/ 45720 h 74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4998" h="74930">
                  <a:moveTo>
                    <a:pt x="64135" y="10795"/>
                  </a:moveTo>
                  <a:cubicBezTo>
                    <a:pt x="57150" y="3810"/>
                    <a:pt x="47625" y="0"/>
                    <a:pt x="37465" y="0"/>
                  </a:cubicBezTo>
                  <a:cubicBezTo>
                    <a:pt x="37465" y="0"/>
                    <a:pt x="37465" y="0"/>
                    <a:pt x="37465" y="0"/>
                  </a:cubicBezTo>
                  <a:cubicBezTo>
                    <a:pt x="27305" y="0"/>
                    <a:pt x="17780" y="3810"/>
                    <a:pt x="10795" y="10795"/>
                  </a:cubicBezTo>
                  <a:cubicBezTo>
                    <a:pt x="3810" y="17780"/>
                    <a:pt x="0" y="27305"/>
                    <a:pt x="0" y="37465"/>
                  </a:cubicBezTo>
                  <a:cubicBezTo>
                    <a:pt x="0" y="58420"/>
                    <a:pt x="16510" y="74930"/>
                    <a:pt x="37465" y="74930"/>
                  </a:cubicBezTo>
                  <a:cubicBezTo>
                    <a:pt x="37465" y="74930"/>
                    <a:pt x="37465" y="74930"/>
                    <a:pt x="37465" y="74930"/>
                  </a:cubicBezTo>
                  <a:cubicBezTo>
                    <a:pt x="47625" y="74930"/>
                    <a:pt x="57150" y="71120"/>
                    <a:pt x="64135" y="64135"/>
                  </a:cubicBezTo>
                  <a:cubicBezTo>
                    <a:pt x="71120" y="57150"/>
                    <a:pt x="74930" y="47625"/>
                    <a:pt x="74930" y="37465"/>
                  </a:cubicBezTo>
                  <a:cubicBezTo>
                    <a:pt x="75565" y="27305"/>
                    <a:pt x="71755" y="17780"/>
                    <a:pt x="64135" y="10795"/>
                  </a:cubicBezTo>
                  <a:close/>
                  <a:moveTo>
                    <a:pt x="46355" y="45720"/>
                  </a:moveTo>
                  <a:cubicBezTo>
                    <a:pt x="44450" y="47625"/>
                    <a:pt x="41275" y="48895"/>
                    <a:pt x="38100" y="48895"/>
                  </a:cubicBezTo>
                  <a:lnTo>
                    <a:pt x="38100" y="48895"/>
                  </a:lnTo>
                  <a:cubicBezTo>
                    <a:pt x="31750" y="48895"/>
                    <a:pt x="26035" y="43815"/>
                    <a:pt x="26670" y="36830"/>
                  </a:cubicBezTo>
                  <a:cubicBezTo>
                    <a:pt x="26670" y="33655"/>
                    <a:pt x="27940" y="30480"/>
                    <a:pt x="29845" y="28575"/>
                  </a:cubicBezTo>
                  <a:cubicBezTo>
                    <a:pt x="31750" y="26670"/>
                    <a:pt x="34925" y="25400"/>
                    <a:pt x="38100" y="25400"/>
                  </a:cubicBezTo>
                  <a:cubicBezTo>
                    <a:pt x="38100" y="25400"/>
                    <a:pt x="38100" y="25400"/>
                    <a:pt x="38100" y="25400"/>
                  </a:cubicBezTo>
                  <a:lnTo>
                    <a:pt x="38100" y="25400"/>
                  </a:lnTo>
                  <a:cubicBezTo>
                    <a:pt x="41275" y="25400"/>
                    <a:pt x="44450" y="26670"/>
                    <a:pt x="46355" y="28575"/>
                  </a:cubicBezTo>
                  <a:cubicBezTo>
                    <a:pt x="48260" y="31115"/>
                    <a:pt x="49530" y="33655"/>
                    <a:pt x="49530" y="36830"/>
                  </a:cubicBezTo>
                  <a:cubicBezTo>
                    <a:pt x="49530" y="40005"/>
                    <a:pt x="48260" y="43180"/>
                    <a:pt x="46355" y="45720"/>
                  </a:cubicBezTo>
                  <a:close/>
                </a:path>
              </a:pathLst>
            </a:custGeom>
            <a:grpFill/>
            <a:ln w="6350"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EB40D878-760B-46BC-B2A0-060D00B0F23E}"/>
                </a:ext>
              </a:extLst>
            </p:cNvPr>
            <p:cNvSpPr/>
            <p:nvPr/>
          </p:nvSpPr>
          <p:spPr>
            <a:xfrm>
              <a:off x="8163559" y="1718945"/>
              <a:ext cx="74930" cy="74929"/>
            </a:xfrm>
            <a:custGeom>
              <a:avLst/>
              <a:gdLst>
                <a:gd name="connsiteX0" fmla="*/ 37465 w 74930"/>
                <a:gd name="connsiteY0" fmla="*/ 74930 h 74929"/>
                <a:gd name="connsiteX1" fmla="*/ 37465 w 74930"/>
                <a:gd name="connsiteY1" fmla="*/ 74930 h 74929"/>
                <a:gd name="connsiteX2" fmla="*/ 64135 w 74930"/>
                <a:gd name="connsiteY2" fmla="*/ 64135 h 74929"/>
                <a:gd name="connsiteX3" fmla="*/ 74930 w 74930"/>
                <a:gd name="connsiteY3" fmla="*/ 37465 h 74929"/>
                <a:gd name="connsiteX4" fmla="*/ 37465 w 74930"/>
                <a:gd name="connsiteY4" fmla="*/ 0 h 74929"/>
                <a:gd name="connsiteX5" fmla="*/ 37465 w 74930"/>
                <a:gd name="connsiteY5" fmla="*/ 0 h 74929"/>
                <a:gd name="connsiteX6" fmla="*/ 37465 w 74930"/>
                <a:gd name="connsiteY6" fmla="*/ 0 h 74929"/>
                <a:gd name="connsiteX7" fmla="*/ 0 w 74930"/>
                <a:gd name="connsiteY7" fmla="*/ 37465 h 74929"/>
                <a:gd name="connsiteX8" fmla="*/ 10795 w 74930"/>
                <a:gd name="connsiteY8" fmla="*/ 64135 h 74929"/>
                <a:gd name="connsiteX9" fmla="*/ 37465 w 74930"/>
                <a:gd name="connsiteY9" fmla="*/ 74930 h 74929"/>
                <a:gd name="connsiteX10" fmla="*/ 37465 w 74930"/>
                <a:gd name="connsiteY10" fmla="*/ 26035 h 74929"/>
                <a:gd name="connsiteX11" fmla="*/ 37465 w 74930"/>
                <a:gd name="connsiteY11" fmla="*/ 26035 h 74929"/>
                <a:gd name="connsiteX12" fmla="*/ 48895 w 74930"/>
                <a:gd name="connsiteY12" fmla="*/ 38100 h 74929"/>
                <a:gd name="connsiteX13" fmla="*/ 45720 w 74930"/>
                <a:gd name="connsiteY13" fmla="*/ 46355 h 74929"/>
                <a:gd name="connsiteX14" fmla="*/ 37465 w 74930"/>
                <a:gd name="connsiteY14" fmla="*/ 49530 h 74929"/>
                <a:gd name="connsiteX15" fmla="*/ 37465 w 74930"/>
                <a:gd name="connsiteY15" fmla="*/ 49530 h 74929"/>
                <a:gd name="connsiteX16" fmla="*/ 29210 w 74930"/>
                <a:gd name="connsiteY16" fmla="*/ 46355 h 74929"/>
                <a:gd name="connsiteX17" fmla="*/ 26035 w 74930"/>
                <a:gd name="connsiteY17" fmla="*/ 38100 h 74929"/>
                <a:gd name="connsiteX18" fmla="*/ 37465 w 74930"/>
                <a:gd name="connsiteY18" fmla="*/ 26035 h 7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930" h="74929">
                  <a:moveTo>
                    <a:pt x="37465" y="74930"/>
                  </a:moveTo>
                  <a:cubicBezTo>
                    <a:pt x="37465" y="74930"/>
                    <a:pt x="37465" y="74930"/>
                    <a:pt x="37465" y="74930"/>
                  </a:cubicBezTo>
                  <a:cubicBezTo>
                    <a:pt x="47625" y="74930"/>
                    <a:pt x="57150" y="71120"/>
                    <a:pt x="64135" y="64135"/>
                  </a:cubicBezTo>
                  <a:cubicBezTo>
                    <a:pt x="71120" y="57150"/>
                    <a:pt x="74930" y="47625"/>
                    <a:pt x="74930" y="37465"/>
                  </a:cubicBezTo>
                  <a:cubicBezTo>
                    <a:pt x="74930" y="16510"/>
                    <a:pt x="58420" y="0"/>
                    <a:pt x="37465" y="0"/>
                  </a:cubicBezTo>
                  <a:lnTo>
                    <a:pt x="37465" y="0"/>
                  </a:lnTo>
                  <a:cubicBezTo>
                    <a:pt x="37465" y="0"/>
                    <a:pt x="37465" y="0"/>
                    <a:pt x="37465" y="0"/>
                  </a:cubicBezTo>
                  <a:cubicBezTo>
                    <a:pt x="16510" y="0"/>
                    <a:pt x="0" y="16510"/>
                    <a:pt x="0" y="37465"/>
                  </a:cubicBezTo>
                  <a:cubicBezTo>
                    <a:pt x="0" y="47625"/>
                    <a:pt x="3810" y="57150"/>
                    <a:pt x="10795" y="64135"/>
                  </a:cubicBezTo>
                  <a:cubicBezTo>
                    <a:pt x="17780" y="71120"/>
                    <a:pt x="27305" y="74930"/>
                    <a:pt x="37465" y="74930"/>
                  </a:cubicBezTo>
                  <a:close/>
                  <a:moveTo>
                    <a:pt x="37465" y="26035"/>
                  </a:moveTo>
                  <a:lnTo>
                    <a:pt x="37465" y="26035"/>
                  </a:lnTo>
                  <a:cubicBezTo>
                    <a:pt x="43815" y="26035"/>
                    <a:pt x="49530" y="31115"/>
                    <a:pt x="48895" y="38100"/>
                  </a:cubicBezTo>
                  <a:cubicBezTo>
                    <a:pt x="48895" y="41275"/>
                    <a:pt x="47625" y="44450"/>
                    <a:pt x="45720" y="46355"/>
                  </a:cubicBezTo>
                  <a:cubicBezTo>
                    <a:pt x="43815" y="48260"/>
                    <a:pt x="40640" y="49530"/>
                    <a:pt x="37465" y="49530"/>
                  </a:cubicBezTo>
                  <a:lnTo>
                    <a:pt x="37465" y="49530"/>
                  </a:lnTo>
                  <a:cubicBezTo>
                    <a:pt x="34290" y="49530"/>
                    <a:pt x="31115" y="48260"/>
                    <a:pt x="29210" y="46355"/>
                  </a:cubicBezTo>
                  <a:cubicBezTo>
                    <a:pt x="27305" y="43815"/>
                    <a:pt x="26035" y="41275"/>
                    <a:pt x="26035" y="38100"/>
                  </a:cubicBezTo>
                  <a:cubicBezTo>
                    <a:pt x="25400" y="31115"/>
                    <a:pt x="31115" y="26035"/>
                    <a:pt x="37465" y="26035"/>
                  </a:cubicBezTo>
                  <a:close/>
                </a:path>
              </a:pathLst>
            </a:custGeom>
            <a:grpFill/>
            <a:ln w="6350"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B1B93B9F-AD15-48C4-9697-4A5A6D09A931}"/>
                </a:ext>
              </a:extLst>
            </p:cNvPr>
            <p:cNvSpPr/>
            <p:nvPr/>
          </p:nvSpPr>
          <p:spPr>
            <a:xfrm>
              <a:off x="7250430" y="1016635"/>
              <a:ext cx="1198484" cy="1196339"/>
            </a:xfrm>
            <a:custGeom>
              <a:avLst/>
              <a:gdLst>
                <a:gd name="connsiteX0" fmla="*/ 1092200 w 1198484"/>
                <a:gd name="connsiteY0" fmla="*/ 601980 h 1196339"/>
                <a:gd name="connsiteX1" fmla="*/ 1184275 w 1198484"/>
                <a:gd name="connsiteY1" fmla="*/ 360045 h 1196339"/>
                <a:gd name="connsiteX2" fmla="*/ 956945 w 1198484"/>
                <a:gd name="connsiteY2" fmla="*/ 248285 h 1196339"/>
                <a:gd name="connsiteX3" fmla="*/ 949325 w 1198484"/>
                <a:gd name="connsiteY3" fmla="*/ 123190 h 1196339"/>
                <a:gd name="connsiteX4" fmla="*/ 845820 w 1198484"/>
                <a:gd name="connsiteY4" fmla="*/ 20320 h 1196339"/>
                <a:gd name="connsiteX5" fmla="*/ 770889 w 1198484"/>
                <a:gd name="connsiteY5" fmla="*/ 6350 h 1196339"/>
                <a:gd name="connsiteX6" fmla="*/ 768985 w 1198484"/>
                <a:gd name="connsiteY6" fmla="*/ 635 h 1196339"/>
                <a:gd name="connsiteX7" fmla="*/ 744220 w 1198484"/>
                <a:gd name="connsiteY7" fmla="*/ 7620 h 1196339"/>
                <a:gd name="connsiteX8" fmla="*/ 744855 w 1198484"/>
                <a:gd name="connsiteY8" fmla="*/ 8890 h 1196339"/>
                <a:gd name="connsiteX9" fmla="*/ 603250 w 1198484"/>
                <a:gd name="connsiteY9" fmla="*/ 111760 h 1196339"/>
                <a:gd name="connsiteX10" fmla="*/ 452755 w 1198484"/>
                <a:gd name="connsiteY10" fmla="*/ 6985 h 1196339"/>
                <a:gd name="connsiteX11" fmla="*/ 452755 w 1198484"/>
                <a:gd name="connsiteY11" fmla="*/ 6985 h 1196339"/>
                <a:gd name="connsiteX12" fmla="*/ 427989 w 1198484"/>
                <a:gd name="connsiteY12" fmla="*/ 0 h 1196339"/>
                <a:gd name="connsiteX13" fmla="*/ 426085 w 1198484"/>
                <a:gd name="connsiteY13" fmla="*/ 6350 h 1196339"/>
                <a:gd name="connsiteX14" fmla="*/ 361314 w 1198484"/>
                <a:gd name="connsiteY14" fmla="*/ 20320 h 1196339"/>
                <a:gd name="connsiteX15" fmla="*/ 305435 w 1198484"/>
                <a:gd name="connsiteY15" fmla="*/ 55245 h 1196339"/>
                <a:gd name="connsiteX16" fmla="*/ 294005 w 1198484"/>
                <a:gd name="connsiteY16" fmla="*/ 51435 h 1196339"/>
                <a:gd name="connsiteX17" fmla="*/ 294005 w 1198484"/>
                <a:gd name="connsiteY17" fmla="*/ 66675 h 1196339"/>
                <a:gd name="connsiteX18" fmla="*/ 249555 w 1198484"/>
                <a:gd name="connsiteY18" fmla="*/ 247650 h 1196339"/>
                <a:gd name="connsiteX19" fmla="*/ 79375 w 1198484"/>
                <a:gd name="connsiteY19" fmla="*/ 282575 h 1196339"/>
                <a:gd name="connsiteX20" fmla="*/ 59055 w 1198484"/>
                <a:gd name="connsiteY20" fmla="*/ 294005 h 1196339"/>
                <a:gd name="connsiteX21" fmla="*/ 61595 w 1198484"/>
                <a:gd name="connsiteY21" fmla="*/ 298450 h 1196339"/>
                <a:gd name="connsiteX22" fmla="*/ 22225 w 1198484"/>
                <a:gd name="connsiteY22" fmla="*/ 358140 h 1196339"/>
                <a:gd name="connsiteX23" fmla="*/ 8255 w 1198484"/>
                <a:gd name="connsiteY23" fmla="*/ 419735 h 1196339"/>
                <a:gd name="connsiteX24" fmla="*/ 0 w 1198484"/>
                <a:gd name="connsiteY24" fmla="*/ 424180 h 1196339"/>
                <a:gd name="connsiteX25" fmla="*/ 7620 w 1198484"/>
                <a:gd name="connsiteY25" fmla="*/ 431800 h 1196339"/>
                <a:gd name="connsiteX26" fmla="*/ 22225 w 1198484"/>
                <a:gd name="connsiteY26" fmla="*/ 503555 h 1196339"/>
                <a:gd name="connsiteX27" fmla="*/ 113030 w 1198484"/>
                <a:gd name="connsiteY27" fmla="*/ 600075 h 1196339"/>
                <a:gd name="connsiteX28" fmla="*/ 8255 w 1198484"/>
                <a:gd name="connsiteY28" fmla="*/ 749300 h 1196339"/>
                <a:gd name="connsiteX29" fmla="*/ 5080 w 1198484"/>
                <a:gd name="connsiteY29" fmla="*/ 762000 h 1196339"/>
                <a:gd name="connsiteX30" fmla="*/ 7620 w 1198484"/>
                <a:gd name="connsiteY30" fmla="*/ 762635 h 1196339"/>
                <a:gd name="connsiteX31" fmla="*/ 21589 w 1198484"/>
                <a:gd name="connsiteY31" fmla="*/ 842010 h 1196339"/>
                <a:gd name="connsiteX32" fmla="*/ 198120 w 1198484"/>
                <a:gd name="connsiteY32" fmla="*/ 960755 h 1196339"/>
                <a:gd name="connsiteX33" fmla="*/ 248920 w 1198484"/>
                <a:gd name="connsiteY33" fmla="*/ 953770 h 1196339"/>
                <a:gd name="connsiteX34" fmla="*/ 360045 w 1198484"/>
                <a:gd name="connsiteY34" fmla="*/ 1181100 h 1196339"/>
                <a:gd name="connsiteX35" fmla="*/ 432435 w 1198484"/>
                <a:gd name="connsiteY35" fmla="*/ 1195705 h 1196339"/>
                <a:gd name="connsiteX36" fmla="*/ 506095 w 1198484"/>
                <a:gd name="connsiteY36" fmla="*/ 1181100 h 1196339"/>
                <a:gd name="connsiteX37" fmla="*/ 602614 w 1198484"/>
                <a:gd name="connsiteY37" fmla="*/ 1090295 h 1196339"/>
                <a:gd name="connsiteX38" fmla="*/ 773430 w 1198484"/>
                <a:gd name="connsiteY38" fmla="*/ 1196340 h 1196339"/>
                <a:gd name="connsiteX39" fmla="*/ 844550 w 1198484"/>
                <a:gd name="connsiteY39" fmla="*/ 1182370 h 1196339"/>
                <a:gd name="connsiteX40" fmla="*/ 956310 w 1198484"/>
                <a:gd name="connsiteY40" fmla="*/ 955040 h 1196339"/>
                <a:gd name="connsiteX41" fmla="*/ 1007745 w 1198484"/>
                <a:gd name="connsiteY41" fmla="*/ 962025 h 1196339"/>
                <a:gd name="connsiteX42" fmla="*/ 1081405 w 1198484"/>
                <a:gd name="connsiteY42" fmla="*/ 947420 h 1196339"/>
                <a:gd name="connsiteX43" fmla="*/ 1184275 w 1198484"/>
                <a:gd name="connsiteY43" fmla="*/ 843915 h 1196339"/>
                <a:gd name="connsiteX44" fmla="*/ 1183639 w 1198484"/>
                <a:gd name="connsiteY44" fmla="*/ 698500 h 1196339"/>
                <a:gd name="connsiteX45" fmla="*/ 1092200 w 1198484"/>
                <a:gd name="connsiteY45" fmla="*/ 601980 h 1196339"/>
                <a:gd name="connsiteX46" fmla="*/ 1158875 w 1198484"/>
                <a:gd name="connsiteY46" fmla="*/ 708660 h 1196339"/>
                <a:gd name="connsiteX47" fmla="*/ 1169035 w 1198484"/>
                <a:gd name="connsiteY47" fmla="*/ 742950 h 1196339"/>
                <a:gd name="connsiteX48" fmla="*/ 1084580 w 1198484"/>
                <a:gd name="connsiteY48" fmla="*/ 765810 h 1196339"/>
                <a:gd name="connsiteX49" fmla="*/ 1084580 w 1198484"/>
                <a:gd name="connsiteY49" fmla="*/ 627380 h 1196339"/>
                <a:gd name="connsiteX50" fmla="*/ 1158875 w 1198484"/>
                <a:gd name="connsiteY50" fmla="*/ 708660 h 1196339"/>
                <a:gd name="connsiteX51" fmla="*/ 811530 w 1198484"/>
                <a:gd name="connsiteY51" fmla="*/ 1029970 h 1196339"/>
                <a:gd name="connsiteX52" fmla="*/ 856614 w 1198484"/>
                <a:gd name="connsiteY52" fmla="*/ 854075 h 1196339"/>
                <a:gd name="connsiteX53" fmla="*/ 1052195 w 1198484"/>
                <a:gd name="connsiteY53" fmla="*/ 801370 h 1196339"/>
                <a:gd name="connsiteX54" fmla="*/ 811530 w 1198484"/>
                <a:gd name="connsiteY54" fmla="*/ 1029970 h 1196339"/>
                <a:gd name="connsiteX55" fmla="*/ 422910 w 1198484"/>
                <a:gd name="connsiteY55" fmla="*/ 1062990 h 1196339"/>
                <a:gd name="connsiteX56" fmla="*/ 422910 w 1198484"/>
                <a:gd name="connsiteY56" fmla="*/ 1071245 h 1196339"/>
                <a:gd name="connsiteX57" fmla="*/ 419735 w 1198484"/>
                <a:gd name="connsiteY57" fmla="*/ 1068070 h 1196339"/>
                <a:gd name="connsiteX58" fmla="*/ 419100 w 1198484"/>
                <a:gd name="connsiteY58" fmla="*/ 1064895 h 1196339"/>
                <a:gd name="connsiteX59" fmla="*/ 596264 w 1198484"/>
                <a:gd name="connsiteY59" fmla="*/ 960120 h 1196339"/>
                <a:gd name="connsiteX60" fmla="*/ 773430 w 1198484"/>
                <a:gd name="connsiteY60" fmla="*/ 1061720 h 1196339"/>
                <a:gd name="connsiteX61" fmla="*/ 422910 w 1198484"/>
                <a:gd name="connsiteY61" fmla="*/ 1062990 h 1196339"/>
                <a:gd name="connsiteX62" fmla="*/ 156210 w 1198484"/>
                <a:gd name="connsiteY62" fmla="*/ 803275 h 1196339"/>
                <a:gd name="connsiteX63" fmla="*/ 338455 w 1198484"/>
                <a:gd name="connsiteY63" fmla="*/ 852805 h 1196339"/>
                <a:gd name="connsiteX64" fmla="*/ 383539 w 1198484"/>
                <a:gd name="connsiteY64" fmla="*/ 1031240 h 1196339"/>
                <a:gd name="connsiteX65" fmla="*/ 156210 w 1198484"/>
                <a:gd name="connsiteY65" fmla="*/ 803275 h 1196339"/>
                <a:gd name="connsiteX66" fmla="*/ 377825 w 1198484"/>
                <a:gd name="connsiteY66" fmla="*/ 184785 h 1196339"/>
                <a:gd name="connsiteX67" fmla="*/ 337185 w 1198484"/>
                <a:gd name="connsiteY67" fmla="*/ 332740 h 1196339"/>
                <a:gd name="connsiteX68" fmla="*/ 190500 w 1198484"/>
                <a:gd name="connsiteY68" fmla="*/ 369570 h 1196339"/>
                <a:gd name="connsiteX69" fmla="*/ 377825 w 1198484"/>
                <a:gd name="connsiteY69" fmla="*/ 184785 h 1196339"/>
                <a:gd name="connsiteX70" fmla="*/ 732155 w 1198484"/>
                <a:gd name="connsiteY70" fmla="*/ 147320 h 1196339"/>
                <a:gd name="connsiteX71" fmla="*/ 596900 w 1198484"/>
                <a:gd name="connsiteY71" fmla="*/ 224155 h 1196339"/>
                <a:gd name="connsiteX72" fmla="*/ 469264 w 1198484"/>
                <a:gd name="connsiteY72" fmla="*/ 147955 h 1196339"/>
                <a:gd name="connsiteX73" fmla="*/ 732155 w 1198484"/>
                <a:gd name="connsiteY73" fmla="*/ 147320 h 1196339"/>
                <a:gd name="connsiteX74" fmla="*/ 1019810 w 1198484"/>
                <a:gd name="connsiteY74" fmla="*/ 374650 h 1196339"/>
                <a:gd name="connsiteX75" fmla="*/ 859155 w 1198484"/>
                <a:gd name="connsiteY75" fmla="*/ 333375 h 1196339"/>
                <a:gd name="connsiteX76" fmla="*/ 815339 w 1198484"/>
                <a:gd name="connsiteY76" fmla="*/ 171450 h 1196339"/>
                <a:gd name="connsiteX77" fmla="*/ 1019810 w 1198484"/>
                <a:gd name="connsiteY77" fmla="*/ 374650 h 1196339"/>
                <a:gd name="connsiteX78" fmla="*/ 247014 w 1198484"/>
                <a:gd name="connsiteY78" fmla="*/ 614680 h 1196339"/>
                <a:gd name="connsiteX79" fmla="*/ 321945 w 1198484"/>
                <a:gd name="connsiteY79" fmla="*/ 709930 h 1196339"/>
                <a:gd name="connsiteX80" fmla="*/ 334010 w 1198484"/>
                <a:gd name="connsiteY80" fmla="*/ 824865 h 1196339"/>
                <a:gd name="connsiteX81" fmla="*/ 151764 w 1198484"/>
                <a:gd name="connsiteY81" fmla="*/ 774700 h 1196339"/>
                <a:gd name="connsiteX82" fmla="*/ 247014 w 1198484"/>
                <a:gd name="connsiteY82" fmla="*/ 614680 h 1196339"/>
                <a:gd name="connsiteX83" fmla="*/ 363855 w 1198484"/>
                <a:gd name="connsiteY83" fmla="*/ 361950 h 1196339"/>
                <a:gd name="connsiteX84" fmla="*/ 467995 w 1198484"/>
                <a:gd name="connsiteY84" fmla="*/ 344805 h 1196339"/>
                <a:gd name="connsiteX85" fmla="*/ 438785 w 1198484"/>
                <a:gd name="connsiteY85" fmla="*/ 436880 h 1196339"/>
                <a:gd name="connsiteX86" fmla="*/ 346710 w 1198484"/>
                <a:gd name="connsiteY86" fmla="*/ 465455 h 1196339"/>
                <a:gd name="connsiteX87" fmla="*/ 363855 w 1198484"/>
                <a:gd name="connsiteY87" fmla="*/ 361950 h 1196339"/>
                <a:gd name="connsiteX88" fmla="*/ 947420 w 1198484"/>
                <a:gd name="connsiteY88" fmla="*/ 574675 h 1196339"/>
                <a:gd name="connsiteX89" fmla="*/ 873760 w 1198484"/>
                <a:gd name="connsiteY89" fmla="*/ 482600 h 1196339"/>
                <a:gd name="connsiteX90" fmla="*/ 859155 w 1198484"/>
                <a:gd name="connsiteY90" fmla="*/ 360045 h 1196339"/>
                <a:gd name="connsiteX91" fmla="*/ 1043939 w 1198484"/>
                <a:gd name="connsiteY91" fmla="*/ 407670 h 1196339"/>
                <a:gd name="connsiteX92" fmla="*/ 947420 w 1198484"/>
                <a:gd name="connsiteY92" fmla="*/ 574675 h 1196339"/>
                <a:gd name="connsiteX93" fmla="*/ 831850 w 1198484"/>
                <a:gd name="connsiteY93" fmla="*/ 831215 h 1196339"/>
                <a:gd name="connsiteX94" fmla="*/ 727710 w 1198484"/>
                <a:gd name="connsiteY94" fmla="*/ 848360 h 1196339"/>
                <a:gd name="connsiteX95" fmla="*/ 756920 w 1198484"/>
                <a:gd name="connsiteY95" fmla="*/ 756285 h 1196339"/>
                <a:gd name="connsiteX96" fmla="*/ 848995 w 1198484"/>
                <a:gd name="connsiteY96" fmla="*/ 727710 h 1196339"/>
                <a:gd name="connsiteX97" fmla="*/ 831850 w 1198484"/>
                <a:gd name="connsiteY97" fmla="*/ 831215 h 1196339"/>
                <a:gd name="connsiteX98" fmla="*/ 511810 w 1198484"/>
                <a:gd name="connsiteY98" fmla="*/ 866140 h 1196339"/>
                <a:gd name="connsiteX99" fmla="*/ 597535 w 1198484"/>
                <a:gd name="connsiteY99" fmla="*/ 821690 h 1196339"/>
                <a:gd name="connsiteX100" fmla="*/ 683260 w 1198484"/>
                <a:gd name="connsiteY100" fmla="*/ 866775 h 1196339"/>
                <a:gd name="connsiteX101" fmla="*/ 597535 w 1198484"/>
                <a:gd name="connsiteY101" fmla="*/ 927735 h 1196339"/>
                <a:gd name="connsiteX102" fmla="*/ 511810 w 1198484"/>
                <a:gd name="connsiteY102" fmla="*/ 866140 h 1196339"/>
                <a:gd name="connsiteX103" fmla="*/ 346075 w 1198484"/>
                <a:gd name="connsiteY103" fmla="*/ 726440 h 1196339"/>
                <a:gd name="connsiteX104" fmla="*/ 438150 w 1198484"/>
                <a:gd name="connsiteY104" fmla="*/ 755650 h 1196339"/>
                <a:gd name="connsiteX105" fmla="*/ 466725 w 1198484"/>
                <a:gd name="connsiteY105" fmla="*/ 847725 h 1196339"/>
                <a:gd name="connsiteX106" fmla="*/ 363220 w 1198484"/>
                <a:gd name="connsiteY106" fmla="*/ 830580 h 1196339"/>
                <a:gd name="connsiteX107" fmla="*/ 346075 w 1198484"/>
                <a:gd name="connsiteY107" fmla="*/ 726440 h 1196339"/>
                <a:gd name="connsiteX108" fmla="*/ 456564 w 1198484"/>
                <a:gd name="connsiteY108" fmla="*/ 454660 h 1196339"/>
                <a:gd name="connsiteX109" fmla="*/ 502920 w 1198484"/>
                <a:gd name="connsiteY109" fmla="*/ 454660 h 1196339"/>
                <a:gd name="connsiteX110" fmla="*/ 456564 w 1198484"/>
                <a:gd name="connsiteY110" fmla="*/ 501015 h 1196339"/>
                <a:gd name="connsiteX111" fmla="*/ 456564 w 1198484"/>
                <a:gd name="connsiteY111" fmla="*/ 454660 h 1196339"/>
                <a:gd name="connsiteX112" fmla="*/ 539750 w 1198484"/>
                <a:gd name="connsiteY112" fmla="*/ 455295 h 1196339"/>
                <a:gd name="connsiteX113" fmla="*/ 656589 w 1198484"/>
                <a:gd name="connsiteY113" fmla="*/ 455295 h 1196339"/>
                <a:gd name="connsiteX114" fmla="*/ 739139 w 1198484"/>
                <a:gd name="connsiteY114" fmla="*/ 538480 h 1196339"/>
                <a:gd name="connsiteX115" fmla="*/ 739139 w 1198484"/>
                <a:gd name="connsiteY115" fmla="*/ 655320 h 1196339"/>
                <a:gd name="connsiteX116" fmla="*/ 655955 w 1198484"/>
                <a:gd name="connsiteY116" fmla="*/ 737870 h 1196339"/>
                <a:gd name="connsiteX117" fmla="*/ 539114 w 1198484"/>
                <a:gd name="connsiteY117" fmla="*/ 737870 h 1196339"/>
                <a:gd name="connsiteX118" fmla="*/ 456564 w 1198484"/>
                <a:gd name="connsiteY118" fmla="*/ 654685 h 1196339"/>
                <a:gd name="connsiteX119" fmla="*/ 456564 w 1198484"/>
                <a:gd name="connsiteY119" fmla="*/ 537845 h 1196339"/>
                <a:gd name="connsiteX120" fmla="*/ 539750 w 1198484"/>
                <a:gd name="connsiteY120" fmla="*/ 455295 h 1196339"/>
                <a:gd name="connsiteX121" fmla="*/ 598170 w 1198484"/>
                <a:gd name="connsiteY121" fmla="*/ 396875 h 1196339"/>
                <a:gd name="connsiteX122" fmla="*/ 631189 w 1198484"/>
                <a:gd name="connsiteY122" fmla="*/ 429895 h 1196339"/>
                <a:gd name="connsiteX123" fmla="*/ 565785 w 1198484"/>
                <a:gd name="connsiteY123" fmla="*/ 429895 h 1196339"/>
                <a:gd name="connsiteX124" fmla="*/ 598170 w 1198484"/>
                <a:gd name="connsiteY124" fmla="*/ 396875 h 1196339"/>
                <a:gd name="connsiteX125" fmla="*/ 849630 w 1198484"/>
                <a:gd name="connsiteY125" fmla="*/ 466725 h 1196339"/>
                <a:gd name="connsiteX126" fmla="*/ 757555 w 1198484"/>
                <a:gd name="connsiteY126" fmla="*/ 437515 h 1196339"/>
                <a:gd name="connsiteX127" fmla="*/ 728980 w 1198484"/>
                <a:gd name="connsiteY127" fmla="*/ 345440 h 1196339"/>
                <a:gd name="connsiteX128" fmla="*/ 833120 w 1198484"/>
                <a:gd name="connsiteY128" fmla="*/ 362585 h 1196339"/>
                <a:gd name="connsiteX129" fmla="*/ 849630 w 1198484"/>
                <a:gd name="connsiteY129" fmla="*/ 466725 h 1196339"/>
                <a:gd name="connsiteX130" fmla="*/ 809625 w 1198484"/>
                <a:gd name="connsiteY130" fmla="*/ 572770 h 1196339"/>
                <a:gd name="connsiteX131" fmla="*/ 764539 w 1198484"/>
                <a:gd name="connsiteY131" fmla="*/ 527685 h 1196339"/>
                <a:gd name="connsiteX132" fmla="*/ 764539 w 1198484"/>
                <a:gd name="connsiteY132" fmla="*/ 464185 h 1196339"/>
                <a:gd name="connsiteX133" fmla="*/ 845185 w 1198484"/>
                <a:gd name="connsiteY133" fmla="*/ 494665 h 1196339"/>
                <a:gd name="connsiteX134" fmla="*/ 809625 w 1198484"/>
                <a:gd name="connsiteY134" fmla="*/ 572770 h 1196339"/>
                <a:gd name="connsiteX135" fmla="*/ 797560 w 1198484"/>
                <a:gd name="connsiteY135" fmla="*/ 596900 h 1196339"/>
                <a:gd name="connsiteX136" fmla="*/ 764539 w 1198484"/>
                <a:gd name="connsiteY136" fmla="*/ 629920 h 1196339"/>
                <a:gd name="connsiteX137" fmla="*/ 764539 w 1198484"/>
                <a:gd name="connsiteY137" fmla="*/ 564515 h 1196339"/>
                <a:gd name="connsiteX138" fmla="*/ 797560 w 1198484"/>
                <a:gd name="connsiteY138" fmla="*/ 596900 h 1196339"/>
                <a:gd name="connsiteX139" fmla="*/ 739139 w 1198484"/>
                <a:gd name="connsiteY139" fmla="*/ 501650 h 1196339"/>
                <a:gd name="connsiteX140" fmla="*/ 692785 w 1198484"/>
                <a:gd name="connsiteY140" fmla="*/ 455295 h 1196339"/>
                <a:gd name="connsiteX141" fmla="*/ 739139 w 1198484"/>
                <a:gd name="connsiteY141" fmla="*/ 455295 h 1196339"/>
                <a:gd name="connsiteX142" fmla="*/ 739139 w 1198484"/>
                <a:gd name="connsiteY142" fmla="*/ 501650 h 1196339"/>
                <a:gd name="connsiteX143" fmla="*/ 730885 w 1198484"/>
                <a:gd name="connsiteY143" fmla="*/ 429895 h 1196339"/>
                <a:gd name="connsiteX144" fmla="*/ 667385 w 1198484"/>
                <a:gd name="connsiteY144" fmla="*/ 429895 h 1196339"/>
                <a:gd name="connsiteX145" fmla="*/ 622300 w 1198484"/>
                <a:gd name="connsiteY145" fmla="*/ 384810 h 1196339"/>
                <a:gd name="connsiteX146" fmla="*/ 700405 w 1198484"/>
                <a:gd name="connsiteY146" fmla="*/ 349250 h 1196339"/>
                <a:gd name="connsiteX147" fmla="*/ 730885 w 1198484"/>
                <a:gd name="connsiteY147" fmla="*/ 429895 h 1196339"/>
                <a:gd name="connsiteX148" fmla="*/ 739139 w 1198484"/>
                <a:gd name="connsiteY148" fmla="*/ 737870 h 1196339"/>
                <a:gd name="connsiteX149" fmla="*/ 692785 w 1198484"/>
                <a:gd name="connsiteY149" fmla="*/ 737870 h 1196339"/>
                <a:gd name="connsiteX150" fmla="*/ 739139 w 1198484"/>
                <a:gd name="connsiteY150" fmla="*/ 691515 h 1196339"/>
                <a:gd name="connsiteX151" fmla="*/ 739139 w 1198484"/>
                <a:gd name="connsiteY151" fmla="*/ 737870 h 1196339"/>
                <a:gd name="connsiteX152" fmla="*/ 597535 w 1198484"/>
                <a:gd name="connsiteY152" fmla="*/ 796290 h 1196339"/>
                <a:gd name="connsiteX153" fmla="*/ 564514 w 1198484"/>
                <a:gd name="connsiteY153" fmla="*/ 763270 h 1196339"/>
                <a:gd name="connsiteX154" fmla="*/ 629920 w 1198484"/>
                <a:gd name="connsiteY154" fmla="*/ 763270 h 1196339"/>
                <a:gd name="connsiteX155" fmla="*/ 597535 w 1198484"/>
                <a:gd name="connsiteY155" fmla="*/ 796290 h 1196339"/>
                <a:gd name="connsiteX156" fmla="*/ 456564 w 1198484"/>
                <a:gd name="connsiteY156" fmla="*/ 690880 h 1196339"/>
                <a:gd name="connsiteX157" fmla="*/ 502920 w 1198484"/>
                <a:gd name="connsiteY157" fmla="*/ 737235 h 1196339"/>
                <a:gd name="connsiteX158" fmla="*/ 456564 w 1198484"/>
                <a:gd name="connsiteY158" fmla="*/ 737235 h 1196339"/>
                <a:gd name="connsiteX159" fmla="*/ 456564 w 1198484"/>
                <a:gd name="connsiteY159" fmla="*/ 690880 h 1196339"/>
                <a:gd name="connsiteX160" fmla="*/ 430530 w 1198484"/>
                <a:gd name="connsiteY160" fmla="*/ 629285 h 1196339"/>
                <a:gd name="connsiteX161" fmla="*/ 397510 w 1198484"/>
                <a:gd name="connsiteY161" fmla="*/ 596265 h 1196339"/>
                <a:gd name="connsiteX162" fmla="*/ 430530 w 1198484"/>
                <a:gd name="connsiteY162" fmla="*/ 563245 h 1196339"/>
                <a:gd name="connsiteX163" fmla="*/ 430530 w 1198484"/>
                <a:gd name="connsiteY163" fmla="*/ 629285 h 1196339"/>
                <a:gd name="connsiteX164" fmla="*/ 386080 w 1198484"/>
                <a:gd name="connsiteY164" fmla="*/ 620395 h 1196339"/>
                <a:gd name="connsiteX165" fmla="*/ 431164 w 1198484"/>
                <a:gd name="connsiteY165" fmla="*/ 665480 h 1196339"/>
                <a:gd name="connsiteX166" fmla="*/ 431164 w 1198484"/>
                <a:gd name="connsiteY166" fmla="*/ 728980 h 1196339"/>
                <a:gd name="connsiteX167" fmla="*/ 350520 w 1198484"/>
                <a:gd name="connsiteY167" fmla="*/ 698500 h 1196339"/>
                <a:gd name="connsiteX168" fmla="*/ 386080 w 1198484"/>
                <a:gd name="connsiteY168" fmla="*/ 620395 h 1196339"/>
                <a:gd name="connsiteX169" fmla="*/ 464820 w 1198484"/>
                <a:gd name="connsiteY169" fmla="*/ 763270 h 1196339"/>
                <a:gd name="connsiteX170" fmla="*/ 528320 w 1198484"/>
                <a:gd name="connsiteY170" fmla="*/ 763270 h 1196339"/>
                <a:gd name="connsiteX171" fmla="*/ 573405 w 1198484"/>
                <a:gd name="connsiteY171" fmla="*/ 808355 h 1196339"/>
                <a:gd name="connsiteX172" fmla="*/ 495300 w 1198484"/>
                <a:gd name="connsiteY172" fmla="*/ 843915 h 1196339"/>
                <a:gd name="connsiteX173" fmla="*/ 464820 w 1198484"/>
                <a:gd name="connsiteY173" fmla="*/ 763270 h 1196339"/>
                <a:gd name="connsiteX174" fmla="*/ 621664 w 1198484"/>
                <a:gd name="connsiteY174" fmla="*/ 808355 h 1196339"/>
                <a:gd name="connsiteX175" fmla="*/ 666750 w 1198484"/>
                <a:gd name="connsiteY175" fmla="*/ 763270 h 1196339"/>
                <a:gd name="connsiteX176" fmla="*/ 730250 w 1198484"/>
                <a:gd name="connsiteY176" fmla="*/ 763270 h 1196339"/>
                <a:gd name="connsiteX177" fmla="*/ 699770 w 1198484"/>
                <a:gd name="connsiteY177" fmla="*/ 843915 h 1196339"/>
                <a:gd name="connsiteX178" fmla="*/ 621664 w 1198484"/>
                <a:gd name="connsiteY178" fmla="*/ 808355 h 1196339"/>
                <a:gd name="connsiteX179" fmla="*/ 764539 w 1198484"/>
                <a:gd name="connsiteY179" fmla="*/ 729615 h 1196339"/>
                <a:gd name="connsiteX180" fmla="*/ 764539 w 1198484"/>
                <a:gd name="connsiteY180" fmla="*/ 666115 h 1196339"/>
                <a:gd name="connsiteX181" fmla="*/ 809625 w 1198484"/>
                <a:gd name="connsiteY181" fmla="*/ 621030 h 1196339"/>
                <a:gd name="connsiteX182" fmla="*/ 845185 w 1198484"/>
                <a:gd name="connsiteY182" fmla="*/ 699135 h 1196339"/>
                <a:gd name="connsiteX183" fmla="*/ 764539 w 1198484"/>
                <a:gd name="connsiteY183" fmla="*/ 729615 h 1196339"/>
                <a:gd name="connsiteX184" fmla="*/ 822960 w 1198484"/>
                <a:gd name="connsiteY184" fmla="*/ 596900 h 1196339"/>
                <a:gd name="connsiteX185" fmla="*/ 868045 w 1198484"/>
                <a:gd name="connsiteY185" fmla="*/ 511175 h 1196339"/>
                <a:gd name="connsiteX186" fmla="*/ 929005 w 1198484"/>
                <a:gd name="connsiteY186" fmla="*/ 596900 h 1196339"/>
                <a:gd name="connsiteX187" fmla="*/ 867410 w 1198484"/>
                <a:gd name="connsiteY187" fmla="*/ 682625 h 1196339"/>
                <a:gd name="connsiteX188" fmla="*/ 822960 w 1198484"/>
                <a:gd name="connsiteY188" fmla="*/ 596900 h 1196339"/>
                <a:gd name="connsiteX189" fmla="*/ 712470 w 1198484"/>
                <a:gd name="connsiteY189" fmla="*/ 321310 h 1196339"/>
                <a:gd name="connsiteX190" fmla="*/ 614045 w 1198484"/>
                <a:gd name="connsiteY190" fmla="*/ 244475 h 1196339"/>
                <a:gd name="connsiteX191" fmla="*/ 782320 w 1198484"/>
                <a:gd name="connsiteY191" fmla="*/ 148590 h 1196339"/>
                <a:gd name="connsiteX192" fmla="*/ 833120 w 1198484"/>
                <a:gd name="connsiteY192" fmla="*/ 335915 h 1196339"/>
                <a:gd name="connsiteX193" fmla="*/ 712470 w 1198484"/>
                <a:gd name="connsiteY193" fmla="*/ 321310 h 1196339"/>
                <a:gd name="connsiteX194" fmla="*/ 598170 w 1198484"/>
                <a:gd name="connsiteY194" fmla="*/ 265430 h 1196339"/>
                <a:gd name="connsiteX195" fmla="*/ 683895 w 1198484"/>
                <a:gd name="connsiteY195" fmla="*/ 327025 h 1196339"/>
                <a:gd name="connsiteX196" fmla="*/ 598170 w 1198484"/>
                <a:gd name="connsiteY196" fmla="*/ 371475 h 1196339"/>
                <a:gd name="connsiteX197" fmla="*/ 512445 w 1198484"/>
                <a:gd name="connsiteY197" fmla="*/ 326390 h 1196339"/>
                <a:gd name="connsiteX198" fmla="*/ 598170 w 1198484"/>
                <a:gd name="connsiteY198" fmla="*/ 265430 h 1196339"/>
                <a:gd name="connsiteX199" fmla="*/ 574039 w 1198484"/>
                <a:gd name="connsiteY199" fmla="*/ 384810 h 1196339"/>
                <a:gd name="connsiteX200" fmla="*/ 528955 w 1198484"/>
                <a:gd name="connsiteY200" fmla="*/ 429895 h 1196339"/>
                <a:gd name="connsiteX201" fmla="*/ 465455 w 1198484"/>
                <a:gd name="connsiteY201" fmla="*/ 429895 h 1196339"/>
                <a:gd name="connsiteX202" fmla="*/ 495935 w 1198484"/>
                <a:gd name="connsiteY202" fmla="*/ 349250 h 1196339"/>
                <a:gd name="connsiteX203" fmla="*/ 574039 w 1198484"/>
                <a:gd name="connsiteY203" fmla="*/ 384810 h 1196339"/>
                <a:gd name="connsiteX204" fmla="*/ 431164 w 1198484"/>
                <a:gd name="connsiteY204" fmla="*/ 463550 h 1196339"/>
                <a:gd name="connsiteX205" fmla="*/ 431164 w 1198484"/>
                <a:gd name="connsiteY205" fmla="*/ 527050 h 1196339"/>
                <a:gd name="connsiteX206" fmla="*/ 386080 w 1198484"/>
                <a:gd name="connsiteY206" fmla="*/ 572135 h 1196339"/>
                <a:gd name="connsiteX207" fmla="*/ 350520 w 1198484"/>
                <a:gd name="connsiteY207" fmla="*/ 494030 h 1196339"/>
                <a:gd name="connsiteX208" fmla="*/ 431164 w 1198484"/>
                <a:gd name="connsiteY208" fmla="*/ 463550 h 1196339"/>
                <a:gd name="connsiteX209" fmla="*/ 372745 w 1198484"/>
                <a:gd name="connsiteY209" fmla="*/ 596265 h 1196339"/>
                <a:gd name="connsiteX210" fmla="*/ 327660 w 1198484"/>
                <a:gd name="connsiteY210" fmla="*/ 681990 h 1196339"/>
                <a:gd name="connsiteX211" fmla="*/ 266700 w 1198484"/>
                <a:gd name="connsiteY211" fmla="*/ 596265 h 1196339"/>
                <a:gd name="connsiteX212" fmla="*/ 328295 w 1198484"/>
                <a:gd name="connsiteY212" fmla="*/ 510540 h 1196339"/>
                <a:gd name="connsiteX213" fmla="*/ 372745 w 1198484"/>
                <a:gd name="connsiteY213" fmla="*/ 596265 h 1196339"/>
                <a:gd name="connsiteX214" fmla="*/ 452120 w 1198484"/>
                <a:gd name="connsiteY214" fmla="*/ 874395 h 1196339"/>
                <a:gd name="connsiteX215" fmla="*/ 483235 w 1198484"/>
                <a:gd name="connsiteY215" fmla="*/ 872490 h 1196339"/>
                <a:gd name="connsiteX216" fmla="*/ 572135 w 1198484"/>
                <a:gd name="connsiteY216" fmla="*/ 944880 h 1196339"/>
                <a:gd name="connsiteX217" fmla="*/ 412114 w 1198484"/>
                <a:gd name="connsiteY217" fmla="*/ 1039495 h 1196339"/>
                <a:gd name="connsiteX218" fmla="*/ 366395 w 1198484"/>
                <a:gd name="connsiteY218" fmla="*/ 859790 h 1196339"/>
                <a:gd name="connsiteX219" fmla="*/ 452120 w 1198484"/>
                <a:gd name="connsiteY219" fmla="*/ 874395 h 1196339"/>
                <a:gd name="connsiteX220" fmla="*/ 711835 w 1198484"/>
                <a:gd name="connsiteY220" fmla="*/ 872490 h 1196339"/>
                <a:gd name="connsiteX221" fmla="*/ 743585 w 1198484"/>
                <a:gd name="connsiteY221" fmla="*/ 874395 h 1196339"/>
                <a:gd name="connsiteX222" fmla="*/ 828675 w 1198484"/>
                <a:gd name="connsiteY222" fmla="*/ 859790 h 1196339"/>
                <a:gd name="connsiteX223" fmla="*/ 782955 w 1198484"/>
                <a:gd name="connsiteY223" fmla="*/ 1038225 h 1196339"/>
                <a:gd name="connsiteX224" fmla="*/ 621664 w 1198484"/>
                <a:gd name="connsiteY224" fmla="*/ 945515 h 1196339"/>
                <a:gd name="connsiteX225" fmla="*/ 711835 w 1198484"/>
                <a:gd name="connsiteY225" fmla="*/ 872490 h 1196339"/>
                <a:gd name="connsiteX226" fmla="*/ 873125 w 1198484"/>
                <a:gd name="connsiteY226" fmla="*/ 711200 h 1196339"/>
                <a:gd name="connsiteX227" fmla="*/ 948689 w 1198484"/>
                <a:gd name="connsiteY227" fmla="*/ 615950 h 1196339"/>
                <a:gd name="connsiteX228" fmla="*/ 1043305 w 1198484"/>
                <a:gd name="connsiteY228" fmla="*/ 776605 h 1196339"/>
                <a:gd name="connsiteX229" fmla="*/ 860425 w 1198484"/>
                <a:gd name="connsiteY229" fmla="*/ 826135 h 1196339"/>
                <a:gd name="connsiteX230" fmla="*/ 873125 w 1198484"/>
                <a:gd name="connsiteY230" fmla="*/ 711200 h 1196339"/>
                <a:gd name="connsiteX231" fmla="*/ 965835 w 1198484"/>
                <a:gd name="connsiteY231" fmla="*/ 594360 h 1196339"/>
                <a:gd name="connsiteX232" fmla="*/ 1059814 w 1198484"/>
                <a:gd name="connsiteY232" fmla="*/ 431165 h 1196339"/>
                <a:gd name="connsiteX233" fmla="*/ 1059180 w 1198484"/>
                <a:gd name="connsiteY233" fmla="*/ 752475 h 1196339"/>
                <a:gd name="connsiteX234" fmla="*/ 965835 w 1198484"/>
                <a:gd name="connsiteY234" fmla="*/ 594360 h 1196339"/>
                <a:gd name="connsiteX235" fmla="*/ 414655 w 1198484"/>
                <a:gd name="connsiteY235" fmla="*/ 147955 h 1196339"/>
                <a:gd name="connsiteX236" fmla="*/ 418464 w 1198484"/>
                <a:gd name="connsiteY236" fmla="*/ 147955 h 1196339"/>
                <a:gd name="connsiteX237" fmla="*/ 581025 w 1198484"/>
                <a:gd name="connsiteY237" fmla="*/ 244475 h 1196339"/>
                <a:gd name="connsiteX238" fmla="*/ 483870 w 1198484"/>
                <a:gd name="connsiteY238" fmla="*/ 320040 h 1196339"/>
                <a:gd name="connsiteX239" fmla="*/ 363220 w 1198484"/>
                <a:gd name="connsiteY239" fmla="*/ 334010 h 1196339"/>
                <a:gd name="connsiteX240" fmla="*/ 414655 w 1198484"/>
                <a:gd name="connsiteY240" fmla="*/ 147955 h 1196339"/>
                <a:gd name="connsiteX241" fmla="*/ 414655 w 1198484"/>
                <a:gd name="connsiteY241" fmla="*/ 147955 h 1196339"/>
                <a:gd name="connsiteX242" fmla="*/ 337185 w 1198484"/>
                <a:gd name="connsiteY242" fmla="*/ 359410 h 1196339"/>
                <a:gd name="connsiteX243" fmla="*/ 321945 w 1198484"/>
                <a:gd name="connsiteY243" fmla="*/ 481965 h 1196339"/>
                <a:gd name="connsiteX244" fmla="*/ 248285 w 1198484"/>
                <a:gd name="connsiteY244" fmla="*/ 574040 h 1196339"/>
                <a:gd name="connsiteX245" fmla="*/ 153035 w 1198484"/>
                <a:gd name="connsiteY245" fmla="*/ 407035 h 1196339"/>
                <a:gd name="connsiteX246" fmla="*/ 153670 w 1198484"/>
                <a:gd name="connsiteY246" fmla="*/ 406400 h 1196339"/>
                <a:gd name="connsiteX247" fmla="*/ 337185 w 1198484"/>
                <a:gd name="connsiteY247" fmla="*/ 359410 h 1196339"/>
                <a:gd name="connsiteX248" fmla="*/ 146050 w 1198484"/>
                <a:gd name="connsiteY248" fmla="*/ 446405 h 1196339"/>
                <a:gd name="connsiteX249" fmla="*/ 229870 w 1198484"/>
                <a:gd name="connsiteY249" fmla="*/ 593090 h 1196339"/>
                <a:gd name="connsiteX250" fmla="*/ 144780 w 1198484"/>
                <a:gd name="connsiteY250" fmla="*/ 735965 h 1196339"/>
                <a:gd name="connsiteX251" fmla="*/ 146050 w 1198484"/>
                <a:gd name="connsiteY251" fmla="*/ 446405 h 1196339"/>
                <a:gd name="connsiteX252" fmla="*/ 422910 w 1198484"/>
                <a:gd name="connsiteY252" fmla="*/ 1080770 h 1196339"/>
                <a:gd name="connsiteX253" fmla="*/ 421639 w 1198484"/>
                <a:gd name="connsiteY253" fmla="*/ 1075055 h 1196339"/>
                <a:gd name="connsiteX254" fmla="*/ 422910 w 1198484"/>
                <a:gd name="connsiteY254" fmla="*/ 1073785 h 1196339"/>
                <a:gd name="connsiteX255" fmla="*/ 422910 w 1198484"/>
                <a:gd name="connsiteY255" fmla="*/ 1080770 h 1196339"/>
                <a:gd name="connsiteX256" fmla="*/ 1085214 w 1198484"/>
                <a:gd name="connsiteY256" fmla="*/ 576580 h 1196339"/>
                <a:gd name="connsiteX257" fmla="*/ 1085214 w 1198484"/>
                <a:gd name="connsiteY257" fmla="*/ 418465 h 1196339"/>
                <a:gd name="connsiteX258" fmla="*/ 1171575 w 1198484"/>
                <a:gd name="connsiteY258" fmla="*/ 442595 h 1196339"/>
                <a:gd name="connsiteX259" fmla="*/ 1158875 w 1198484"/>
                <a:gd name="connsiteY259" fmla="*/ 495300 h 1196339"/>
                <a:gd name="connsiteX260" fmla="*/ 1085214 w 1198484"/>
                <a:gd name="connsiteY260" fmla="*/ 576580 h 1196339"/>
                <a:gd name="connsiteX261" fmla="*/ 1160145 w 1198484"/>
                <a:gd name="connsiteY261" fmla="*/ 369570 h 1196339"/>
                <a:gd name="connsiteX262" fmla="*/ 1171575 w 1198484"/>
                <a:gd name="connsiteY262" fmla="*/ 416560 h 1196339"/>
                <a:gd name="connsiteX263" fmla="*/ 1082675 w 1198484"/>
                <a:gd name="connsiteY263" fmla="*/ 391160 h 1196339"/>
                <a:gd name="connsiteX264" fmla="*/ 1125855 w 1198484"/>
                <a:gd name="connsiteY264" fmla="*/ 316865 h 1196339"/>
                <a:gd name="connsiteX265" fmla="*/ 1160145 w 1198484"/>
                <a:gd name="connsiteY265" fmla="*/ 369570 h 1196339"/>
                <a:gd name="connsiteX266" fmla="*/ 1105535 w 1198484"/>
                <a:gd name="connsiteY266" fmla="*/ 299720 h 1196339"/>
                <a:gd name="connsiteX267" fmla="*/ 1059814 w 1198484"/>
                <a:gd name="connsiteY267" fmla="*/ 379095 h 1196339"/>
                <a:gd name="connsiteX268" fmla="*/ 956310 w 1198484"/>
                <a:gd name="connsiteY268" fmla="*/ 275590 h 1196339"/>
                <a:gd name="connsiteX269" fmla="*/ 1105535 w 1198484"/>
                <a:gd name="connsiteY269" fmla="*/ 299720 h 1196339"/>
                <a:gd name="connsiteX270" fmla="*/ 929639 w 1198484"/>
                <a:gd name="connsiteY270" fmla="*/ 248920 h 1196339"/>
                <a:gd name="connsiteX271" fmla="*/ 811530 w 1198484"/>
                <a:gd name="connsiteY271" fmla="*/ 131445 h 1196339"/>
                <a:gd name="connsiteX272" fmla="*/ 893445 w 1198484"/>
                <a:gd name="connsiteY272" fmla="*/ 84455 h 1196339"/>
                <a:gd name="connsiteX273" fmla="*/ 925195 w 1198484"/>
                <a:gd name="connsiteY273" fmla="*/ 133350 h 1196339"/>
                <a:gd name="connsiteX274" fmla="*/ 929639 w 1198484"/>
                <a:gd name="connsiteY274" fmla="*/ 248920 h 1196339"/>
                <a:gd name="connsiteX275" fmla="*/ 836295 w 1198484"/>
                <a:gd name="connsiteY275" fmla="*/ 44450 h 1196339"/>
                <a:gd name="connsiteX276" fmla="*/ 873760 w 1198484"/>
                <a:gd name="connsiteY276" fmla="*/ 66040 h 1196339"/>
                <a:gd name="connsiteX277" fmla="*/ 798830 w 1198484"/>
                <a:gd name="connsiteY277" fmla="*/ 108585 h 1196339"/>
                <a:gd name="connsiteX278" fmla="*/ 777875 w 1198484"/>
                <a:gd name="connsiteY278" fmla="*/ 31750 h 1196339"/>
                <a:gd name="connsiteX279" fmla="*/ 836295 w 1198484"/>
                <a:gd name="connsiteY279" fmla="*/ 44450 h 1196339"/>
                <a:gd name="connsiteX280" fmla="*/ 751839 w 1198484"/>
                <a:gd name="connsiteY280" fmla="*/ 33655 h 1196339"/>
                <a:gd name="connsiteX281" fmla="*/ 775335 w 1198484"/>
                <a:gd name="connsiteY281" fmla="*/ 121285 h 1196339"/>
                <a:gd name="connsiteX282" fmla="*/ 627380 w 1198484"/>
                <a:gd name="connsiteY282" fmla="*/ 121920 h 1196339"/>
                <a:gd name="connsiteX283" fmla="*/ 751839 w 1198484"/>
                <a:gd name="connsiteY283" fmla="*/ 33655 h 1196339"/>
                <a:gd name="connsiteX284" fmla="*/ 579755 w 1198484"/>
                <a:gd name="connsiteY284" fmla="*/ 121920 h 1196339"/>
                <a:gd name="connsiteX285" fmla="*/ 425450 w 1198484"/>
                <a:gd name="connsiteY285" fmla="*/ 122555 h 1196339"/>
                <a:gd name="connsiteX286" fmla="*/ 421639 w 1198484"/>
                <a:gd name="connsiteY286" fmla="*/ 120650 h 1196339"/>
                <a:gd name="connsiteX287" fmla="*/ 445770 w 1198484"/>
                <a:gd name="connsiteY287" fmla="*/ 33020 h 1196339"/>
                <a:gd name="connsiteX288" fmla="*/ 579755 w 1198484"/>
                <a:gd name="connsiteY288" fmla="*/ 121920 h 1196339"/>
                <a:gd name="connsiteX289" fmla="*/ 371475 w 1198484"/>
                <a:gd name="connsiteY289" fmla="*/ 43815 h 1196339"/>
                <a:gd name="connsiteX290" fmla="*/ 419735 w 1198484"/>
                <a:gd name="connsiteY290" fmla="*/ 32385 h 1196339"/>
                <a:gd name="connsiteX291" fmla="*/ 399414 w 1198484"/>
                <a:gd name="connsiteY291" fmla="*/ 106680 h 1196339"/>
                <a:gd name="connsiteX292" fmla="*/ 330835 w 1198484"/>
                <a:gd name="connsiteY292" fmla="*/ 67945 h 1196339"/>
                <a:gd name="connsiteX293" fmla="*/ 371475 w 1198484"/>
                <a:gd name="connsiteY293" fmla="*/ 43815 h 1196339"/>
                <a:gd name="connsiteX294" fmla="*/ 281939 w 1198484"/>
                <a:gd name="connsiteY294" fmla="*/ 132080 h 1196339"/>
                <a:gd name="connsiteX295" fmla="*/ 311150 w 1198484"/>
                <a:gd name="connsiteY295" fmla="*/ 85725 h 1196339"/>
                <a:gd name="connsiteX296" fmla="*/ 391795 w 1198484"/>
                <a:gd name="connsiteY296" fmla="*/ 132080 h 1196339"/>
                <a:gd name="connsiteX297" fmla="*/ 391160 w 1198484"/>
                <a:gd name="connsiteY297" fmla="*/ 134620 h 1196339"/>
                <a:gd name="connsiteX298" fmla="*/ 276860 w 1198484"/>
                <a:gd name="connsiteY298" fmla="*/ 247650 h 1196339"/>
                <a:gd name="connsiteX299" fmla="*/ 281939 w 1198484"/>
                <a:gd name="connsiteY299" fmla="*/ 132080 h 1196339"/>
                <a:gd name="connsiteX300" fmla="*/ 250189 w 1198484"/>
                <a:gd name="connsiteY300" fmla="*/ 274320 h 1196339"/>
                <a:gd name="connsiteX301" fmla="*/ 140335 w 1198484"/>
                <a:gd name="connsiteY301" fmla="*/ 382905 h 1196339"/>
                <a:gd name="connsiteX302" fmla="*/ 139064 w 1198484"/>
                <a:gd name="connsiteY302" fmla="*/ 382905 h 1196339"/>
                <a:gd name="connsiteX303" fmla="*/ 93345 w 1198484"/>
                <a:gd name="connsiteY303" fmla="*/ 302895 h 1196339"/>
                <a:gd name="connsiteX304" fmla="*/ 250189 w 1198484"/>
                <a:gd name="connsiteY304" fmla="*/ 274320 h 1196339"/>
                <a:gd name="connsiteX305" fmla="*/ 46355 w 1198484"/>
                <a:gd name="connsiteY305" fmla="*/ 367665 h 1196339"/>
                <a:gd name="connsiteX306" fmla="*/ 74930 w 1198484"/>
                <a:gd name="connsiteY306" fmla="*/ 321310 h 1196339"/>
                <a:gd name="connsiteX307" fmla="*/ 113664 w 1198484"/>
                <a:gd name="connsiteY307" fmla="*/ 389255 h 1196339"/>
                <a:gd name="connsiteX308" fmla="*/ 34925 w 1198484"/>
                <a:gd name="connsiteY308" fmla="*/ 410845 h 1196339"/>
                <a:gd name="connsiteX309" fmla="*/ 46355 w 1198484"/>
                <a:gd name="connsiteY309" fmla="*/ 367665 h 1196339"/>
                <a:gd name="connsiteX310" fmla="*/ 46989 w 1198484"/>
                <a:gd name="connsiteY310" fmla="*/ 493395 h 1196339"/>
                <a:gd name="connsiteX311" fmla="*/ 34289 w 1198484"/>
                <a:gd name="connsiteY311" fmla="*/ 438150 h 1196339"/>
                <a:gd name="connsiteX312" fmla="*/ 120650 w 1198484"/>
                <a:gd name="connsiteY312" fmla="*/ 414655 h 1196339"/>
                <a:gd name="connsiteX313" fmla="*/ 119380 w 1198484"/>
                <a:gd name="connsiteY313" fmla="*/ 574675 h 1196339"/>
                <a:gd name="connsiteX314" fmla="*/ 46989 w 1198484"/>
                <a:gd name="connsiteY314" fmla="*/ 493395 h 1196339"/>
                <a:gd name="connsiteX315" fmla="*/ 119380 w 1198484"/>
                <a:gd name="connsiteY315" fmla="*/ 626110 h 1196339"/>
                <a:gd name="connsiteX316" fmla="*/ 118745 w 1198484"/>
                <a:gd name="connsiteY316" fmla="*/ 766445 h 1196339"/>
                <a:gd name="connsiteX317" fmla="*/ 35560 w 1198484"/>
                <a:gd name="connsiteY317" fmla="*/ 743585 h 1196339"/>
                <a:gd name="connsiteX318" fmla="*/ 119380 w 1198484"/>
                <a:gd name="connsiteY318" fmla="*/ 626110 h 1196339"/>
                <a:gd name="connsiteX319" fmla="*/ 33655 w 1198484"/>
                <a:gd name="connsiteY319" fmla="*/ 769620 h 1196339"/>
                <a:gd name="connsiteX320" fmla="*/ 112395 w 1198484"/>
                <a:gd name="connsiteY320" fmla="*/ 791210 h 1196339"/>
                <a:gd name="connsiteX321" fmla="*/ 67310 w 1198484"/>
                <a:gd name="connsiteY321" fmla="*/ 870585 h 1196339"/>
                <a:gd name="connsiteX322" fmla="*/ 45720 w 1198484"/>
                <a:gd name="connsiteY322" fmla="*/ 832485 h 1196339"/>
                <a:gd name="connsiteX323" fmla="*/ 33655 w 1198484"/>
                <a:gd name="connsiteY323" fmla="*/ 769620 h 1196339"/>
                <a:gd name="connsiteX324" fmla="*/ 85089 w 1198484"/>
                <a:gd name="connsiteY324" fmla="*/ 890905 h 1196339"/>
                <a:gd name="connsiteX325" fmla="*/ 128905 w 1198484"/>
                <a:gd name="connsiteY325" fmla="*/ 813435 h 1196339"/>
                <a:gd name="connsiteX326" fmla="*/ 243839 w 1198484"/>
                <a:gd name="connsiteY326" fmla="*/ 929005 h 1196339"/>
                <a:gd name="connsiteX327" fmla="*/ 85089 w 1198484"/>
                <a:gd name="connsiteY327" fmla="*/ 890905 h 1196339"/>
                <a:gd name="connsiteX328" fmla="*/ 274320 w 1198484"/>
                <a:gd name="connsiteY328" fmla="*/ 958215 h 1196339"/>
                <a:gd name="connsiteX329" fmla="*/ 375285 w 1198484"/>
                <a:gd name="connsiteY329" fmla="*/ 1059815 h 1196339"/>
                <a:gd name="connsiteX330" fmla="*/ 299085 w 1198484"/>
                <a:gd name="connsiteY330" fmla="*/ 1102360 h 1196339"/>
                <a:gd name="connsiteX331" fmla="*/ 274320 w 1198484"/>
                <a:gd name="connsiteY331" fmla="*/ 958215 h 1196339"/>
                <a:gd name="connsiteX332" fmla="*/ 316230 w 1198484"/>
                <a:gd name="connsiteY332" fmla="*/ 1122680 h 1196339"/>
                <a:gd name="connsiteX333" fmla="*/ 394335 w 1198484"/>
                <a:gd name="connsiteY333" fmla="*/ 1078865 h 1196339"/>
                <a:gd name="connsiteX334" fmla="*/ 396239 w 1198484"/>
                <a:gd name="connsiteY334" fmla="*/ 1080770 h 1196339"/>
                <a:gd name="connsiteX335" fmla="*/ 421005 w 1198484"/>
                <a:gd name="connsiteY335" fmla="*/ 1169670 h 1196339"/>
                <a:gd name="connsiteX336" fmla="*/ 368935 w 1198484"/>
                <a:gd name="connsiteY336" fmla="*/ 1157605 h 1196339"/>
                <a:gd name="connsiteX337" fmla="*/ 316230 w 1198484"/>
                <a:gd name="connsiteY337" fmla="*/ 1122680 h 1196339"/>
                <a:gd name="connsiteX338" fmla="*/ 495300 w 1198484"/>
                <a:gd name="connsiteY338" fmla="*/ 1156970 h 1196339"/>
                <a:gd name="connsiteX339" fmla="*/ 447675 w 1198484"/>
                <a:gd name="connsiteY339" fmla="*/ 1169035 h 1196339"/>
                <a:gd name="connsiteX340" fmla="*/ 424814 w 1198484"/>
                <a:gd name="connsiteY340" fmla="*/ 1088390 h 1196339"/>
                <a:gd name="connsiteX341" fmla="*/ 573405 w 1198484"/>
                <a:gd name="connsiteY341" fmla="*/ 1087755 h 1196339"/>
                <a:gd name="connsiteX342" fmla="*/ 495300 w 1198484"/>
                <a:gd name="connsiteY342" fmla="*/ 1156970 h 1196339"/>
                <a:gd name="connsiteX343" fmla="*/ 629920 w 1198484"/>
                <a:gd name="connsiteY343" fmla="*/ 1088390 h 1196339"/>
                <a:gd name="connsiteX344" fmla="*/ 768985 w 1198484"/>
                <a:gd name="connsiteY344" fmla="*/ 1087755 h 1196339"/>
                <a:gd name="connsiteX345" fmla="*/ 746125 w 1198484"/>
                <a:gd name="connsiteY345" fmla="*/ 1168400 h 1196339"/>
                <a:gd name="connsiteX346" fmla="*/ 629920 w 1198484"/>
                <a:gd name="connsiteY346" fmla="*/ 1088390 h 1196339"/>
                <a:gd name="connsiteX347" fmla="*/ 834389 w 1198484"/>
                <a:gd name="connsiteY347" fmla="*/ 1158240 h 1196339"/>
                <a:gd name="connsiteX348" fmla="*/ 772160 w 1198484"/>
                <a:gd name="connsiteY348" fmla="*/ 1170305 h 1196339"/>
                <a:gd name="connsiteX349" fmla="*/ 798830 w 1198484"/>
                <a:gd name="connsiteY349" fmla="*/ 1076960 h 1196339"/>
                <a:gd name="connsiteX350" fmla="*/ 798830 w 1198484"/>
                <a:gd name="connsiteY350" fmla="*/ 1076960 h 1196339"/>
                <a:gd name="connsiteX351" fmla="*/ 884555 w 1198484"/>
                <a:gd name="connsiteY351" fmla="*/ 1125855 h 1196339"/>
                <a:gd name="connsiteX352" fmla="*/ 834389 w 1198484"/>
                <a:gd name="connsiteY352" fmla="*/ 1158240 h 1196339"/>
                <a:gd name="connsiteX353" fmla="*/ 902335 w 1198484"/>
                <a:gd name="connsiteY353" fmla="*/ 1106805 h 1196339"/>
                <a:gd name="connsiteX354" fmla="*/ 818514 w 1198484"/>
                <a:gd name="connsiteY354" fmla="*/ 1058545 h 1196339"/>
                <a:gd name="connsiteX355" fmla="*/ 928370 w 1198484"/>
                <a:gd name="connsiteY355" fmla="*/ 953770 h 1196339"/>
                <a:gd name="connsiteX356" fmla="*/ 902335 w 1198484"/>
                <a:gd name="connsiteY356" fmla="*/ 1106805 h 1196339"/>
                <a:gd name="connsiteX357" fmla="*/ 1070610 w 1198484"/>
                <a:gd name="connsiteY357" fmla="*/ 923925 h 1196339"/>
                <a:gd name="connsiteX358" fmla="*/ 955675 w 1198484"/>
                <a:gd name="connsiteY358" fmla="*/ 928370 h 1196339"/>
                <a:gd name="connsiteX359" fmla="*/ 1068705 w 1198484"/>
                <a:gd name="connsiteY359" fmla="*/ 820420 h 1196339"/>
                <a:gd name="connsiteX360" fmla="*/ 1111885 w 1198484"/>
                <a:gd name="connsiteY360" fmla="*/ 898525 h 1196339"/>
                <a:gd name="connsiteX361" fmla="*/ 1070610 w 1198484"/>
                <a:gd name="connsiteY361" fmla="*/ 923925 h 1196339"/>
                <a:gd name="connsiteX362" fmla="*/ 1159510 w 1198484"/>
                <a:gd name="connsiteY362" fmla="*/ 834390 h 1196339"/>
                <a:gd name="connsiteX363" fmla="*/ 1131570 w 1198484"/>
                <a:gd name="connsiteY363" fmla="*/ 880110 h 1196339"/>
                <a:gd name="connsiteX364" fmla="*/ 1085214 w 1198484"/>
                <a:gd name="connsiteY364" fmla="*/ 796290 h 1196339"/>
                <a:gd name="connsiteX365" fmla="*/ 1085214 w 1198484"/>
                <a:gd name="connsiteY365" fmla="*/ 792480 h 1196339"/>
                <a:gd name="connsiteX366" fmla="*/ 1172210 w 1198484"/>
                <a:gd name="connsiteY366" fmla="*/ 768985 h 1196339"/>
                <a:gd name="connsiteX367" fmla="*/ 1159510 w 1198484"/>
                <a:gd name="connsiteY367" fmla="*/ 834390 h 1196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Lst>
              <a:rect l="l" t="t" r="r" b="b"/>
              <a:pathLst>
                <a:path w="1198484" h="1196339">
                  <a:moveTo>
                    <a:pt x="1092200" y="601980"/>
                  </a:moveTo>
                  <a:cubicBezTo>
                    <a:pt x="1180464" y="558165"/>
                    <a:pt x="1221739" y="452755"/>
                    <a:pt x="1184275" y="360045"/>
                  </a:cubicBezTo>
                  <a:cubicBezTo>
                    <a:pt x="1147445" y="269875"/>
                    <a:pt x="1049020" y="222885"/>
                    <a:pt x="956945" y="248285"/>
                  </a:cubicBezTo>
                  <a:cubicBezTo>
                    <a:pt x="968375" y="207010"/>
                    <a:pt x="965835" y="163195"/>
                    <a:pt x="949325" y="123190"/>
                  </a:cubicBezTo>
                  <a:cubicBezTo>
                    <a:pt x="929639" y="76200"/>
                    <a:pt x="892810" y="40005"/>
                    <a:pt x="845820" y="20320"/>
                  </a:cubicBezTo>
                  <a:cubicBezTo>
                    <a:pt x="821055" y="10160"/>
                    <a:pt x="795655" y="5715"/>
                    <a:pt x="770889" y="6350"/>
                  </a:cubicBezTo>
                  <a:lnTo>
                    <a:pt x="768985" y="635"/>
                  </a:lnTo>
                  <a:lnTo>
                    <a:pt x="744220" y="7620"/>
                  </a:lnTo>
                  <a:lnTo>
                    <a:pt x="744855" y="8890"/>
                  </a:lnTo>
                  <a:cubicBezTo>
                    <a:pt x="685164" y="17780"/>
                    <a:pt x="631825" y="55245"/>
                    <a:pt x="603250" y="111760"/>
                  </a:cubicBezTo>
                  <a:cubicBezTo>
                    <a:pt x="573405" y="52070"/>
                    <a:pt x="515620" y="13335"/>
                    <a:pt x="452755" y="6985"/>
                  </a:cubicBezTo>
                  <a:lnTo>
                    <a:pt x="452755" y="6985"/>
                  </a:lnTo>
                  <a:lnTo>
                    <a:pt x="427989" y="0"/>
                  </a:lnTo>
                  <a:lnTo>
                    <a:pt x="426085" y="6350"/>
                  </a:lnTo>
                  <a:cubicBezTo>
                    <a:pt x="404495" y="6985"/>
                    <a:pt x="382270" y="11430"/>
                    <a:pt x="361314" y="20320"/>
                  </a:cubicBezTo>
                  <a:cubicBezTo>
                    <a:pt x="340360" y="28575"/>
                    <a:pt x="321310" y="40640"/>
                    <a:pt x="305435" y="55245"/>
                  </a:cubicBezTo>
                  <a:cubicBezTo>
                    <a:pt x="297180" y="51435"/>
                    <a:pt x="295275" y="51435"/>
                    <a:pt x="294005" y="51435"/>
                  </a:cubicBezTo>
                  <a:lnTo>
                    <a:pt x="294005" y="66675"/>
                  </a:lnTo>
                  <a:cubicBezTo>
                    <a:pt x="249555" y="114300"/>
                    <a:pt x="231775" y="182245"/>
                    <a:pt x="249555" y="247650"/>
                  </a:cubicBezTo>
                  <a:cubicBezTo>
                    <a:pt x="189230" y="230505"/>
                    <a:pt x="125730" y="245110"/>
                    <a:pt x="79375" y="282575"/>
                  </a:cubicBezTo>
                  <a:lnTo>
                    <a:pt x="59055" y="294005"/>
                  </a:lnTo>
                  <a:lnTo>
                    <a:pt x="61595" y="298450"/>
                  </a:lnTo>
                  <a:cubicBezTo>
                    <a:pt x="45085" y="314960"/>
                    <a:pt x="31750" y="335280"/>
                    <a:pt x="22225" y="358140"/>
                  </a:cubicBezTo>
                  <a:cubicBezTo>
                    <a:pt x="13970" y="378460"/>
                    <a:pt x="9525" y="398780"/>
                    <a:pt x="8255" y="419735"/>
                  </a:cubicBezTo>
                  <a:cubicBezTo>
                    <a:pt x="1905" y="422275"/>
                    <a:pt x="635" y="422910"/>
                    <a:pt x="0" y="424180"/>
                  </a:cubicBezTo>
                  <a:lnTo>
                    <a:pt x="7620" y="431800"/>
                  </a:lnTo>
                  <a:cubicBezTo>
                    <a:pt x="7620" y="455930"/>
                    <a:pt x="12700" y="480695"/>
                    <a:pt x="22225" y="503555"/>
                  </a:cubicBezTo>
                  <a:cubicBezTo>
                    <a:pt x="40005" y="546100"/>
                    <a:pt x="71755" y="579755"/>
                    <a:pt x="113030" y="600075"/>
                  </a:cubicBezTo>
                  <a:cubicBezTo>
                    <a:pt x="53339" y="629285"/>
                    <a:pt x="15239" y="686435"/>
                    <a:pt x="8255" y="749300"/>
                  </a:cubicBezTo>
                  <a:lnTo>
                    <a:pt x="5080" y="762000"/>
                  </a:lnTo>
                  <a:lnTo>
                    <a:pt x="7620" y="762635"/>
                  </a:lnTo>
                  <a:cubicBezTo>
                    <a:pt x="6350" y="789305"/>
                    <a:pt x="10795" y="815975"/>
                    <a:pt x="21589" y="842010"/>
                  </a:cubicBezTo>
                  <a:cubicBezTo>
                    <a:pt x="51435" y="915670"/>
                    <a:pt x="123189" y="960755"/>
                    <a:pt x="198120" y="960755"/>
                  </a:cubicBezTo>
                  <a:cubicBezTo>
                    <a:pt x="214630" y="960755"/>
                    <a:pt x="231775" y="958215"/>
                    <a:pt x="248920" y="953770"/>
                  </a:cubicBezTo>
                  <a:cubicBezTo>
                    <a:pt x="222885" y="1045210"/>
                    <a:pt x="269875" y="1144270"/>
                    <a:pt x="360045" y="1181100"/>
                  </a:cubicBezTo>
                  <a:cubicBezTo>
                    <a:pt x="383539" y="1190625"/>
                    <a:pt x="407670" y="1195705"/>
                    <a:pt x="432435" y="1195705"/>
                  </a:cubicBezTo>
                  <a:cubicBezTo>
                    <a:pt x="457200" y="1195705"/>
                    <a:pt x="481964" y="1190625"/>
                    <a:pt x="506095" y="1181100"/>
                  </a:cubicBezTo>
                  <a:cubicBezTo>
                    <a:pt x="548639" y="1163320"/>
                    <a:pt x="582295" y="1131570"/>
                    <a:pt x="602614" y="1090295"/>
                  </a:cubicBezTo>
                  <a:cubicBezTo>
                    <a:pt x="635000" y="1156335"/>
                    <a:pt x="702310" y="1196340"/>
                    <a:pt x="773430" y="1196340"/>
                  </a:cubicBezTo>
                  <a:cubicBezTo>
                    <a:pt x="796925" y="1196340"/>
                    <a:pt x="821689" y="1191895"/>
                    <a:pt x="844550" y="1182370"/>
                  </a:cubicBezTo>
                  <a:cubicBezTo>
                    <a:pt x="934720" y="1145540"/>
                    <a:pt x="981710" y="1047115"/>
                    <a:pt x="956310" y="955040"/>
                  </a:cubicBezTo>
                  <a:cubicBezTo>
                    <a:pt x="973455" y="960120"/>
                    <a:pt x="990600" y="962025"/>
                    <a:pt x="1007745" y="962025"/>
                  </a:cubicBezTo>
                  <a:cubicBezTo>
                    <a:pt x="1032510" y="962025"/>
                    <a:pt x="1057275" y="956945"/>
                    <a:pt x="1081405" y="947420"/>
                  </a:cubicBezTo>
                  <a:cubicBezTo>
                    <a:pt x="1128395" y="927735"/>
                    <a:pt x="1164589" y="890905"/>
                    <a:pt x="1184275" y="843915"/>
                  </a:cubicBezTo>
                  <a:cubicBezTo>
                    <a:pt x="1203325" y="796925"/>
                    <a:pt x="1203325" y="745490"/>
                    <a:pt x="1183639" y="698500"/>
                  </a:cubicBezTo>
                  <a:cubicBezTo>
                    <a:pt x="1164589" y="655955"/>
                    <a:pt x="1132839" y="622300"/>
                    <a:pt x="1092200" y="601980"/>
                  </a:cubicBezTo>
                  <a:close/>
                  <a:moveTo>
                    <a:pt x="1158875" y="708660"/>
                  </a:moveTo>
                  <a:cubicBezTo>
                    <a:pt x="1163320" y="720090"/>
                    <a:pt x="1167130" y="731520"/>
                    <a:pt x="1169035" y="742950"/>
                  </a:cubicBezTo>
                  <a:lnTo>
                    <a:pt x="1084580" y="765810"/>
                  </a:lnTo>
                  <a:lnTo>
                    <a:pt x="1084580" y="627380"/>
                  </a:lnTo>
                  <a:cubicBezTo>
                    <a:pt x="1118235" y="645160"/>
                    <a:pt x="1144270" y="673735"/>
                    <a:pt x="1158875" y="708660"/>
                  </a:cubicBezTo>
                  <a:close/>
                  <a:moveTo>
                    <a:pt x="811530" y="1029970"/>
                  </a:moveTo>
                  <a:cubicBezTo>
                    <a:pt x="822960" y="984885"/>
                    <a:pt x="838200" y="927735"/>
                    <a:pt x="856614" y="854075"/>
                  </a:cubicBezTo>
                  <a:lnTo>
                    <a:pt x="1052195" y="801370"/>
                  </a:lnTo>
                  <a:lnTo>
                    <a:pt x="811530" y="1029970"/>
                  </a:lnTo>
                  <a:close/>
                  <a:moveTo>
                    <a:pt x="422910" y="1062990"/>
                  </a:moveTo>
                  <a:lnTo>
                    <a:pt x="422910" y="1071245"/>
                  </a:lnTo>
                  <a:lnTo>
                    <a:pt x="419735" y="1068070"/>
                  </a:lnTo>
                  <a:cubicBezTo>
                    <a:pt x="419735" y="1066800"/>
                    <a:pt x="419100" y="1066165"/>
                    <a:pt x="419100" y="1064895"/>
                  </a:cubicBezTo>
                  <a:cubicBezTo>
                    <a:pt x="461645" y="1040130"/>
                    <a:pt x="518795" y="1006475"/>
                    <a:pt x="596264" y="960120"/>
                  </a:cubicBezTo>
                  <a:lnTo>
                    <a:pt x="773430" y="1061720"/>
                  </a:lnTo>
                  <a:lnTo>
                    <a:pt x="422910" y="1062990"/>
                  </a:lnTo>
                  <a:close/>
                  <a:moveTo>
                    <a:pt x="156210" y="803275"/>
                  </a:moveTo>
                  <a:lnTo>
                    <a:pt x="338455" y="852805"/>
                  </a:lnTo>
                  <a:cubicBezTo>
                    <a:pt x="356870" y="927735"/>
                    <a:pt x="372110" y="986155"/>
                    <a:pt x="383539" y="1031240"/>
                  </a:cubicBezTo>
                  <a:lnTo>
                    <a:pt x="156210" y="803275"/>
                  </a:lnTo>
                  <a:close/>
                  <a:moveTo>
                    <a:pt x="377825" y="184785"/>
                  </a:moveTo>
                  <a:lnTo>
                    <a:pt x="337185" y="332740"/>
                  </a:lnTo>
                  <a:cubicBezTo>
                    <a:pt x="278764" y="347345"/>
                    <a:pt x="229870" y="359410"/>
                    <a:pt x="190500" y="369570"/>
                  </a:cubicBezTo>
                  <a:lnTo>
                    <a:pt x="377825" y="184785"/>
                  </a:lnTo>
                  <a:close/>
                  <a:moveTo>
                    <a:pt x="732155" y="147320"/>
                  </a:moveTo>
                  <a:lnTo>
                    <a:pt x="596900" y="224155"/>
                  </a:lnTo>
                  <a:cubicBezTo>
                    <a:pt x="546100" y="193675"/>
                    <a:pt x="504189" y="168275"/>
                    <a:pt x="469264" y="147955"/>
                  </a:cubicBezTo>
                  <a:lnTo>
                    <a:pt x="732155" y="147320"/>
                  </a:lnTo>
                  <a:close/>
                  <a:moveTo>
                    <a:pt x="1019810" y="374650"/>
                  </a:moveTo>
                  <a:cubicBezTo>
                    <a:pt x="977264" y="363855"/>
                    <a:pt x="925195" y="349885"/>
                    <a:pt x="859155" y="333375"/>
                  </a:cubicBezTo>
                  <a:lnTo>
                    <a:pt x="815339" y="171450"/>
                  </a:lnTo>
                  <a:lnTo>
                    <a:pt x="1019810" y="374650"/>
                  </a:lnTo>
                  <a:close/>
                  <a:moveTo>
                    <a:pt x="247014" y="614680"/>
                  </a:moveTo>
                  <a:cubicBezTo>
                    <a:pt x="264795" y="653415"/>
                    <a:pt x="290830" y="685800"/>
                    <a:pt x="321945" y="709930"/>
                  </a:cubicBezTo>
                  <a:cubicBezTo>
                    <a:pt x="316864" y="747395"/>
                    <a:pt x="320675" y="786765"/>
                    <a:pt x="334010" y="824865"/>
                  </a:cubicBezTo>
                  <a:lnTo>
                    <a:pt x="151764" y="774700"/>
                  </a:lnTo>
                  <a:cubicBezTo>
                    <a:pt x="182245" y="723265"/>
                    <a:pt x="217805" y="663575"/>
                    <a:pt x="247014" y="614680"/>
                  </a:cubicBezTo>
                  <a:close/>
                  <a:moveTo>
                    <a:pt x="363855" y="361950"/>
                  </a:moveTo>
                  <a:cubicBezTo>
                    <a:pt x="398145" y="347980"/>
                    <a:pt x="433705" y="342265"/>
                    <a:pt x="467995" y="344805"/>
                  </a:cubicBezTo>
                  <a:cubicBezTo>
                    <a:pt x="451485" y="372745"/>
                    <a:pt x="441960" y="403860"/>
                    <a:pt x="438785" y="436880"/>
                  </a:cubicBezTo>
                  <a:cubicBezTo>
                    <a:pt x="405764" y="439420"/>
                    <a:pt x="374650" y="449580"/>
                    <a:pt x="346710" y="465455"/>
                  </a:cubicBezTo>
                  <a:cubicBezTo>
                    <a:pt x="344170" y="431800"/>
                    <a:pt x="349885" y="396240"/>
                    <a:pt x="363855" y="361950"/>
                  </a:cubicBezTo>
                  <a:close/>
                  <a:moveTo>
                    <a:pt x="947420" y="574675"/>
                  </a:moveTo>
                  <a:cubicBezTo>
                    <a:pt x="929639" y="537210"/>
                    <a:pt x="904239" y="506095"/>
                    <a:pt x="873760" y="482600"/>
                  </a:cubicBezTo>
                  <a:cubicBezTo>
                    <a:pt x="879475" y="442595"/>
                    <a:pt x="874395" y="400685"/>
                    <a:pt x="859155" y="360045"/>
                  </a:cubicBezTo>
                  <a:cubicBezTo>
                    <a:pt x="915035" y="374015"/>
                    <a:pt x="983614" y="391795"/>
                    <a:pt x="1043939" y="407670"/>
                  </a:cubicBezTo>
                  <a:lnTo>
                    <a:pt x="947420" y="574675"/>
                  </a:lnTo>
                  <a:close/>
                  <a:moveTo>
                    <a:pt x="831850" y="831215"/>
                  </a:moveTo>
                  <a:cubicBezTo>
                    <a:pt x="797560" y="845185"/>
                    <a:pt x="762000" y="850900"/>
                    <a:pt x="727710" y="848360"/>
                  </a:cubicBezTo>
                  <a:cubicBezTo>
                    <a:pt x="744220" y="820420"/>
                    <a:pt x="753745" y="789305"/>
                    <a:pt x="756920" y="756285"/>
                  </a:cubicBezTo>
                  <a:cubicBezTo>
                    <a:pt x="789939" y="753745"/>
                    <a:pt x="821055" y="743585"/>
                    <a:pt x="848995" y="727710"/>
                  </a:cubicBezTo>
                  <a:cubicBezTo>
                    <a:pt x="851535" y="761365"/>
                    <a:pt x="845820" y="796925"/>
                    <a:pt x="831850" y="831215"/>
                  </a:cubicBezTo>
                  <a:close/>
                  <a:moveTo>
                    <a:pt x="511810" y="866140"/>
                  </a:moveTo>
                  <a:cubicBezTo>
                    <a:pt x="542925" y="857885"/>
                    <a:pt x="572135" y="842645"/>
                    <a:pt x="597535" y="821690"/>
                  </a:cubicBezTo>
                  <a:cubicBezTo>
                    <a:pt x="622935" y="843280"/>
                    <a:pt x="651510" y="857885"/>
                    <a:pt x="683260" y="866775"/>
                  </a:cubicBezTo>
                  <a:cubicBezTo>
                    <a:pt x="661035" y="892175"/>
                    <a:pt x="631825" y="913765"/>
                    <a:pt x="597535" y="927735"/>
                  </a:cubicBezTo>
                  <a:cubicBezTo>
                    <a:pt x="563245" y="913130"/>
                    <a:pt x="534035" y="892175"/>
                    <a:pt x="511810" y="866140"/>
                  </a:cubicBezTo>
                  <a:close/>
                  <a:moveTo>
                    <a:pt x="346075" y="726440"/>
                  </a:moveTo>
                  <a:cubicBezTo>
                    <a:pt x="374014" y="742950"/>
                    <a:pt x="405130" y="752475"/>
                    <a:pt x="438150" y="755650"/>
                  </a:cubicBezTo>
                  <a:cubicBezTo>
                    <a:pt x="440689" y="788670"/>
                    <a:pt x="450850" y="819785"/>
                    <a:pt x="466725" y="847725"/>
                  </a:cubicBezTo>
                  <a:cubicBezTo>
                    <a:pt x="432435" y="850265"/>
                    <a:pt x="397510" y="844550"/>
                    <a:pt x="363220" y="830580"/>
                  </a:cubicBezTo>
                  <a:cubicBezTo>
                    <a:pt x="349250" y="795655"/>
                    <a:pt x="343535" y="760095"/>
                    <a:pt x="346075" y="726440"/>
                  </a:cubicBezTo>
                  <a:close/>
                  <a:moveTo>
                    <a:pt x="456564" y="454660"/>
                  </a:moveTo>
                  <a:lnTo>
                    <a:pt x="502920" y="454660"/>
                  </a:lnTo>
                  <a:lnTo>
                    <a:pt x="456564" y="501015"/>
                  </a:lnTo>
                  <a:lnTo>
                    <a:pt x="456564" y="454660"/>
                  </a:lnTo>
                  <a:close/>
                  <a:moveTo>
                    <a:pt x="539750" y="455295"/>
                  </a:moveTo>
                  <a:lnTo>
                    <a:pt x="656589" y="455295"/>
                  </a:lnTo>
                  <a:lnTo>
                    <a:pt x="739139" y="538480"/>
                  </a:lnTo>
                  <a:lnTo>
                    <a:pt x="739139" y="655320"/>
                  </a:lnTo>
                  <a:lnTo>
                    <a:pt x="655955" y="737870"/>
                  </a:lnTo>
                  <a:lnTo>
                    <a:pt x="539114" y="737870"/>
                  </a:lnTo>
                  <a:lnTo>
                    <a:pt x="456564" y="654685"/>
                  </a:lnTo>
                  <a:lnTo>
                    <a:pt x="456564" y="537845"/>
                  </a:lnTo>
                  <a:lnTo>
                    <a:pt x="539750" y="455295"/>
                  </a:lnTo>
                  <a:close/>
                  <a:moveTo>
                    <a:pt x="598170" y="396875"/>
                  </a:moveTo>
                  <a:lnTo>
                    <a:pt x="631189" y="429895"/>
                  </a:lnTo>
                  <a:lnTo>
                    <a:pt x="565785" y="429895"/>
                  </a:lnTo>
                  <a:lnTo>
                    <a:pt x="598170" y="396875"/>
                  </a:lnTo>
                  <a:close/>
                  <a:moveTo>
                    <a:pt x="849630" y="466725"/>
                  </a:moveTo>
                  <a:cubicBezTo>
                    <a:pt x="821689" y="450215"/>
                    <a:pt x="790575" y="440690"/>
                    <a:pt x="757555" y="437515"/>
                  </a:cubicBezTo>
                  <a:cubicBezTo>
                    <a:pt x="755014" y="404495"/>
                    <a:pt x="744855" y="373380"/>
                    <a:pt x="728980" y="345440"/>
                  </a:cubicBezTo>
                  <a:cubicBezTo>
                    <a:pt x="763270" y="342900"/>
                    <a:pt x="798195" y="348615"/>
                    <a:pt x="833120" y="362585"/>
                  </a:cubicBezTo>
                  <a:cubicBezTo>
                    <a:pt x="846455" y="396875"/>
                    <a:pt x="852170" y="432435"/>
                    <a:pt x="849630" y="466725"/>
                  </a:cubicBezTo>
                  <a:close/>
                  <a:moveTo>
                    <a:pt x="809625" y="572770"/>
                  </a:moveTo>
                  <a:lnTo>
                    <a:pt x="764539" y="527685"/>
                  </a:lnTo>
                  <a:lnTo>
                    <a:pt x="764539" y="464185"/>
                  </a:lnTo>
                  <a:cubicBezTo>
                    <a:pt x="793750" y="467995"/>
                    <a:pt x="820420" y="478790"/>
                    <a:pt x="845185" y="494665"/>
                  </a:cubicBezTo>
                  <a:cubicBezTo>
                    <a:pt x="839470" y="522605"/>
                    <a:pt x="827405" y="549275"/>
                    <a:pt x="809625" y="572770"/>
                  </a:cubicBezTo>
                  <a:close/>
                  <a:moveTo>
                    <a:pt x="797560" y="596900"/>
                  </a:moveTo>
                  <a:lnTo>
                    <a:pt x="764539" y="629920"/>
                  </a:lnTo>
                  <a:lnTo>
                    <a:pt x="764539" y="564515"/>
                  </a:lnTo>
                  <a:lnTo>
                    <a:pt x="797560" y="596900"/>
                  </a:lnTo>
                  <a:close/>
                  <a:moveTo>
                    <a:pt x="739139" y="501650"/>
                  </a:moveTo>
                  <a:lnTo>
                    <a:pt x="692785" y="455295"/>
                  </a:lnTo>
                  <a:lnTo>
                    <a:pt x="739139" y="455295"/>
                  </a:lnTo>
                  <a:lnTo>
                    <a:pt x="739139" y="501650"/>
                  </a:lnTo>
                  <a:close/>
                  <a:moveTo>
                    <a:pt x="730885" y="429895"/>
                  </a:moveTo>
                  <a:lnTo>
                    <a:pt x="667385" y="429895"/>
                  </a:lnTo>
                  <a:lnTo>
                    <a:pt x="622300" y="384810"/>
                  </a:lnTo>
                  <a:cubicBezTo>
                    <a:pt x="645795" y="367030"/>
                    <a:pt x="672464" y="355600"/>
                    <a:pt x="700405" y="349250"/>
                  </a:cubicBezTo>
                  <a:cubicBezTo>
                    <a:pt x="716280" y="373380"/>
                    <a:pt x="727075" y="400685"/>
                    <a:pt x="730885" y="429895"/>
                  </a:cubicBezTo>
                  <a:close/>
                  <a:moveTo>
                    <a:pt x="739139" y="737870"/>
                  </a:moveTo>
                  <a:lnTo>
                    <a:pt x="692785" y="737870"/>
                  </a:lnTo>
                  <a:lnTo>
                    <a:pt x="739139" y="691515"/>
                  </a:lnTo>
                  <a:lnTo>
                    <a:pt x="739139" y="737870"/>
                  </a:lnTo>
                  <a:close/>
                  <a:moveTo>
                    <a:pt x="597535" y="796290"/>
                  </a:moveTo>
                  <a:lnTo>
                    <a:pt x="564514" y="763270"/>
                  </a:lnTo>
                  <a:lnTo>
                    <a:pt x="629920" y="763270"/>
                  </a:lnTo>
                  <a:lnTo>
                    <a:pt x="597535" y="796290"/>
                  </a:lnTo>
                  <a:close/>
                  <a:moveTo>
                    <a:pt x="456564" y="690880"/>
                  </a:moveTo>
                  <a:lnTo>
                    <a:pt x="502920" y="737235"/>
                  </a:lnTo>
                  <a:lnTo>
                    <a:pt x="456564" y="737235"/>
                  </a:lnTo>
                  <a:lnTo>
                    <a:pt x="456564" y="690880"/>
                  </a:lnTo>
                  <a:close/>
                  <a:moveTo>
                    <a:pt x="430530" y="629285"/>
                  </a:moveTo>
                  <a:lnTo>
                    <a:pt x="397510" y="596265"/>
                  </a:lnTo>
                  <a:lnTo>
                    <a:pt x="430530" y="563245"/>
                  </a:lnTo>
                  <a:lnTo>
                    <a:pt x="430530" y="629285"/>
                  </a:lnTo>
                  <a:close/>
                  <a:moveTo>
                    <a:pt x="386080" y="620395"/>
                  </a:moveTo>
                  <a:lnTo>
                    <a:pt x="431164" y="665480"/>
                  </a:lnTo>
                  <a:lnTo>
                    <a:pt x="431164" y="728980"/>
                  </a:lnTo>
                  <a:cubicBezTo>
                    <a:pt x="401955" y="725170"/>
                    <a:pt x="375285" y="714375"/>
                    <a:pt x="350520" y="698500"/>
                  </a:cubicBezTo>
                  <a:cubicBezTo>
                    <a:pt x="356235" y="670560"/>
                    <a:pt x="368300" y="643890"/>
                    <a:pt x="386080" y="620395"/>
                  </a:cubicBezTo>
                  <a:close/>
                  <a:moveTo>
                    <a:pt x="464820" y="763270"/>
                  </a:moveTo>
                  <a:lnTo>
                    <a:pt x="528320" y="763270"/>
                  </a:lnTo>
                  <a:lnTo>
                    <a:pt x="573405" y="808355"/>
                  </a:lnTo>
                  <a:cubicBezTo>
                    <a:pt x="549910" y="826135"/>
                    <a:pt x="523239" y="837565"/>
                    <a:pt x="495300" y="843915"/>
                  </a:cubicBezTo>
                  <a:cubicBezTo>
                    <a:pt x="478789" y="819785"/>
                    <a:pt x="468630" y="792480"/>
                    <a:pt x="464820" y="763270"/>
                  </a:cubicBezTo>
                  <a:close/>
                  <a:moveTo>
                    <a:pt x="621664" y="808355"/>
                  </a:moveTo>
                  <a:lnTo>
                    <a:pt x="666750" y="763270"/>
                  </a:lnTo>
                  <a:lnTo>
                    <a:pt x="730250" y="763270"/>
                  </a:lnTo>
                  <a:cubicBezTo>
                    <a:pt x="726439" y="792480"/>
                    <a:pt x="715645" y="819150"/>
                    <a:pt x="699770" y="843915"/>
                  </a:cubicBezTo>
                  <a:cubicBezTo>
                    <a:pt x="671830" y="838200"/>
                    <a:pt x="645160" y="826135"/>
                    <a:pt x="621664" y="808355"/>
                  </a:cubicBezTo>
                  <a:close/>
                  <a:moveTo>
                    <a:pt x="764539" y="729615"/>
                  </a:moveTo>
                  <a:lnTo>
                    <a:pt x="764539" y="666115"/>
                  </a:lnTo>
                  <a:lnTo>
                    <a:pt x="809625" y="621030"/>
                  </a:lnTo>
                  <a:cubicBezTo>
                    <a:pt x="827405" y="644525"/>
                    <a:pt x="838835" y="671195"/>
                    <a:pt x="845185" y="699135"/>
                  </a:cubicBezTo>
                  <a:cubicBezTo>
                    <a:pt x="821055" y="715010"/>
                    <a:pt x="793750" y="725805"/>
                    <a:pt x="764539" y="729615"/>
                  </a:cubicBezTo>
                  <a:close/>
                  <a:moveTo>
                    <a:pt x="822960" y="596900"/>
                  </a:moveTo>
                  <a:cubicBezTo>
                    <a:pt x="844550" y="571500"/>
                    <a:pt x="859155" y="542925"/>
                    <a:pt x="868045" y="511175"/>
                  </a:cubicBezTo>
                  <a:cubicBezTo>
                    <a:pt x="894080" y="533400"/>
                    <a:pt x="915035" y="562610"/>
                    <a:pt x="929005" y="596900"/>
                  </a:cubicBezTo>
                  <a:cubicBezTo>
                    <a:pt x="914400" y="631190"/>
                    <a:pt x="893445" y="660400"/>
                    <a:pt x="867410" y="682625"/>
                  </a:cubicBezTo>
                  <a:cubicBezTo>
                    <a:pt x="859155" y="651510"/>
                    <a:pt x="844550" y="622300"/>
                    <a:pt x="822960" y="596900"/>
                  </a:cubicBezTo>
                  <a:close/>
                  <a:moveTo>
                    <a:pt x="712470" y="321310"/>
                  </a:moveTo>
                  <a:cubicBezTo>
                    <a:pt x="687705" y="288925"/>
                    <a:pt x="654685" y="262255"/>
                    <a:pt x="614045" y="244475"/>
                  </a:cubicBezTo>
                  <a:lnTo>
                    <a:pt x="782320" y="148590"/>
                  </a:lnTo>
                  <a:lnTo>
                    <a:pt x="833120" y="335915"/>
                  </a:lnTo>
                  <a:cubicBezTo>
                    <a:pt x="793114" y="320675"/>
                    <a:pt x="751839" y="315595"/>
                    <a:pt x="712470" y="321310"/>
                  </a:cubicBezTo>
                  <a:close/>
                  <a:moveTo>
                    <a:pt x="598170" y="265430"/>
                  </a:moveTo>
                  <a:cubicBezTo>
                    <a:pt x="632460" y="280035"/>
                    <a:pt x="661670" y="300990"/>
                    <a:pt x="683895" y="327025"/>
                  </a:cubicBezTo>
                  <a:cubicBezTo>
                    <a:pt x="652780" y="335280"/>
                    <a:pt x="623570" y="350520"/>
                    <a:pt x="598170" y="371475"/>
                  </a:cubicBezTo>
                  <a:cubicBezTo>
                    <a:pt x="572770" y="349885"/>
                    <a:pt x="544195" y="335280"/>
                    <a:pt x="512445" y="326390"/>
                  </a:cubicBezTo>
                  <a:cubicBezTo>
                    <a:pt x="535305" y="300990"/>
                    <a:pt x="563880" y="279400"/>
                    <a:pt x="598170" y="265430"/>
                  </a:cubicBezTo>
                  <a:close/>
                  <a:moveTo>
                    <a:pt x="574039" y="384810"/>
                  </a:moveTo>
                  <a:lnTo>
                    <a:pt x="528955" y="429895"/>
                  </a:lnTo>
                  <a:lnTo>
                    <a:pt x="465455" y="429895"/>
                  </a:lnTo>
                  <a:cubicBezTo>
                    <a:pt x="469264" y="400685"/>
                    <a:pt x="480060" y="374015"/>
                    <a:pt x="495935" y="349250"/>
                  </a:cubicBezTo>
                  <a:cubicBezTo>
                    <a:pt x="523875" y="354965"/>
                    <a:pt x="550545" y="367030"/>
                    <a:pt x="574039" y="384810"/>
                  </a:cubicBezTo>
                  <a:close/>
                  <a:moveTo>
                    <a:pt x="431164" y="463550"/>
                  </a:moveTo>
                  <a:lnTo>
                    <a:pt x="431164" y="527050"/>
                  </a:lnTo>
                  <a:lnTo>
                    <a:pt x="386080" y="572135"/>
                  </a:lnTo>
                  <a:cubicBezTo>
                    <a:pt x="368300" y="548640"/>
                    <a:pt x="356870" y="521970"/>
                    <a:pt x="350520" y="494030"/>
                  </a:cubicBezTo>
                  <a:cubicBezTo>
                    <a:pt x="374650" y="477520"/>
                    <a:pt x="401955" y="467360"/>
                    <a:pt x="431164" y="463550"/>
                  </a:cubicBezTo>
                  <a:close/>
                  <a:moveTo>
                    <a:pt x="372745" y="596265"/>
                  </a:moveTo>
                  <a:cubicBezTo>
                    <a:pt x="351155" y="621665"/>
                    <a:pt x="336550" y="650240"/>
                    <a:pt x="327660" y="681990"/>
                  </a:cubicBezTo>
                  <a:cubicBezTo>
                    <a:pt x="301625" y="659765"/>
                    <a:pt x="280670" y="630555"/>
                    <a:pt x="266700" y="596265"/>
                  </a:cubicBezTo>
                  <a:cubicBezTo>
                    <a:pt x="281305" y="561975"/>
                    <a:pt x="302260" y="532765"/>
                    <a:pt x="328295" y="510540"/>
                  </a:cubicBezTo>
                  <a:cubicBezTo>
                    <a:pt x="336550" y="541655"/>
                    <a:pt x="351155" y="570865"/>
                    <a:pt x="372745" y="596265"/>
                  </a:cubicBezTo>
                  <a:close/>
                  <a:moveTo>
                    <a:pt x="452120" y="874395"/>
                  </a:moveTo>
                  <a:cubicBezTo>
                    <a:pt x="462914" y="874395"/>
                    <a:pt x="473075" y="873760"/>
                    <a:pt x="483235" y="872490"/>
                  </a:cubicBezTo>
                  <a:cubicBezTo>
                    <a:pt x="506095" y="902335"/>
                    <a:pt x="535939" y="927100"/>
                    <a:pt x="572135" y="944880"/>
                  </a:cubicBezTo>
                  <a:cubicBezTo>
                    <a:pt x="523239" y="974090"/>
                    <a:pt x="463550" y="1009015"/>
                    <a:pt x="412114" y="1039495"/>
                  </a:cubicBezTo>
                  <a:cubicBezTo>
                    <a:pt x="396875" y="981710"/>
                    <a:pt x="380364" y="914400"/>
                    <a:pt x="366395" y="859790"/>
                  </a:cubicBezTo>
                  <a:cubicBezTo>
                    <a:pt x="394335" y="869315"/>
                    <a:pt x="423545" y="874395"/>
                    <a:pt x="452120" y="874395"/>
                  </a:cubicBezTo>
                  <a:close/>
                  <a:moveTo>
                    <a:pt x="711835" y="872490"/>
                  </a:moveTo>
                  <a:cubicBezTo>
                    <a:pt x="722630" y="873760"/>
                    <a:pt x="732789" y="874395"/>
                    <a:pt x="743585" y="874395"/>
                  </a:cubicBezTo>
                  <a:cubicBezTo>
                    <a:pt x="771525" y="874395"/>
                    <a:pt x="800100" y="869315"/>
                    <a:pt x="828675" y="859790"/>
                  </a:cubicBezTo>
                  <a:cubicBezTo>
                    <a:pt x="814705" y="914400"/>
                    <a:pt x="797560" y="980440"/>
                    <a:pt x="782955" y="1038225"/>
                  </a:cubicBezTo>
                  <a:lnTo>
                    <a:pt x="621664" y="945515"/>
                  </a:lnTo>
                  <a:cubicBezTo>
                    <a:pt x="657860" y="927735"/>
                    <a:pt x="688339" y="902335"/>
                    <a:pt x="711835" y="872490"/>
                  </a:cubicBezTo>
                  <a:close/>
                  <a:moveTo>
                    <a:pt x="873125" y="711200"/>
                  </a:moveTo>
                  <a:cubicBezTo>
                    <a:pt x="904239" y="687070"/>
                    <a:pt x="930275" y="654685"/>
                    <a:pt x="948689" y="615950"/>
                  </a:cubicBezTo>
                  <a:cubicBezTo>
                    <a:pt x="977900" y="664845"/>
                    <a:pt x="1012825" y="724535"/>
                    <a:pt x="1043305" y="776605"/>
                  </a:cubicBezTo>
                  <a:lnTo>
                    <a:pt x="860425" y="826135"/>
                  </a:lnTo>
                  <a:cubicBezTo>
                    <a:pt x="874395" y="788035"/>
                    <a:pt x="878205" y="748665"/>
                    <a:pt x="873125" y="711200"/>
                  </a:cubicBezTo>
                  <a:close/>
                  <a:moveTo>
                    <a:pt x="965835" y="594360"/>
                  </a:moveTo>
                  <a:lnTo>
                    <a:pt x="1059814" y="431165"/>
                  </a:lnTo>
                  <a:lnTo>
                    <a:pt x="1059180" y="752475"/>
                  </a:lnTo>
                  <a:cubicBezTo>
                    <a:pt x="1035685" y="711835"/>
                    <a:pt x="1005205" y="660400"/>
                    <a:pt x="965835" y="594360"/>
                  </a:cubicBezTo>
                  <a:close/>
                  <a:moveTo>
                    <a:pt x="414655" y="147955"/>
                  </a:moveTo>
                  <a:lnTo>
                    <a:pt x="418464" y="147955"/>
                  </a:lnTo>
                  <a:cubicBezTo>
                    <a:pt x="471805" y="179070"/>
                    <a:pt x="532130" y="215265"/>
                    <a:pt x="581025" y="244475"/>
                  </a:cubicBezTo>
                  <a:cubicBezTo>
                    <a:pt x="541655" y="262255"/>
                    <a:pt x="508635" y="288290"/>
                    <a:pt x="483870" y="320040"/>
                  </a:cubicBezTo>
                  <a:cubicBezTo>
                    <a:pt x="444500" y="314960"/>
                    <a:pt x="403225" y="319405"/>
                    <a:pt x="363220" y="334010"/>
                  </a:cubicBezTo>
                  <a:lnTo>
                    <a:pt x="414655" y="147955"/>
                  </a:lnTo>
                  <a:lnTo>
                    <a:pt x="414655" y="147955"/>
                  </a:lnTo>
                  <a:close/>
                  <a:moveTo>
                    <a:pt x="337185" y="359410"/>
                  </a:moveTo>
                  <a:cubicBezTo>
                    <a:pt x="321945" y="400050"/>
                    <a:pt x="316864" y="441960"/>
                    <a:pt x="321945" y="481965"/>
                  </a:cubicBezTo>
                  <a:cubicBezTo>
                    <a:pt x="291464" y="505460"/>
                    <a:pt x="266064" y="536575"/>
                    <a:pt x="248285" y="574040"/>
                  </a:cubicBezTo>
                  <a:lnTo>
                    <a:pt x="153035" y="407035"/>
                  </a:lnTo>
                  <a:lnTo>
                    <a:pt x="153670" y="406400"/>
                  </a:lnTo>
                  <a:cubicBezTo>
                    <a:pt x="213360" y="390525"/>
                    <a:pt x="281939" y="373380"/>
                    <a:pt x="337185" y="359410"/>
                  </a:cubicBezTo>
                  <a:close/>
                  <a:moveTo>
                    <a:pt x="146050" y="446405"/>
                  </a:moveTo>
                  <a:lnTo>
                    <a:pt x="229870" y="593090"/>
                  </a:lnTo>
                  <a:cubicBezTo>
                    <a:pt x="194945" y="651510"/>
                    <a:pt x="167005" y="697865"/>
                    <a:pt x="144780" y="735965"/>
                  </a:cubicBezTo>
                  <a:lnTo>
                    <a:pt x="146050" y="446405"/>
                  </a:lnTo>
                  <a:close/>
                  <a:moveTo>
                    <a:pt x="422910" y="1080770"/>
                  </a:moveTo>
                  <a:cubicBezTo>
                    <a:pt x="422275" y="1078865"/>
                    <a:pt x="421639" y="1076960"/>
                    <a:pt x="421639" y="1075055"/>
                  </a:cubicBezTo>
                  <a:lnTo>
                    <a:pt x="422910" y="1073785"/>
                  </a:lnTo>
                  <a:lnTo>
                    <a:pt x="422910" y="1080770"/>
                  </a:lnTo>
                  <a:close/>
                  <a:moveTo>
                    <a:pt x="1085214" y="576580"/>
                  </a:moveTo>
                  <a:lnTo>
                    <a:pt x="1085214" y="418465"/>
                  </a:lnTo>
                  <a:cubicBezTo>
                    <a:pt x="1125220" y="429260"/>
                    <a:pt x="1156970" y="438150"/>
                    <a:pt x="1171575" y="442595"/>
                  </a:cubicBezTo>
                  <a:cubicBezTo>
                    <a:pt x="1170305" y="460375"/>
                    <a:pt x="1165860" y="478155"/>
                    <a:pt x="1158875" y="495300"/>
                  </a:cubicBezTo>
                  <a:cubicBezTo>
                    <a:pt x="1144270" y="530860"/>
                    <a:pt x="1118235" y="558800"/>
                    <a:pt x="1085214" y="576580"/>
                  </a:cubicBezTo>
                  <a:close/>
                  <a:moveTo>
                    <a:pt x="1160145" y="369570"/>
                  </a:moveTo>
                  <a:cubicBezTo>
                    <a:pt x="1166495" y="384810"/>
                    <a:pt x="1170305" y="400685"/>
                    <a:pt x="1171575" y="416560"/>
                  </a:cubicBezTo>
                  <a:cubicBezTo>
                    <a:pt x="1155700" y="411480"/>
                    <a:pt x="1128395" y="403860"/>
                    <a:pt x="1082675" y="391160"/>
                  </a:cubicBezTo>
                  <a:lnTo>
                    <a:pt x="1125855" y="316865"/>
                  </a:lnTo>
                  <a:cubicBezTo>
                    <a:pt x="1139825" y="331470"/>
                    <a:pt x="1151889" y="349250"/>
                    <a:pt x="1160145" y="369570"/>
                  </a:cubicBezTo>
                  <a:close/>
                  <a:moveTo>
                    <a:pt x="1105535" y="299720"/>
                  </a:moveTo>
                  <a:lnTo>
                    <a:pt x="1059814" y="379095"/>
                  </a:lnTo>
                  <a:lnTo>
                    <a:pt x="956310" y="275590"/>
                  </a:lnTo>
                  <a:cubicBezTo>
                    <a:pt x="1008380" y="258445"/>
                    <a:pt x="1063625" y="268605"/>
                    <a:pt x="1105535" y="299720"/>
                  </a:cubicBezTo>
                  <a:close/>
                  <a:moveTo>
                    <a:pt x="929639" y="248920"/>
                  </a:moveTo>
                  <a:lnTo>
                    <a:pt x="811530" y="131445"/>
                  </a:lnTo>
                  <a:lnTo>
                    <a:pt x="893445" y="84455"/>
                  </a:lnTo>
                  <a:cubicBezTo>
                    <a:pt x="906780" y="98425"/>
                    <a:pt x="917575" y="114935"/>
                    <a:pt x="925195" y="133350"/>
                  </a:cubicBezTo>
                  <a:cubicBezTo>
                    <a:pt x="941070" y="170815"/>
                    <a:pt x="942339" y="210820"/>
                    <a:pt x="929639" y="248920"/>
                  </a:cubicBezTo>
                  <a:close/>
                  <a:moveTo>
                    <a:pt x="836295" y="44450"/>
                  </a:moveTo>
                  <a:cubicBezTo>
                    <a:pt x="850264" y="50165"/>
                    <a:pt x="862330" y="57785"/>
                    <a:pt x="873760" y="66040"/>
                  </a:cubicBezTo>
                  <a:lnTo>
                    <a:pt x="798830" y="108585"/>
                  </a:lnTo>
                  <a:lnTo>
                    <a:pt x="777875" y="31750"/>
                  </a:lnTo>
                  <a:cubicBezTo>
                    <a:pt x="797560" y="33020"/>
                    <a:pt x="817245" y="36830"/>
                    <a:pt x="836295" y="44450"/>
                  </a:cubicBezTo>
                  <a:close/>
                  <a:moveTo>
                    <a:pt x="751839" y="33655"/>
                  </a:moveTo>
                  <a:lnTo>
                    <a:pt x="775335" y="121285"/>
                  </a:lnTo>
                  <a:lnTo>
                    <a:pt x="627380" y="121920"/>
                  </a:lnTo>
                  <a:cubicBezTo>
                    <a:pt x="652780" y="73025"/>
                    <a:pt x="699770" y="41275"/>
                    <a:pt x="751839" y="33655"/>
                  </a:cubicBezTo>
                  <a:close/>
                  <a:moveTo>
                    <a:pt x="579755" y="121920"/>
                  </a:moveTo>
                  <a:lnTo>
                    <a:pt x="425450" y="122555"/>
                  </a:lnTo>
                  <a:cubicBezTo>
                    <a:pt x="424180" y="121920"/>
                    <a:pt x="422910" y="121285"/>
                    <a:pt x="421639" y="120650"/>
                  </a:cubicBezTo>
                  <a:lnTo>
                    <a:pt x="445770" y="33020"/>
                  </a:lnTo>
                  <a:cubicBezTo>
                    <a:pt x="501650" y="36830"/>
                    <a:pt x="553720" y="69850"/>
                    <a:pt x="579755" y="121920"/>
                  </a:cubicBezTo>
                  <a:close/>
                  <a:moveTo>
                    <a:pt x="371475" y="43815"/>
                  </a:moveTo>
                  <a:cubicBezTo>
                    <a:pt x="387350" y="37465"/>
                    <a:pt x="403225" y="33655"/>
                    <a:pt x="419735" y="32385"/>
                  </a:cubicBezTo>
                  <a:lnTo>
                    <a:pt x="399414" y="106680"/>
                  </a:lnTo>
                  <a:cubicBezTo>
                    <a:pt x="367664" y="88265"/>
                    <a:pt x="346075" y="76200"/>
                    <a:pt x="330835" y="67945"/>
                  </a:cubicBezTo>
                  <a:cubicBezTo>
                    <a:pt x="342900" y="57785"/>
                    <a:pt x="356235" y="50165"/>
                    <a:pt x="371475" y="43815"/>
                  </a:cubicBezTo>
                  <a:close/>
                  <a:moveTo>
                    <a:pt x="281939" y="132080"/>
                  </a:moveTo>
                  <a:cubicBezTo>
                    <a:pt x="288925" y="114935"/>
                    <a:pt x="299085" y="99695"/>
                    <a:pt x="311150" y="85725"/>
                  </a:cubicBezTo>
                  <a:cubicBezTo>
                    <a:pt x="329564" y="95885"/>
                    <a:pt x="358139" y="112395"/>
                    <a:pt x="391795" y="132080"/>
                  </a:cubicBezTo>
                  <a:lnTo>
                    <a:pt x="391160" y="134620"/>
                  </a:lnTo>
                  <a:lnTo>
                    <a:pt x="276860" y="247650"/>
                  </a:lnTo>
                  <a:cubicBezTo>
                    <a:pt x="264795" y="210185"/>
                    <a:pt x="266064" y="169545"/>
                    <a:pt x="281939" y="132080"/>
                  </a:cubicBezTo>
                  <a:close/>
                  <a:moveTo>
                    <a:pt x="250189" y="274320"/>
                  </a:moveTo>
                  <a:lnTo>
                    <a:pt x="140335" y="382905"/>
                  </a:lnTo>
                  <a:cubicBezTo>
                    <a:pt x="139700" y="382905"/>
                    <a:pt x="139700" y="382905"/>
                    <a:pt x="139064" y="382905"/>
                  </a:cubicBezTo>
                  <a:lnTo>
                    <a:pt x="93345" y="302895"/>
                  </a:lnTo>
                  <a:cubicBezTo>
                    <a:pt x="136525" y="267970"/>
                    <a:pt x="195580" y="255905"/>
                    <a:pt x="250189" y="274320"/>
                  </a:cubicBezTo>
                  <a:close/>
                  <a:moveTo>
                    <a:pt x="46355" y="367665"/>
                  </a:moveTo>
                  <a:cubicBezTo>
                    <a:pt x="53339" y="350520"/>
                    <a:pt x="63500" y="334645"/>
                    <a:pt x="74930" y="321310"/>
                  </a:cubicBezTo>
                  <a:lnTo>
                    <a:pt x="113664" y="389255"/>
                  </a:lnTo>
                  <a:cubicBezTo>
                    <a:pt x="76200" y="399415"/>
                    <a:pt x="51435" y="405765"/>
                    <a:pt x="34925" y="410845"/>
                  </a:cubicBezTo>
                  <a:cubicBezTo>
                    <a:pt x="36830" y="396240"/>
                    <a:pt x="40639" y="381635"/>
                    <a:pt x="46355" y="367665"/>
                  </a:cubicBezTo>
                  <a:close/>
                  <a:moveTo>
                    <a:pt x="46989" y="493395"/>
                  </a:moveTo>
                  <a:cubicBezTo>
                    <a:pt x="39370" y="475615"/>
                    <a:pt x="35560" y="456565"/>
                    <a:pt x="34289" y="438150"/>
                  </a:cubicBezTo>
                  <a:cubicBezTo>
                    <a:pt x="52705" y="432435"/>
                    <a:pt x="83820" y="424180"/>
                    <a:pt x="120650" y="414655"/>
                  </a:cubicBezTo>
                  <a:lnTo>
                    <a:pt x="119380" y="574675"/>
                  </a:lnTo>
                  <a:cubicBezTo>
                    <a:pt x="86995" y="556895"/>
                    <a:pt x="61595" y="528320"/>
                    <a:pt x="46989" y="493395"/>
                  </a:cubicBezTo>
                  <a:close/>
                  <a:moveTo>
                    <a:pt x="119380" y="626110"/>
                  </a:moveTo>
                  <a:lnTo>
                    <a:pt x="118745" y="766445"/>
                  </a:lnTo>
                  <a:lnTo>
                    <a:pt x="35560" y="743585"/>
                  </a:lnTo>
                  <a:cubicBezTo>
                    <a:pt x="43814" y="694690"/>
                    <a:pt x="73660" y="650875"/>
                    <a:pt x="119380" y="626110"/>
                  </a:cubicBezTo>
                  <a:close/>
                  <a:moveTo>
                    <a:pt x="33655" y="769620"/>
                  </a:moveTo>
                  <a:lnTo>
                    <a:pt x="112395" y="791210"/>
                  </a:lnTo>
                  <a:cubicBezTo>
                    <a:pt x="88900" y="831215"/>
                    <a:pt x="75564" y="855980"/>
                    <a:pt x="67310" y="870585"/>
                  </a:cubicBezTo>
                  <a:cubicBezTo>
                    <a:pt x="58420" y="859155"/>
                    <a:pt x="51435" y="846455"/>
                    <a:pt x="45720" y="832485"/>
                  </a:cubicBezTo>
                  <a:cubicBezTo>
                    <a:pt x="36830" y="812165"/>
                    <a:pt x="33020" y="790575"/>
                    <a:pt x="33655" y="769620"/>
                  </a:cubicBezTo>
                  <a:close/>
                  <a:moveTo>
                    <a:pt x="85089" y="890905"/>
                  </a:moveTo>
                  <a:cubicBezTo>
                    <a:pt x="92075" y="876935"/>
                    <a:pt x="108585" y="848360"/>
                    <a:pt x="128905" y="813435"/>
                  </a:cubicBezTo>
                  <a:lnTo>
                    <a:pt x="243839" y="929005"/>
                  </a:lnTo>
                  <a:cubicBezTo>
                    <a:pt x="187325" y="945515"/>
                    <a:pt x="127000" y="929640"/>
                    <a:pt x="85089" y="890905"/>
                  </a:cubicBezTo>
                  <a:close/>
                  <a:moveTo>
                    <a:pt x="274320" y="958215"/>
                  </a:moveTo>
                  <a:lnTo>
                    <a:pt x="375285" y="1059815"/>
                  </a:lnTo>
                  <a:cubicBezTo>
                    <a:pt x="340995" y="1079500"/>
                    <a:pt x="313689" y="1095375"/>
                    <a:pt x="299085" y="1102360"/>
                  </a:cubicBezTo>
                  <a:cubicBezTo>
                    <a:pt x="269875" y="1062355"/>
                    <a:pt x="259080" y="1009015"/>
                    <a:pt x="274320" y="958215"/>
                  </a:cubicBezTo>
                  <a:close/>
                  <a:moveTo>
                    <a:pt x="316230" y="1122680"/>
                  </a:moveTo>
                  <a:cubicBezTo>
                    <a:pt x="330835" y="1115060"/>
                    <a:pt x="354330" y="1101725"/>
                    <a:pt x="394335" y="1078865"/>
                  </a:cubicBezTo>
                  <a:lnTo>
                    <a:pt x="396239" y="1080770"/>
                  </a:lnTo>
                  <a:cubicBezTo>
                    <a:pt x="408939" y="1128395"/>
                    <a:pt x="416560" y="1154430"/>
                    <a:pt x="421005" y="1169670"/>
                  </a:cubicBezTo>
                  <a:cubicBezTo>
                    <a:pt x="403225" y="1168400"/>
                    <a:pt x="386080" y="1164590"/>
                    <a:pt x="368935" y="1157605"/>
                  </a:cubicBezTo>
                  <a:cubicBezTo>
                    <a:pt x="349250" y="1149350"/>
                    <a:pt x="330835" y="1137285"/>
                    <a:pt x="316230" y="1122680"/>
                  </a:cubicBezTo>
                  <a:close/>
                  <a:moveTo>
                    <a:pt x="495300" y="1156970"/>
                  </a:moveTo>
                  <a:cubicBezTo>
                    <a:pt x="480060" y="1163320"/>
                    <a:pt x="463550" y="1167130"/>
                    <a:pt x="447675" y="1169035"/>
                  </a:cubicBezTo>
                  <a:cubicBezTo>
                    <a:pt x="443864" y="1156970"/>
                    <a:pt x="435610" y="1127125"/>
                    <a:pt x="424814" y="1088390"/>
                  </a:cubicBezTo>
                  <a:lnTo>
                    <a:pt x="573405" y="1087755"/>
                  </a:lnTo>
                  <a:cubicBezTo>
                    <a:pt x="555625" y="1118870"/>
                    <a:pt x="528955" y="1143000"/>
                    <a:pt x="495300" y="1156970"/>
                  </a:cubicBezTo>
                  <a:close/>
                  <a:moveTo>
                    <a:pt x="629920" y="1088390"/>
                  </a:moveTo>
                  <a:lnTo>
                    <a:pt x="768985" y="1087755"/>
                  </a:lnTo>
                  <a:cubicBezTo>
                    <a:pt x="758825" y="1125855"/>
                    <a:pt x="750570" y="1155700"/>
                    <a:pt x="746125" y="1168400"/>
                  </a:cubicBezTo>
                  <a:cubicBezTo>
                    <a:pt x="698500" y="1160780"/>
                    <a:pt x="655320" y="1132205"/>
                    <a:pt x="629920" y="1088390"/>
                  </a:cubicBezTo>
                  <a:close/>
                  <a:moveTo>
                    <a:pt x="834389" y="1158240"/>
                  </a:moveTo>
                  <a:cubicBezTo>
                    <a:pt x="814070" y="1166495"/>
                    <a:pt x="793114" y="1170305"/>
                    <a:pt x="772160" y="1170305"/>
                  </a:cubicBezTo>
                  <a:cubicBezTo>
                    <a:pt x="777239" y="1155065"/>
                    <a:pt x="784860" y="1127760"/>
                    <a:pt x="798830" y="1076960"/>
                  </a:cubicBezTo>
                  <a:lnTo>
                    <a:pt x="798830" y="1076960"/>
                  </a:lnTo>
                  <a:lnTo>
                    <a:pt x="884555" y="1125855"/>
                  </a:lnTo>
                  <a:cubicBezTo>
                    <a:pt x="870585" y="1139825"/>
                    <a:pt x="853439" y="1150620"/>
                    <a:pt x="834389" y="1158240"/>
                  </a:cubicBezTo>
                  <a:close/>
                  <a:moveTo>
                    <a:pt x="902335" y="1106805"/>
                  </a:moveTo>
                  <a:lnTo>
                    <a:pt x="818514" y="1058545"/>
                  </a:lnTo>
                  <a:lnTo>
                    <a:pt x="928370" y="953770"/>
                  </a:lnTo>
                  <a:cubicBezTo>
                    <a:pt x="946150" y="1007745"/>
                    <a:pt x="934720" y="1064895"/>
                    <a:pt x="902335" y="1106805"/>
                  </a:cubicBezTo>
                  <a:close/>
                  <a:moveTo>
                    <a:pt x="1070610" y="923925"/>
                  </a:moveTo>
                  <a:cubicBezTo>
                    <a:pt x="1033780" y="939165"/>
                    <a:pt x="993139" y="941070"/>
                    <a:pt x="955675" y="928370"/>
                  </a:cubicBezTo>
                  <a:lnTo>
                    <a:pt x="1068705" y="820420"/>
                  </a:lnTo>
                  <a:cubicBezTo>
                    <a:pt x="1091564" y="859790"/>
                    <a:pt x="1108075" y="889635"/>
                    <a:pt x="1111885" y="898525"/>
                  </a:cubicBezTo>
                  <a:cubicBezTo>
                    <a:pt x="1099820" y="909320"/>
                    <a:pt x="1085850" y="917575"/>
                    <a:pt x="1070610" y="923925"/>
                  </a:cubicBezTo>
                  <a:close/>
                  <a:moveTo>
                    <a:pt x="1159510" y="834390"/>
                  </a:moveTo>
                  <a:cubicBezTo>
                    <a:pt x="1152525" y="851535"/>
                    <a:pt x="1143000" y="866140"/>
                    <a:pt x="1131570" y="880110"/>
                  </a:cubicBezTo>
                  <a:cubicBezTo>
                    <a:pt x="1124585" y="866775"/>
                    <a:pt x="1111250" y="842010"/>
                    <a:pt x="1085214" y="796290"/>
                  </a:cubicBezTo>
                  <a:lnTo>
                    <a:pt x="1085214" y="792480"/>
                  </a:lnTo>
                  <a:lnTo>
                    <a:pt x="1172210" y="768985"/>
                  </a:lnTo>
                  <a:cubicBezTo>
                    <a:pt x="1172210" y="791210"/>
                    <a:pt x="1167764" y="813435"/>
                    <a:pt x="1159510" y="834390"/>
                  </a:cubicBezTo>
                  <a:close/>
                </a:path>
              </a:pathLst>
            </a:custGeom>
            <a:grpFill/>
            <a:ln w="6350" cap="flat">
              <a:noFill/>
              <a:prstDash val="solid"/>
              <a:miter/>
            </a:ln>
          </p:spPr>
          <p:txBody>
            <a:bodyPr rtlCol="0" anchor="ctr"/>
            <a:lstStyle/>
            <a:p>
              <a:endParaRPr lang="en-US"/>
            </a:p>
          </p:txBody>
        </p:sp>
      </p:grpSp>
    </p:spTree>
    <p:extLst>
      <p:ext uri="{BB962C8B-B14F-4D97-AF65-F5344CB8AC3E}">
        <p14:creationId xmlns:p14="http://schemas.microsoft.com/office/powerpoint/2010/main" val="3074326523"/>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washed">
      <a:dk1>
        <a:sysClr val="windowText" lastClr="000000"/>
      </a:dk1>
      <a:lt1>
        <a:sysClr val="window" lastClr="FFFFFF"/>
      </a:lt1>
      <a:dk2>
        <a:srgbClr val="44546A"/>
      </a:dk2>
      <a:lt2>
        <a:srgbClr val="E7E6E6"/>
      </a:lt2>
      <a:accent1>
        <a:srgbClr val="F6F5F0"/>
      </a:accent1>
      <a:accent2>
        <a:srgbClr val="EBE6E0"/>
      </a:accent2>
      <a:accent3>
        <a:srgbClr val="E2D5CC"/>
      </a:accent3>
      <a:accent4>
        <a:srgbClr val="CABCB3"/>
      </a:accent4>
      <a:accent5>
        <a:srgbClr val="ABA197"/>
      </a:accent5>
      <a:accent6>
        <a:srgbClr val="597E96"/>
      </a:accent6>
      <a:hlink>
        <a:srgbClr val="44546A"/>
      </a:hlink>
      <a:folHlink>
        <a:srgbClr val="954F72"/>
      </a:folHlink>
    </a:clrScheme>
    <a:fontScheme name="Custom 14">
      <a:majorFont>
        <a:latin typeface="DM Serif Display"/>
        <a:ea typeface=""/>
        <a:cs typeface=""/>
      </a:majorFont>
      <a:minorFont>
        <a:latin typeface="Barl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9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Montserrat Black"/>
        <a:ea typeface=""/>
        <a:cs typeface=""/>
      </a:majorFont>
      <a:minorFont>
        <a:latin typeface="Karl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646</TotalTime>
  <Words>559</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GS45_Arab(AndroidOS)</vt:lpstr>
      <vt:lpstr>110_Besmellah</vt:lpstr>
      <vt:lpstr>Arial</vt:lpstr>
      <vt:lpstr>Barlow</vt:lpstr>
      <vt:lpstr>DM Serif Display</vt:lpstr>
      <vt:lpstr>Karla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Raditya Zayadi Maruapey</dc:creator>
  <cp:lastModifiedBy>Windows User</cp:lastModifiedBy>
  <cp:revision>163</cp:revision>
  <dcterms:created xsi:type="dcterms:W3CDTF">2019-07-21T04:36:56Z</dcterms:created>
  <dcterms:modified xsi:type="dcterms:W3CDTF">2022-05-08T20:33:26Z</dcterms:modified>
</cp:coreProperties>
</file>