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78" r:id="rId2"/>
  </p:sldMasterIdLst>
  <p:notesMasterIdLst>
    <p:notesMasterId r:id="rId10"/>
  </p:notesMasterIdLst>
  <p:sldIdLst>
    <p:sldId id="256" r:id="rId3"/>
    <p:sldId id="267" r:id="rId4"/>
    <p:sldId id="260" r:id="rId5"/>
    <p:sldId id="279" r:id="rId6"/>
    <p:sldId id="265" r:id="rId7"/>
    <p:sldId id="259" r:id="rId8"/>
    <p:sldId id="27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53916E-8CDC-47F9-A423-14054F14463D}">
  <a:tblStyle styleId="{2B53916E-8CDC-47F9-A423-14054F1446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6D0BB7-753F-4B6F-A976-D8A2C228BC1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viewProps" Target="view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presProps" Target="presProps.xml" /><Relationship Id="rId5" Type="http://schemas.openxmlformats.org/officeDocument/2006/relationships/slide" Target="slides/slide3.xml" /><Relationship Id="rId10"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7"/>
        <p:cNvGrpSpPr/>
        <p:nvPr/>
      </p:nvGrpSpPr>
      <p:grpSpPr>
        <a:xfrm>
          <a:off x="0" y="0"/>
          <a:ext cx="0" cy="0"/>
          <a:chOff x="0" y="0"/>
          <a:chExt cx="0" cy="0"/>
        </a:xfrm>
      </p:grpSpPr>
      <p:sp>
        <p:nvSpPr>
          <p:cNvPr id="2978" name="Google Shape;297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9" name="Google Shape;297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8"/>
        <p:cNvGrpSpPr/>
        <p:nvPr/>
      </p:nvGrpSpPr>
      <p:grpSpPr>
        <a:xfrm>
          <a:off x="0" y="0"/>
          <a:ext cx="0" cy="0"/>
          <a:chOff x="0" y="0"/>
          <a:chExt cx="0" cy="0"/>
        </a:xfrm>
      </p:grpSpPr>
      <p:sp>
        <p:nvSpPr>
          <p:cNvPr id="4259" name="Google Shape;4259;gf6fa061af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0" name="Google Shape;4260;gf6fa061a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f1d74a861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2" name="Google Shape;3442;gf1d74a861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4"/>
        <p:cNvGrpSpPr/>
        <p:nvPr/>
      </p:nvGrpSpPr>
      <p:grpSpPr>
        <a:xfrm>
          <a:off x="0" y="0"/>
          <a:ext cx="0" cy="0"/>
          <a:chOff x="0" y="0"/>
          <a:chExt cx="0" cy="0"/>
        </a:xfrm>
      </p:grpSpPr>
      <p:sp>
        <p:nvSpPr>
          <p:cNvPr id="5495" name="Google Shape;5495;gf1d74a861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6" name="Google Shape;5496;gf1d74a861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3"/>
        <p:cNvGrpSpPr/>
        <p:nvPr/>
      </p:nvGrpSpPr>
      <p:grpSpPr>
        <a:xfrm>
          <a:off x="0" y="0"/>
          <a:ext cx="0" cy="0"/>
          <a:chOff x="0" y="0"/>
          <a:chExt cx="0" cy="0"/>
        </a:xfrm>
      </p:grpSpPr>
      <p:sp>
        <p:nvSpPr>
          <p:cNvPr id="3944" name="Google Shape;3944;gf1d74a8616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5" name="Google Shape;3945;gf1d74a8616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3"/>
        <p:cNvGrpSpPr/>
        <p:nvPr/>
      </p:nvGrpSpPr>
      <p:grpSpPr>
        <a:xfrm>
          <a:off x="0" y="0"/>
          <a:ext cx="0" cy="0"/>
          <a:chOff x="0" y="0"/>
          <a:chExt cx="0" cy="0"/>
        </a:xfrm>
      </p:grpSpPr>
      <p:sp>
        <p:nvSpPr>
          <p:cNvPr id="3424" name="Google Shape;3424;gf1d74a86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5" name="Google Shape;3425;gf1d74a86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1"/>
        <p:cNvGrpSpPr/>
        <p:nvPr/>
      </p:nvGrpSpPr>
      <p:grpSpPr>
        <a:xfrm>
          <a:off x="0" y="0"/>
          <a:ext cx="0" cy="0"/>
          <a:chOff x="0" y="0"/>
          <a:chExt cx="0" cy="0"/>
        </a:xfrm>
      </p:grpSpPr>
      <p:sp>
        <p:nvSpPr>
          <p:cNvPr id="4932" name="Google Shape;4932;gf1d74a8616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3" name="Google Shape;4933;gf1d74a8616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nxth" TargetMode="External" /><Relationship Id="rId2" Type="http://schemas.openxmlformats.org/officeDocument/2006/relationships/image" Target="../media/image2.jpg" /><Relationship Id="rId1" Type="http://schemas.openxmlformats.org/officeDocument/2006/relationships/slideMaster" Target="../slideMasters/slideMaster1.xml" /><Relationship Id="rId5" Type="http://schemas.openxmlformats.org/officeDocument/2006/relationships/hyperlink" Target="http://bit.ly/2TtBDfr" TargetMode="External" /><Relationship Id="rId4" Type="http://schemas.openxmlformats.org/officeDocument/2006/relationships/hyperlink" Target="http://bit.ly/2TyoMsr" TargetMode="Externa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335275" y="1115568"/>
            <a:ext cx="4827900" cy="1902000"/>
          </a:xfrm>
          <a:prstGeom prst="rect">
            <a:avLst/>
          </a:prstGeom>
          <a:effectLst>
            <a:outerShdw dist="47625" dir="5400000" algn="bl" rotWithShape="0">
              <a:srgbClr val="000000">
                <a:alpha val="50000"/>
              </a:srgbClr>
            </a:outerShdw>
          </a:effectLst>
        </p:spPr>
        <p:txBody>
          <a:bodyPr spcFirstLastPara="1" wrap="square" lIns="91425" tIns="91425" rIns="91425" bIns="91425" anchor="ctr" anchorCtr="0">
            <a:noAutofit/>
          </a:bodyPr>
          <a:lstStyle>
            <a:lvl1pPr lvl="0" algn="r">
              <a:spcBef>
                <a:spcPts val="0"/>
              </a:spcBef>
              <a:spcAft>
                <a:spcPts val="0"/>
              </a:spcAft>
              <a:buSzPts val="5200"/>
              <a:buNone/>
              <a:defRPr sz="4900">
                <a:latin typeface="Cherry Cream Soda"/>
                <a:ea typeface="Cherry Cream Soda"/>
                <a:cs typeface="Cherry Cream Soda"/>
                <a:sym typeface="Cherry Cream Sod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480560" y="3209544"/>
            <a:ext cx="3822300" cy="448200"/>
          </a:xfrm>
          <a:prstGeom prst="rect">
            <a:avLst/>
          </a:prstGeom>
          <a:noFill/>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5128575" y="0"/>
            <a:ext cx="689309" cy="773883"/>
            <a:chOff x="289713" y="0"/>
            <a:chExt cx="847025" cy="950950"/>
          </a:xfrm>
        </p:grpSpPr>
        <p:sp>
          <p:nvSpPr>
            <p:cNvPr id="12" name="Google Shape;12;p2"/>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6010969" y="0"/>
            <a:ext cx="689309" cy="773883"/>
            <a:chOff x="289713" y="0"/>
            <a:chExt cx="847025" cy="950950"/>
          </a:xfrm>
        </p:grpSpPr>
        <p:sp>
          <p:nvSpPr>
            <p:cNvPr id="22" name="Google Shape;22;p2"/>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6893363" y="0"/>
            <a:ext cx="689309" cy="773883"/>
            <a:chOff x="289713" y="0"/>
            <a:chExt cx="847025" cy="950950"/>
          </a:xfrm>
        </p:grpSpPr>
        <p:sp>
          <p:nvSpPr>
            <p:cNvPr id="32" name="Google Shape;32;p2"/>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583503" y="585996"/>
            <a:ext cx="1591871" cy="525727"/>
            <a:chOff x="583503" y="585996"/>
            <a:chExt cx="1591871" cy="525727"/>
          </a:xfrm>
        </p:grpSpPr>
        <p:sp>
          <p:nvSpPr>
            <p:cNvPr id="42" name="Google Shape;42;p2"/>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2400512" y="383490"/>
            <a:ext cx="719608" cy="1180749"/>
            <a:chOff x="2458449" y="383490"/>
            <a:chExt cx="719608" cy="1180749"/>
          </a:xfrm>
        </p:grpSpPr>
        <p:sp>
          <p:nvSpPr>
            <p:cNvPr id="69" name="Google Shape;69;p2"/>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2"/>
          <p:cNvGrpSpPr/>
          <p:nvPr/>
        </p:nvGrpSpPr>
        <p:grpSpPr>
          <a:xfrm>
            <a:off x="3277349" y="601670"/>
            <a:ext cx="804678" cy="932160"/>
            <a:chOff x="3335286" y="601670"/>
            <a:chExt cx="804678" cy="932160"/>
          </a:xfrm>
        </p:grpSpPr>
        <p:sp>
          <p:nvSpPr>
            <p:cNvPr id="104" name="Google Shape;104;p2"/>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525012" y="781557"/>
              <a:ext cx="448128" cy="549516"/>
            </a:xfrm>
            <a:custGeom>
              <a:avLst/>
              <a:gdLst/>
              <a:ahLst/>
              <a:cxnLst/>
              <a:rect l="l" t="t" r="r" b="b"/>
              <a:pathLst>
                <a:path w="14597" h="17901" extrusionOk="0">
                  <a:moveTo>
                    <a:pt x="14597" y="1"/>
                  </a:moveTo>
                  <a:lnTo>
                    <a:pt x="0" y="214"/>
                  </a:lnTo>
                  <a:lnTo>
                    <a:pt x="533" y="17900"/>
                  </a:lnTo>
                  <a:lnTo>
                    <a:pt x="13212" y="17900"/>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744148" y="827358"/>
              <a:ext cx="160315" cy="160302"/>
            </a:xfrm>
            <a:custGeom>
              <a:avLst/>
              <a:gdLst/>
              <a:ahLst/>
              <a:cxnLst/>
              <a:rect l="l" t="t" r="r" b="b"/>
              <a:pathLst>
                <a:path w="5222" h="5222" extrusionOk="0">
                  <a:moveTo>
                    <a:pt x="5221" y="0"/>
                  </a:moveTo>
                  <a:lnTo>
                    <a:pt x="214" y="853"/>
                  </a:lnTo>
                  <a:lnTo>
                    <a:pt x="1" y="5221"/>
                  </a:lnTo>
                  <a:lnTo>
                    <a:pt x="1" y="5221"/>
                  </a:lnTo>
                  <a:lnTo>
                    <a:pt x="5221" y="4156"/>
                  </a:lnTo>
                  <a:lnTo>
                    <a:pt x="5221" y="0"/>
                  </a:lnTo>
                  <a:close/>
                </a:path>
              </a:pathLst>
            </a:custGeom>
            <a:solidFill>
              <a:srgbClr val="6B1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668933" y="925467"/>
              <a:ext cx="62168" cy="88347"/>
            </a:xfrm>
            <a:custGeom>
              <a:avLst/>
              <a:gdLst/>
              <a:ahLst/>
              <a:cxnLst/>
              <a:rect l="l" t="t" r="r" b="b"/>
              <a:pathLst>
                <a:path w="2025" h="2878" extrusionOk="0">
                  <a:moveTo>
                    <a:pt x="1705" y="1"/>
                  </a:moveTo>
                  <a:lnTo>
                    <a:pt x="0" y="1386"/>
                  </a:lnTo>
                  <a:lnTo>
                    <a:pt x="0" y="2877"/>
                  </a:lnTo>
                  <a:lnTo>
                    <a:pt x="2025" y="2345"/>
                  </a:lnTo>
                  <a:lnTo>
                    <a:pt x="1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655855" y="987630"/>
              <a:ext cx="248609" cy="287820"/>
            </a:xfrm>
            <a:custGeom>
              <a:avLst/>
              <a:gdLst/>
              <a:ahLst/>
              <a:cxnLst/>
              <a:rect l="l" t="t" r="r" b="b"/>
              <a:pathLst>
                <a:path w="8098" h="9376" extrusionOk="0">
                  <a:moveTo>
                    <a:pt x="4368" y="0"/>
                  </a:moveTo>
                  <a:lnTo>
                    <a:pt x="0" y="2983"/>
                  </a:lnTo>
                  <a:lnTo>
                    <a:pt x="2131" y="9376"/>
                  </a:lnTo>
                  <a:lnTo>
                    <a:pt x="7032" y="9376"/>
                  </a:lnTo>
                  <a:lnTo>
                    <a:pt x="8097" y="4688"/>
                  </a:lnTo>
                  <a:lnTo>
                    <a:pt x="4368" y="0"/>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610051" y="1030146"/>
              <a:ext cx="45835" cy="49085"/>
            </a:xfrm>
            <a:custGeom>
              <a:avLst/>
              <a:gdLst/>
              <a:ahLst/>
              <a:cxnLst/>
              <a:rect l="l" t="t" r="r" b="b"/>
              <a:pathLst>
                <a:path w="1493" h="1599" extrusionOk="0">
                  <a:moveTo>
                    <a:pt x="533" y="0"/>
                  </a:moveTo>
                  <a:lnTo>
                    <a:pt x="1" y="1172"/>
                  </a:lnTo>
                  <a:lnTo>
                    <a:pt x="533" y="1598"/>
                  </a:lnTo>
                  <a:lnTo>
                    <a:pt x="1492" y="320"/>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47914" y="1079200"/>
              <a:ext cx="150491" cy="228973"/>
            </a:xfrm>
            <a:custGeom>
              <a:avLst/>
              <a:gdLst/>
              <a:ahLst/>
              <a:cxnLst/>
              <a:rect l="l" t="t" r="r" b="b"/>
              <a:pathLst>
                <a:path w="4902" h="7459" extrusionOk="0">
                  <a:moveTo>
                    <a:pt x="3197" y="0"/>
                  </a:moveTo>
                  <a:lnTo>
                    <a:pt x="0" y="6926"/>
                  </a:lnTo>
                  <a:lnTo>
                    <a:pt x="4582" y="7458"/>
                  </a:lnTo>
                  <a:lnTo>
                    <a:pt x="4901" y="4688"/>
                  </a:lnTo>
                  <a:lnTo>
                    <a:pt x="3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8070200" y="3758975"/>
            <a:ext cx="1641025" cy="1309900"/>
            <a:chOff x="8060675" y="3682775"/>
            <a:chExt cx="1641025" cy="1309900"/>
          </a:xfrm>
        </p:grpSpPr>
        <p:sp>
          <p:nvSpPr>
            <p:cNvPr id="120" name="Google Shape;120;p2"/>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2"/>
            <p:cNvGrpSpPr/>
            <p:nvPr/>
          </p:nvGrpSpPr>
          <p:grpSpPr>
            <a:xfrm flipH="1">
              <a:off x="8215400" y="3682775"/>
              <a:ext cx="1486300" cy="1222600"/>
              <a:chOff x="756775" y="2990550"/>
              <a:chExt cx="1486300" cy="1222600"/>
            </a:xfrm>
          </p:grpSpPr>
          <p:sp>
            <p:nvSpPr>
              <p:cNvPr id="122" name="Google Shape;122;p2"/>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1173"/>
        <p:cNvGrpSpPr/>
        <p:nvPr/>
      </p:nvGrpSpPr>
      <p:grpSpPr>
        <a:xfrm>
          <a:off x="0" y="0"/>
          <a:ext cx="0" cy="0"/>
          <a:chOff x="0" y="0"/>
          <a:chExt cx="0" cy="0"/>
        </a:xfrm>
      </p:grpSpPr>
      <p:sp>
        <p:nvSpPr>
          <p:cNvPr id="1174" name="Google Shape;1174;p11"/>
          <p:cNvSpPr txBox="1">
            <a:spLocks noGrp="1"/>
          </p:cNvSpPr>
          <p:nvPr>
            <p:ph type="title" hasCustomPrompt="1"/>
          </p:nvPr>
        </p:nvSpPr>
        <p:spPr>
          <a:xfrm>
            <a:off x="713250" y="1620344"/>
            <a:ext cx="7717500" cy="1080600"/>
          </a:xfrm>
          <a:prstGeom prst="rect">
            <a:avLst/>
          </a:prstGeom>
          <a:effectLst>
            <a:outerShdw dist="66675" dir="5460000" algn="bl" rotWithShape="0">
              <a:srgbClr val="000000">
                <a:alpha val="40000"/>
              </a:srgb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5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75" name="Google Shape;1175;p11"/>
          <p:cNvSpPr txBox="1">
            <a:spLocks noGrp="1"/>
          </p:cNvSpPr>
          <p:nvPr>
            <p:ph type="subTitle" idx="1"/>
          </p:nvPr>
        </p:nvSpPr>
        <p:spPr>
          <a:xfrm>
            <a:off x="2277601" y="2951155"/>
            <a:ext cx="5070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76" name="Google Shape;1176;p11"/>
          <p:cNvGrpSpPr/>
          <p:nvPr/>
        </p:nvGrpSpPr>
        <p:grpSpPr>
          <a:xfrm>
            <a:off x="3746333" y="-228598"/>
            <a:ext cx="689309" cy="1465781"/>
            <a:chOff x="289713" y="-850207"/>
            <a:chExt cx="847025" cy="1801157"/>
          </a:xfrm>
        </p:grpSpPr>
        <p:sp>
          <p:nvSpPr>
            <p:cNvPr id="1177" name="Google Shape;1177;p11"/>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1"/>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1"/>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1"/>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1"/>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1"/>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1"/>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1"/>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1"/>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11"/>
          <p:cNvGrpSpPr/>
          <p:nvPr/>
        </p:nvGrpSpPr>
        <p:grpSpPr>
          <a:xfrm>
            <a:off x="4708358" y="-609598"/>
            <a:ext cx="689309" cy="1465781"/>
            <a:chOff x="289713" y="-850207"/>
            <a:chExt cx="847025" cy="1801157"/>
          </a:xfrm>
        </p:grpSpPr>
        <p:sp>
          <p:nvSpPr>
            <p:cNvPr id="1187" name="Google Shape;1187;p11"/>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1"/>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1"/>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1"/>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1"/>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1"/>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1"/>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1"/>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1"/>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11"/>
          <p:cNvGrpSpPr/>
          <p:nvPr/>
        </p:nvGrpSpPr>
        <p:grpSpPr>
          <a:xfrm>
            <a:off x="713253" y="443121"/>
            <a:ext cx="1591871" cy="525727"/>
            <a:chOff x="583503" y="585996"/>
            <a:chExt cx="1591871" cy="525727"/>
          </a:xfrm>
        </p:grpSpPr>
        <p:sp>
          <p:nvSpPr>
            <p:cNvPr id="1197" name="Google Shape;1197;p11"/>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1"/>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1"/>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1"/>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1"/>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1"/>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1"/>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1"/>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1"/>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1"/>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1"/>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1"/>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1"/>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1"/>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1"/>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1"/>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1"/>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1"/>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1"/>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1"/>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1"/>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1"/>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1"/>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1"/>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1"/>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1"/>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11"/>
          <p:cNvGrpSpPr/>
          <p:nvPr/>
        </p:nvGrpSpPr>
        <p:grpSpPr>
          <a:xfrm>
            <a:off x="7973174" y="249245"/>
            <a:ext cx="804678" cy="932160"/>
            <a:chOff x="3335286" y="601670"/>
            <a:chExt cx="804678" cy="932160"/>
          </a:xfrm>
        </p:grpSpPr>
        <p:sp>
          <p:nvSpPr>
            <p:cNvPr id="1224" name="Google Shape;1224;p11"/>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1"/>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1"/>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1"/>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1"/>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1"/>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1"/>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1"/>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1"/>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1"/>
            <p:cNvSpPr/>
            <p:nvPr/>
          </p:nvSpPr>
          <p:spPr>
            <a:xfrm>
              <a:off x="3525012" y="781557"/>
              <a:ext cx="448128" cy="549516"/>
            </a:xfrm>
            <a:custGeom>
              <a:avLst/>
              <a:gdLst/>
              <a:ahLst/>
              <a:cxnLst/>
              <a:rect l="l" t="t" r="r" b="b"/>
              <a:pathLst>
                <a:path w="14597" h="17901" extrusionOk="0">
                  <a:moveTo>
                    <a:pt x="14597" y="1"/>
                  </a:moveTo>
                  <a:lnTo>
                    <a:pt x="0" y="214"/>
                  </a:lnTo>
                  <a:lnTo>
                    <a:pt x="533" y="17900"/>
                  </a:lnTo>
                  <a:lnTo>
                    <a:pt x="13212" y="17900"/>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1"/>
            <p:cNvSpPr/>
            <p:nvPr/>
          </p:nvSpPr>
          <p:spPr>
            <a:xfrm>
              <a:off x="3655855" y="987630"/>
              <a:ext cx="248609" cy="287820"/>
            </a:xfrm>
            <a:custGeom>
              <a:avLst/>
              <a:gdLst/>
              <a:ahLst/>
              <a:cxnLst/>
              <a:rect l="l" t="t" r="r" b="b"/>
              <a:pathLst>
                <a:path w="8098" h="9376" extrusionOk="0">
                  <a:moveTo>
                    <a:pt x="4368" y="0"/>
                  </a:moveTo>
                  <a:lnTo>
                    <a:pt x="0" y="2983"/>
                  </a:lnTo>
                  <a:lnTo>
                    <a:pt x="2131" y="9376"/>
                  </a:lnTo>
                  <a:lnTo>
                    <a:pt x="7032" y="9376"/>
                  </a:lnTo>
                  <a:lnTo>
                    <a:pt x="8097" y="4688"/>
                  </a:lnTo>
                  <a:lnTo>
                    <a:pt x="4368" y="0"/>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1"/>
            <p:cNvSpPr/>
            <p:nvPr/>
          </p:nvSpPr>
          <p:spPr>
            <a:xfrm>
              <a:off x="3668933" y="925467"/>
              <a:ext cx="62168" cy="88347"/>
            </a:xfrm>
            <a:custGeom>
              <a:avLst/>
              <a:gdLst/>
              <a:ahLst/>
              <a:cxnLst/>
              <a:rect l="l" t="t" r="r" b="b"/>
              <a:pathLst>
                <a:path w="2025" h="2878" extrusionOk="0">
                  <a:moveTo>
                    <a:pt x="1705" y="1"/>
                  </a:moveTo>
                  <a:lnTo>
                    <a:pt x="0" y="1386"/>
                  </a:lnTo>
                  <a:lnTo>
                    <a:pt x="0" y="2877"/>
                  </a:lnTo>
                  <a:lnTo>
                    <a:pt x="2025" y="2345"/>
                  </a:lnTo>
                  <a:lnTo>
                    <a:pt x="1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1"/>
            <p:cNvSpPr/>
            <p:nvPr/>
          </p:nvSpPr>
          <p:spPr>
            <a:xfrm>
              <a:off x="3744148" y="827358"/>
              <a:ext cx="160315" cy="160302"/>
            </a:xfrm>
            <a:custGeom>
              <a:avLst/>
              <a:gdLst/>
              <a:ahLst/>
              <a:cxnLst/>
              <a:rect l="l" t="t" r="r" b="b"/>
              <a:pathLst>
                <a:path w="5222" h="5222" extrusionOk="0">
                  <a:moveTo>
                    <a:pt x="5221" y="0"/>
                  </a:moveTo>
                  <a:lnTo>
                    <a:pt x="214" y="853"/>
                  </a:lnTo>
                  <a:lnTo>
                    <a:pt x="1" y="5221"/>
                  </a:lnTo>
                  <a:lnTo>
                    <a:pt x="1" y="5221"/>
                  </a:lnTo>
                  <a:lnTo>
                    <a:pt x="5221" y="4156"/>
                  </a:lnTo>
                  <a:lnTo>
                    <a:pt x="5221" y="0"/>
                  </a:lnTo>
                  <a:close/>
                </a:path>
              </a:pathLst>
            </a:custGeom>
            <a:solidFill>
              <a:srgbClr val="6B1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1"/>
            <p:cNvSpPr/>
            <p:nvPr/>
          </p:nvSpPr>
          <p:spPr>
            <a:xfrm>
              <a:off x="3610051" y="1030146"/>
              <a:ext cx="45835" cy="49085"/>
            </a:xfrm>
            <a:custGeom>
              <a:avLst/>
              <a:gdLst/>
              <a:ahLst/>
              <a:cxnLst/>
              <a:rect l="l" t="t" r="r" b="b"/>
              <a:pathLst>
                <a:path w="1493" h="1599" extrusionOk="0">
                  <a:moveTo>
                    <a:pt x="533" y="0"/>
                  </a:moveTo>
                  <a:lnTo>
                    <a:pt x="1" y="1172"/>
                  </a:lnTo>
                  <a:lnTo>
                    <a:pt x="533" y="1598"/>
                  </a:lnTo>
                  <a:lnTo>
                    <a:pt x="1492" y="320"/>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1"/>
            <p:cNvSpPr/>
            <p:nvPr/>
          </p:nvSpPr>
          <p:spPr>
            <a:xfrm>
              <a:off x="3547914" y="1079200"/>
              <a:ext cx="150491" cy="228973"/>
            </a:xfrm>
            <a:custGeom>
              <a:avLst/>
              <a:gdLst/>
              <a:ahLst/>
              <a:cxnLst/>
              <a:rect l="l" t="t" r="r" b="b"/>
              <a:pathLst>
                <a:path w="4902" h="7459" extrusionOk="0">
                  <a:moveTo>
                    <a:pt x="3197" y="0"/>
                  </a:moveTo>
                  <a:lnTo>
                    <a:pt x="0" y="6926"/>
                  </a:lnTo>
                  <a:lnTo>
                    <a:pt x="4582" y="7458"/>
                  </a:lnTo>
                  <a:lnTo>
                    <a:pt x="4901" y="4688"/>
                  </a:lnTo>
                  <a:lnTo>
                    <a:pt x="3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11"/>
          <p:cNvGrpSpPr/>
          <p:nvPr/>
        </p:nvGrpSpPr>
        <p:grpSpPr>
          <a:xfrm>
            <a:off x="6899987" y="249240"/>
            <a:ext cx="719608" cy="1180749"/>
            <a:chOff x="2458449" y="383490"/>
            <a:chExt cx="719608" cy="1180749"/>
          </a:xfrm>
        </p:grpSpPr>
        <p:sp>
          <p:nvSpPr>
            <p:cNvPr id="1240" name="Google Shape;1240;p11"/>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1"/>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1"/>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1"/>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1"/>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1"/>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1"/>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1"/>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1"/>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1"/>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1"/>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1"/>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1"/>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1"/>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1"/>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1"/>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1"/>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1"/>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1"/>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1"/>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1"/>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1"/>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1"/>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1"/>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1"/>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1"/>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1"/>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1"/>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1"/>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1"/>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1"/>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1"/>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1"/>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1"/>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11"/>
          <p:cNvGrpSpPr/>
          <p:nvPr/>
        </p:nvGrpSpPr>
        <p:grpSpPr>
          <a:xfrm>
            <a:off x="8060675" y="3455700"/>
            <a:ext cx="3558975" cy="1562645"/>
            <a:chOff x="431150" y="3157950"/>
            <a:chExt cx="3558975" cy="1562645"/>
          </a:xfrm>
        </p:grpSpPr>
        <p:sp>
          <p:nvSpPr>
            <p:cNvPr id="1275" name="Google Shape;1275;p11"/>
            <p:cNvSpPr/>
            <p:nvPr/>
          </p:nvSpPr>
          <p:spPr>
            <a:xfrm>
              <a:off x="431150" y="4591895"/>
              <a:ext cx="35274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1"/>
            <p:cNvSpPr/>
            <p:nvPr/>
          </p:nvSpPr>
          <p:spPr>
            <a:xfrm flipH="1">
              <a:off x="996225" y="3405675"/>
              <a:ext cx="884325" cy="1241250"/>
            </a:xfrm>
            <a:custGeom>
              <a:avLst/>
              <a:gdLst/>
              <a:ahLst/>
              <a:cxnLst/>
              <a:rect l="l" t="t" r="r" b="b"/>
              <a:pathLst>
                <a:path w="35373" h="49650" extrusionOk="0">
                  <a:moveTo>
                    <a:pt x="35373" y="0"/>
                  </a:moveTo>
                  <a:lnTo>
                    <a:pt x="0" y="852"/>
                  </a:lnTo>
                  <a:lnTo>
                    <a:pt x="2557" y="49649"/>
                  </a:lnTo>
                  <a:lnTo>
                    <a:pt x="35373" y="49649"/>
                  </a:lnTo>
                  <a:lnTo>
                    <a:pt x="353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1"/>
            <p:cNvSpPr/>
            <p:nvPr/>
          </p:nvSpPr>
          <p:spPr>
            <a:xfrm flipH="1">
              <a:off x="996225" y="3405675"/>
              <a:ext cx="884325" cy="1241250"/>
            </a:xfrm>
            <a:custGeom>
              <a:avLst/>
              <a:gdLst/>
              <a:ahLst/>
              <a:cxnLst/>
              <a:rect l="l" t="t" r="r" b="b"/>
              <a:pathLst>
                <a:path w="35373" h="49650" fill="none" extrusionOk="0">
                  <a:moveTo>
                    <a:pt x="0" y="852"/>
                  </a:moveTo>
                  <a:lnTo>
                    <a:pt x="35373" y="0"/>
                  </a:lnTo>
                  <a:lnTo>
                    <a:pt x="35373" y="49649"/>
                  </a:lnTo>
                  <a:lnTo>
                    <a:pt x="2557" y="49649"/>
                  </a:lnTo>
                  <a:lnTo>
                    <a:pt x="0" y="8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1"/>
            <p:cNvSpPr/>
            <p:nvPr/>
          </p:nvSpPr>
          <p:spPr>
            <a:xfrm flipH="1">
              <a:off x="610000" y="3405675"/>
              <a:ext cx="386250" cy="1241250"/>
            </a:xfrm>
            <a:custGeom>
              <a:avLst/>
              <a:gdLst/>
              <a:ahLst/>
              <a:cxnLst/>
              <a:rect l="l" t="t" r="r" b="b"/>
              <a:pathLst>
                <a:path w="15450" h="49650" extrusionOk="0">
                  <a:moveTo>
                    <a:pt x="1" y="0"/>
                  </a:moveTo>
                  <a:lnTo>
                    <a:pt x="1" y="49649"/>
                  </a:lnTo>
                  <a:lnTo>
                    <a:pt x="14704" y="49543"/>
                  </a:lnTo>
                  <a:lnTo>
                    <a:pt x="15450"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1"/>
            <p:cNvSpPr/>
            <p:nvPr/>
          </p:nvSpPr>
          <p:spPr>
            <a:xfrm flipH="1">
              <a:off x="671250" y="4484425"/>
              <a:ext cx="293025" cy="162500"/>
            </a:xfrm>
            <a:custGeom>
              <a:avLst/>
              <a:gdLst/>
              <a:ahLst/>
              <a:cxnLst/>
              <a:rect l="l" t="t" r="r" b="b"/>
              <a:pathLst>
                <a:path w="11721" h="6500" extrusionOk="0">
                  <a:moveTo>
                    <a:pt x="959" y="0"/>
                  </a:moveTo>
                  <a:lnTo>
                    <a:pt x="0" y="6499"/>
                  </a:lnTo>
                  <a:lnTo>
                    <a:pt x="11720" y="6393"/>
                  </a:lnTo>
                  <a:lnTo>
                    <a:pt x="1108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1"/>
            <p:cNvSpPr/>
            <p:nvPr/>
          </p:nvSpPr>
          <p:spPr>
            <a:xfrm flipH="1">
              <a:off x="671250" y="4484425"/>
              <a:ext cx="293025" cy="162500"/>
            </a:xfrm>
            <a:custGeom>
              <a:avLst/>
              <a:gdLst/>
              <a:ahLst/>
              <a:cxnLst/>
              <a:rect l="l" t="t" r="r" b="b"/>
              <a:pathLst>
                <a:path w="11721" h="6500" fill="none" extrusionOk="0">
                  <a:moveTo>
                    <a:pt x="0" y="6499"/>
                  </a:moveTo>
                  <a:lnTo>
                    <a:pt x="959" y="0"/>
                  </a:lnTo>
                  <a:lnTo>
                    <a:pt x="11081" y="0"/>
                  </a:lnTo>
                  <a:lnTo>
                    <a:pt x="11720" y="6393"/>
                  </a:lnTo>
                  <a:lnTo>
                    <a:pt x="0" y="64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1"/>
            <p:cNvSpPr/>
            <p:nvPr/>
          </p:nvSpPr>
          <p:spPr>
            <a:xfrm flipH="1">
              <a:off x="903000" y="3421650"/>
              <a:ext cx="61275" cy="1012175"/>
            </a:xfrm>
            <a:custGeom>
              <a:avLst/>
              <a:gdLst/>
              <a:ahLst/>
              <a:cxnLst/>
              <a:rect l="l" t="t" r="r" b="b"/>
              <a:pathLst>
                <a:path w="2451" h="40487" extrusionOk="0">
                  <a:moveTo>
                    <a:pt x="2451" y="0"/>
                  </a:moveTo>
                  <a:lnTo>
                    <a:pt x="640" y="213"/>
                  </a:lnTo>
                  <a:lnTo>
                    <a:pt x="0" y="40487"/>
                  </a:lnTo>
                  <a:lnTo>
                    <a:pt x="1172" y="40487"/>
                  </a:lnTo>
                  <a:lnTo>
                    <a:pt x="2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1"/>
            <p:cNvSpPr/>
            <p:nvPr/>
          </p:nvSpPr>
          <p:spPr>
            <a:xfrm flipH="1">
              <a:off x="903000" y="3421650"/>
              <a:ext cx="61275" cy="1012175"/>
            </a:xfrm>
            <a:custGeom>
              <a:avLst/>
              <a:gdLst/>
              <a:ahLst/>
              <a:cxnLst/>
              <a:rect l="l" t="t" r="r" b="b"/>
              <a:pathLst>
                <a:path w="2451" h="40487" fill="none" extrusionOk="0">
                  <a:moveTo>
                    <a:pt x="0" y="40487"/>
                  </a:moveTo>
                  <a:lnTo>
                    <a:pt x="640" y="213"/>
                  </a:lnTo>
                  <a:lnTo>
                    <a:pt x="2451" y="0"/>
                  </a:lnTo>
                  <a:lnTo>
                    <a:pt x="1172" y="40487"/>
                  </a:lnTo>
                  <a:lnTo>
                    <a:pt x="0" y="404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1"/>
            <p:cNvSpPr/>
            <p:nvPr/>
          </p:nvSpPr>
          <p:spPr>
            <a:xfrm flipH="1">
              <a:off x="570050" y="3421650"/>
              <a:ext cx="364925" cy="1012175"/>
            </a:xfrm>
            <a:custGeom>
              <a:avLst/>
              <a:gdLst/>
              <a:ahLst/>
              <a:cxnLst/>
              <a:rect l="l" t="t" r="r" b="b"/>
              <a:pathLst>
                <a:path w="14597" h="40487" extrusionOk="0">
                  <a:moveTo>
                    <a:pt x="1279" y="0"/>
                  </a:moveTo>
                  <a:lnTo>
                    <a:pt x="0" y="40487"/>
                  </a:lnTo>
                  <a:lnTo>
                    <a:pt x="12999" y="40487"/>
                  </a:lnTo>
                  <a:lnTo>
                    <a:pt x="14597" y="213"/>
                  </a:lnTo>
                  <a:lnTo>
                    <a:pt x="1279" y="0"/>
                  </a:lnTo>
                  <a:close/>
                </a:path>
              </a:pathLst>
            </a:custGeom>
            <a:solidFill>
              <a:srgbClr val="E4C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1"/>
            <p:cNvSpPr/>
            <p:nvPr/>
          </p:nvSpPr>
          <p:spPr>
            <a:xfrm flipH="1">
              <a:off x="570050" y="3421650"/>
              <a:ext cx="364925" cy="1012175"/>
            </a:xfrm>
            <a:custGeom>
              <a:avLst/>
              <a:gdLst/>
              <a:ahLst/>
              <a:cxnLst/>
              <a:rect l="l" t="t" r="r" b="b"/>
              <a:pathLst>
                <a:path w="14597" h="40487" fill="none" extrusionOk="0">
                  <a:moveTo>
                    <a:pt x="0" y="40487"/>
                  </a:moveTo>
                  <a:lnTo>
                    <a:pt x="12999" y="40487"/>
                  </a:lnTo>
                  <a:lnTo>
                    <a:pt x="14597" y="213"/>
                  </a:lnTo>
                  <a:lnTo>
                    <a:pt x="1279" y="0"/>
                  </a:lnTo>
                  <a:lnTo>
                    <a:pt x="0" y="404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1"/>
            <p:cNvSpPr/>
            <p:nvPr/>
          </p:nvSpPr>
          <p:spPr>
            <a:xfrm flipH="1">
              <a:off x="602000" y="4218050"/>
              <a:ext cx="25" cy="10675"/>
            </a:xfrm>
            <a:custGeom>
              <a:avLst/>
              <a:gdLst/>
              <a:ahLst/>
              <a:cxnLst/>
              <a:rect l="l" t="t" r="r" b="b"/>
              <a:pathLst>
                <a:path w="1" h="427" extrusionOk="0">
                  <a:moveTo>
                    <a:pt x="0" y="1"/>
                  </a:moveTo>
                  <a:lnTo>
                    <a:pt x="0" y="1"/>
                  </a:lnTo>
                  <a:lnTo>
                    <a:pt x="0" y="427"/>
                  </a:lnTo>
                  <a:lnTo>
                    <a:pt x="0" y="427"/>
                  </a:lnTo>
                  <a:lnTo>
                    <a:pt x="0"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1"/>
            <p:cNvSpPr/>
            <p:nvPr/>
          </p:nvSpPr>
          <p:spPr>
            <a:xfrm flipH="1">
              <a:off x="602000" y="4218050"/>
              <a:ext cx="25" cy="10675"/>
            </a:xfrm>
            <a:custGeom>
              <a:avLst/>
              <a:gdLst/>
              <a:ahLst/>
              <a:cxnLst/>
              <a:rect l="l" t="t" r="r" b="b"/>
              <a:pathLst>
                <a:path w="1" h="427" fill="none" extrusionOk="0">
                  <a:moveTo>
                    <a:pt x="0" y="1"/>
                  </a:moveTo>
                  <a:lnTo>
                    <a:pt x="0" y="1"/>
                  </a:lnTo>
                  <a:lnTo>
                    <a:pt x="0" y="427"/>
                  </a:lnTo>
                  <a:lnTo>
                    <a:pt x="0" y="42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1"/>
            <p:cNvSpPr/>
            <p:nvPr/>
          </p:nvSpPr>
          <p:spPr>
            <a:xfrm flipH="1">
              <a:off x="961600" y="4226050"/>
              <a:ext cx="25" cy="10675"/>
            </a:xfrm>
            <a:custGeom>
              <a:avLst/>
              <a:gdLst/>
              <a:ahLst/>
              <a:cxnLst/>
              <a:rect l="l" t="t" r="r" b="b"/>
              <a:pathLst>
                <a:path w="1" h="427" extrusionOk="0">
                  <a:moveTo>
                    <a:pt x="1" y="0"/>
                  </a:moveTo>
                  <a:lnTo>
                    <a:pt x="1" y="427"/>
                  </a:lnTo>
                  <a:lnTo>
                    <a:pt x="1" y="427"/>
                  </a:lnTo>
                  <a:lnTo>
                    <a:pt x="1" y="0"/>
                  </a:lnTo>
                  <a:lnTo>
                    <a:pt x="1" y="0"/>
                  </a:lnTo>
                  <a:close/>
                </a:path>
              </a:pathLst>
            </a:custGeom>
            <a:solidFill>
              <a:srgbClr val="BE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1"/>
            <p:cNvSpPr/>
            <p:nvPr/>
          </p:nvSpPr>
          <p:spPr>
            <a:xfrm flipH="1">
              <a:off x="961600" y="4226050"/>
              <a:ext cx="25" cy="10675"/>
            </a:xfrm>
            <a:custGeom>
              <a:avLst/>
              <a:gdLst/>
              <a:ahLst/>
              <a:cxnLst/>
              <a:rect l="l" t="t" r="r" b="b"/>
              <a:pathLst>
                <a:path w="1" h="427" fill="none" extrusionOk="0">
                  <a:moveTo>
                    <a:pt x="1" y="0"/>
                  </a:moveTo>
                  <a:lnTo>
                    <a:pt x="1" y="427"/>
                  </a:lnTo>
                  <a:lnTo>
                    <a:pt x="1" y="427"/>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1"/>
            <p:cNvSpPr/>
            <p:nvPr/>
          </p:nvSpPr>
          <p:spPr>
            <a:xfrm flipH="1">
              <a:off x="929625" y="4226050"/>
              <a:ext cx="32000" cy="10675"/>
            </a:xfrm>
            <a:custGeom>
              <a:avLst/>
              <a:gdLst/>
              <a:ahLst/>
              <a:cxnLst/>
              <a:rect l="l" t="t" r="r" b="b"/>
              <a:pathLst>
                <a:path w="1280" h="427" extrusionOk="0">
                  <a:moveTo>
                    <a:pt x="1" y="0"/>
                  </a:moveTo>
                  <a:lnTo>
                    <a:pt x="1" y="427"/>
                  </a:lnTo>
                  <a:lnTo>
                    <a:pt x="1279" y="427"/>
                  </a:lnTo>
                  <a:lnTo>
                    <a:pt x="1279" y="107"/>
                  </a:lnTo>
                  <a:lnTo>
                    <a:pt x="1" y="0"/>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1"/>
            <p:cNvSpPr/>
            <p:nvPr/>
          </p:nvSpPr>
          <p:spPr>
            <a:xfrm flipH="1">
              <a:off x="929625" y="4226050"/>
              <a:ext cx="32000" cy="10675"/>
            </a:xfrm>
            <a:custGeom>
              <a:avLst/>
              <a:gdLst/>
              <a:ahLst/>
              <a:cxnLst/>
              <a:rect l="l" t="t" r="r" b="b"/>
              <a:pathLst>
                <a:path w="1280" h="427" fill="none" extrusionOk="0">
                  <a:moveTo>
                    <a:pt x="1" y="0"/>
                  </a:moveTo>
                  <a:lnTo>
                    <a:pt x="1" y="427"/>
                  </a:lnTo>
                  <a:lnTo>
                    <a:pt x="1279" y="427"/>
                  </a:lnTo>
                  <a:lnTo>
                    <a:pt x="1279" y="107"/>
                  </a:lnTo>
                  <a:lnTo>
                    <a:pt x="1279" y="10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1"/>
            <p:cNvSpPr/>
            <p:nvPr/>
          </p:nvSpPr>
          <p:spPr>
            <a:xfrm flipH="1">
              <a:off x="602000" y="4218050"/>
              <a:ext cx="327650" cy="18675"/>
            </a:xfrm>
            <a:custGeom>
              <a:avLst/>
              <a:gdLst/>
              <a:ahLst/>
              <a:cxnLst/>
              <a:rect l="l" t="t" r="r" b="b"/>
              <a:pathLst>
                <a:path w="13106" h="747" extrusionOk="0">
                  <a:moveTo>
                    <a:pt x="13105" y="1"/>
                  </a:moveTo>
                  <a:lnTo>
                    <a:pt x="0" y="427"/>
                  </a:lnTo>
                  <a:lnTo>
                    <a:pt x="0" y="747"/>
                  </a:lnTo>
                  <a:lnTo>
                    <a:pt x="13105" y="427"/>
                  </a:lnTo>
                  <a:lnTo>
                    <a:pt x="13105" y="1"/>
                  </a:lnTo>
                  <a:close/>
                </a:path>
              </a:pathLst>
            </a:custGeom>
            <a:solidFill>
              <a:srgbClr val="D88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1"/>
            <p:cNvSpPr/>
            <p:nvPr/>
          </p:nvSpPr>
          <p:spPr>
            <a:xfrm flipH="1">
              <a:off x="602000" y="4218050"/>
              <a:ext cx="327650" cy="18675"/>
            </a:xfrm>
            <a:custGeom>
              <a:avLst/>
              <a:gdLst/>
              <a:ahLst/>
              <a:cxnLst/>
              <a:rect l="l" t="t" r="r" b="b"/>
              <a:pathLst>
                <a:path w="13106" h="747" fill="none" extrusionOk="0">
                  <a:moveTo>
                    <a:pt x="13105" y="1"/>
                  </a:moveTo>
                  <a:lnTo>
                    <a:pt x="0" y="427"/>
                  </a:lnTo>
                  <a:lnTo>
                    <a:pt x="0" y="747"/>
                  </a:lnTo>
                  <a:lnTo>
                    <a:pt x="0" y="747"/>
                  </a:lnTo>
                  <a:lnTo>
                    <a:pt x="13105" y="427"/>
                  </a:lnTo>
                  <a:lnTo>
                    <a:pt x="131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1"/>
            <p:cNvSpPr/>
            <p:nvPr/>
          </p:nvSpPr>
          <p:spPr>
            <a:xfrm flipH="1">
              <a:off x="916300" y="3807875"/>
              <a:ext cx="37325" cy="13325"/>
            </a:xfrm>
            <a:custGeom>
              <a:avLst/>
              <a:gdLst/>
              <a:ahLst/>
              <a:cxnLst/>
              <a:rect l="l" t="t" r="r" b="b"/>
              <a:pathLst>
                <a:path w="1493" h="533" extrusionOk="0">
                  <a:moveTo>
                    <a:pt x="1" y="0"/>
                  </a:moveTo>
                  <a:lnTo>
                    <a:pt x="1" y="533"/>
                  </a:lnTo>
                  <a:lnTo>
                    <a:pt x="1492" y="426"/>
                  </a:lnTo>
                  <a:lnTo>
                    <a:pt x="1492" y="0"/>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1"/>
            <p:cNvSpPr/>
            <p:nvPr/>
          </p:nvSpPr>
          <p:spPr>
            <a:xfrm flipH="1">
              <a:off x="916300" y="3807875"/>
              <a:ext cx="37325" cy="13325"/>
            </a:xfrm>
            <a:custGeom>
              <a:avLst/>
              <a:gdLst/>
              <a:ahLst/>
              <a:cxnLst/>
              <a:rect l="l" t="t" r="r" b="b"/>
              <a:pathLst>
                <a:path w="1493" h="533" fill="none" extrusionOk="0">
                  <a:moveTo>
                    <a:pt x="1492" y="0"/>
                  </a:moveTo>
                  <a:lnTo>
                    <a:pt x="1" y="0"/>
                  </a:lnTo>
                  <a:lnTo>
                    <a:pt x="1" y="0"/>
                  </a:lnTo>
                  <a:lnTo>
                    <a:pt x="1" y="533"/>
                  </a:lnTo>
                  <a:lnTo>
                    <a:pt x="1492" y="426"/>
                  </a:lnTo>
                  <a:lnTo>
                    <a:pt x="1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1"/>
            <p:cNvSpPr/>
            <p:nvPr/>
          </p:nvSpPr>
          <p:spPr>
            <a:xfrm flipH="1">
              <a:off x="586025" y="3807875"/>
              <a:ext cx="330300" cy="18650"/>
            </a:xfrm>
            <a:custGeom>
              <a:avLst/>
              <a:gdLst/>
              <a:ahLst/>
              <a:cxnLst/>
              <a:rect l="l" t="t" r="r" b="b"/>
              <a:pathLst>
                <a:path w="13212" h="746" extrusionOk="0">
                  <a:moveTo>
                    <a:pt x="0" y="0"/>
                  </a:moveTo>
                  <a:lnTo>
                    <a:pt x="0" y="426"/>
                  </a:lnTo>
                  <a:lnTo>
                    <a:pt x="13212" y="746"/>
                  </a:lnTo>
                  <a:lnTo>
                    <a:pt x="13212" y="533"/>
                  </a:lnTo>
                  <a:lnTo>
                    <a:pt x="0" y="0"/>
                  </a:lnTo>
                  <a:close/>
                </a:path>
              </a:pathLst>
            </a:custGeom>
            <a:solidFill>
              <a:srgbClr val="D88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1"/>
            <p:cNvSpPr/>
            <p:nvPr/>
          </p:nvSpPr>
          <p:spPr>
            <a:xfrm flipH="1">
              <a:off x="586025" y="3807875"/>
              <a:ext cx="330300" cy="18650"/>
            </a:xfrm>
            <a:custGeom>
              <a:avLst/>
              <a:gdLst/>
              <a:ahLst/>
              <a:cxnLst/>
              <a:rect l="l" t="t" r="r" b="b"/>
              <a:pathLst>
                <a:path w="13212" h="746" fill="none" extrusionOk="0">
                  <a:moveTo>
                    <a:pt x="0" y="0"/>
                  </a:moveTo>
                  <a:lnTo>
                    <a:pt x="0" y="0"/>
                  </a:lnTo>
                  <a:lnTo>
                    <a:pt x="0" y="426"/>
                  </a:lnTo>
                  <a:lnTo>
                    <a:pt x="0" y="426"/>
                  </a:lnTo>
                  <a:lnTo>
                    <a:pt x="13212" y="746"/>
                  </a:lnTo>
                  <a:lnTo>
                    <a:pt x="13212" y="53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1"/>
            <p:cNvSpPr/>
            <p:nvPr/>
          </p:nvSpPr>
          <p:spPr>
            <a:xfrm flipH="1">
              <a:off x="676575" y="3943700"/>
              <a:ext cx="125225" cy="125225"/>
            </a:xfrm>
            <a:custGeom>
              <a:avLst/>
              <a:gdLst/>
              <a:ahLst/>
              <a:cxnLst/>
              <a:rect l="l" t="t" r="r" b="b"/>
              <a:pathLst>
                <a:path w="5009" h="5009" extrusionOk="0">
                  <a:moveTo>
                    <a:pt x="1" y="1"/>
                  </a:moveTo>
                  <a:lnTo>
                    <a:pt x="959" y="4795"/>
                  </a:lnTo>
                  <a:lnTo>
                    <a:pt x="5008" y="5008"/>
                  </a:lnTo>
                  <a:lnTo>
                    <a:pt x="4688" y="1386"/>
                  </a:lnTo>
                  <a:lnTo>
                    <a:pt x="3730" y="1386"/>
                  </a:lnTo>
                  <a:lnTo>
                    <a:pt x="4688" y="4582"/>
                  </a:lnTo>
                  <a:lnTo>
                    <a:pt x="1705" y="4263"/>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1"/>
            <p:cNvSpPr/>
            <p:nvPr/>
          </p:nvSpPr>
          <p:spPr>
            <a:xfrm flipH="1">
              <a:off x="633975" y="3943700"/>
              <a:ext cx="82600" cy="34650"/>
            </a:xfrm>
            <a:custGeom>
              <a:avLst/>
              <a:gdLst/>
              <a:ahLst/>
              <a:cxnLst/>
              <a:rect l="l" t="t" r="r" b="b"/>
              <a:pathLst>
                <a:path w="3304" h="1386" extrusionOk="0">
                  <a:moveTo>
                    <a:pt x="1" y="1"/>
                  </a:moveTo>
                  <a:lnTo>
                    <a:pt x="1" y="1386"/>
                  </a:lnTo>
                  <a:lnTo>
                    <a:pt x="3197" y="1386"/>
                  </a:lnTo>
                  <a:lnTo>
                    <a:pt x="3304" y="214"/>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1"/>
            <p:cNvSpPr/>
            <p:nvPr/>
          </p:nvSpPr>
          <p:spPr>
            <a:xfrm flipH="1">
              <a:off x="716550" y="3943700"/>
              <a:ext cx="85250" cy="34650"/>
            </a:xfrm>
            <a:custGeom>
              <a:avLst/>
              <a:gdLst/>
              <a:ahLst/>
              <a:cxnLst/>
              <a:rect l="l" t="t" r="r" b="b"/>
              <a:pathLst>
                <a:path w="3410" h="1386" extrusionOk="0">
                  <a:moveTo>
                    <a:pt x="1" y="1"/>
                  </a:moveTo>
                  <a:lnTo>
                    <a:pt x="214" y="1386"/>
                  </a:lnTo>
                  <a:lnTo>
                    <a:pt x="3410" y="1386"/>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1"/>
            <p:cNvSpPr/>
            <p:nvPr/>
          </p:nvSpPr>
          <p:spPr>
            <a:xfrm flipH="1">
              <a:off x="668600" y="3618750"/>
              <a:ext cx="125200" cy="125225"/>
            </a:xfrm>
            <a:custGeom>
              <a:avLst/>
              <a:gdLst/>
              <a:ahLst/>
              <a:cxnLst/>
              <a:rect l="l" t="t" r="r" b="b"/>
              <a:pathLst>
                <a:path w="5008" h="5009" extrusionOk="0">
                  <a:moveTo>
                    <a:pt x="0" y="1"/>
                  </a:moveTo>
                  <a:lnTo>
                    <a:pt x="959" y="4795"/>
                  </a:lnTo>
                  <a:lnTo>
                    <a:pt x="5008" y="5008"/>
                  </a:lnTo>
                  <a:lnTo>
                    <a:pt x="4688" y="1492"/>
                  </a:lnTo>
                  <a:lnTo>
                    <a:pt x="3729" y="1492"/>
                  </a:lnTo>
                  <a:lnTo>
                    <a:pt x="4688" y="4582"/>
                  </a:lnTo>
                  <a:lnTo>
                    <a:pt x="1598" y="4262"/>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1"/>
            <p:cNvSpPr/>
            <p:nvPr/>
          </p:nvSpPr>
          <p:spPr>
            <a:xfrm flipH="1">
              <a:off x="625975" y="3618750"/>
              <a:ext cx="82600" cy="37325"/>
            </a:xfrm>
            <a:custGeom>
              <a:avLst/>
              <a:gdLst/>
              <a:ahLst/>
              <a:cxnLst/>
              <a:rect l="l" t="t" r="r" b="b"/>
              <a:pathLst>
                <a:path w="3304" h="1493" extrusionOk="0">
                  <a:moveTo>
                    <a:pt x="1" y="1"/>
                  </a:moveTo>
                  <a:lnTo>
                    <a:pt x="1" y="1492"/>
                  </a:lnTo>
                  <a:lnTo>
                    <a:pt x="3197" y="1492"/>
                  </a:lnTo>
                  <a:lnTo>
                    <a:pt x="3303" y="214"/>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1"/>
            <p:cNvSpPr/>
            <p:nvPr/>
          </p:nvSpPr>
          <p:spPr>
            <a:xfrm flipH="1">
              <a:off x="708550" y="3618750"/>
              <a:ext cx="85250" cy="37325"/>
            </a:xfrm>
            <a:custGeom>
              <a:avLst/>
              <a:gdLst/>
              <a:ahLst/>
              <a:cxnLst/>
              <a:rect l="l" t="t" r="r" b="b"/>
              <a:pathLst>
                <a:path w="3410" h="1493" extrusionOk="0">
                  <a:moveTo>
                    <a:pt x="0" y="1"/>
                  </a:moveTo>
                  <a:lnTo>
                    <a:pt x="213" y="1492"/>
                  </a:lnTo>
                  <a:lnTo>
                    <a:pt x="3410" y="1492"/>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1"/>
            <p:cNvSpPr/>
            <p:nvPr/>
          </p:nvSpPr>
          <p:spPr>
            <a:xfrm flipH="1">
              <a:off x="668600" y="4266000"/>
              <a:ext cx="125200" cy="111900"/>
            </a:xfrm>
            <a:custGeom>
              <a:avLst/>
              <a:gdLst/>
              <a:ahLst/>
              <a:cxnLst/>
              <a:rect l="l" t="t" r="r" b="b"/>
              <a:pathLst>
                <a:path w="5008" h="4476" extrusionOk="0">
                  <a:moveTo>
                    <a:pt x="0" y="1"/>
                  </a:moveTo>
                  <a:lnTo>
                    <a:pt x="959" y="4262"/>
                  </a:lnTo>
                  <a:lnTo>
                    <a:pt x="5008" y="4475"/>
                  </a:lnTo>
                  <a:lnTo>
                    <a:pt x="4688" y="1386"/>
                  </a:lnTo>
                  <a:lnTo>
                    <a:pt x="3729" y="1386"/>
                  </a:lnTo>
                  <a:lnTo>
                    <a:pt x="4688" y="4049"/>
                  </a:lnTo>
                  <a:lnTo>
                    <a:pt x="1598" y="3730"/>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flipH="1">
              <a:off x="625975" y="4266000"/>
              <a:ext cx="82600" cy="34650"/>
            </a:xfrm>
            <a:custGeom>
              <a:avLst/>
              <a:gdLst/>
              <a:ahLst/>
              <a:cxnLst/>
              <a:rect l="l" t="t" r="r" b="b"/>
              <a:pathLst>
                <a:path w="3304" h="1386" extrusionOk="0">
                  <a:moveTo>
                    <a:pt x="1" y="1"/>
                  </a:moveTo>
                  <a:lnTo>
                    <a:pt x="1" y="1386"/>
                  </a:lnTo>
                  <a:lnTo>
                    <a:pt x="3197" y="1386"/>
                  </a:lnTo>
                  <a:lnTo>
                    <a:pt x="3303" y="107"/>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1"/>
            <p:cNvSpPr/>
            <p:nvPr/>
          </p:nvSpPr>
          <p:spPr>
            <a:xfrm flipH="1">
              <a:off x="708550" y="4266000"/>
              <a:ext cx="85250" cy="34650"/>
            </a:xfrm>
            <a:custGeom>
              <a:avLst/>
              <a:gdLst/>
              <a:ahLst/>
              <a:cxnLst/>
              <a:rect l="l" t="t" r="r" b="b"/>
              <a:pathLst>
                <a:path w="3410" h="1386" extrusionOk="0">
                  <a:moveTo>
                    <a:pt x="0" y="1"/>
                  </a:moveTo>
                  <a:lnTo>
                    <a:pt x="213" y="1386"/>
                  </a:lnTo>
                  <a:lnTo>
                    <a:pt x="3410" y="1386"/>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1"/>
            <p:cNvSpPr/>
            <p:nvPr/>
          </p:nvSpPr>
          <p:spPr>
            <a:xfrm flipH="1">
              <a:off x="687250" y="4484425"/>
              <a:ext cx="271700" cy="125200"/>
            </a:xfrm>
            <a:custGeom>
              <a:avLst/>
              <a:gdLst/>
              <a:ahLst/>
              <a:cxnLst/>
              <a:rect l="l" t="t" r="r" b="b"/>
              <a:pathLst>
                <a:path w="10868" h="5008" extrusionOk="0">
                  <a:moveTo>
                    <a:pt x="746" y="0"/>
                  </a:moveTo>
                  <a:lnTo>
                    <a:pt x="0" y="5008"/>
                  </a:lnTo>
                  <a:lnTo>
                    <a:pt x="0" y="5008"/>
                  </a:lnTo>
                  <a:lnTo>
                    <a:pt x="10868" y="1811"/>
                  </a:lnTo>
                  <a:lnTo>
                    <a:pt x="1086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1"/>
            <p:cNvSpPr/>
            <p:nvPr/>
          </p:nvSpPr>
          <p:spPr>
            <a:xfrm flipH="1">
              <a:off x="1126725" y="3411000"/>
              <a:ext cx="199800" cy="2675"/>
            </a:xfrm>
            <a:custGeom>
              <a:avLst/>
              <a:gdLst/>
              <a:ahLst/>
              <a:cxnLst/>
              <a:rect l="l" t="t" r="r" b="b"/>
              <a:pathLst>
                <a:path w="7992" h="107" extrusionOk="0">
                  <a:moveTo>
                    <a:pt x="7991" y="0"/>
                  </a:moveTo>
                  <a:lnTo>
                    <a:pt x="0" y="107"/>
                  </a:lnTo>
                  <a:lnTo>
                    <a:pt x="0" y="107"/>
                  </a:lnTo>
                  <a:lnTo>
                    <a:pt x="7991" y="0"/>
                  </a:lnTo>
                  <a:lnTo>
                    <a:pt x="799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1"/>
            <p:cNvSpPr/>
            <p:nvPr/>
          </p:nvSpPr>
          <p:spPr>
            <a:xfrm flipH="1">
              <a:off x="1126725" y="3411000"/>
              <a:ext cx="199800" cy="2675"/>
            </a:xfrm>
            <a:custGeom>
              <a:avLst/>
              <a:gdLst/>
              <a:ahLst/>
              <a:cxnLst/>
              <a:rect l="l" t="t" r="r" b="b"/>
              <a:pathLst>
                <a:path w="7992" h="107" fill="none" extrusionOk="0">
                  <a:moveTo>
                    <a:pt x="7991" y="0"/>
                  </a:moveTo>
                  <a:lnTo>
                    <a:pt x="0" y="107"/>
                  </a:lnTo>
                  <a:lnTo>
                    <a:pt x="0" y="107"/>
                  </a:lnTo>
                  <a:lnTo>
                    <a:pt x="7991" y="0"/>
                  </a:lnTo>
                  <a:lnTo>
                    <a:pt x="79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1"/>
            <p:cNvSpPr/>
            <p:nvPr/>
          </p:nvSpPr>
          <p:spPr>
            <a:xfrm flipH="1">
              <a:off x="1126725" y="3411000"/>
              <a:ext cx="261075" cy="1235925"/>
            </a:xfrm>
            <a:custGeom>
              <a:avLst/>
              <a:gdLst/>
              <a:ahLst/>
              <a:cxnLst/>
              <a:rect l="l" t="t" r="r" b="b"/>
              <a:pathLst>
                <a:path w="10443" h="49437" extrusionOk="0">
                  <a:moveTo>
                    <a:pt x="10442" y="0"/>
                  </a:moveTo>
                  <a:lnTo>
                    <a:pt x="2451" y="107"/>
                  </a:lnTo>
                  <a:lnTo>
                    <a:pt x="1" y="49436"/>
                  </a:lnTo>
                  <a:lnTo>
                    <a:pt x="3517" y="49436"/>
                  </a:lnTo>
                  <a:lnTo>
                    <a:pt x="10442"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1"/>
            <p:cNvSpPr/>
            <p:nvPr/>
          </p:nvSpPr>
          <p:spPr>
            <a:xfrm flipH="1">
              <a:off x="1126725" y="3411000"/>
              <a:ext cx="261075" cy="1235925"/>
            </a:xfrm>
            <a:custGeom>
              <a:avLst/>
              <a:gdLst/>
              <a:ahLst/>
              <a:cxnLst/>
              <a:rect l="l" t="t" r="r" b="b"/>
              <a:pathLst>
                <a:path w="10443" h="49437" fill="none" extrusionOk="0">
                  <a:moveTo>
                    <a:pt x="10442" y="0"/>
                  </a:moveTo>
                  <a:lnTo>
                    <a:pt x="2451" y="107"/>
                  </a:lnTo>
                  <a:lnTo>
                    <a:pt x="1" y="49436"/>
                  </a:lnTo>
                  <a:lnTo>
                    <a:pt x="3517" y="49436"/>
                  </a:lnTo>
                  <a:lnTo>
                    <a:pt x="104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1"/>
            <p:cNvSpPr/>
            <p:nvPr/>
          </p:nvSpPr>
          <p:spPr>
            <a:xfrm flipH="1">
              <a:off x="1387775" y="3269825"/>
              <a:ext cx="1829900" cy="1377100"/>
            </a:xfrm>
            <a:custGeom>
              <a:avLst/>
              <a:gdLst/>
              <a:ahLst/>
              <a:cxnLst/>
              <a:rect l="l" t="t" r="r" b="b"/>
              <a:pathLst>
                <a:path w="73196" h="55084" extrusionOk="0">
                  <a:moveTo>
                    <a:pt x="0" y="0"/>
                  </a:moveTo>
                  <a:lnTo>
                    <a:pt x="3516" y="55083"/>
                  </a:lnTo>
                  <a:lnTo>
                    <a:pt x="71065" y="55083"/>
                  </a:lnTo>
                  <a:lnTo>
                    <a:pt x="731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1"/>
            <p:cNvSpPr/>
            <p:nvPr/>
          </p:nvSpPr>
          <p:spPr>
            <a:xfrm flipH="1">
              <a:off x="1387775" y="3269825"/>
              <a:ext cx="1829900" cy="1377100"/>
            </a:xfrm>
            <a:custGeom>
              <a:avLst/>
              <a:gdLst/>
              <a:ahLst/>
              <a:cxnLst/>
              <a:rect l="l" t="t" r="r" b="b"/>
              <a:pathLst>
                <a:path w="73196" h="55084" fill="none" extrusionOk="0">
                  <a:moveTo>
                    <a:pt x="0" y="0"/>
                  </a:moveTo>
                  <a:lnTo>
                    <a:pt x="3516" y="55083"/>
                  </a:lnTo>
                  <a:lnTo>
                    <a:pt x="71065" y="55083"/>
                  </a:lnTo>
                  <a:lnTo>
                    <a:pt x="731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1"/>
            <p:cNvSpPr/>
            <p:nvPr/>
          </p:nvSpPr>
          <p:spPr>
            <a:xfrm flipH="1">
              <a:off x="1387775" y="3269825"/>
              <a:ext cx="5350" cy="146525"/>
            </a:xfrm>
            <a:custGeom>
              <a:avLst/>
              <a:gdLst/>
              <a:ahLst/>
              <a:cxnLst/>
              <a:rect l="l" t="t" r="r" b="b"/>
              <a:pathLst>
                <a:path w="214" h="5861" extrusionOk="0">
                  <a:moveTo>
                    <a:pt x="214" y="0"/>
                  </a:moveTo>
                  <a:lnTo>
                    <a:pt x="1" y="5860"/>
                  </a:lnTo>
                  <a:lnTo>
                    <a:pt x="1" y="5860"/>
                  </a:lnTo>
                  <a:lnTo>
                    <a:pt x="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1"/>
            <p:cNvSpPr/>
            <p:nvPr/>
          </p:nvSpPr>
          <p:spPr>
            <a:xfrm flipH="1">
              <a:off x="1387775" y="3269825"/>
              <a:ext cx="5350" cy="146525"/>
            </a:xfrm>
            <a:custGeom>
              <a:avLst/>
              <a:gdLst/>
              <a:ahLst/>
              <a:cxnLst/>
              <a:rect l="l" t="t" r="r" b="b"/>
              <a:pathLst>
                <a:path w="214" h="5861" fill="none" extrusionOk="0">
                  <a:moveTo>
                    <a:pt x="214" y="0"/>
                  </a:moveTo>
                  <a:lnTo>
                    <a:pt x="1" y="5860"/>
                  </a:lnTo>
                  <a:lnTo>
                    <a:pt x="1" y="5860"/>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1"/>
            <p:cNvSpPr/>
            <p:nvPr/>
          </p:nvSpPr>
          <p:spPr>
            <a:xfrm flipH="1">
              <a:off x="1393100" y="3416325"/>
              <a:ext cx="10675" cy="266375"/>
            </a:xfrm>
            <a:custGeom>
              <a:avLst/>
              <a:gdLst/>
              <a:ahLst/>
              <a:cxnLst/>
              <a:rect l="l" t="t" r="r" b="b"/>
              <a:pathLst>
                <a:path w="427" h="10655" extrusionOk="0">
                  <a:moveTo>
                    <a:pt x="427" y="0"/>
                  </a:moveTo>
                  <a:lnTo>
                    <a:pt x="427" y="0"/>
                  </a:lnTo>
                  <a:lnTo>
                    <a:pt x="1" y="10655"/>
                  </a:lnTo>
                  <a:lnTo>
                    <a:pt x="1" y="10655"/>
                  </a:lnTo>
                  <a:lnTo>
                    <a:pt x="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1"/>
            <p:cNvSpPr/>
            <p:nvPr/>
          </p:nvSpPr>
          <p:spPr>
            <a:xfrm flipH="1">
              <a:off x="1393100" y="3416325"/>
              <a:ext cx="10675" cy="266375"/>
            </a:xfrm>
            <a:custGeom>
              <a:avLst/>
              <a:gdLst/>
              <a:ahLst/>
              <a:cxnLst/>
              <a:rect l="l" t="t" r="r" b="b"/>
              <a:pathLst>
                <a:path w="427" h="10655" fill="none" extrusionOk="0">
                  <a:moveTo>
                    <a:pt x="427" y="0"/>
                  </a:moveTo>
                  <a:lnTo>
                    <a:pt x="427" y="0"/>
                  </a:lnTo>
                  <a:lnTo>
                    <a:pt x="1" y="10655"/>
                  </a:lnTo>
                  <a:lnTo>
                    <a:pt x="1" y="10655"/>
                  </a:lnTo>
                  <a:lnTo>
                    <a:pt x="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flipH="1">
              <a:off x="1387775" y="3269825"/>
              <a:ext cx="609975" cy="412875"/>
            </a:xfrm>
            <a:custGeom>
              <a:avLst/>
              <a:gdLst/>
              <a:ahLst/>
              <a:cxnLst/>
              <a:rect l="l" t="t" r="r" b="b"/>
              <a:pathLst>
                <a:path w="24399" h="16515" extrusionOk="0">
                  <a:moveTo>
                    <a:pt x="746" y="0"/>
                  </a:moveTo>
                  <a:lnTo>
                    <a:pt x="0" y="13425"/>
                  </a:lnTo>
                  <a:lnTo>
                    <a:pt x="23760" y="16515"/>
                  </a:lnTo>
                  <a:lnTo>
                    <a:pt x="24186" y="5860"/>
                  </a:lnTo>
                  <a:lnTo>
                    <a:pt x="24399"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1"/>
            <p:cNvSpPr/>
            <p:nvPr/>
          </p:nvSpPr>
          <p:spPr>
            <a:xfrm flipH="1">
              <a:off x="1387775" y="3269825"/>
              <a:ext cx="609975" cy="412875"/>
            </a:xfrm>
            <a:custGeom>
              <a:avLst/>
              <a:gdLst/>
              <a:ahLst/>
              <a:cxnLst/>
              <a:rect l="l" t="t" r="r" b="b"/>
              <a:pathLst>
                <a:path w="24399" h="16515" fill="none" extrusionOk="0">
                  <a:moveTo>
                    <a:pt x="24399" y="0"/>
                  </a:moveTo>
                  <a:lnTo>
                    <a:pt x="746" y="0"/>
                  </a:lnTo>
                  <a:lnTo>
                    <a:pt x="0" y="13425"/>
                  </a:lnTo>
                  <a:lnTo>
                    <a:pt x="23760" y="16515"/>
                  </a:lnTo>
                  <a:lnTo>
                    <a:pt x="24186" y="5860"/>
                  </a:lnTo>
                  <a:lnTo>
                    <a:pt x="243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1"/>
            <p:cNvSpPr/>
            <p:nvPr/>
          </p:nvSpPr>
          <p:spPr>
            <a:xfrm flipH="1">
              <a:off x="1318500"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1"/>
            <p:cNvSpPr/>
            <p:nvPr/>
          </p:nvSpPr>
          <p:spPr>
            <a:xfrm flipH="1">
              <a:off x="1936475" y="3157950"/>
              <a:ext cx="2053650" cy="111900"/>
            </a:xfrm>
            <a:custGeom>
              <a:avLst/>
              <a:gdLst/>
              <a:ahLst/>
              <a:cxnLst/>
              <a:rect l="l" t="t" r="r" b="b"/>
              <a:pathLst>
                <a:path w="82146" h="4476" extrusionOk="0">
                  <a:moveTo>
                    <a:pt x="82146" y="1"/>
                  </a:moveTo>
                  <a:lnTo>
                    <a:pt x="1" y="1492"/>
                  </a:lnTo>
                  <a:lnTo>
                    <a:pt x="1" y="4475"/>
                  </a:lnTo>
                  <a:lnTo>
                    <a:pt x="82146" y="4475"/>
                  </a:lnTo>
                  <a:lnTo>
                    <a:pt x="821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1"/>
            <p:cNvSpPr/>
            <p:nvPr/>
          </p:nvSpPr>
          <p:spPr>
            <a:xfrm flipH="1">
              <a:off x="1936475" y="3157950"/>
              <a:ext cx="2053650" cy="111900"/>
            </a:xfrm>
            <a:custGeom>
              <a:avLst/>
              <a:gdLst/>
              <a:ahLst/>
              <a:cxnLst/>
              <a:rect l="l" t="t" r="r" b="b"/>
              <a:pathLst>
                <a:path w="82146" h="4476" fill="none" extrusionOk="0">
                  <a:moveTo>
                    <a:pt x="1" y="1492"/>
                  </a:moveTo>
                  <a:lnTo>
                    <a:pt x="82146" y="1"/>
                  </a:lnTo>
                  <a:lnTo>
                    <a:pt x="82146" y="4475"/>
                  </a:lnTo>
                  <a:lnTo>
                    <a:pt x="1" y="4475"/>
                  </a:lnTo>
                  <a:lnTo>
                    <a:pt x="1" y="14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1"/>
            <p:cNvSpPr/>
            <p:nvPr/>
          </p:nvSpPr>
          <p:spPr>
            <a:xfrm flipH="1">
              <a:off x="2048325" y="3269825"/>
              <a:ext cx="1829925" cy="1377100"/>
            </a:xfrm>
            <a:custGeom>
              <a:avLst/>
              <a:gdLst/>
              <a:ahLst/>
              <a:cxnLst/>
              <a:rect l="l" t="t" r="r" b="b"/>
              <a:pathLst>
                <a:path w="73197" h="55084" extrusionOk="0">
                  <a:moveTo>
                    <a:pt x="1" y="0"/>
                  </a:moveTo>
                  <a:lnTo>
                    <a:pt x="3410" y="55083"/>
                  </a:lnTo>
                  <a:lnTo>
                    <a:pt x="71065" y="55083"/>
                  </a:lnTo>
                  <a:lnTo>
                    <a:pt x="7319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1"/>
            <p:cNvSpPr/>
            <p:nvPr/>
          </p:nvSpPr>
          <p:spPr>
            <a:xfrm flipH="1">
              <a:off x="2048325" y="3269825"/>
              <a:ext cx="1829925" cy="1377100"/>
            </a:xfrm>
            <a:custGeom>
              <a:avLst/>
              <a:gdLst/>
              <a:ahLst/>
              <a:cxnLst/>
              <a:rect l="l" t="t" r="r" b="b"/>
              <a:pathLst>
                <a:path w="73197" h="55084" fill="none" extrusionOk="0">
                  <a:moveTo>
                    <a:pt x="1" y="0"/>
                  </a:moveTo>
                  <a:lnTo>
                    <a:pt x="3410" y="55083"/>
                  </a:lnTo>
                  <a:lnTo>
                    <a:pt x="71065" y="55083"/>
                  </a:lnTo>
                  <a:lnTo>
                    <a:pt x="73196"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1"/>
            <p:cNvSpPr/>
            <p:nvPr/>
          </p:nvSpPr>
          <p:spPr>
            <a:xfrm flipH="1">
              <a:off x="3875550" y="3269825"/>
              <a:ext cx="2700" cy="50625"/>
            </a:xfrm>
            <a:custGeom>
              <a:avLst/>
              <a:gdLst/>
              <a:ahLst/>
              <a:cxnLst/>
              <a:rect l="l" t="t" r="r" b="b"/>
              <a:pathLst>
                <a:path w="108" h="2025" extrusionOk="0">
                  <a:moveTo>
                    <a:pt x="1" y="0"/>
                  </a:moveTo>
                  <a:lnTo>
                    <a:pt x="1" y="2025"/>
                  </a:lnTo>
                  <a:lnTo>
                    <a:pt x="107" y="202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1"/>
            <p:cNvSpPr/>
            <p:nvPr/>
          </p:nvSpPr>
          <p:spPr>
            <a:xfrm flipH="1">
              <a:off x="3875550" y="3269825"/>
              <a:ext cx="2700" cy="50625"/>
            </a:xfrm>
            <a:custGeom>
              <a:avLst/>
              <a:gdLst/>
              <a:ahLst/>
              <a:cxnLst/>
              <a:rect l="l" t="t" r="r" b="b"/>
              <a:pathLst>
                <a:path w="108" h="2025" fill="none" extrusionOk="0">
                  <a:moveTo>
                    <a:pt x="1" y="0"/>
                  </a:moveTo>
                  <a:lnTo>
                    <a:pt x="1" y="0"/>
                  </a:lnTo>
                  <a:lnTo>
                    <a:pt x="1" y="2025"/>
                  </a:lnTo>
                  <a:lnTo>
                    <a:pt x="107" y="202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1"/>
            <p:cNvSpPr/>
            <p:nvPr/>
          </p:nvSpPr>
          <p:spPr>
            <a:xfrm flipH="1">
              <a:off x="2048325" y="3269825"/>
              <a:ext cx="1829925" cy="101225"/>
            </a:xfrm>
            <a:custGeom>
              <a:avLst/>
              <a:gdLst/>
              <a:ahLst/>
              <a:cxnLst/>
              <a:rect l="l" t="t" r="r" b="b"/>
              <a:pathLst>
                <a:path w="73197" h="4049" extrusionOk="0">
                  <a:moveTo>
                    <a:pt x="1" y="0"/>
                  </a:moveTo>
                  <a:lnTo>
                    <a:pt x="107" y="2025"/>
                  </a:lnTo>
                  <a:lnTo>
                    <a:pt x="72983" y="4049"/>
                  </a:lnTo>
                  <a:lnTo>
                    <a:pt x="73196"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1"/>
            <p:cNvSpPr/>
            <p:nvPr/>
          </p:nvSpPr>
          <p:spPr>
            <a:xfrm flipH="1">
              <a:off x="1225275" y="3157950"/>
              <a:ext cx="711225" cy="111900"/>
            </a:xfrm>
            <a:custGeom>
              <a:avLst/>
              <a:gdLst/>
              <a:ahLst/>
              <a:cxnLst/>
              <a:rect l="l" t="t" r="r" b="b"/>
              <a:pathLst>
                <a:path w="28449" h="4476" extrusionOk="0">
                  <a:moveTo>
                    <a:pt x="1" y="1"/>
                  </a:moveTo>
                  <a:lnTo>
                    <a:pt x="1" y="4475"/>
                  </a:lnTo>
                  <a:lnTo>
                    <a:pt x="28448" y="4475"/>
                  </a:lnTo>
                  <a:lnTo>
                    <a:pt x="28448" y="2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1"/>
            <p:cNvSpPr/>
            <p:nvPr/>
          </p:nvSpPr>
          <p:spPr>
            <a:xfrm flipH="1">
              <a:off x="1979075"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1"/>
            <p:cNvSpPr/>
            <p:nvPr/>
          </p:nvSpPr>
          <p:spPr>
            <a:xfrm flipH="1">
              <a:off x="1979075" y="3269825"/>
              <a:ext cx="122550" cy="1377100"/>
            </a:xfrm>
            <a:custGeom>
              <a:avLst/>
              <a:gdLst/>
              <a:ahLst/>
              <a:cxnLst/>
              <a:rect l="l" t="t" r="r" b="b"/>
              <a:pathLst>
                <a:path w="4902" h="55084" fill="none" extrusionOk="0">
                  <a:moveTo>
                    <a:pt x="2131" y="0"/>
                  </a:moveTo>
                  <a:lnTo>
                    <a:pt x="4901" y="0"/>
                  </a:lnTo>
                  <a:lnTo>
                    <a:pt x="2131" y="55083"/>
                  </a:lnTo>
                  <a:lnTo>
                    <a:pt x="0" y="55083"/>
                  </a:lnTo>
                  <a:lnTo>
                    <a:pt x="21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flipH="1">
              <a:off x="2074975" y="3941050"/>
              <a:ext cx="1281200" cy="705875"/>
            </a:xfrm>
            <a:custGeom>
              <a:avLst/>
              <a:gdLst/>
              <a:ahLst/>
              <a:cxnLst/>
              <a:rect l="l" t="t" r="r" b="b"/>
              <a:pathLst>
                <a:path w="51248" h="28235" extrusionOk="0">
                  <a:moveTo>
                    <a:pt x="51248" y="0"/>
                  </a:moveTo>
                  <a:lnTo>
                    <a:pt x="49117" y="213"/>
                  </a:lnTo>
                  <a:lnTo>
                    <a:pt x="47092" y="640"/>
                  </a:lnTo>
                  <a:lnTo>
                    <a:pt x="44962" y="1172"/>
                  </a:lnTo>
                  <a:lnTo>
                    <a:pt x="42831" y="1705"/>
                  </a:lnTo>
                  <a:lnTo>
                    <a:pt x="40593" y="2451"/>
                  </a:lnTo>
                  <a:lnTo>
                    <a:pt x="38462" y="3303"/>
                  </a:lnTo>
                  <a:lnTo>
                    <a:pt x="36225" y="4155"/>
                  </a:lnTo>
                  <a:lnTo>
                    <a:pt x="34094" y="5221"/>
                  </a:lnTo>
                  <a:lnTo>
                    <a:pt x="29726" y="7352"/>
                  </a:lnTo>
                  <a:lnTo>
                    <a:pt x="25571" y="9696"/>
                  </a:lnTo>
                  <a:lnTo>
                    <a:pt x="21522" y="12146"/>
                  </a:lnTo>
                  <a:lnTo>
                    <a:pt x="17580" y="14597"/>
                  </a:lnTo>
                  <a:lnTo>
                    <a:pt x="13957" y="17154"/>
                  </a:lnTo>
                  <a:lnTo>
                    <a:pt x="10655" y="19604"/>
                  </a:lnTo>
                  <a:lnTo>
                    <a:pt x="7671" y="21842"/>
                  </a:lnTo>
                  <a:lnTo>
                    <a:pt x="5114" y="23759"/>
                  </a:lnTo>
                  <a:lnTo>
                    <a:pt x="1385" y="26849"/>
                  </a:lnTo>
                  <a:lnTo>
                    <a:pt x="0" y="28021"/>
                  </a:lnTo>
                  <a:lnTo>
                    <a:pt x="213" y="28234"/>
                  </a:lnTo>
                  <a:lnTo>
                    <a:pt x="1598" y="27062"/>
                  </a:lnTo>
                  <a:lnTo>
                    <a:pt x="5327" y="24079"/>
                  </a:lnTo>
                  <a:lnTo>
                    <a:pt x="7884" y="22055"/>
                  </a:lnTo>
                  <a:lnTo>
                    <a:pt x="10761" y="19817"/>
                  </a:lnTo>
                  <a:lnTo>
                    <a:pt x="14171" y="17473"/>
                  </a:lnTo>
                  <a:lnTo>
                    <a:pt x="17793" y="14916"/>
                  </a:lnTo>
                  <a:lnTo>
                    <a:pt x="21629" y="12466"/>
                  </a:lnTo>
                  <a:lnTo>
                    <a:pt x="25677" y="9909"/>
                  </a:lnTo>
                  <a:lnTo>
                    <a:pt x="29832" y="7671"/>
                  </a:lnTo>
                  <a:lnTo>
                    <a:pt x="34201" y="5434"/>
                  </a:lnTo>
                  <a:lnTo>
                    <a:pt x="36332" y="4475"/>
                  </a:lnTo>
                  <a:lnTo>
                    <a:pt x="38569" y="3623"/>
                  </a:lnTo>
                  <a:lnTo>
                    <a:pt x="40700" y="2770"/>
                  </a:lnTo>
                  <a:lnTo>
                    <a:pt x="42831" y="2025"/>
                  </a:lnTo>
                  <a:lnTo>
                    <a:pt x="44962" y="1492"/>
                  </a:lnTo>
                  <a:lnTo>
                    <a:pt x="47092" y="959"/>
                  </a:lnTo>
                  <a:lnTo>
                    <a:pt x="49223" y="533"/>
                  </a:lnTo>
                  <a:lnTo>
                    <a:pt x="51248" y="320"/>
                  </a:lnTo>
                  <a:lnTo>
                    <a:pt x="51248" y="107"/>
                  </a:lnTo>
                  <a:lnTo>
                    <a:pt x="51248" y="0"/>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1"/>
            <p:cNvSpPr/>
            <p:nvPr/>
          </p:nvSpPr>
          <p:spPr>
            <a:xfrm flipH="1">
              <a:off x="2074975" y="3941050"/>
              <a:ext cx="1281200" cy="705875"/>
            </a:xfrm>
            <a:custGeom>
              <a:avLst/>
              <a:gdLst/>
              <a:ahLst/>
              <a:cxnLst/>
              <a:rect l="l" t="t" r="r" b="b"/>
              <a:pathLst>
                <a:path w="51248" h="28235" fill="none" extrusionOk="0">
                  <a:moveTo>
                    <a:pt x="51248" y="0"/>
                  </a:moveTo>
                  <a:lnTo>
                    <a:pt x="51248" y="0"/>
                  </a:lnTo>
                  <a:lnTo>
                    <a:pt x="49117" y="213"/>
                  </a:lnTo>
                  <a:lnTo>
                    <a:pt x="47092" y="640"/>
                  </a:lnTo>
                  <a:lnTo>
                    <a:pt x="44962" y="1172"/>
                  </a:lnTo>
                  <a:lnTo>
                    <a:pt x="42831" y="1705"/>
                  </a:lnTo>
                  <a:lnTo>
                    <a:pt x="40593" y="2451"/>
                  </a:lnTo>
                  <a:lnTo>
                    <a:pt x="38462" y="3303"/>
                  </a:lnTo>
                  <a:lnTo>
                    <a:pt x="36225" y="4155"/>
                  </a:lnTo>
                  <a:lnTo>
                    <a:pt x="34094" y="5221"/>
                  </a:lnTo>
                  <a:lnTo>
                    <a:pt x="29726" y="7352"/>
                  </a:lnTo>
                  <a:lnTo>
                    <a:pt x="25571" y="9696"/>
                  </a:lnTo>
                  <a:lnTo>
                    <a:pt x="21522" y="12146"/>
                  </a:lnTo>
                  <a:lnTo>
                    <a:pt x="17580" y="14597"/>
                  </a:lnTo>
                  <a:lnTo>
                    <a:pt x="13957" y="17154"/>
                  </a:lnTo>
                  <a:lnTo>
                    <a:pt x="10655" y="19604"/>
                  </a:lnTo>
                  <a:lnTo>
                    <a:pt x="7671" y="21842"/>
                  </a:lnTo>
                  <a:lnTo>
                    <a:pt x="5114" y="23759"/>
                  </a:lnTo>
                  <a:lnTo>
                    <a:pt x="1385" y="26849"/>
                  </a:lnTo>
                  <a:lnTo>
                    <a:pt x="0" y="28021"/>
                  </a:lnTo>
                  <a:lnTo>
                    <a:pt x="213" y="28234"/>
                  </a:lnTo>
                  <a:lnTo>
                    <a:pt x="213" y="28234"/>
                  </a:lnTo>
                  <a:lnTo>
                    <a:pt x="1598" y="27062"/>
                  </a:lnTo>
                  <a:lnTo>
                    <a:pt x="5327" y="24079"/>
                  </a:lnTo>
                  <a:lnTo>
                    <a:pt x="7884" y="22055"/>
                  </a:lnTo>
                  <a:lnTo>
                    <a:pt x="10761" y="19817"/>
                  </a:lnTo>
                  <a:lnTo>
                    <a:pt x="14171" y="17473"/>
                  </a:lnTo>
                  <a:lnTo>
                    <a:pt x="17793" y="14916"/>
                  </a:lnTo>
                  <a:lnTo>
                    <a:pt x="21629" y="12466"/>
                  </a:lnTo>
                  <a:lnTo>
                    <a:pt x="25677" y="9909"/>
                  </a:lnTo>
                  <a:lnTo>
                    <a:pt x="29832" y="7671"/>
                  </a:lnTo>
                  <a:lnTo>
                    <a:pt x="34201" y="5434"/>
                  </a:lnTo>
                  <a:lnTo>
                    <a:pt x="36332" y="4475"/>
                  </a:lnTo>
                  <a:lnTo>
                    <a:pt x="38569" y="3623"/>
                  </a:lnTo>
                  <a:lnTo>
                    <a:pt x="40700" y="2770"/>
                  </a:lnTo>
                  <a:lnTo>
                    <a:pt x="42831" y="2025"/>
                  </a:lnTo>
                  <a:lnTo>
                    <a:pt x="44962" y="1492"/>
                  </a:lnTo>
                  <a:lnTo>
                    <a:pt x="47092" y="959"/>
                  </a:lnTo>
                  <a:lnTo>
                    <a:pt x="49223" y="533"/>
                  </a:lnTo>
                  <a:lnTo>
                    <a:pt x="51248" y="320"/>
                  </a:lnTo>
                  <a:lnTo>
                    <a:pt x="51248" y="107"/>
                  </a:lnTo>
                  <a:lnTo>
                    <a:pt x="51248" y="0"/>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1"/>
            <p:cNvSpPr/>
            <p:nvPr/>
          </p:nvSpPr>
          <p:spPr>
            <a:xfrm flipH="1">
              <a:off x="2074975" y="3943700"/>
              <a:ext cx="25" cy="5350"/>
            </a:xfrm>
            <a:custGeom>
              <a:avLst/>
              <a:gdLst/>
              <a:ahLst/>
              <a:cxnLst/>
              <a:rect l="l" t="t" r="r" b="b"/>
              <a:pathLst>
                <a:path w="1" h="214" extrusionOk="0">
                  <a:moveTo>
                    <a:pt x="1" y="1"/>
                  </a:moveTo>
                  <a:lnTo>
                    <a:pt x="1" y="214"/>
                  </a:lnTo>
                  <a:lnTo>
                    <a:pt x="1" y="214"/>
                  </a:lnTo>
                  <a:lnTo>
                    <a:pt x="1" y="214"/>
                  </a:lnTo>
                  <a:lnTo>
                    <a:pt x="1"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1"/>
            <p:cNvSpPr/>
            <p:nvPr/>
          </p:nvSpPr>
          <p:spPr>
            <a:xfrm flipH="1">
              <a:off x="2074975" y="3943700"/>
              <a:ext cx="25" cy="5350"/>
            </a:xfrm>
            <a:custGeom>
              <a:avLst/>
              <a:gdLst/>
              <a:ahLst/>
              <a:cxnLst/>
              <a:rect l="l" t="t" r="r" b="b"/>
              <a:pathLst>
                <a:path w="1" h="214" fill="none" extrusionOk="0">
                  <a:moveTo>
                    <a:pt x="1" y="1"/>
                  </a:moveTo>
                  <a:lnTo>
                    <a:pt x="1" y="214"/>
                  </a:lnTo>
                  <a:lnTo>
                    <a:pt x="1" y="214"/>
                  </a:lnTo>
                  <a:lnTo>
                    <a:pt x="1" y="21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1"/>
            <p:cNvSpPr/>
            <p:nvPr/>
          </p:nvSpPr>
          <p:spPr>
            <a:xfrm flipH="1">
              <a:off x="3627850" y="4646900"/>
              <a:ext cx="5350" cy="2675"/>
            </a:xfrm>
            <a:custGeom>
              <a:avLst/>
              <a:gdLst/>
              <a:ahLst/>
              <a:cxnLst/>
              <a:rect l="l" t="t" r="r" b="b"/>
              <a:pathLst>
                <a:path w="214" h="107" extrusionOk="0">
                  <a:moveTo>
                    <a:pt x="1" y="0"/>
                  </a:moveTo>
                  <a:lnTo>
                    <a:pt x="107" y="107"/>
                  </a:lnTo>
                  <a:lnTo>
                    <a:pt x="214"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1"/>
            <p:cNvSpPr/>
            <p:nvPr/>
          </p:nvSpPr>
          <p:spPr>
            <a:xfrm flipH="1">
              <a:off x="3627850" y="4646900"/>
              <a:ext cx="5350" cy="2675"/>
            </a:xfrm>
            <a:custGeom>
              <a:avLst/>
              <a:gdLst/>
              <a:ahLst/>
              <a:cxnLst/>
              <a:rect l="l" t="t" r="r" b="b"/>
              <a:pathLst>
                <a:path w="214" h="107" fill="none" extrusionOk="0">
                  <a:moveTo>
                    <a:pt x="214" y="0"/>
                  </a:moveTo>
                  <a:lnTo>
                    <a:pt x="1" y="0"/>
                  </a:lnTo>
                  <a:lnTo>
                    <a:pt x="107" y="107"/>
                  </a:lnTo>
                  <a:lnTo>
                    <a:pt x="107" y="10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1"/>
            <p:cNvSpPr/>
            <p:nvPr/>
          </p:nvSpPr>
          <p:spPr>
            <a:xfrm flipH="1">
              <a:off x="2056325" y="3466925"/>
              <a:ext cx="1582200" cy="1180000"/>
            </a:xfrm>
            <a:custGeom>
              <a:avLst/>
              <a:gdLst/>
              <a:ahLst/>
              <a:cxnLst/>
              <a:rect l="l" t="t" r="r" b="b"/>
              <a:pathLst>
                <a:path w="63288" h="47200" extrusionOk="0">
                  <a:moveTo>
                    <a:pt x="63287" y="1"/>
                  </a:moveTo>
                  <a:lnTo>
                    <a:pt x="61796" y="107"/>
                  </a:lnTo>
                  <a:lnTo>
                    <a:pt x="60304" y="214"/>
                  </a:lnTo>
                  <a:lnTo>
                    <a:pt x="58813" y="427"/>
                  </a:lnTo>
                  <a:lnTo>
                    <a:pt x="57321" y="640"/>
                  </a:lnTo>
                  <a:lnTo>
                    <a:pt x="54444" y="1386"/>
                  </a:lnTo>
                  <a:lnTo>
                    <a:pt x="51461" y="2345"/>
                  </a:lnTo>
                  <a:lnTo>
                    <a:pt x="48584" y="3410"/>
                  </a:lnTo>
                  <a:lnTo>
                    <a:pt x="45708" y="4795"/>
                  </a:lnTo>
                  <a:lnTo>
                    <a:pt x="42831" y="6287"/>
                  </a:lnTo>
                  <a:lnTo>
                    <a:pt x="39954" y="7991"/>
                  </a:lnTo>
                  <a:lnTo>
                    <a:pt x="37291" y="9696"/>
                  </a:lnTo>
                  <a:lnTo>
                    <a:pt x="34521" y="11614"/>
                  </a:lnTo>
                  <a:lnTo>
                    <a:pt x="31964" y="13532"/>
                  </a:lnTo>
                  <a:lnTo>
                    <a:pt x="29407" y="15556"/>
                  </a:lnTo>
                  <a:lnTo>
                    <a:pt x="26956" y="17580"/>
                  </a:lnTo>
                  <a:lnTo>
                    <a:pt x="24612" y="19605"/>
                  </a:lnTo>
                  <a:lnTo>
                    <a:pt x="20244" y="23760"/>
                  </a:lnTo>
                  <a:lnTo>
                    <a:pt x="15982" y="28021"/>
                  </a:lnTo>
                  <a:lnTo>
                    <a:pt x="12147" y="32283"/>
                  </a:lnTo>
                  <a:lnTo>
                    <a:pt x="8631" y="36225"/>
                  </a:lnTo>
                  <a:lnTo>
                    <a:pt x="5754" y="39741"/>
                  </a:lnTo>
                  <a:lnTo>
                    <a:pt x="3410" y="42724"/>
                  </a:lnTo>
                  <a:lnTo>
                    <a:pt x="1599" y="45068"/>
                  </a:lnTo>
                  <a:lnTo>
                    <a:pt x="1" y="47093"/>
                  </a:lnTo>
                  <a:lnTo>
                    <a:pt x="214" y="47199"/>
                  </a:lnTo>
                  <a:lnTo>
                    <a:pt x="427" y="47199"/>
                  </a:lnTo>
                  <a:lnTo>
                    <a:pt x="2238" y="44642"/>
                  </a:lnTo>
                  <a:lnTo>
                    <a:pt x="4156" y="42298"/>
                  </a:lnTo>
                  <a:lnTo>
                    <a:pt x="6500" y="39315"/>
                  </a:lnTo>
                  <a:lnTo>
                    <a:pt x="9376" y="35906"/>
                  </a:lnTo>
                  <a:lnTo>
                    <a:pt x="12679" y="32070"/>
                  </a:lnTo>
                  <a:lnTo>
                    <a:pt x="16408" y="28021"/>
                  </a:lnTo>
                  <a:lnTo>
                    <a:pt x="20457" y="23973"/>
                  </a:lnTo>
                  <a:lnTo>
                    <a:pt x="24825" y="19924"/>
                  </a:lnTo>
                  <a:lnTo>
                    <a:pt x="27169" y="17793"/>
                  </a:lnTo>
                  <a:lnTo>
                    <a:pt x="29620" y="15769"/>
                  </a:lnTo>
                  <a:lnTo>
                    <a:pt x="32070" y="13745"/>
                  </a:lnTo>
                  <a:lnTo>
                    <a:pt x="34734" y="11827"/>
                  </a:lnTo>
                  <a:lnTo>
                    <a:pt x="37397" y="10016"/>
                  </a:lnTo>
                  <a:lnTo>
                    <a:pt x="40168" y="8204"/>
                  </a:lnTo>
                  <a:lnTo>
                    <a:pt x="42938" y="6606"/>
                  </a:lnTo>
                  <a:lnTo>
                    <a:pt x="45814" y="5115"/>
                  </a:lnTo>
                  <a:lnTo>
                    <a:pt x="48691" y="3730"/>
                  </a:lnTo>
                  <a:lnTo>
                    <a:pt x="51568" y="2664"/>
                  </a:lnTo>
                  <a:lnTo>
                    <a:pt x="54444" y="1705"/>
                  </a:lnTo>
                  <a:lnTo>
                    <a:pt x="57428" y="959"/>
                  </a:lnTo>
                  <a:lnTo>
                    <a:pt x="58919" y="746"/>
                  </a:lnTo>
                  <a:lnTo>
                    <a:pt x="60304" y="533"/>
                  </a:lnTo>
                  <a:lnTo>
                    <a:pt x="61796" y="427"/>
                  </a:lnTo>
                  <a:lnTo>
                    <a:pt x="63287" y="320"/>
                  </a:lnTo>
                  <a:lnTo>
                    <a:pt x="63287" y="214"/>
                  </a:lnTo>
                  <a:lnTo>
                    <a:pt x="63287"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1"/>
            <p:cNvSpPr/>
            <p:nvPr/>
          </p:nvSpPr>
          <p:spPr>
            <a:xfrm flipH="1">
              <a:off x="2056325" y="3466925"/>
              <a:ext cx="1582200" cy="1180000"/>
            </a:xfrm>
            <a:custGeom>
              <a:avLst/>
              <a:gdLst/>
              <a:ahLst/>
              <a:cxnLst/>
              <a:rect l="l" t="t" r="r" b="b"/>
              <a:pathLst>
                <a:path w="63288" h="47200" fill="none" extrusionOk="0">
                  <a:moveTo>
                    <a:pt x="63287" y="1"/>
                  </a:moveTo>
                  <a:lnTo>
                    <a:pt x="63287" y="1"/>
                  </a:lnTo>
                  <a:lnTo>
                    <a:pt x="61796" y="107"/>
                  </a:lnTo>
                  <a:lnTo>
                    <a:pt x="60304" y="214"/>
                  </a:lnTo>
                  <a:lnTo>
                    <a:pt x="58813" y="427"/>
                  </a:lnTo>
                  <a:lnTo>
                    <a:pt x="57321" y="640"/>
                  </a:lnTo>
                  <a:lnTo>
                    <a:pt x="54444" y="1386"/>
                  </a:lnTo>
                  <a:lnTo>
                    <a:pt x="51461" y="2345"/>
                  </a:lnTo>
                  <a:lnTo>
                    <a:pt x="48584" y="3410"/>
                  </a:lnTo>
                  <a:lnTo>
                    <a:pt x="45708" y="4795"/>
                  </a:lnTo>
                  <a:lnTo>
                    <a:pt x="42831" y="6287"/>
                  </a:lnTo>
                  <a:lnTo>
                    <a:pt x="39954" y="7991"/>
                  </a:lnTo>
                  <a:lnTo>
                    <a:pt x="37291" y="9696"/>
                  </a:lnTo>
                  <a:lnTo>
                    <a:pt x="34521" y="11614"/>
                  </a:lnTo>
                  <a:lnTo>
                    <a:pt x="31964" y="13532"/>
                  </a:lnTo>
                  <a:lnTo>
                    <a:pt x="29407" y="15556"/>
                  </a:lnTo>
                  <a:lnTo>
                    <a:pt x="26956" y="17580"/>
                  </a:lnTo>
                  <a:lnTo>
                    <a:pt x="24612" y="19605"/>
                  </a:lnTo>
                  <a:lnTo>
                    <a:pt x="20244" y="23760"/>
                  </a:lnTo>
                  <a:lnTo>
                    <a:pt x="20244" y="23760"/>
                  </a:lnTo>
                  <a:lnTo>
                    <a:pt x="15982" y="28021"/>
                  </a:lnTo>
                  <a:lnTo>
                    <a:pt x="12147" y="32283"/>
                  </a:lnTo>
                  <a:lnTo>
                    <a:pt x="8631" y="36225"/>
                  </a:lnTo>
                  <a:lnTo>
                    <a:pt x="5754" y="39741"/>
                  </a:lnTo>
                  <a:lnTo>
                    <a:pt x="3410" y="42724"/>
                  </a:lnTo>
                  <a:lnTo>
                    <a:pt x="1599" y="45068"/>
                  </a:lnTo>
                  <a:lnTo>
                    <a:pt x="1" y="47093"/>
                  </a:lnTo>
                  <a:lnTo>
                    <a:pt x="214" y="47199"/>
                  </a:lnTo>
                  <a:lnTo>
                    <a:pt x="427" y="47199"/>
                  </a:lnTo>
                  <a:lnTo>
                    <a:pt x="427" y="47199"/>
                  </a:lnTo>
                  <a:lnTo>
                    <a:pt x="2238" y="44642"/>
                  </a:lnTo>
                  <a:lnTo>
                    <a:pt x="4156" y="42298"/>
                  </a:lnTo>
                  <a:lnTo>
                    <a:pt x="6500" y="39315"/>
                  </a:lnTo>
                  <a:lnTo>
                    <a:pt x="9376" y="35906"/>
                  </a:lnTo>
                  <a:lnTo>
                    <a:pt x="12679" y="32070"/>
                  </a:lnTo>
                  <a:lnTo>
                    <a:pt x="16408" y="28021"/>
                  </a:lnTo>
                  <a:lnTo>
                    <a:pt x="20457" y="23973"/>
                  </a:lnTo>
                  <a:lnTo>
                    <a:pt x="20457" y="23973"/>
                  </a:lnTo>
                  <a:lnTo>
                    <a:pt x="24825" y="19924"/>
                  </a:lnTo>
                  <a:lnTo>
                    <a:pt x="27169" y="17793"/>
                  </a:lnTo>
                  <a:lnTo>
                    <a:pt x="29620" y="15769"/>
                  </a:lnTo>
                  <a:lnTo>
                    <a:pt x="32070" y="13745"/>
                  </a:lnTo>
                  <a:lnTo>
                    <a:pt x="34734" y="11827"/>
                  </a:lnTo>
                  <a:lnTo>
                    <a:pt x="37397" y="10016"/>
                  </a:lnTo>
                  <a:lnTo>
                    <a:pt x="40168" y="8204"/>
                  </a:lnTo>
                  <a:lnTo>
                    <a:pt x="42938" y="6606"/>
                  </a:lnTo>
                  <a:lnTo>
                    <a:pt x="45814" y="5115"/>
                  </a:lnTo>
                  <a:lnTo>
                    <a:pt x="48691" y="3730"/>
                  </a:lnTo>
                  <a:lnTo>
                    <a:pt x="51568" y="2664"/>
                  </a:lnTo>
                  <a:lnTo>
                    <a:pt x="54444" y="1705"/>
                  </a:lnTo>
                  <a:lnTo>
                    <a:pt x="57428" y="959"/>
                  </a:lnTo>
                  <a:lnTo>
                    <a:pt x="58919" y="746"/>
                  </a:lnTo>
                  <a:lnTo>
                    <a:pt x="60304" y="533"/>
                  </a:lnTo>
                  <a:lnTo>
                    <a:pt x="61796" y="427"/>
                  </a:lnTo>
                  <a:lnTo>
                    <a:pt x="63287" y="320"/>
                  </a:lnTo>
                  <a:lnTo>
                    <a:pt x="63287" y="214"/>
                  </a:lnTo>
                  <a:lnTo>
                    <a:pt x="63287"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1"/>
            <p:cNvSpPr/>
            <p:nvPr/>
          </p:nvSpPr>
          <p:spPr>
            <a:xfrm flipH="1">
              <a:off x="2056325" y="3472250"/>
              <a:ext cx="25" cy="2700"/>
            </a:xfrm>
            <a:custGeom>
              <a:avLst/>
              <a:gdLst/>
              <a:ahLst/>
              <a:cxnLst/>
              <a:rect l="l" t="t" r="r" b="b"/>
              <a:pathLst>
                <a:path w="1" h="108" extrusionOk="0">
                  <a:moveTo>
                    <a:pt x="0" y="1"/>
                  </a:moveTo>
                  <a:lnTo>
                    <a:pt x="0" y="107"/>
                  </a:lnTo>
                  <a:lnTo>
                    <a:pt x="0" y="107"/>
                  </a:lnTo>
                  <a:lnTo>
                    <a:pt x="0" y="107"/>
                  </a:lnTo>
                  <a:lnTo>
                    <a:pt x="0"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1"/>
            <p:cNvSpPr/>
            <p:nvPr/>
          </p:nvSpPr>
          <p:spPr>
            <a:xfrm flipH="1">
              <a:off x="2056325" y="3472250"/>
              <a:ext cx="25" cy="2700"/>
            </a:xfrm>
            <a:custGeom>
              <a:avLst/>
              <a:gdLst/>
              <a:ahLst/>
              <a:cxnLst/>
              <a:rect l="l" t="t" r="r" b="b"/>
              <a:pathLst>
                <a:path w="1" h="108" fill="none" extrusionOk="0">
                  <a:moveTo>
                    <a:pt x="0" y="1"/>
                  </a:moveTo>
                  <a:lnTo>
                    <a:pt x="0" y="107"/>
                  </a:lnTo>
                  <a:lnTo>
                    <a:pt x="0" y="107"/>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1"/>
            <p:cNvSpPr/>
            <p:nvPr/>
          </p:nvSpPr>
          <p:spPr>
            <a:xfrm flipH="1">
              <a:off x="2077625" y="4002300"/>
              <a:ext cx="889675" cy="644625"/>
            </a:xfrm>
            <a:custGeom>
              <a:avLst/>
              <a:gdLst/>
              <a:ahLst/>
              <a:cxnLst/>
              <a:rect l="l" t="t" r="r" b="b"/>
              <a:pathLst>
                <a:path w="35587" h="25785" extrusionOk="0">
                  <a:moveTo>
                    <a:pt x="34521" y="1"/>
                  </a:moveTo>
                  <a:lnTo>
                    <a:pt x="32923" y="107"/>
                  </a:lnTo>
                  <a:lnTo>
                    <a:pt x="31324" y="320"/>
                  </a:lnTo>
                  <a:lnTo>
                    <a:pt x="29726" y="640"/>
                  </a:lnTo>
                  <a:lnTo>
                    <a:pt x="28128" y="1066"/>
                  </a:lnTo>
                  <a:lnTo>
                    <a:pt x="26530" y="1599"/>
                  </a:lnTo>
                  <a:lnTo>
                    <a:pt x="24932" y="2345"/>
                  </a:lnTo>
                  <a:lnTo>
                    <a:pt x="23440" y="3091"/>
                  </a:lnTo>
                  <a:lnTo>
                    <a:pt x="21842" y="3943"/>
                  </a:lnTo>
                  <a:lnTo>
                    <a:pt x="20350" y="4902"/>
                  </a:lnTo>
                  <a:lnTo>
                    <a:pt x="18859" y="5861"/>
                  </a:lnTo>
                  <a:lnTo>
                    <a:pt x="16089" y="7992"/>
                  </a:lnTo>
                  <a:lnTo>
                    <a:pt x="13319" y="10336"/>
                  </a:lnTo>
                  <a:lnTo>
                    <a:pt x="10868" y="12679"/>
                  </a:lnTo>
                  <a:lnTo>
                    <a:pt x="8524" y="15023"/>
                  </a:lnTo>
                  <a:lnTo>
                    <a:pt x="6393" y="17367"/>
                  </a:lnTo>
                  <a:lnTo>
                    <a:pt x="4582" y="19498"/>
                  </a:lnTo>
                  <a:lnTo>
                    <a:pt x="2984" y="21523"/>
                  </a:lnTo>
                  <a:lnTo>
                    <a:pt x="853" y="24399"/>
                  </a:lnTo>
                  <a:lnTo>
                    <a:pt x="1" y="25571"/>
                  </a:lnTo>
                  <a:lnTo>
                    <a:pt x="214" y="25784"/>
                  </a:lnTo>
                  <a:lnTo>
                    <a:pt x="1066" y="24612"/>
                  </a:lnTo>
                  <a:lnTo>
                    <a:pt x="3303" y="21629"/>
                  </a:lnTo>
                  <a:lnTo>
                    <a:pt x="4795" y="19711"/>
                  </a:lnTo>
                  <a:lnTo>
                    <a:pt x="6713" y="17580"/>
                  </a:lnTo>
                  <a:lnTo>
                    <a:pt x="8737" y="15343"/>
                  </a:lnTo>
                  <a:lnTo>
                    <a:pt x="11081" y="12893"/>
                  </a:lnTo>
                  <a:lnTo>
                    <a:pt x="13532" y="10549"/>
                  </a:lnTo>
                  <a:lnTo>
                    <a:pt x="16195" y="8311"/>
                  </a:lnTo>
                  <a:lnTo>
                    <a:pt x="19072" y="6180"/>
                  </a:lnTo>
                  <a:lnTo>
                    <a:pt x="20457" y="5221"/>
                  </a:lnTo>
                  <a:lnTo>
                    <a:pt x="21949" y="4263"/>
                  </a:lnTo>
                  <a:lnTo>
                    <a:pt x="23547" y="3410"/>
                  </a:lnTo>
                  <a:lnTo>
                    <a:pt x="25038" y="2664"/>
                  </a:lnTo>
                  <a:lnTo>
                    <a:pt x="26636" y="1919"/>
                  </a:lnTo>
                  <a:lnTo>
                    <a:pt x="28128" y="1386"/>
                  </a:lnTo>
                  <a:lnTo>
                    <a:pt x="29726" y="960"/>
                  </a:lnTo>
                  <a:lnTo>
                    <a:pt x="31324" y="640"/>
                  </a:lnTo>
                  <a:lnTo>
                    <a:pt x="32923" y="427"/>
                  </a:lnTo>
                  <a:lnTo>
                    <a:pt x="34521" y="320"/>
                  </a:lnTo>
                  <a:lnTo>
                    <a:pt x="35586" y="320"/>
                  </a:lnTo>
                  <a:lnTo>
                    <a:pt x="35586" y="214"/>
                  </a:lnTo>
                  <a:lnTo>
                    <a:pt x="35586"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1"/>
            <p:cNvSpPr/>
            <p:nvPr/>
          </p:nvSpPr>
          <p:spPr>
            <a:xfrm flipH="1">
              <a:off x="2077625" y="4002300"/>
              <a:ext cx="889675" cy="644625"/>
            </a:xfrm>
            <a:custGeom>
              <a:avLst/>
              <a:gdLst/>
              <a:ahLst/>
              <a:cxnLst/>
              <a:rect l="l" t="t" r="r" b="b"/>
              <a:pathLst>
                <a:path w="35587" h="25785" fill="none" extrusionOk="0">
                  <a:moveTo>
                    <a:pt x="34521" y="1"/>
                  </a:moveTo>
                  <a:lnTo>
                    <a:pt x="34521" y="1"/>
                  </a:lnTo>
                  <a:lnTo>
                    <a:pt x="32923" y="107"/>
                  </a:lnTo>
                  <a:lnTo>
                    <a:pt x="31324" y="320"/>
                  </a:lnTo>
                  <a:lnTo>
                    <a:pt x="29726" y="640"/>
                  </a:lnTo>
                  <a:lnTo>
                    <a:pt x="28128" y="1066"/>
                  </a:lnTo>
                  <a:lnTo>
                    <a:pt x="26530" y="1599"/>
                  </a:lnTo>
                  <a:lnTo>
                    <a:pt x="24932" y="2345"/>
                  </a:lnTo>
                  <a:lnTo>
                    <a:pt x="23440" y="3091"/>
                  </a:lnTo>
                  <a:lnTo>
                    <a:pt x="21842" y="3943"/>
                  </a:lnTo>
                  <a:lnTo>
                    <a:pt x="20350" y="4902"/>
                  </a:lnTo>
                  <a:lnTo>
                    <a:pt x="18859" y="5861"/>
                  </a:lnTo>
                  <a:lnTo>
                    <a:pt x="16089" y="7992"/>
                  </a:lnTo>
                  <a:lnTo>
                    <a:pt x="13319" y="10336"/>
                  </a:lnTo>
                  <a:lnTo>
                    <a:pt x="10868" y="12679"/>
                  </a:lnTo>
                  <a:lnTo>
                    <a:pt x="8524" y="15023"/>
                  </a:lnTo>
                  <a:lnTo>
                    <a:pt x="6393" y="17367"/>
                  </a:lnTo>
                  <a:lnTo>
                    <a:pt x="4582" y="19498"/>
                  </a:lnTo>
                  <a:lnTo>
                    <a:pt x="2984" y="21523"/>
                  </a:lnTo>
                  <a:lnTo>
                    <a:pt x="853" y="24399"/>
                  </a:lnTo>
                  <a:lnTo>
                    <a:pt x="1" y="25571"/>
                  </a:lnTo>
                  <a:lnTo>
                    <a:pt x="214" y="25784"/>
                  </a:lnTo>
                  <a:lnTo>
                    <a:pt x="214" y="25784"/>
                  </a:lnTo>
                  <a:lnTo>
                    <a:pt x="1066" y="24612"/>
                  </a:lnTo>
                  <a:lnTo>
                    <a:pt x="3303" y="21629"/>
                  </a:lnTo>
                  <a:lnTo>
                    <a:pt x="4795" y="19711"/>
                  </a:lnTo>
                  <a:lnTo>
                    <a:pt x="6713" y="17580"/>
                  </a:lnTo>
                  <a:lnTo>
                    <a:pt x="8737" y="15343"/>
                  </a:lnTo>
                  <a:lnTo>
                    <a:pt x="11081" y="12893"/>
                  </a:lnTo>
                  <a:lnTo>
                    <a:pt x="13532" y="10549"/>
                  </a:lnTo>
                  <a:lnTo>
                    <a:pt x="16195" y="8311"/>
                  </a:lnTo>
                  <a:lnTo>
                    <a:pt x="19072" y="6180"/>
                  </a:lnTo>
                  <a:lnTo>
                    <a:pt x="20457" y="5221"/>
                  </a:lnTo>
                  <a:lnTo>
                    <a:pt x="21949" y="4263"/>
                  </a:lnTo>
                  <a:lnTo>
                    <a:pt x="23547" y="3410"/>
                  </a:lnTo>
                  <a:lnTo>
                    <a:pt x="25038" y="2664"/>
                  </a:lnTo>
                  <a:lnTo>
                    <a:pt x="26636" y="1919"/>
                  </a:lnTo>
                  <a:lnTo>
                    <a:pt x="28128" y="1386"/>
                  </a:lnTo>
                  <a:lnTo>
                    <a:pt x="29726" y="960"/>
                  </a:lnTo>
                  <a:lnTo>
                    <a:pt x="31324" y="640"/>
                  </a:lnTo>
                  <a:lnTo>
                    <a:pt x="32923" y="427"/>
                  </a:lnTo>
                  <a:lnTo>
                    <a:pt x="34521" y="320"/>
                  </a:lnTo>
                  <a:lnTo>
                    <a:pt x="34521" y="320"/>
                  </a:lnTo>
                  <a:lnTo>
                    <a:pt x="35586" y="320"/>
                  </a:lnTo>
                  <a:lnTo>
                    <a:pt x="35586" y="214"/>
                  </a:lnTo>
                  <a:lnTo>
                    <a:pt x="35586" y="1"/>
                  </a:lnTo>
                  <a:lnTo>
                    <a:pt x="35586" y="1"/>
                  </a:lnTo>
                  <a:lnTo>
                    <a:pt x="34521"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1"/>
            <p:cNvSpPr/>
            <p:nvPr/>
          </p:nvSpPr>
          <p:spPr>
            <a:xfrm flipH="1">
              <a:off x="2077625" y="4002300"/>
              <a:ext cx="25" cy="5350"/>
            </a:xfrm>
            <a:custGeom>
              <a:avLst/>
              <a:gdLst/>
              <a:ahLst/>
              <a:cxnLst/>
              <a:rect l="l" t="t" r="r" b="b"/>
              <a:pathLst>
                <a:path w="1" h="214" extrusionOk="0">
                  <a:moveTo>
                    <a:pt x="0" y="1"/>
                  </a:moveTo>
                  <a:lnTo>
                    <a:pt x="0" y="214"/>
                  </a:lnTo>
                  <a:lnTo>
                    <a:pt x="0" y="1"/>
                  </a:lnTo>
                  <a:lnTo>
                    <a:pt x="0" y="1"/>
                  </a:lnTo>
                  <a:lnTo>
                    <a:pt x="0"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1"/>
            <p:cNvSpPr/>
            <p:nvPr/>
          </p:nvSpPr>
          <p:spPr>
            <a:xfrm flipH="1">
              <a:off x="2077625" y="4002300"/>
              <a:ext cx="25" cy="5350"/>
            </a:xfrm>
            <a:custGeom>
              <a:avLst/>
              <a:gdLst/>
              <a:ahLst/>
              <a:cxnLst/>
              <a:rect l="l" t="t" r="r" b="b"/>
              <a:pathLst>
                <a:path w="1" h="214" fill="none" extrusionOk="0">
                  <a:moveTo>
                    <a:pt x="0" y="1"/>
                  </a:moveTo>
                  <a:lnTo>
                    <a:pt x="0" y="214"/>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1"/>
            <p:cNvSpPr/>
            <p:nvPr/>
          </p:nvSpPr>
          <p:spPr>
            <a:xfrm flipH="1">
              <a:off x="3838275" y="3418975"/>
              <a:ext cx="31975" cy="500775"/>
            </a:xfrm>
            <a:custGeom>
              <a:avLst/>
              <a:gdLst/>
              <a:ahLst/>
              <a:cxnLst/>
              <a:rect l="l" t="t" r="r" b="b"/>
              <a:pathLst>
                <a:path w="1279" h="20031" extrusionOk="0">
                  <a:moveTo>
                    <a:pt x="1279" y="19818"/>
                  </a:moveTo>
                  <a:lnTo>
                    <a:pt x="1279" y="19818"/>
                  </a:lnTo>
                  <a:lnTo>
                    <a:pt x="1279" y="19818"/>
                  </a:lnTo>
                  <a:lnTo>
                    <a:pt x="1279" y="20031"/>
                  </a:lnTo>
                  <a:lnTo>
                    <a:pt x="1279" y="19818"/>
                  </a:lnTo>
                  <a:close/>
                  <a:moveTo>
                    <a:pt x="0" y="1"/>
                  </a:moveTo>
                  <a:lnTo>
                    <a:pt x="0" y="107"/>
                  </a:lnTo>
                  <a:lnTo>
                    <a:pt x="0" y="107"/>
                  </a:lnTo>
                  <a:lnTo>
                    <a:pt x="0" y="1"/>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1"/>
            <p:cNvSpPr/>
            <p:nvPr/>
          </p:nvSpPr>
          <p:spPr>
            <a:xfrm flipH="1">
              <a:off x="3838275" y="3914400"/>
              <a:ext cx="25" cy="5350"/>
            </a:xfrm>
            <a:custGeom>
              <a:avLst/>
              <a:gdLst/>
              <a:ahLst/>
              <a:cxnLst/>
              <a:rect l="l" t="t" r="r" b="b"/>
              <a:pathLst>
                <a:path w="1" h="214" fill="none" extrusionOk="0">
                  <a:moveTo>
                    <a:pt x="1" y="1"/>
                  </a:moveTo>
                  <a:lnTo>
                    <a:pt x="1" y="1"/>
                  </a:lnTo>
                  <a:lnTo>
                    <a:pt x="1" y="1"/>
                  </a:lnTo>
                  <a:lnTo>
                    <a:pt x="1" y="21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flipH="1">
              <a:off x="3870225" y="3418975"/>
              <a:ext cx="25" cy="2700"/>
            </a:xfrm>
            <a:custGeom>
              <a:avLst/>
              <a:gdLst/>
              <a:ahLst/>
              <a:cxnLst/>
              <a:rect l="l" t="t" r="r" b="b"/>
              <a:pathLst>
                <a:path w="1" h="108" fill="none" extrusionOk="0">
                  <a:moveTo>
                    <a:pt x="0" y="1"/>
                  </a:moveTo>
                  <a:lnTo>
                    <a:pt x="0" y="107"/>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1"/>
            <p:cNvSpPr/>
            <p:nvPr/>
          </p:nvSpPr>
          <p:spPr>
            <a:xfrm flipH="1">
              <a:off x="2871375" y="3413650"/>
              <a:ext cx="998875" cy="508775"/>
            </a:xfrm>
            <a:custGeom>
              <a:avLst/>
              <a:gdLst/>
              <a:ahLst/>
              <a:cxnLst/>
              <a:rect l="l" t="t" r="r" b="b"/>
              <a:pathLst>
                <a:path w="39955" h="20351" extrusionOk="0">
                  <a:moveTo>
                    <a:pt x="0" y="1"/>
                  </a:moveTo>
                  <a:lnTo>
                    <a:pt x="0" y="214"/>
                  </a:lnTo>
                  <a:lnTo>
                    <a:pt x="0" y="320"/>
                  </a:lnTo>
                  <a:lnTo>
                    <a:pt x="16408" y="533"/>
                  </a:lnTo>
                  <a:lnTo>
                    <a:pt x="22694" y="640"/>
                  </a:lnTo>
                  <a:lnTo>
                    <a:pt x="27808" y="960"/>
                  </a:lnTo>
                  <a:lnTo>
                    <a:pt x="31857" y="1386"/>
                  </a:lnTo>
                  <a:lnTo>
                    <a:pt x="34840" y="1812"/>
                  </a:lnTo>
                  <a:lnTo>
                    <a:pt x="36012" y="2132"/>
                  </a:lnTo>
                  <a:lnTo>
                    <a:pt x="37077" y="2451"/>
                  </a:lnTo>
                  <a:lnTo>
                    <a:pt x="37823" y="2664"/>
                  </a:lnTo>
                  <a:lnTo>
                    <a:pt x="38463" y="2984"/>
                  </a:lnTo>
                  <a:lnTo>
                    <a:pt x="38995" y="3304"/>
                  </a:lnTo>
                  <a:lnTo>
                    <a:pt x="39315" y="3623"/>
                  </a:lnTo>
                  <a:lnTo>
                    <a:pt x="39528" y="3943"/>
                  </a:lnTo>
                  <a:lnTo>
                    <a:pt x="39635" y="4262"/>
                  </a:lnTo>
                  <a:lnTo>
                    <a:pt x="39635" y="4689"/>
                  </a:lnTo>
                  <a:lnTo>
                    <a:pt x="39528" y="5221"/>
                  </a:lnTo>
                  <a:lnTo>
                    <a:pt x="39102" y="5754"/>
                  </a:lnTo>
                  <a:lnTo>
                    <a:pt x="38569" y="6287"/>
                  </a:lnTo>
                  <a:lnTo>
                    <a:pt x="37823" y="6926"/>
                  </a:lnTo>
                  <a:lnTo>
                    <a:pt x="36864" y="7459"/>
                  </a:lnTo>
                  <a:lnTo>
                    <a:pt x="34414" y="8844"/>
                  </a:lnTo>
                  <a:lnTo>
                    <a:pt x="31857" y="10016"/>
                  </a:lnTo>
                  <a:lnTo>
                    <a:pt x="29193" y="11188"/>
                  </a:lnTo>
                  <a:lnTo>
                    <a:pt x="26530" y="12253"/>
                  </a:lnTo>
                  <a:lnTo>
                    <a:pt x="23760" y="13319"/>
                  </a:lnTo>
                  <a:lnTo>
                    <a:pt x="18326" y="15236"/>
                  </a:lnTo>
                  <a:lnTo>
                    <a:pt x="13105" y="16835"/>
                  </a:lnTo>
                  <a:lnTo>
                    <a:pt x="8630" y="18113"/>
                  </a:lnTo>
                  <a:lnTo>
                    <a:pt x="4901" y="19179"/>
                  </a:lnTo>
                  <a:lnTo>
                    <a:pt x="1279" y="20031"/>
                  </a:lnTo>
                  <a:lnTo>
                    <a:pt x="1279" y="20244"/>
                  </a:lnTo>
                  <a:lnTo>
                    <a:pt x="1279" y="20350"/>
                  </a:lnTo>
                  <a:lnTo>
                    <a:pt x="4688" y="19498"/>
                  </a:lnTo>
                  <a:lnTo>
                    <a:pt x="8311" y="18539"/>
                  </a:lnTo>
                  <a:lnTo>
                    <a:pt x="12892" y="17261"/>
                  </a:lnTo>
                  <a:lnTo>
                    <a:pt x="18113" y="15556"/>
                  </a:lnTo>
                  <a:lnTo>
                    <a:pt x="23653" y="13638"/>
                  </a:lnTo>
                  <a:lnTo>
                    <a:pt x="26423" y="12573"/>
                  </a:lnTo>
                  <a:lnTo>
                    <a:pt x="29300" y="11507"/>
                  </a:lnTo>
                  <a:lnTo>
                    <a:pt x="31963" y="10335"/>
                  </a:lnTo>
                  <a:lnTo>
                    <a:pt x="34627" y="9057"/>
                  </a:lnTo>
                  <a:lnTo>
                    <a:pt x="36012" y="8418"/>
                  </a:lnTo>
                  <a:lnTo>
                    <a:pt x="37184" y="7672"/>
                  </a:lnTo>
                  <a:lnTo>
                    <a:pt x="38143" y="7033"/>
                  </a:lnTo>
                  <a:lnTo>
                    <a:pt x="38889" y="6393"/>
                  </a:lnTo>
                  <a:lnTo>
                    <a:pt x="39421" y="5861"/>
                  </a:lnTo>
                  <a:lnTo>
                    <a:pt x="39848" y="5221"/>
                  </a:lnTo>
                  <a:lnTo>
                    <a:pt x="39954" y="4689"/>
                  </a:lnTo>
                  <a:lnTo>
                    <a:pt x="39954" y="4156"/>
                  </a:lnTo>
                  <a:lnTo>
                    <a:pt x="39741" y="3730"/>
                  </a:lnTo>
                  <a:lnTo>
                    <a:pt x="39421" y="3304"/>
                  </a:lnTo>
                  <a:lnTo>
                    <a:pt x="38889" y="2877"/>
                  </a:lnTo>
                  <a:lnTo>
                    <a:pt x="38143" y="2558"/>
                  </a:lnTo>
                  <a:lnTo>
                    <a:pt x="37291" y="2132"/>
                  </a:lnTo>
                  <a:lnTo>
                    <a:pt x="36225" y="1812"/>
                  </a:lnTo>
                  <a:lnTo>
                    <a:pt x="33668" y="1279"/>
                  </a:lnTo>
                  <a:lnTo>
                    <a:pt x="30365" y="853"/>
                  </a:lnTo>
                  <a:lnTo>
                    <a:pt x="26423" y="533"/>
                  </a:lnTo>
                  <a:lnTo>
                    <a:pt x="21735" y="320"/>
                  </a:lnTo>
                  <a:lnTo>
                    <a:pt x="16408" y="214"/>
                  </a:lnTo>
                  <a:lnTo>
                    <a:pt x="0"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1"/>
            <p:cNvSpPr/>
            <p:nvPr/>
          </p:nvSpPr>
          <p:spPr>
            <a:xfrm flipH="1">
              <a:off x="2871375" y="3413650"/>
              <a:ext cx="998875" cy="508775"/>
            </a:xfrm>
            <a:custGeom>
              <a:avLst/>
              <a:gdLst/>
              <a:ahLst/>
              <a:cxnLst/>
              <a:rect l="l" t="t" r="r" b="b"/>
              <a:pathLst>
                <a:path w="39955" h="20351" fill="none" extrusionOk="0">
                  <a:moveTo>
                    <a:pt x="0" y="1"/>
                  </a:moveTo>
                  <a:lnTo>
                    <a:pt x="0" y="214"/>
                  </a:lnTo>
                  <a:lnTo>
                    <a:pt x="0" y="320"/>
                  </a:lnTo>
                  <a:lnTo>
                    <a:pt x="16408" y="533"/>
                  </a:lnTo>
                  <a:lnTo>
                    <a:pt x="16408" y="533"/>
                  </a:lnTo>
                  <a:lnTo>
                    <a:pt x="22694" y="640"/>
                  </a:lnTo>
                  <a:lnTo>
                    <a:pt x="27808" y="960"/>
                  </a:lnTo>
                  <a:lnTo>
                    <a:pt x="31857" y="1386"/>
                  </a:lnTo>
                  <a:lnTo>
                    <a:pt x="34840" y="1812"/>
                  </a:lnTo>
                  <a:lnTo>
                    <a:pt x="36012" y="2132"/>
                  </a:lnTo>
                  <a:lnTo>
                    <a:pt x="37077" y="2451"/>
                  </a:lnTo>
                  <a:lnTo>
                    <a:pt x="37823" y="2664"/>
                  </a:lnTo>
                  <a:lnTo>
                    <a:pt x="38463" y="2984"/>
                  </a:lnTo>
                  <a:lnTo>
                    <a:pt x="38995" y="3304"/>
                  </a:lnTo>
                  <a:lnTo>
                    <a:pt x="39315" y="3623"/>
                  </a:lnTo>
                  <a:lnTo>
                    <a:pt x="39528" y="3943"/>
                  </a:lnTo>
                  <a:lnTo>
                    <a:pt x="39635" y="4262"/>
                  </a:lnTo>
                  <a:lnTo>
                    <a:pt x="39635" y="4262"/>
                  </a:lnTo>
                  <a:lnTo>
                    <a:pt x="39635" y="4689"/>
                  </a:lnTo>
                  <a:lnTo>
                    <a:pt x="39528" y="5221"/>
                  </a:lnTo>
                  <a:lnTo>
                    <a:pt x="39102" y="5754"/>
                  </a:lnTo>
                  <a:lnTo>
                    <a:pt x="38569" y="6287"/>
                  </a:lnTo>
                  <a:lnTo>
                    <a:pt x="37823" y="6926"/>
                  </a:lnTo>
                  <a:lnTo>
                    <a:pt x="36864" y="7459"/>
                  </a:lnTo>
                  <a:lnTo>
                    <a:pt x="34414" y="8844"/>
                  </a:lnTo>
                  <a:lnTo>
                    <a:pt x="34414" y="8844"/>
                  </a:lnTo>
                  <a:lnTo>
                    <a:pt x="31857" y="10016"/>
                  </a:lnTo>
                  <a:lnTo>
                    <a:pt x="29193" y="11188"/>
                  </a:lnTo>
                  <a:lnTo>
                    <a:pt x="26530" y="12253"/>
                  </a:lnTo>
                  <a:lnTo>
                    <a:pt x="23760" y="13319"/>
                  </a:lnTo>
                  <a:lnTo>
                    <a:pt x="18326" y="15236"/>
                  </a:lnTo>
                  <a:lnTo>
                    <a:pt x="13105" y="16835"/>
                  </a:lnTo>
                  <a:lnTo>
                    <a:pt x="8630" y="18113"/>
                  </a:lnTo>
                  <a:lnTo>
                    <a:pt x="4901" y="19179"/>
                  </a:lnTo>
                  <a:lnTo>
                    <a:pt x="1279" y="20031"/>
                  </a:lnTo>
                  <a:lnTo>
                    <a:pt x="1279" y="20244"/>
                  </a:lnTo>
                  <a:lnTo>
                    <a:pt x="1279" y="20350"/>
                  </a:lnTo>
                  <a:lnTo>
                    <a:pt x="1279" y="20350"/>
                  </a:lnTo>
                  <a:lnTo>
                    <a:pt x="4688" y="19498"/>
                  </a:lnTo>
                  <a:lnTo>
                    <a:pt x="8311" y="18539"/>
                  </a:lnTo>
                  <a:lnTo>
                    <a:pt x="12892" y="17261"/>
                  </a:lnTo>
                  <a:lnTo>
                    <a:pt x="18113" y="15556"/>
                  </a:lnTo>
                  <a:lnTo>
                    <a:pt x="23653" y="13638"/>
                  </a:lnTo>
                  <a:lnTo>
                    <a:pt x="26423" y="12573"/>
                  </a:lnTo>
                  <a:lnTo>
                    <a:pt x="29300" y="11507"/>
                  </a:lnTo>
                  <a:lnTo>
                    <a:pt x="31963" y="10335"/>
                  </a:lnTo>
                  <a:lnTo>
                    <a:pt x="34627" y="9057"/>
                  </a:lnTo>
                  <a:lnTo>
                    <a:pt x="34627" y="9057"/>
                  </a:lnTo>
                  <a:lnTo>
                    <a:pt x="36012" y="8418"/>
                  </a:lnTo>
                  <a:lnTo>
                    <a:pt x="37184" y="7672"/>
                  </a:lnTo>
                  <a:lnTo>
                    <a:pt x="38143" y="7033"/>
                  </a:lnTo>
                  <a:lnTo>
                    <a:pt x="38889" y="6393"/>
                  </a:lnTo>
                  <a:lnTo>
                    <a:pt x="39421" y="5861"/>
                  </a:lnTo>
                  <a:lnTo>
                    <a:pt x="39848" y="5221"/>
                  </a:lnTo>
                  <a:lnTo>
                    <a:pt x="39954" y="4689"/>
                  </a:lnTo>
                  <a:lnTo>
                    <a:pt x="39954" y="4156"/>
                  </a:lnTo>
                  <a:lnTo>
                    <a:pt x="39954" y="4156"/>
                  </a:lnTo>
                  <a:lnTo>
                    <a:pt x="39741" y="3730"/>
                  </a:lnTo>
                  <a:lnTo>
                    <a:pt x="39421" y="3304"/>
                  </a:lnTo>
                  <a:lnTo>
                    <a:pt x="38889" y="2877"/>
                  </a:lnTo>
                  <a:lnTo>
                    <a:pt x="38143" y="2558"/>
                  </a:lnTo>
                  <a:lnTo>
                    <a:pt x="37291" y="2132"/>
                  </a:lnTo>
                  <a:lnTo>
                    <a:pt x="36225" y="1812"/>
                  </a:lnTo>
                  <a:lnTo>
                    <a:pt x="33668" y="1279"/>
                  </a:lnTo>
                  <a:lnTo>
                    <a:pt x="30365" y="853"/>
                  </a:lnTo>
                  <a:lnTo>
                    <a:pt x="26423" y="533"/>
                  </a:lnTo>
                  <a:lnTo>
                    <a:pt x="21735" y="320"/>
                  </a:lnTo>
                  <a:lnTo>
                    <a:pt x="16408" y="214"/>
                  </a:lnTo>
                  <a:lnTo>
                    <a:pt x="0"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1"/>
            <p:cNvSpPr/>
            <p:nvPr/>
          </p:nvSpPr>
          <p:spPr>
            <a:xfrm flipH="1">
              <a:off x="3843600" y="3831850"/>
              <a:ext cx="2675" cy="2675"/>
            </a:xfrm>
            <a:custGeom>
              <a:avLst/>
              <a:gdLst/>
              <a:ahLst/>
              <a:cxnLst/>
              <a:rect l="l" t="t" r="r" b="b"/>
              <a:pathLst>
                <a:path w="107" h="107" extrusionOk="0">
                  <a:moveTo>
                    <a:pt x="0" y="0"/>
                  </a:moveTo>
                  <a:lnTo>
                    <a:pt x="107" y="107"/>
                  </a:lnTo>
                  <a:lnTo>
                    <a:pt x="107"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1"/>
            <p:cNvSpPr/>
            <p:nvPr/>
          </p:nvSpPr>
          <p:spPr>
            <a:xfrm flipH="1">
              <a:off x="3843600" y="3831850"/>
              <a:ext cx="2675" cy="2675"/>
            </a:xfrm>
            <a:custGeom>
              <a:avLst/>
              <a:gdLst/>
              <a:ahLst/>
              <a:cxnLst/>
              <a:rect l="l" t="t" r="r" b="b"/>
              <a:pathLst>
                <a:path w="107" h="107" fill="none" extrusionOk="0">
                  <a:moveTo>
                    <a:pt x="107" y="0"/>
                  </a:moveTo>
                  <a:lnTo>
                    <a:pt x="107" y="0"/>
                  </a:lnTo>
                  <a:lnTo>
                    <a:pt x="0" y="0"/>
                  </a:lnTo>
                  <a:lnTo>
                    <a:pt x="107" y="107"/>
                  </a:lnTo>
                  <a:lnTo>
                    <a:pt x="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1"/>
            <p:cNvSpPr/>
            <p:nvPr/>
          </p:nvSpPr>
          <p:spPr>
            <a:xfrm flipH="1">
              <a:off x="3859575" y="3592125"/>
              <a:ext cx="25" cy="5350"/>
            </a:xfrm>
            <a:custGeom>
              <a:avLst/>
              <a:gdLst/>
              <a:ahLst/>
              <a:cxnLst/>
              <a:rect l="l" t="t" r="r" b="b"/>
              <a:pathLst>
                <a:path w="1" h="214" fill="none" extrusionOk="0">
                  <a:moveTo>
                    <a:pt x="0" y="0"/>
                  </a:moveTo>
                  <a:lnTo>
                    <a:pt x="0" y="0"/>
                  </a:lnTo>
                  <a:lnTo>
                    <a:pt x="0" y="0"/>
                  </a:lnTo>
                  <a:lnTo>
                    <a:pt x="0" y="2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1"/>
            <p:cNvSpPr/>
            <p:nvPr/>
          </p:nvSpPr>
          <p:spPr>
            <a:xfrm flipH="1">
              <a:off x="3382800" y="3544175"/>
              <a:ext cx="476800" cy="295675"/>
            </a:xfrm>
            <a:custGeom>
              <a:avLst/>
              <a:gdLst/>
              <a:ahLst/>
              <a:cxnLst/>
              <a:rect l="l" t="t" r="r" b="b"/>
              <a:pathLst>
                <a:path w="19072" h="11827" extrusionOk="0">
                  <a:moveTo>
                    <a:pt x="13638" y="0"/>
                  </a:moveTo>
                  <a:lnTo>
                    <a:pt x="11507" y="107"/>
                  </a:lnTo>
                  <a:lnTo>
                    <a:pt x="9270" y="320"/>
                  </a:lnTo>
                  <a:lnTo>
                    <a:pt x="7139" y="640"/>
                  </a:lnTo>
                  <a:lnTo>
                    <a:pt x="5008" y="959"/>
                  </a:lnTo>
                  <a:lnTo>
                    <a:pt x="1705" y="1598"/>
                  </a:lnTo>
                  <a:lnTo>
                    <a:pt x="0" y="1918"/>
                  </a:lnTo>
                  <a:lnTo>
                    <a:pt x="0" y="2131"/>
                  </a:lnTo>
                  <a:lnTo>
                    <a:pt x="107" y="2238"/>
                  </a:lnTo>
                  <a:lnTo>
                    <a:pt x="1492" y="1918"/>
                  </a:lnTo>
                  <a:lnTo>
                    <a:pt x="4901" y="1279"/>
                  </a:lnTo>
                  <a:lnTo>
                    <a:pt x="7032" y="959"/>
                  </a:lnTo>
                  <a:lnTo>
                    <a:pt x="9270" y="640"/>
                  </a:lnTo>
                  <a:lnTo>
                    <a:pt x="11507" y="426"/>
                  </a:lnTo>
                  <a:lnTo>
                    <a:pt x="13638" y="320"/>
                  </a:lnTo>
                  <a:lnTo>
                    <a:pt x="15236" y="426"/>
                  </a:lnTo>
                  <a:lnTo>
                    <a:pt x="16621" y="640"/>
                  </a:lnTo>
                  <a:lnTo>
                    <a:pt x="17261" y="746"/>
                  </a:lnTo>
                  <a:lnTo>
                    <a:pt x="17793" y="959"/>
                  </a:lnTo>
                  <a:lnTo>
                    <a:pt x="18219" y="1279"/>
                  </a:lnTo>
                  <a:lnTo>
                    <a:pt x="18539" y="1598"/>
                  </a:lnTo>
                  <a:lnTo>
                    <a:pt x="18646" y="1918"/>
                  </a:lnTo>
                  <a:lnTo>
                    <a:pt x="18646" y="2344"/>
                  </a:lnTo>
                  <a:lnTo>
                    <a:pt x="18539" y="2664"/>
                  </a:lnTo>
                  <a:lnTo>
                    <a:pt x="18326" y="2984"/>
                  </a:lnTo>
                  <a:lnTo>
                    <a:pt x="17687" y="3623"/>
                  </a:lnTo>
                  <a:lnTo>
                    <a:pt x="16728" y="4369"/>
                  </a:lnTo>
                  <a:lnTo>
                    <a:pt x="15556" y="5114"/>
                  </a:lnTo>
                  <a:lnTo>
                    <a:pt x="14277" y="5860"/>
                  </a:lnTo>
                  <a:lnTo>
                    <a:pt x="12786" y="6499"/>
                  </a:lnTo>
                  <a:lnTo>
                    <a:pt x="9696" y="7991"/>
                  </a:lnTo>
                  <a:lnTo>
                    <a:pt x="6500" y="9270"/>
                  </a:lnTo>
                  <a:lnTo>
                    <a:pt x="3729" y="10335"/>
                  </a:lnTo>
                  <a:lnTo>
                    <a:pt x="640" y="11507"/>
                  </a:lnTo>
                  <a:lnTo>
                    <a:pt x="640" y="11614"/>
                  </a:lnTo>
                  <a:lnTo>
                    <a:pt x="640" y="11827"/>
                  </a:lnTo>
                  <a:lnTo>
                    <a:pt x="3729" y="10761"/>
                  </a:lnTo>
                  <a:lnTo>
                    <a:pt x="6500" y="9589"/>
                  </a:lnTo>
                  <a:lnTo>
                    <a:pt x="9696" y="8311"/>
                  </a:lnTo>
                  <a:lnTo>
                    <a:pt x="12892" y="6819"/>
                  </a:lnTo>
                  <a:lnTo>
                    <a:pt x="14384" y="6073"/>
                  </a:lnTo>
                  <a:lnTo>
                    <a:pt x="15769" y="5327"/>
                  </a:lnTo>
                  <a:lnTo>
                    <a:pt x="16941" y="4582"/>
                  </a:lnTo>
                  <a:lnTo>
                    <a:pt x="17900" y="3836"/>
                  </a:lnTo>
                  <a:lnTo>
                    <a:pt x="18646" y="3090"/>
                  </a:lnTo>
                  <a:lnTo>
                    <a:pt x="18859" y="2770"/>
                  </a:lnTo>
                  <a:lnTo>
                    <a:pt x="18965" y="2451"/>
                  </a:lnTo>
                  <a:lnTo>
                    <a:pt x="19072" y="2131"/>
                  </a:lnTo>
                  <a:lnTo>
                    <a:pt x="18965" y="1812"/>
                  </a:lnTo>
                  <a:lnTo>
                    <a:pt x="18965" y="1598"/>
                  </a:lnTo>
                  <a:lnTo>
                    <a:pt x="18752" y="1385"/>
                  </a:lnTo>
                  <a:lnTo>
                    <a:pt x="18433" y="959"/>
                  </a:lnTo>
                  <a:lnTo>
                    <a:pt x="17900" y="746"/>
                  </a:lnTo>
                  <a:lnTo>
                    <a:pt x="17367" y="533"/>
                  </a:lnTo>
                  <a:lnTo>
                    <a:pt x="16728" y="320"/>
                  </a:lnTo>
                  <a:lnTo>
                    <a:pt x="15343" y="107"/>
                  </a:lnTo>
                  <a:lnTo>
                    <a:pt x="13638" y="0"/>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1"/>
            <p:cNvSpPr/>
            <p:nvPr/>
          </p:nvSpPr>
          <p:spPr>
            <a:xfrm flipH="1">
              <a:off x="3382800" y="3544175"/>
              <a:ext cx="476800" cy="295675"/>
            </a:xfrm>
            <a:custGeom>
              <a:avLst/>
              <a:gdLst/>
              <a:ahLst/>
              <a:cxnLst/>
              <a:rect l="l" t="t" r="r" b="b"/>
              <a:pathLst>
                <a:path w="19072" h="11827" fill="none" extrusionOk="0">
                  <a:moveTo>
                    <a:pt x="13638" y="0"/>
                  </a:moveTo>
                  <a:lnTo>
                    <a:pt x="13638" y="0"/>
                  </a:lnTo>
                  <a:lnTo>
                    <a:pt x="11507" y="107"/>
                  </a:lnTo>
                  <a:lnTo>
                    <a:pt x="9270" y="320"/>
                  </a:lnTo>
                  <a:lnTo>
                    <a:pt x="7139" y="640"/>
                  </a:lnTo>
                  <a:lnTo>
                    <a:pt x="5008" y="959"/>
                  </a:lnTo>
                  <a:lnTo>
                    <a:pt x="1705" y="1598"/>
                  </a:lnTo>
                  <a:lnTo>
                    <a:pt x="0" y="1918"/>
                  </a:lnTo>
                  <a:lnTo>
                    <a:pt x="0" y="2131"/>
                  </a:lnTo>
                  <a:lnTo>
                    <a:pt x="107" y="2238"/>
                  </a:lnTo>
                  <a:lnTo>
                    <a:pt x="107" y="2238"/>
                  </a:lnTo>
                  <a:lnTo>
                    <a:pt x="1492" y="1918"/>
                  </a:lnTo>
                  <a:lnTo>
                    <a:pt x="4901" y="1279"/>
                  </a:lnTo>
                  <a:lnTo>
                    <a:pt x="7032" y="959"/>
                  </a:lnTo>
                  <a:lnTo>
                    <a:pt x="9270" y="640"/>
                  </a:lnTo>
                  <a:lnTo>
                    <a:pt x="11507" y="426"/>
                  </a:lnTo>
                  <a:lnTo>
                    <a:pt x="13638" y="320"/>
                  </a:lnTo>
                  <a:lnTo>
                    <a:pt x="13638" y="320"/>
                  </a:lnTo>
                  <a:lnTo>
                    <a:pt x="15236" y="426"/>
                  </a:lnTo>
                  <a:lnTo>
                    <a:pt x="16621" y="640"/>
                  </a:lnTo>
                  <a:lnTo>
                    <a:pt x="17261" y="746"/>
                  </a:lnTo>
                  <a:lnTo>
                    <a:pt x="17793" y="959"/>
                  </a:lnTo>
                  <a:lnTo>
                    <a:pt x="18219" y="1279"/>
                  </a:lnTo>
                  <a:lnTo>
                    <a:pt x="18539" y="1598"/>
                  </a:lnTo>
                  <a:lnTo>
                    <a:pt x="18539" y="1598"/>
                  </a:lnTo>
                  <a:lnTo>
                    <a:pt x="18646" y="1918"/>
                  </a:lnTo>
                  <a:lnTo>
                    <a:pt x="18646" y="2344"/>
                  </a:lnTo>
                  <a:lnTo>
                    <a:pt x="18646" y="2344"/>
                  </a:lnTo>
                  <a:lnTo>
                    <a:pt x="18539" y="2664"/>
                  </a:lnTo>
                  <a:lnTo>
                    <a:pt x="18326" y="2984"/>
                  </a:lnTo>
                  <a:lnTo>
                    <a:pt x="17687" y="3623"/>
                  </a:lnTo>
                  <a:lnTo>
                    <a:pt x="16728" y="4369"/>
                  </a:lnTo>
                  <a:lnTo>
                    <a:pt x="15556" y="5114"/>
                  </a:lnTo>
                  <a:lnTo>
                    <a:pt x="14277" y="5860"/>
                  </a:lnTo>
                  <a:lnTo>
                    <a:pt x="12786" y="6499"/>
                  </a:lnTo>
                  <a:lnTo>
                    <a:pt x="9696" y="7991"/>
                  </a:lnTo>
                  <a:lnTo>
                    <a:pt x="6500" y="9270"/>
                  </a:lnTo>
                  <a:lnTo>
                    <a:pt x="3729" y="10335"/>
                  </a:lnTo>
                  <a:lnTo>
                    <a:pt x="640" y="11507"/>
                  </a:lnTo>
                  <a:lnTo>
                    <a:pt x="640" y="11614"/>
                  </a:lnTo>
                  <a:lnTo>
                    <a:pt x="640" y="11827"/>
                  </a:lnTo>
                  <a:lnTo>
                    <a:pt x="640" y="11827"/>
                  </a:lnTo>
                  <a:lnTo>
                    <a:pt x="3729" y="10761"/>
                  </a:lnTo>
                  <a:lnTo>
                    <a:pt x="6500" y="9589"/>
                  </a:lnTo>
                  <a:lnTo>
                    <a:pt x="9696" y="8311"/>
                  </a:lnTo>
                  <a:lnTo>
                    <a:pt x="12892" y="6819"/>
                  </a:lnTo>
                  <a:lnTo>
                    <a:pt x="14384" y="6073"/>
                  </a:lnTo>
                  <a:lnTo>
                    <a:pt x="15769" y="5327"/>
                  </a:lnTo>
                  <a:lnTo>
                    <a:pt x="16941" y="4582"/>
                  </a:lnTo>
                  <a:lnTo>
                    <a:pt x="17900" y="3836"/>
                  </a:lnTo>
                  <a:lnTo>
                    <a:pt x="18646" y="3090"/>
                  </a:lnTo>
                  <a:lnTo>
                    <a:pt x="18859" y="2770"/>
                  </a:lnTo>
                  <a:lnTo>
                    <a:pt x="18965" y="2451"/>
                  </a:lnTo>
                  <a:lnTo>
                    <a:pt x="18965" y="2451"/>
                  </a:lnTo>
                  <a:lnTo>
                    <a:pt x="19072" y="2131"/>
                  </a:lnTo>
                  <a:lnTo>
                    <a:pt x="18965" y="1812"/>
                  </a:lnTo>
                  <a:lnTo>
                    <a:pt x="18965" y="1598"/>
                  </a:lnTo>
                  <a:lnTo>
                    <a:pt x="18752" y="1385"/>
                  </a:lnTo>
                  <a:lnTo>
                    <a:pt x="18752" y="1385"/>
                  </a:lnTo>
                  <a:lnTo>
                    <a:pt x="18433" y="959"/>
                  </a:lnTo>
                  <a:lnTo>
                    <a:pt x="17900" y="746"/>
                  </a:lnTo>
                  <a:lnTo>
                    <a:pt x="17367" y="533"/>
                  </a:lnTo>
                  <a:lnTo>
                    <a:pt x="16728" y="320"/>
                  </a:lnTo>
                  <a:lnTo>
                    <a:pt x="15343" y="107"/>
                  </a:lnTo>
                  <a:lnTo>
                    <a:pt x="13638" y="0"/>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1"/>
            <p:cNvSpPr/>
            <p:nvPr/>
          </p:nvSpPr>
          <p:spPr>
            <a:xfrm flipH="1">
              <a:off x="3697100" y="4646900"/>
              <a:ext cx="5350" cy="2675"/>
            </a:xfrm>
            <a:custGeom>
              <a:avLst/>
              <a:gdLst/>
              <a:ahLst/>
              <a:cxnLst/>
              <a:rect l="l" t="t" r="r" b="b"/>
              <a:pathLst>
                <a:path w="214" h="107" extrusionOk="0">
                  <a:moveTo>
                    <a:pt x="1" y="0"/>
                  </a:moveTo>
                  <a:lnTo>
                    <a:pt x="214" y="107"/>
                  </a:lnTo>
                  <a:lnTo>
                    <a:pt x="214"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1"/>
            <p:cNvSpPr/>
            <p:nvPr/>
          </p:nvSpPr>
          <p:spPr>
            <a:xfrm flipH="1">
              <a:off x="3697100" y="4646900"/>
              <a:ext cx="5350" cy="2675"/>
            </a:xfrm>
            <a:custGeom>
              <a:avLst/>
              <a:gdLst/>
              <a:ahLst/>
              <a:cxnLst/>
              <a:rect l="l" t="t" r="r" b="b"/>
              <a:pathLst>
                <a:path w="214" h="107" fill="none" extrusionOk="0">
                  <a:moveTo>
                    <a:pt x="214" y="0"/>
                  </a:moveTo>
                  <a:lnTo>
                    <a:pt x="1" y="0"/>
                  </a:lnTo>
                  <a:lnTo>
                    <a:pt x="214" y="107"/>
                  </a:lnTo>
                  <a:lnTo>
                    <a:pt x="214" y="10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1"/>
            <p:cNvSpPr/>
            <p:nvPr/>
          </p:nvSpPr>
          <p:spPr>
            <a:xfrm flipH="1">
              <a:off x="3830275" y="4063575"/>
              <a:ext cx="25" cy="5350"/>
            </a:xfrm>
            <a:custGeom>
              <a:avLst/>
              <a:gdLst/>
              <a:ahLst/>
              <a:cxnLst/>
              <a:rect l="l" t="t" r="r" b="b"/>
              <a:pathLst>
                <a:path w="1" h="214" fill="none" extrusionOk="0">
                  <a:moveTo>
                    <a:pt x="0" y="0"/>
                  </a:moveTo>
                  <a:lnTo>
                    <a:pt x="0" y="0"/>
                  </a:lnTo>
                  <a:lnTo>
                    <a:pt x="0" y="107"/>
                  </a:lnTo>
                  <a:lnTo>
                    <a:pt x="0" y="2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1"/>
            <p:cNvSpPr/>
            <p:nvPr/>
          </p:nvSpPr>
          <p:spPr>
            <a:xfrm flipH="1">
              <a:off x="2866050" y="3648050"/>
              <a:ext cx="964250" cy="998875"/>
            </a:xfrm>
            <a:custGeom>
              <a:avLst/>
              <a:gdLst/>
              <a:ahLst/>
              <a:cxnLst/>
              <a:rect l="l" t="t" r="r" b="b"/>
              <a:pathLst>
                <a:path w="38570" h="39955" extrusionOk="0">
                  <a:moveTo>
                    <a:pt x="37823" y="1"/>
                  </a:moveTo>
                  <a:lnTo>
                    <a:pt x="37291" y="107"/>
                  </a:lnTo>
                  <a:lnTo>
                    <a:pt x="36651" y="214"/>
                  </a:lnTo>
                  <a:lnTo>
                    <a:pt x="34840" y="746"/>
                  </a:lnTo>
                  <a:lnTo>
                    <a:pt x="32709" y="1492"/>
                  </a:lnTo>
                  <a:lnTo>
                    <a:pt x="30152" y="2451"/>
                  </a:lnTo>
                  <a:lnTo>
                    <a:pt x="24292" y="5008"/>
                  </a:lnTo>
                  <a:lnTo>
                    <a:pt x="17900" y="7991"/>
                  </a:lnTo>
                  <a:lnTo>
                    <a:pt x="11614" y="10974"/>
                  </a:lnTo>
                  <a:lnTo>
                    <a:pt x="6073" y="13638"/>
                  </a:lnTo>
                  <a:lnTo>
                    <a:pt x="0" y="16621"/>
                  </a:lnTo>
                  <a:lnTo>
                    <a:pt x="0" y="16834"/>
                  </a:lnTo>
                  <a:lnTo>
                    <a:pt x="107" y="16941"/>
                  </a:lnTo>
                  <a:lnTo>
                    <a:pt x="10335" y="11933"/>
                  </a:lnTo>
                  <a:lnTo>
                    <a:pt x="16089" y="9163"/>
                  </a:lnTo>
                  <a:lnTo>
                    <a:pt x="21842" y="6393"/>
                  </a:lnTo>
                  <a:lnTo>
                    <a:pt x="27276" y="4049"/>
                  </a:lnTo>
                  <a:lnTo>
                    <a:pt x="31857" y="2131"/>
                  </a:lnTo>
                  <a:lnTo>
                    <a:pt x="33881" y="1386"/>
                  </a:lnTo>
                  <a:lnTo>
                    <a:pt x="35479" y="853"/>
                  </a:lnTo>
                  <a:lnTo>
                    <a:pt x="36865" y="427"/>
                  </a:lnTo>
                  <a:lnTo>
                    <a:pt x="37823" y="320"/>
                  </a:lnTo>
                  <a:lnTo>
                    <a:pt x="38143" y="427"/>
                  </a:lnTo>
                  <a:lnTo>
                    <a:pt x="38250" y="533"/>
                  </a:lnTo>
                  <a:lnTo>
                    <a:pt x="38250" y="853"/>
                  </a:lnTo>
                  <a:lnTo>
                    <a:pt x="38143" y="1279"/>
                  </a:lnTo>
                  <a:lnTo>
                    <a:pt x="37397" y="2451"/>
                  </a:lnTo>
                  <a:lnTo>
                    <a:pt x="36119" y="4049"/>
                  </a:lnTo>
                  <a:lnTo>
                    <a:pt x="34627" y="5967"/>
                  </a:lnTo>
                  <a:lnTo>
                    <a:pt x="30472" y="10442"/>
                  </a:lnTo>
                  <a:lnTo>
                    <a:pt x="25677" y="15662"/>
                  </a:lnTo>
                  <a:lnTo>
                    <a:pt x="19818" y="21948"/>
                  </a:lnTo>
                  <a:lnTo>
                    <a:pt x="13958" y="28341"/>
                  </a:lnTo>
                  <a:lnTo>
                    <a:pt x="11294" y="31537"/>
                  </a:lnTo>
                  <a:lnTo>
                    <a:pt x="8844" y="34521"/>
                  </a:lnTo>
                  <a:lnTo>
                    <a:pt x="6713" y="37291"/>
                  </a:lnTo>
                  <a:lnTo>
                    <a:pt x="5008" y="39848"/>
                  </a:lnTo>
                  <a:lnTo>
                    <a:pt x="5115" y="39954"/>
                  </a:lnTo>
                  <a:lnTo>
                    <a:pt x="5328" y="39954"/>
                  </a:lnTo>
                  <a:lnTo>
                    <a:pt x="7032" y="37397"/>
                  </a:lnTo>
                  <a:lnTo>
                    <a:pt x="9163" y="34627"/>
                  </a:lnTo>
                  <a:lnTo>
                    <a:pt x="11614" y="31644"/>
                  </a:lnTo>
                  <a:lnTo>
                    <a:pt x="14277" y="28554"/>
                  </a:lnTo>
                  <a:lnTo>
                    <a:pt x="20031" y="22162"/>
                  </a:lnTo>
                  <a:lnTo>
                    <a:pt x="25997" y="15875"/>
                  </a:lnTo>
                  <a:lnTo>
                    <a:pt x="31324" y="10016"/>
                  </a:lnTo>
                  <a:lnTo>
                    <a:pt x="35373" y="5541"/>
                  </a:lnTo>
                  <a:lnTo>
                    <a:pt x="36865" y="3730"/>
                  </a:lnTo>
                  <a:lnTo>
                    <a:pt x="37823" y="2344"/>
                  </a:lnTo>
                  <a:lnTo>
                    <a:pt x="38463" y="1279"/>
                  </a:lnTo>
                  <a:lnTo>
                    <a:pt x="38569" y="853"/>
                  </a:lnTo>
                  <a:lnTo>
                    <a:pt x="38569" y="533"/>
                  </a:lnTo>
                  <a:lnTo>
                    <a:pt x="38463" y="320"/>
                  </a:lnTo>
                  <a:lnTo>
                    <a:pt x="38356" y="107"/>
                  </a:lnTo>
                  <a:lnTo>
                    <a:pt x="37823"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1"/>
            <p:cNvSpPr/>
            <p:nvPr/>
          </p:nvSpPr>
          <p:spPr>
            <a:xfrm flipH="1">
              <a:off x="2866050" y="3648050"/>
              <a:ext cx="964250" cy="998875"/>
            </a:xfrm>
            <a:custGeom>
              <a:avLst/>
              <a:gdLst/>
              <a:ahLst/>
              <a:cxnLst/>
              <a:rect l="l" t="t" r="r" b="b"/>
              <a:pathLst>
                <a:path w="38570" h="39955" fill="none" extrusionOk="0">
                  <a:moveTo>
                    <a:pt x="37823" y="1"/>
                  </a:moveTo>
                  <a:lnTo>
                    <a:pt x="37823" y="1"/>
                  </a:lnTo>
                  <a:lnTo>
                    <a:pt x="37291" y="107"/>
                  </a:lnTo>
                  <a:lnTo>
                    <a:pt x="36651" y="214"/>
                  </a:lnTo>
                  <a:lnTo>
                    <a:pt x="34840" y="746"/>
                  </a:lnTo>
                  <a:lnTo>
                    <a:pt x="32709" y="1492"/>
                  </a:lnTo>
                  <a:lnTo>
                    <a:pt x="30152" y="2451"/>
                  </a:lnTo>
                  <a:lnTo>
                    <a:pt x="24292" y="5008"/>
                  </a:lnTo>
                  <a:lnTo>
                    <a:pt x="17900" y="7991"/>
                  </a:lnTo>
                  <a:lnTo>
                    <a:pt x="11614" y="10974"/>
                  </a:lnTo>
                  <a:lnTo>
                    <a:pt x="6073" y="13638"/>
                  </a:lnTo>
                  <a:lnTo>
                    <a:pt x="0" y="16621"/>
                  </a:lnTo>
                  <a:lnTo>
                    <a:pt x="0" y="16834"/>
                  </a:lnTo>
                  <a:lnTo>
                    <a:pt x="107" y="16941"/>
                  </a:lnTo>
                  <a:lnTo>
                    <a:pt x="107" y="16941"/>
                  </a:lnTo>
                  <a:lnTo>
                    <a:pt x="10335" y="11933"/>
                  </a:lnTo>
                  <a:lnTo>
                    <a:pt x="16089" y="9163"/>
                  </a:lnTo>
                  <a:lnTo>
                    <a:pt x="21842" y="6393"/>
                  </a:lnTo>
                  <a:lnTo>
                    <a:pt x="27276" y="4049"/>
                  </a:lnTo>
                  <a:lnTo>
                    <a:pt x="31857" y="2131"/>
                  </a:lnTo>
                  <a:lnTo>
                    <a:pt x="33881" y="1386"/>
                  </a:lnTo>
                  <a:lnTo>
                    <a:pt x="35479" y="853"/>
                  </a:lnTo>
                  <a:lnTo>
                    <a:pt x="36865" y="427"/>
                  </a:lnTo>
                  <a:lnTo>
                    <a:pt x="37823" y="320"/>
                  </a:lnTo>
                  <a:lnTo>
                    <a:pt x="37823" y="320"/>
                  </a:lnTo>
                  <a:lnTo>
                    <a:pt x="38143" y="427"/>
                  </a:lnTo>
                  <a:lnTo>
                    <a:pt x="38143" y="427"/>
                  </a:lnTo>
                  <a:lnTo>
                    <a:pt x="38250" y="533"/>
                  </a:lnTo>
                  <a:lnTo>
                    <a:pt x="38250" y="533"/>
                  </a:lnTo>
                  <a:lnTo>
                    <a:pt x="38250" y="853"/>
                  </a:lnTo>
                  <a:lnTo>
                    <a:pt x="38143" y="1279"/>
                  </a:lnTo>
                  <a:lnTo>
                    <a:pt x="37397" y="2451"/>
                  </a:lnTo>
                  <a:lnTo>
                    <a:pt x="36119" y="4049"/>
                  </a:lnTo>
                  <a:lnTo>
                    <a:pt x="34627" y="5967"/>
                  </a:lnTo>
                  <a:lnTo>
                    <a:pt x="30472" y="10442"/>
                  </a:lnTo>
                  <a:lnTo>
                    <a:pt x="25677" y="15662"/>
                  </a:lnTo>
                  <a:lnTo>
                    <a:pt x="25677" y="15662"/>
                  </a:lnTo>
                  <a:lnTo>
                    <a:pt x="19818" y="21948"/>
                  </a:lnTo>
                  <a:lnTo>
                    <a:pt x="13958" y="28341"/>
                  </a:lnTo>
                  <a:lnTo>
                    <a:pt x="11294" y="31537"/>
                  </a:lnTo>
                  <a:lnTo>
                    <a:pt x="8844" y="34521"/>
                  </a:lnTo>
                  <a:lnTo>
                    <a:pt x="6713" y="37291"/>
                  </a:lnTo>
                  <a:lnTo>
                    <a:pt x="5008" y="39848"/>
                  </a:lnTo>
                  <a:lnTo>
                    <a:pt x="5115" y="39954"/>
                  </a:lnTo>
                  <a:lnTo>
                    <a:pt x="5328" y="39954"/>
                  </a:lnTo>
                  <a:lnTo>
                    <a:pt x="5328" y="39954"/>
                  </a:lnTo>
                  <a:lnTo>
                    <a:pt x="7032" y="37397"/>
                  </a:lnTo>
                  <a:lnTo>
                    <a:pt x="9163" y="34627"/>
                  </a:lnTo>
                  <a:lnTo>
                    <a:pt x="11614" y="31644"/>
                  </a:lnTo>
                  <a:lnTo>
                    <a:pt x="14277" y="28554"/>
                  </a:lnTo>
                  <a:lnTo>
                    <a:pt x="20031" y="22162"/>
                  </a:lnTo>
                  <a:lnTo>
                    <a:pt x="25997" y="15875"/>
                  </a:lnTo>
                  <a:lnTo>
                    <a:pt x="25997" y="15875"/>
                  </a:lnTo>
                  <a:lnTo>
                    <a:pt x="31324" y="10016"/>
                  </a:lnTo>
                  <a:lnTo>
                    <a:pt x="35373" y="5541"/>
                  </a:lnTo>
                  <a:lnTo>
                    <a:pt x="36865" y="3730"/>
                  </a:lnTo>
                  <a:lnTo>
                    <a:pt x="37823" y="2344"/>
                  </a:lnTo>
                  <a:lnTo>
                    <a:pt x="38463" y="1279"/>
                  </a:lnTo>
                  <a:lnTo>
                    <a:pt x="38569" y="853"/>
                  </a:lnTo>
                  <a:lnTo>
                    <a:pt x="38569" y="533"/>
                  </a:lnTo>
                  <a:lnTo>
                    <a:pt x="38569" y="533"/>
                  </a:lnTo>
                  <a:lnTo>
                    <a:pt x="38463" y="320"/>
                  </a:lnTo>
                  <a:lnTo>
                    <a:pt x="38356" y="107"/>
                  </a:lnTo>
                  <a:lnTo>
                    <a:pt x="38356" y="107"/>
                  </a:lnTo>
                  <a:lnTo>
                    <a:pt x="37823"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1"/>
            <p:cNvSpPr/>
            <p:nvPr/>
          </p:nvSpPr>
          <p:spPr>
            <a:xfrm flipH="1">
              <a:off x="1225275" y="3157950"/>
              <a:ext cx="711225" cy="111900"/>
            </a:xfrm>
            <a:custGeom>
              <a:avLst/>
              <a:gdLst/>
              <a:ahLst/>
              <a:cxnLst/>
              <a:rect l="l" t="t" r="r" b="b"/>
              <a:pathLst>
                <a:path w="28449" h="4476" extrusionOk="0">
                  <a:moveTo>
                    <a:pt x="1" y="1"/>
                  </a:moveTo>
                  <a:lnTo>
                    <a:pt x="1" y="4475"/>
                  </a:lnTo>
                  <a:lnTo>
                    <a:pt x="28448" y="4475"/>
                  </a:lnTo>
                  <a:lnTo>
                    <a:pt x="28448" y="214"/>
                  </a:lnTo>
                  <a:lnTo>
                    <a:pt x="1" y="1"/>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1"/>
            <p:cNvSpPr/>
            <p:nvPr/>
          </p:nvSpPr>
          <p:spPr>
            <a:xfrm flipH="1">
              <a:off x="1318500"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1"/>
            <p:cNvSpPr/>
            <p:nvPr/>
          </p:nvSpPr>
          <p:spPr>
            <a:xfrm flipH="1">
              <a:off x="1979075"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11"/>
          <p:cNvGrpSpPr/>
          <p:nvPr/>
        </p:nvGrpSpPr>
        <p:grpSpPr>
          <a:xfrm flipH="1">
            <a:off x="8583175" y="2282756"/>
            <a:ext cx="783125" cy="1182650"/>
            <a:chOff x="11447475" y="-511450"/>
            <a:chExt cx="783125" cy="1182650"/>
          </a:xfrm>
        </p:grpSpPr>
        <p:sp>
          <p:nvSpPr>
            <p:cNvPr id="1363" name="Google Shape;1363;p11"/>
            <p:cNvSpPr/>
            <p:nvPr/>
          </p:nvSpPr>
          <p:spPr>
            <a:xfrm>
              <a:off x="11447475" y="561975"/>
              <a:ext cx="495450" cy="109225"/>
            </a:xfrm>
            <a:custGeom>
              <a:avLst/>
              <a:gdLst/>
              <a:ahLst/>
              <a:cxnLst/>
              <a:rect l="l" t="t" r="r" b="b"/>
              <a:pathLst>
                <a:path w="19818" h="4369" extrusionOk="0">
                  <a:moveTo>
                    <a:pt x="10549" y="0"/>
                  </a:moveTo>
                  <a:lnTo>
                    <a:pt x="8950" y="107"/>
                  </a:lnTo>
                  <a:lnTo>
                    <a:pt x="7459" y="320"/>
                  </a:lnTo>
                  <a:lnTo>
                    <a:pt x="5967" y="746"/>
                  </a:lnTo>
                  <a:lnTo>
                    <a:pt x="4689" y="1279"/>
                  </a:lnTo>
                  <a:lnTo>
                    <a:pt x="3517" y="1811"/>
                  </a:lnTo>
                  <a:lnTo>
                    <a:pt x="2558" y="2451"/>
                  </a:lnTo>
                  <a:lnTo>
                    <a:pt x="1705" y="2983"/>
                  </a:lnTo>
                  <a:lnTo>
                    <a:pt x="427" y="3942"/>
                  </a:lnTo>
                  <a:lnTo>
                    <a:pt x="1" y="4368"/>
                  </a:lnTo>
                  <a:lnTo>
                    <a:pt x="19818" y="3942"/>
                  </a:lnTo>
                  <a:lnTo>
                    <a:pt x="18859" y="3090"/>
                  </a:lnTo>
                  <a:lnTo>
                    <a:pt x="17900" y="2451"/>
                  </a:lnTo>
                  <a:lnTo>
                    <a:pt x="16941" y="1811"/>
                  </a:lnTo>
                  <a:lnTo>
                    <a:pt x="15982" y="1385"/>
                  </a:lnTo>
                  <a:lnTo>
                    <a:pt x="15023" y="959"/>
                  </a:lnTo>
                  <a:lnTo>
                    <a:pt x="14065" y="639"/>
                  </a:lnTo>
                  <a:lnTo>
                    <a:pt x="13212" y="320"/>
                  </a:lnTo>
                  <a:lnTo>
                    <a:pt x="12253" y="107"/>
                  </a:lnTo>
                  <a:lnTo>
                    <a:pt x="10549" y="0"/>
                  </a:lnTo>
                  <a:close/>
                </a:path>
              </a:pathLst>
            </a:custGeom>
            <a:solidFill>
              <a:srgbClr val="CC4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1"/>
            <p:cNvSpPr/>
            <p:nvPr/>
          </p:nvSpPr>
          <p:spPr>
            <a:xfrm>
              <a:off x="11447475" y="-223800"/>
              <a:ext cx="239750" cy="788450"/>
            </a:xfrm>
            <a:custGeom>
              <a:avLst/>
              <a:gdLst/>
              <a:ahLst/>
              <a:cxnLst/>
              <a:rect l="l" t="t" r="r" b="b"/>
              <a:pathLst>
                <a:path w="9590" h="31538" extrusionOk="0">
                  <a:moveTo>
                    <a:pt x="2025" y="1"/>
                  </a:moveTo>
                  <a:lnTo>
                    <a:pt x="1" y="1705"/>
                  </a:lnTo>
                  <a:lnTo>
                    <a:pt x="8631" y="31538"/>
                  </a:lnTo>
                  <a:lnTo>
                    <a:pt x="9590" y="31431"/>
                  </a:lnTo>
                  <a:lnTo>
                    <a:pt x="2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1"/>
            <p:cNvSpPr/>
            <p:nvPr/>
          </p:nvSpPr>
          <p:spPr>
            <a:xfrm>
              <a:off x="11498100" y="-223800"/>
              <a:ext cx="207775" cy="785800"/>
            </a:xfrm>
            <a:custGeom>
              <a:avLst/>
              <a:gdLst/>
              <a:ahLst/>
              <a:cxnLst/>
              <a:rect l="l" t="t" r="r" b="b"/>
              <a:pathLst>
                <a:path w="8311" h="31432" extrusionOk="0">
                  <a:moveTo>
                    <a:pt x="0" y="1"/>
                  </a:moveTo>
                  <a:lnTo>
                    <a:pt x="7565" y="31431"/>
                  </a:lnTo>
                  <a:lnTo>
                    <a:pt x="8311" y="31325"/>
                  </a:lnTo>
                  <a:lnTo>
                    <a:pt x="1385" y="533"/>
                  </a:lnTo>
                  <a:lnTo>
                    <a:pt x="0" y="1"/>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1"/>
            <p:cNvSpPr/>
            <p:nvPr/>
          </p:nvSpPr>
          <p:spPr>
            <a:xfrm>
              <a:off x="11519400" y="-452850"/>
              <a:ext cx="253075" cy="285025"/>
            </a:xfrm>
            <a:custGeom>
              <a:avLst/>
              <a:gdLst/>
              <a:ahLst/>
              <a:cxnLst/>
              <a:rect l="l" t="t" r="r" b="b"/>
              <a:pathLst>
                <a:path w="10123" h="11401" extrusionOk="0">
                  <a:moveTo>
                    <a:pt x="8630" y="0"/>
                  </a:moveTo>
                  <a:lnTo>
                    <a:pt x="0" y="9482"/>
                  </a:lnTo>
                  <a:lnTo>
                    <a:pt x="533" y="11400"/>
                  </a:lnTo>
                  <a:lnTo>
                    <a:pt x="10122" y="1385"/>
                  </a:lnTo>
                  <a:lnTo>
                    <a:pt x="8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1"/>
            <p:cNvSpPr/>
            <p:nvPr/>
          </p:nvSpPr>
          <p:spPr>
            <a:xfrm>
              <a:off x="11532725" y="-418225"/>
              <a:ext cx="263700" cy="250400"/>
            </a:xfrm>
            <a:custGeom>
              <a:avLst/>
              <a:gdLst/>
              <a:ahLst/>
              <a:cxnLst/>
              <a:rect l="l" t="t" r="r" b="b"/>
              <a:pathLst>
                <a:path w="10548" h="10016" extrusionOk="0">
                  <a:moveTo>
                    <a:pt x="9269" y="0"/>
                  </a:moveTo>
                  <a:lnTo>
                    <a:pt x="0" y="10015"/>
                  </a:lnTo>
                  <a:lnTo>
                    <a:pt x="426" y="10015"/>
                  </a:lnTo>
                  <a:lnTo>
                    <a:pt x="10548"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1"/>
            <p:cNvSpPr/>
            <p:nvPr/>
          </p:nvSpPr>
          <p:spPr>
            <a:xfrm>
              <a:off x="11735150" y="-508800"/>
              <a:ext cx="495450" cy="471475"/>
            </a:xfrm>
            <a:custGeom>
              <a:avLst/>
              <a:gdLst/>
              <a:ahLst/>
              <a:cxnLst/>
              <a:rect l="l" t="t" r="r" b="b"/>
              <a:pathLst>
                <a:path w="19818" h="18859" extrusionOk="0">
                  <a:moveTo>
                    <a:pt x="6180" y="1"/>
                  </a:moveTo>
                  <a:lnTo>
                    <a:pt x="5541" y="107"/>
                  </a:lnTo>
                  <a:lnTo>
                    <a:pt x="4795" y="214"/>
                  </a:lnTo>
                  <a:lnTo>
                    <a:pt x="4049" y="427"/>
                  </a:lnTo>
                  <a:lnTo>
                    <a:pt x="3410" y="746"/>
                  </a:lnTo>
                  <a:lnTo>
                    <a:pt x="2771" y="1173"/>
                  </a:lnTo>
                  <a:lnTo>
                    <a:pt x="2131" y="1599"/>
                  </a:lnTo>
                  <a:lnTo>
                    <a:pt x="1599" y="2238"/>
                  </a:lnTo>
                  <a:lnTo>
                    <a:pt x="1066" y="2877"/>
                  </a:lnTo>
                  <a:lnTo>
                    <a:pt x="640" y="3623"/>
                  </a:lnTo>
                  <a:lnTo>
                    <a:pt x="427" y="4262"/>
                  </a:lnTo>
                  <a:lnTo>
                    <a:pt x="214" y="4902"/>
                  </a:lnTo>
                  <a:lnTo>
                    <a:pt x="107" y="5647"/>
                  </a:lnTo>
                  <a:lnTo>
                    <a:pt x="0" y="6393"/>
                  </a:lnTo>
                  <a:lnTo>
                    <a:pt x="107" y="7032"/>
                  </a:lnTo>
                  <a:lnTo>
                    <a:pt x="214" y="7778"/>
                  </a:lnTo>
                  <a:lnTo>
                    <a:pt x="640" y="9163"/>
                  </a:lnTo>
                  <a:lnTo>
                    <a:pt x="1279" y="10548"/>
                  </a:lnTo>
                  <a:lnTo>
                    <a:pt x="2131" y="11933"/>
                  </a:lnTo>
                  <a:lnTo>
                    <a:pt x="3090" y="13105"/>
                  </a:lnTo>
                  <a:lnTo>
                    <a:pt x="4049" y="14384"/>
                  </a:lnTo>
                  <a:lnTo>
                    <a:pt x="5115" y="15449"/>
                  </a:lnTo>
                  <a:lnTo>
                    <a:pt x="7032" y="17261"/>
                  </a:lnTo>
                  <a:lnTo>
                    <a:pt x="8524" y="18433"/>
                  </a:lnTo>
                  <a:lnTo>
                    <a:pt x="9057" y="18859"/>
                  </a:lnTo>
                  <a:lnTo>
                    <a:pt x="11294" y="15769"/>
                  </a:lnTo>
                  <a:lnTo>
                    <a:pt x="13425" y="13212"/>
                  </a:lnTo>
                  <a:lnTo>
                    <a:pt x="15236" y="11188"/>
                  </a:lnTo>
                  <a:lnTo>
                    <a:pt x="16728" y="9483"/>
                  </a:lnTo>
                  <a:lnTo>
                    <a:pt x="18006" y="8311"/>
                  </a:lnTo>
                  <a:lnTo>
                    <a:pt x="18965" y="7565"/>
                  </a:lnTo>
                  <a:lnTo>
                    <a:pt x="19818" y="6926"/>
                  </a:lnTo>
                  <a:lnTo>
                    <a:pt x="19178" y="6500"/>
                  </a:lnTo>
                  <a:lnTo>
                    <a:pt x="17793" y="5221"/>
                  </a:lnTo>
                  <a:lnTo>
                    <a:pt x="15556" y="3623"/>
                  </a:lnTo>
                  <a:lnTo>
                    <a:pt x="14277" y="2771"/>
                  </a:lnTo>
                  <a:lnTo>
                    <a:pt x="12892" y="1918"/>
                  </a:lnTo>
                  <a:lnTo>
                    <a:pt x="11507" y="1279"/>
                  </a:lnTo>
                  <a:lnTo>
                    <a:pt x="10016" y="640"/>
                  </a:lnTo>
                  <a:lnTo>
                    <a:pt x="8417" y="214"/>
                  </a:lnTo>
                  <a:lnTo>
                    <a:pt x="6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1"/>
            <p:cNvSpPr/>
            <p:nvPr/>
          </p:nvSpPr>
          <p:spPr>
            <a:xfrm>
              <a:off x="11961550" y="-325007"/>
              <a:ext cx="253071" cy="285036"/>
            </a:xfrm>
            <a:custGeom>
              <a:avLst/>
              <a:gdLst/>
              <a:ahLst/>
              <a:cxnLst/>
              <a:rect l="l" t="t" r="r" b="b"/>
              <a:pathLst>
                <a:path w="8844" h="10122" extrusionOk="0">
                  <a:moveTo>
                    <a:pt x="8843" y="0"/>
                  </a:moveTo>
                  <a:lnTo>
                    <a:pt x="7991" y="746"/>
                  </a:lnTo>
                  <a:lnTo>
                    <a:pt x="7032" y="1492"/>
                  </a:lnTo>
                  <a:lnTo>
                    <a:pt x="5434" y="3090"/>
                  </a:lnTo>
                  <a:lnTo>
                    <a:pt x="3836" y="4688"/>
                  </a:lnTo>
                  <a:lnTo>
                    <a:pt x="2557" y="6393"/>
                  </a:lnTo>
                  <a:lnTo>
                    <a:pt x="1492" y="7778"/>
                  </a:lnTo>
                  <a:lnTo>
                    <a:pt x="639" y="9056"/>
                  </a:lnTo>
                  <a:lnTo>
                    <a:pt x="0" y="10122"/>
                  </a:lnTo>
                  <a:lnTo>
                    <a:pt x="1705" y="8630"/>
                  </a:lnTo>
                  <a:lnTo>
                    <a:pt x="3303" y="7032"/>
                  </a:lnTo>
                  <a:lnTo>
                    <a:pt x="4901" y="5327"/>
                  </a:lnTo>
                  <a:lnTo>
                    <a:pt x="6180" y="3729"/>
                  </a:lnTo>
                  <a:lnTo>
                    <a:pt x="8098" y="1066"/>
                  </a:lnTo>
                  <a:lnTo>
                    <a:pt x="88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1"/>
            <p:cNvSpPr/>
            <p:nvPr/>
          </p:nvSpPr>
          <p:spPr>
            <a:xfrm>
              <a:off x="11716500" y="-511450"/>
              <a:ext cx="127875" cy="117200"/>
            </a:xfrm>
            <a:custGeom>
              <a:avLst/>
              <a:gdLst/>
              <a:ahLst/>
              <a:cxnLst/>
              <a:rect l="l" t="t" r="r" b="b"/>
              <a:pathLst>
                <a:path w="5115" h="4688" extrusionOk="0">
                  <a:moveTo>
                    <a:pt x="2451" y="0"/>
                  </a:moveTo>
                  <a:lnTo>
                    <a:pt x="1599" y="107"/>
                  </a:lnTo>
                  <a:lnTo>
                    <a:pt x="960" y="320"/>
                  </a:lnTo>
                  <a:lnTo>
                    <a:pt x="640" y="533"/>
                  </a:lnTo>
                  <a:lnTo>
                    <a:pt x="320" y="852"/>
                  </a:lnTo>
                  <a:lnTo>
                    <a:pt x="214" y="1172"/>
                  </a:lnTo>
                  <a:lnTo>
                    <a:pt x="1" y="1492"/>
                  </a:lnTo>
                  <a:lnTo>
                    <a:pt x="1" y="2131"/>
                  </a:lnTo>
                  <a:lnTo>
                    <a:pt x="1" y="2770"/>
                  </a:lnTo>
                  <a:lnTo>
                    <a:pt x="214" y="3303"/>
                  </a:lnTo>
                  <a:lnTo>
                    <a:pt x="746" y="4262"/>
                  </a:lnTo>
                  <a:lnTo>
                    <a:pt x="1066" y="4688"/>
                  </a:lnTo>
                  <a:lnTo>
                    <a:pt x="3517" y="2024"/>
                  </a:lnTo>
                  <a:lnTo>
                    <a:pt x="5115" y="426"/>
                  </a:lnTo>
                  <a:lnTo>
                    <a:pt x="4582" y="213"/>
                  </a:lnTo>
                  <a:lnTo>
                    <a:pt x="3197"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1"/>
            <p:cNvSpPr/>
            <p:nvPr/>
          </p:nvSpPr>
          <p:spPr>
            <a:xfrm>
              <a:off x="11913600" y="-495475"/>
              <a:ext cx="133225" cy="53300"/>
            </a:xfrm>
            <a:custGeom>
              <a:avLst/>
              <a:gdLst/>
              <a:ahLst/>
              <a:cxnLst/>
              <a:rect l="l" t="t" r="r" b="b"/>
              <a:pathLst>
                <a:path w="5329" h="2132" extrusionOk="0">
                  <a:moveTo>
                    <a:pt x="1" y="0"/>
                  </a:moveTo>
                  <a:lnTo>
                    <a:pt x="427" y="427"/>
                  </a:lnTo>
                  <a:lnTo>
                    <a:pt x="1066" y="746"/>
                  </a:lnTo>
                  <a:lnTo>
                    <a:pt x="1706" y="1279"/>
                  </a:lnTo>
                  <a:lnTo>
                    <a:pt x="2558" y="1705"/>
                  </a:lnTo>
                  <a:lnTo>
                    <a:pt x="3410" y="2025"/>
                  </a:lnTo>
                  <a:lnTo>
                    <a:pt x="4369" y="2131"/>
                  </a:lnTo>
                  <a:lnTo>
                    <a:pt x="4902" y="2131"/>
                  </a:lnTo>
                  <a:lnTo>
                    <a:pt x="5328" y="2025"/>
                  </a:lnTo>
                  <a:lnTo>
                    <a:pt x="4902" y="1705"/>
                  </a:lnTo>
                  <a:lnTo>
                    <a:pt x="3730" y="1066"/>
                  </a:lnTo>
                  <a:lnTo>
                    <a:pt x="2984" y="640"/>
                  </a:lnTo>
                  <a:lnTo>
                    <a:pt x="2025" y="320"/>
                  </a:lnTo>
                  <a:lnTo>
                    <a:pt x="1066" y="107"/>
                  </a:lnTo>
                  <a:lnTo>
                    <a:pt x="1"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1"/>
            <p:cNvSpPr/>
            <p:nvPr/>
          </p:nvSpPr>
          <p:spPr>
            <a:xfrm>
              <a:off x="11871000" y="-135900"/>
              <a:ext cx="87925" cy="69275"/>
            </a:xfrm>
            <a:custGeom>
              <a:avLst/>
              <a:gdLst/>
              <a:ahLst/>
              <a:cxnLst/>
              <a:rect l="l" t="t" r="r" b="b"/>
              <a:pathLst>
                <a:path w="3517" h="2771" extrusionOk="0">
                  <a:moveTo>
                    <a:pt x="0" y="1"/>
                  </a:moveTo>
                  <a:lnTo>
                    <a:pt x="320" y="427"/>
                  </a:lnTo>
                  <a:lnTo>
                    <a:pt x="1066" y="1386"/>
                  </a:lnTo>
                  <a:lnTo>
                    <a:pt x="1598" y="1918"/>
                  </a:lnTo>
                  <a:lnTo>
                    <a:pt x="2131" y="2345"/>
                  </a:lnTo>
                  <a:lnTo>
                    <a:pt x="2877" y="2664"/>
                  </a:lnTo>
                  <a:lnTo>
                    <a:pt x="3516" y="2771"/>
                  </a:lnTo>
                  <a:lnTo>
                    <a:pt x="3303" y="2451"/>
                  </a:lnTo>
                  <a:lnTo>
                    <a:pt x="2557" y="1705"/>
                  </a:lnTo>
                  <a:lnTo>
                    <a:pt x="2025" y="1279"/>
                  </a:lnTo>
                  <a:lnTo>
                    <a:pt x="1492" y="747"/>
                  </a:lnTo>
                  <a:lnTo>
                    <a:pt x="746" y="320"/>
                  </a:lnTo>
                  <a:lnTo>
                    <a:pt x="0"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1"/>
            <p:cNvSpPr/>
            <p:nvPr/>
          </p:nvSpPr>
          <p:spPr>
            <a:xfrm>
              <a:off x="11471450" y="-178500"/>
              <a:ext cx="29325" cy="63950"/>
            </a:xfrm>
            <a:custGeom>
              <a:avLst/>
              <a:gdLst/>
              <a:ahLst/>
              <a:cxnLst/>
              <a:rect l="l" t="t" r="r" b="b"/>
              <a:pathLst>
                <a:path w="1173" h="2558" extrusionOk="0">
                  <a:moveTo>
                    <a:pt x="320" y="0"/>
                  </a:moveTo>
                  <a:lnTo>
                    <a:pt x="214" y="320"/>
                  </a:lnTo>
                  <a:lnTo>
                    <a:pt x="107" y="639"/>
                  </a:lnTo>
                  <a:lnTo>
                    <a:pt x="1" y="959"/>
                  </a:lnTo>
                  <a:lnTo>
                    <a:pt x="1" y="1385"/>
                  </a:lnTo>
                  <a:lnTo>
                    <a:pt x="107" y="1811"/>
                  </a:lnTo>
                  <a:lnTo>
                    <a:pt x="533" y="2237"/>
                  </a:lnTo>
                  <a:lnTo>
                    <a:pt x="1066" y="2557"/>
                  </a:lnTo>
                  <a:lnTo>
                    <a:pt x="1173" y="2237"/>
                  </a:lnTo>
                  <a:lnTo>
                    <a:pt x="1173" y="1492"/>
                  </a:lnTo>
                  <a:lnTo>
                    <a:pt x="1173" y="1065"/>
                  </a:lnTo>
                  <a:lnTo>
                    <a:pt x="1066" y="639"/>
                  </a:lnTo>
                  <a:lnTo>
                    <a:pt x="746" y="320"/>
                  </a:lnTo>
                  <a:lnTo>
                    <a:pt x="320"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375"/>
        <p:cNvGrpSpPr/>
        <p:nvPr/>
      </p:nvGrpSpPr>
      <p:grpSpPr>
        <a:xfrm>
          <a:off x="0" y="0"/>
          <a:ext cx="0" cy="0"/>
          <a:chOff x="0" y="0"/>
          <a:chExt cx="0" cy="0"/>
        </a:xfrm>
      </p:grpSpPr>
      <p:sp>
        <p:nvSpPr>
          <p:cNvPr id="1376" name="Google Shape;1376;p13"/>
          <p:cNvSpPr txBox="1">
            <a:spLocks noGrp="1"/>
          </p:cNvSpPr>
          <p:nvPr>
            <p:ph type="title"/>
          </p:nvPr>
        </p:nvSpPr>
        <p:spPr>
          <a:xfrm>
            <a:off x="1845775" y="1584112"/>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7" name="Google Shape;1377;p13"/>
          <p:cNvSpPr txBox="1">
            <a:spLocks noGrp="1"/>
          </p:cNvSpPr>
          <p:nvPr>
            <p:ph type="subTitle" idx="1"/>
          </p:nvPr>
        </p:nvSpPr>
        <p:spPr>
          <a:xfrm>
            <a:off x="1845775" y="1942698"/>
            <a:ext cx="2487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8" name="Google Shape;1378;p13"/>
          <p:cNvSpPr txBox="1">
            <a:spLocks noGrp="1"/>
          </p:cNvSpPr>
          <p:nvPr>
            <p:ph type="title" idx="2"/>
          </p:nvPr>
        </p:nvSpPr>
        <p:spPr>
          <a:xfrm>
            <a:off x="5716369" y="1584112"/>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9" name="Google Shape;1379;p13"/>
          <p:cNvSpPr txBox="1">
            <a:spLocks noGrp="1"/>
          </p:cNvSpPr>
          <p:nvPr>
            <p:ph type="subTitle" idx="3"/>
          </p:nvPr>
        </p:nvSpPr>
        <p:spPr>
          <a:xfrm>
            <a:off x="5716369" y="1942698"/>
            <a:ext cx="2487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0" name="Google Shape;1380;p13"/>
          <p:cNvSpPr txBox="1">
            <a:spLocks noGrp="1"/>
          </p:cNvSpPr>
          <p:nvPr>
            <p:ph type="title" idx="4"/>
          </p:nvPr>
        </p:nvSpPr>
        <p:spPr>
          <a:xfrm>
            <a:off x="1845775" y="3262737"/>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1" name="Google Shape;1381;p13"/>
          <p:cNvSpPr txBox="1">
            <a:spLocks noGrp="1"/>
          </p:cNvSpPr>
          <p:nvPr>
            <p:ph type="subTitle" idx="5"/>
          </p:nvPr>
        </p:nvSpPr>
        <p:spPr>
          <a:xfrm>
            <a:off x="1845775" y="3616885"/>
            <a:ext cx="2487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2" name="Google Shape;1382;p13"/>
          <p:cNvSpPr txBox="1">
            <a:spLocks noGrp="1"/>
          </p:cNvSpPr>
          <p:nvPr>
            <p:ph type="title" idx="6"/>
          </p:nvPr>
        </p:nvSpPr>
        <p:spPr>
          <a:xfrm>
            <a:off x="5716369" y="3262737"/>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3" name="Google Shape;1383;p13"/>
          <p:cNvSpPr txBox="1">
            <a:spLocks noGrp="1"/>
          </p:cNvSpPr>
          <p:nvPr>
            <p:ph type="subTitle" idx="7"/>
          </p:nvPr>
        </p:nvSpPr>
        <p:spPr>
          <a:xfrm>
            <a:off x="5716369" y="3616885"/>
            <a:ext cx="2487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4" name="Google Shape;1384;p13"/>
          <p:cNvSpPr txBox="1">
            <a:spLocks noGrp="1"/>
          </p:cNvSpPr>
          <p:nvPr>
            <p:ph type="title" idx="8" hasCustomPrompt="1"/>
          </p:nvPr>
        </p:nvSpPr>
        <p:spPr>
          <a:xfrm>
            <a:off x="975320" y="1854904"/>
            <a:ext cx="734700" cy="365700"/>
          </a:xfrm>
          <a:prstGeom prst="rect">
            <a:avLst/>
          </a:prstGeom>
          <a:effectLst>
            <a:outerShdw dist="47625" dir="4200000" algn="bl" rotWithShape="0">
              <a:srgbClr val="000000">
                <a:alpha val="40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5" name="Google Shape;1385;p13"/>
          <p:cNvSpPr txBox="1">
            <a:spLocks noGrp="1"/>
          </p:cNvSpPr>
          <p:nvPr>
            <p:ph type="title" idx="9" hasCustomPrompt="1"/>
          </p:nvPr>
        </p:nvSpPr>
        <p:spPr>
          <a:xfrm>
            <a:off x="975320" y="3531315"/>
            <a:ext cx="734700" cy="365700"/>
          </a:xfrm>
          <a:prstGeom prst="rect">
            <a:avLst/>
          </a:prstGeom>
          <a:effectLst>
            <a:outerShdw dist="47625" dir="4200000" algn="bl" rotWithShape="0">
              <a:srgbClr val="000000">
                <a:alpha val="40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6" name="Google Shape;1386;p13"/>
          <p:cNvSpPr txBox="1">
            <a:spLocks noGrp="1"/>
          </p:cNvSpPr>
          <p:nvPr>
            <p:ph type="title" idx="13" hasCustomPrompt="1"/>
          </p:nvPr>
        </p:nvSpPr>
        <p:spPr>
          <a:xfrm>
            <a:off x="4861520" y="1854904"/>
            <a:ext cx="734700" cy="365700"/>
          </a:xfrm>
          <a:prstGeom prst="rect">
            <a:avLst/>
          </a:prstGeom>
          <a:effectLst>
            <a:outerShdw dist="47625" dir="4200000" algn="bl" rotWithShape="0">
              <a:srgbClr val="000000">
                <a:alpha val="40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7" name="Google Shape;1387;p13"/>
          <p:cNvSpPr txBox="1">
            <a:spLocks noGrp="1"/>
          </p:cNvSpPr>
          <p:nvPr>
            <p:ph type="title" idx="14" hasCustomPrompt="1"/>
          </p:nvPr>
        </p:nvSpPr>
        <p:spPr>
          <a:xfrm>
            <a:off x="4861520" y="3531315"/>
            <a:ext cx="734700" cy="365700"/>
          </a:xfrm>
          <a:prstGeom prst="rect">
            <a:avLst/>
          </a:prstGeom>
          <a:effectLst>
            <a:outerShdw dist="47625" dir="4200000" algn="bl" rotWithShape="0">
              <a:srgbClr val="000000">
                <a:alpha val="40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8" name="Google Shape;1388;p13"/>
          <p:cNvSpPr txBox="1">
            <a:spLocks noGrp="1"/>
          </p:cNvSpPr>
          <p:nvPr>
            <p:ph type="title" idx="15"/>
          </p:nvPr>
        </p:nvSpPr>
        <p:spPr>
          <a:xfrm>
            <a:off x="720000" y="457200"/>
            <a:ext cx="7704000" cy="457200"/>
          </a:xfrm>
          <a:prstGeom prst="rect">
            <a:avLst/>
          </a:prstGeom>
          <a:effectLst>
            <a:outerShdw dist="47625"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solidFill>
                  <a:schemeClr val="accent3"/>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389" name="Google Shape;1389;p13"/>
          <p:cNvGrpSpPr/>
          <p:nvPr/>
        </p:nvGrpSpPr>
        <p:grpSpPr>
          <a:xfrm>
            <a:off x="7634840" y="651546"/>
            <a:ext cx="1591871" cy="525727"/>
            <a:chOff x="583503" y="585996"/>
            <a:chExt cx="1591871" cy="525727"/>
          </a:xfrm>
        </p:grpSpPr>
        <p:sp>
          <p:nvSpPr>
            <p:cNvPr id="1390" name="Google Shape;1390;p13"/>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3"/>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3"/>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3"/>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3"/>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13"/>
          <p:cNvGrpSpPr/>
          <p:nvPr/>
        </p:nvGrpSpPr>
        <p:grpSpPr>
          <a:xfrm flipH="1">
            <a:off x="8583175" y="2282756"/>
            <a:ext cx="783125" cy="1182650"/>
            <a:chOff x="11447475" y="-511450"/>
            <a:chExt cx="783125" cy="1182650"/>
          </a:xfrm>
        </p:grpSpPr>
        <p:sp>
          <p:nvSpPr>
            <p:cNvPr id="1417" name="Google Shape;1417;p13"/>
            <p:cNvSpPr/>
            <p:nvPr/>
          </p:nvSpPr>
          <p:spPr>
            <a:xfrm>
              <a:off x="11716500" y="-511450"/>
              <a:ext cx="127875" cy="117200"/>
            </a:xfrm>
            <a:custGeom>
              <a:avLst/>
              <a:gdLst/>
              <a:ahLst/>
              <a:cxnLst/>
              <a:rect l="l" t="t" r="r" b="b"/>
              <a:pathLst>
                <a:path w="5115" h="4688" extrusionOk="0">
                  <a:moveTo>
                    <a:pt x="2451" y="0"/>
                  </a:moveTo>
                  <a:lnTo>
                    <a:pt x="1599" y="107"/>
                  </a:lnTo>
                  <a:lnTo>
                    <a:pt x="960" y="320"/>
                  </a:lnTo>
                  <a:lnTo>
                    <a:pt x="640" y="533"/>
                  </a:lnTo>
                  <a:lnTo>
                    <a:pt x="320" y="852"/>
                  </a:lnTo>
                  <a:lnTo>
                    <a:pt x="214" y="1172"/>
                  </a:lnTo>
                  <a:lnTo>
                    <a:pt x="1" y="1492"/>
                  </a:lnTo>
                  <a:lnTo>
                    <a:pt x="1" y="2131"/>
                  </a:lnTo>
                  <a:lnTo>
                    <a:pt x="1" y="2770"/>
                  </a:lnTo>
                  <a:lnTo>
                    <a:pt x="214" y="3303"/>
                  </a:lnTo>
                  <a:lnTo>
                    <a:pt x="746" y="4262"/>
                  </a:lnTo>
                  <a:lnTo>
                    <a:pt x="1066" y="4688"/>
                  </a:lnTo>
                  <a:lnTo>
                    <a:pt x="3517" y="2024"/>
                  </a:lnTo>
                  <a:lnTo>
                    <a:pt x="5115" y="426"/>
                  </a:lnTo>
                  <a:lnTo>
                    <a:pt x="4582" y="213"/>
                  </a:lnTo>
                  <a:lnTo>
                    <a:pt x="3197"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11735150" y="-508800"/>
              <a:ext cx="495450" cy="471475"/>
            </a:xfrm>
            <a:custGeom>
              <a:avLst/>
              <a:gdLst/>
              <a:ahLst/>
              <a:cxnLst/>
              <a:rect l="l" t="t" r="r" b="b"/>
              <a:pathLst>
                <a:path w="19818" h="18859" extrusionOk="0">
                  <a:moveTo>
                    <a:pt x="6180" y="1"/>
                  </a:moveTo>
                  <a:lnTo>
                    <a:pt x="5541" y="107"/>
                  </a:lnTo>
                  <a:lnTo>
                    <a:pt x="4795" y="214"/>
                  </a:lnTo>
                  <a:lnTo>
                    <a:pt x="4049" y="427"/>
                  </a:lnTo>
                  <a:lnTo>
                    <a:pt x="3410" y="746"/>
                  </a:lnTo>
                  <a:lnTo>
                    <a:pt x="2771" y="1173"/>
                  </a:lnTo>
                  <a:lnTo>
                    <a:pt x="2131" y="1599"/>
                  </a:lnTo>
                  <a:lnTo>
                    <a:pt x="1599" y="2238"/>
                  </a:lnTo>
                  <a:lnTo>
                    <a:pt x="1066" y="2877"/>
                  </a:lnTo>
                  <a:lnTo>
                    <a:pt x="640" y="3623"/>
                  </a:lnTo>
                  <a:lnTo>
                    <a:pt x="427" y="4262"/>
                  </a:lnTo>
                  <a:lnTo>
                    <a:pt x="214" y="4902"/>
                  </a:lnTo>
                  <a:lnTo>
                    <a:pt x="107" y="5647"/>
                  </a:lnTo>
                  <a:lnTo>
                    <a:pt x="0" y="6393"/>
                  </a:lnTo>
                  <a:lnTo>
                    <a:pt x="107" y="7032"/>
                  </a:lnTo>
                  <a:lnTo>
                    <a:pt x="214" y="7778"/>
                  </a:lnTo>
                  <a:lnTo>
                    <a:pt x="640" y="9163"/>
                  </a:lnTo>
                  <a:lnTo>
                    <a:pt x="1279" y="10548"/>
                  </a:lnTo>
                  <a:lnTo>
                    <a:pt x="2131" y="11933"/>
                  </a:lnTo>
                  <a:lnTo>
                    <a:pt x="3090" y="13105"/>
                  </a:lnTo>
                  <a:lnTo>
                    <a:pt x="4049" y="14384"/>
                  </a:lnTo>
                  <a:lnTo>
                    <a:pt x="5115" y="15449"/>
                  </a:lnTo>
                  <a:lnTo>
                    <a:pt x="7032" y="17261"/>
                  </a:lnTo>
                  <a:lnTo>
                    <a:pt x="8524" y="18433"/>
                  </a:lnTo>
                  <a:lnTo>
                    <a:pt x="9057" y="18859"/>
                  </a:lnTo>
                  <a:lnTo>
                    <a:pt x="11294" y="15769"/>
                  </a:lnTo>
                  <a:lnTo>
                    <a:pt x="13425" y="13212"/>
                  </a:lnTo>
                  <a:lnTo>
                    <a:pt x="15236" y="11188"/>
                  </a:lnTo>
                  <a:lnTo>
                    <a:pt x="16728" y="9483"/>
                  </a:lnTo>
                  <a:lnTo>
                    <a:pt x="18006" y="8311"/>
                  </a:lnTo>
                  <a:lnTo>
                    <a:pt x="18965" y="7565"/>
                  </a:lnTo>
                  <a:lnTo>
                    <a:pt x="19818" y="6926"/>
                  </a:lnTo>
                  <a:lnTo>
                    <a:pt x="19178" y="6500"/>
                  </a:lnTo>
                  <a:lnTo>
                    <a:pt x="17793" y="5221"/>
                  </a:lnTo>
                  <a:lnTo>
                    <a:pt x="15556" y="3623"/>
                  </a:lnTo>
                  <a:lnTo>
                    <a:pt x="14277" y="2771"/>
                  </a:lnTo>
                  <a:lnTo>
                    <a:pt x="12892" y="1918"/>
                  </a:lnTo>
                  <a:lnTo>
                    <a:pt x="11507" y="1279"/>
                  </a:lnTo>
                  <a:lnTo>
                    <a:pt x="10016" y="640"/>
                  </a:lnTo>
                  <a:lnTo>
                    <a:pt x="8417" y="214"/>
                  </a:lnTo>
                  <a:lnTo>
                    <a:pt x="6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11913600" y="-495475"/>
              <a:ext cx="133225" cy="53300"/>
            </a:xfrm>
            <a:custGeom>
              <a:avLst/>
              <a:gdLst/>
              <a:ahLst/>
              <a:cxnLst/>
              <a:rect l="l" t="t" r="r" b="b"/>
              <a:pathLst>
                <a:path w="5329" h="2132" extrusionOk="0">
                  <a:moveTo>
                    <a:pt x="1" y="0"/>
                  </a:moveTo>
                  <a:lnTo>
                    <a:pt x="427" y="427"/>
                  </a:lnTo>
                  <a:lnTo>
                    <a:pt x="1066" y="746"/>
                  </a:lnTo>
                  <a:lnTo>
                    <a:pt x="1706" y="1279"/>
                  </a:lnTo>
                  <a:lnTo>
                    <a:pt x="2558" y="1705"/>
                  </a:lnTo>
                  <a:lnTo>
                    <a:pt x="3410" y="2025"/>
                  </a:lnTo>
                  <a:lnTo>
                    <a:pt x="4369" y="2131"/>
                  </a:lnTo>
                  <a:lnTo>
                    <a:pt x="4902" y="2131"/>
                  </a:lnTo>
                  <a:lnTo>
                    <a:pt x="5328" y="2025"/>
                  </a:lnTo>
                  <a:lnTo>
                    <a:pt x="4902" y="1705"/>
                  </a:lnTo>
                  <a:lnTo>
                    <a:pt x="3730" y="1066"/>
                  </a:lnTo>
                  <a:lnTo>
                    <a:pt x="2984" y="640"/>
                  </a:lnTo>
                  <a:lnTo>
                    <a:pt x="2025" y="320"/>
                  </a:lnTo>
                  <a:lnTo>
                    <a:pt x="1066" y="107"/>
                  </a:lnTo>
                  <a:lnTo>
                    <a:pt x="1"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11519400" y="-452850"/>
              <a:ext cx="253075" cy="285025"/>
            </a:xfrm>
            <a:custGeom>
              <a:avLst/>
              <a:gdLst/>
              <a:ahLst/>
              <a:cxnLst/>
              <a:rect l="l" t="t" r="r" b="b"/>
              <a:pathLst>
                <a:path w="10123" h="11401" extrusionOk="0">
                  <a:moveTo>
                    <a:pt x="8630" y="0"/>
                  </a:moveTo>
                  <a:lnTo>
                    <a:pt x="0" y="9482"/>
                  </a:lnTo>
                  <a:lnTo>
                    <a:pt x="533" y="11400"/>
                  </a:lnTo>
                  <a:lnTo>
                    <a:pt x="10122" y="1385"/>
                  </a:lnTo>
                  <a:lnTo>
                    <a:pt x="8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11532725" y="-418225"/>
              <a:ext cx="263700" cy="250400"/>
            </a:xfrm>
            <a:custGeom>
              <a:avLst/>
              <a:gdLst/>
              <a:ahLst/>
              <a:cxnLst/>
              <a:rect l="l" t="t" r="r" b="b"/>
              <a:pathLst>
                <a:path w="10548" h="10016" extrusionOk="0">
                  <a:moveTo>
                    <a:pt x="9269" y="0"/>
                  </a:moveTo>
                  <a:lnTo>
                    <a:pt x="0" y="10015"/>
                  </a:lnTo>
                  <a:lnTo>
                    <a:pt x="426" y="10015"/>
                  </a:lnTo>
                  <a:lnTo>
                    <a:pt x="10548"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11961550" y="-325007"/>
              <a:ext cx="253071" cy="285036"/>
            </a:xfrm>
            <a:custGeom>
              <a:avLst/>
              <a:gdLst/>
              <a:ahLst/>
              <a:cxnLst/>
              <a:rect l="l" t="t" r="r" b="b"/>
              <a:pathLst>
                <a:path w="8844" h="10122" extrusionOk="0">
                  <a:moveTo>
                    <a:pt x="8843" y="0"/>
                  </a:moveTo>
                  <a:lnTo>
                    <a:pt x="7991" y="746"/>
                  </a:lnTo>
                  <a:lnTo>
                    <a:pt x="7032" y="1492"/>
                  </a:lnTo>
                  <a:lnTo>
                    <a:pt x="5434" y="3090"/>
                  </a:lnTo>
                  <a:lnTo>
                    <a:pt x="3836" y="4688"/>
                  </a:lnTo>
                  <a:lnTo>
                    <a:pt x="2557" y="6393"/>
                  </a:lnTo>
                  <a:lnTo>
                    <a:pt x="1492" y="7778"/>
                  </a:lnTo>
                  <a:lnTo>
                    <a:pt x="639" y="9056"/>
                  </a:lnTo>
                  <a:lnTo>
                    <a:pt x="0" y="10122"/>
                  </a:lnTo>
                  <a:lnTo>
                    <a:pt x="1705" y="8630"/>
                  </a:lnTo>
                  <a:lnTo>
                    <a:pt x="3303" y="7032"/>
                  </a:lnTo>
                  <a:lnTo>
                    <a:pt x="4901" y="5327"/>
                  </a:lnTo>
                  <a:lnTo>
                    <a:pt x="6180" y="3729"/>
                  </a:lnTo>
                  <a:lnTo>
                    <a:pt x="8098" y="1066"/>
                  </a:lnTo>
                  <a:lnTo>
                    <a:pt x="88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11498100" y="-223800"/>
              <a:ext cx="207775" cy="785800"/>
            </a:xfrm>
            <a:custGeom>
              <a:avLst/>
              <a:gdLst/>
              <a:ahLst/>
              <a:cxnLst/>
              <a:rect l="l" t="t" r="r" b="b"/>
              <a:pathLst>
                <a:path w="8311" h="31432" extrusionOk="0">
                  <a:moveTo>
                    <a:pt x="0" y="1"/>
                  </a:moveTo>
                  <a:lnTo>
                    <a:pt x="7565" y="31431"/>
                  </a:lnTo>
                  <a:lnTo>
                    <a:pt x="8311" y="31325"/>
                  </a:lnTo>
                  <a:lnTo>
                    <a:pt x="1385" y="533"/>
                  </a:lnTo>
                  <a:lnTo>
                    <a:pt x="0" y="1"/>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11447475" y="-223800"/>
              <a:ext cx="239750" cy="788450"/>
            </a:xfrm>
            <a:custGeom>
              <a:avLst/>
              <a:gdLst/>
              <a:ahLst/>
              <a:cxnLst/>
              <a:rect l="l" t="t" r="r" b="b"/>
              <a:pathLst>
                <a:path w="9590" h="31538" extrusionOk="0">
                  <a:moveTo>
                    <a:pt x="2025" y="1"/>
                  </a:moveTo>
                  <a:lnTo>
                    <a:pt x="1" y="1705"/>
                  </a:lnTo>
                  <a:lnTo>
                    <a:pt x="8631" y="31538"/>
                  </a:lnTo>
                  <a:lnTo>
                    <a:pt x="9590" y="31431"/>
                  </a:lnTo>
                  <a:lnTo>
                    <a:pt x="2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11471450" y="-178500"/>
              <a:ext cx="29325" cy="63950"/>
            </a:xfrm>
            <a:custGeom>
              <a:avLst/>
              <a:gdLst/>
              <a:ahLst/>
              <a:cxnLst/>
              <a:rect l="l" t="t" r="r" b="b"/>
              <a:pathLst>
                <a:path w="1173" h="2558" extrusionOk="0">
                  <a:moveTo>
                    <a:pt x="320" y="0"/>
                  </a:moveTo>
                  <a:lnTo>
                    <a:pt x="214" y="320"/>
                  </a:lnTo>
                  <a:lnTo>
                    <a:pt x="107" y="639"/>
                  </a:lnTo>
                  <a:lnTo>
                    <a:pt x="1" y="959"/>
                  </a:lnTo>
                  <a:lnTo>
                    <a:pt x="1" y="1385"/>
                  </a:lnTo>
                  <a:lnTo>
                    <a:pt x="107" y="1811"/>
                  </a:lnTo>
                  <a:lnTo>
                    <a:pt x="533" y="2237"/>
                  </a:lnTo>
                  <a:lnTo>
                    <a:pt x="1066" y="2557"/>
                  </a:lnTo>
                  <a:lnTo>
                    <a:pt x="1173" y="2237"/>
                  </a:lnTo>
                  <a:lnTo>
                    <a:pt x="1173" y="1492"/>
                  </a:lnTo>
                  <a:lnTo>
                    <a:pt x="1173" y="1065"/>
                  </a:lnTo>
                  <a:lnTo>
                    <a:pt x="1066" y="639"/>
                  </a:lnTo>
                  <a:lnTo>
                    <a:pt x="746" y="320"/>
                  </a:lnTo>
                  <a:lnTo>
                    <a:pt x="320"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11871000" y="-135900"/>
              <a:ext cx="87925" cy="69275"/>
            </a:xfrm>
            <a:custGeom>
              <a:avLst/>
              <a:gdLst/>
              <a:ahLst/>
              <a:cxnLst/>
              <a:rect l="l" t="t" r="r" b="b"/>
              <a:pathLst>
                <a:path w="3517" h="2771" extrusionOk="0">
                  <a:moveTo>
                    <a:pt x="0" y="1"/>
                  </a:moveTo>
                  <a:lnTo>
                    <a:pt x="320" y="427"/>
                  </a:lnTo>
                  <a:lnTo>
                    <a:pt x="1066" y="1386"/>
                  </a:lnTo>
                  <a:lnTo>
                    <a:pt x="1598" y="1918"/>
                  </a:lnTo>
                  <a:lnTo>
                    <a:pt x="2131" y="2345"/>
                  </a:lnTo>
                  <a:lnTo>
                    <a:pt x="2877" y="2664"/>
                  </a:lnTo>
                  <a:lnTo>
                    <a:pt x="3516" y="2771"/>
                  </a:lnTo>
                  <a:lnTo>
                    <a:pt x="3303" y="2451"/>
                  </a:lnTo>
                  <a:lnTo>
                    <a:pt x="2557" y="1705"/>
                  </a:lnTo>
                  <a:lnTo>
                    <a:pt x="2025" y="1279"/>
                  </a:lnTo>
                  <a:lnTo>
                    <a:pt x="1492" y="747"/>
                  </a:lnTo>
                  <a:lnTo>
                    <a:pt x="746" y="320"/>
                  </a:lnTo>
                  <a:lnTo>
                    <a:pt x="0"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11447475" y="561975"/>
              <a:ext cx="495450" cy="109225"/>
            </a:xfrm>
            <a:custGeom>
              <a:avLst/>
              <a:gdLst/>
              <a:ahLst/>
              <a:cxnLst/>
              <a:rect l="l" t="t" r="r" b="b"/>
              <a:pathLst>
                <a:path w="19818" h="4369" extrusionOk="0">
                  <a:moveTo>
                    <a:pt x="10549" y="0"/>
                  </a:moveTo>
                  <a:lnTo>
                    <a:pt x="8950" y="107"/>
                  </a:lnTo>
                  <a:lnTo>
                    <a:pt x="7459" y="320"/>
                  </a:lnTo>
                  <a:lnTo>
                    <a:pt x="5967" y="746"/>
                  </a:lnTo>
                  <a:lnTo>
                    <a:pt x="4689" y="1279"/>
                  </a:lnTo>
                  <a:lnTo>
                    <a:pt x="3517" y="1811"/>
                  </a:lnTo>
                  <a:lnTo>
                    <a:pt x="2558" y="2451"/>
                  </a:lnTo>
                  <a:lnTo>
                    <a:pt x="1705" y="2983"/>
                  </a:lnTo>
                  <a:lnTo>
                    <a:pt x="427" y="3942"/>
                  </a:lnTo>
                  <a:lnTo>
                    <a:pt x="1" y="4368"/>
                  </a:lnTo>
                  <a:lnTo>
                    <a:pt x="19818" y="3942"/>
                  </a:lnTo>
                  <a:lnTo>
                    <a:pt x="18859" y="3090"/>
                  </a:lnTo>
                  <a:lnTo>
                    <a:pt x="17900" y="2451"/>
                  </a:lnTo>
                  <a:lnTo>
                    <a:pt x="16941" y="1811"/>
                  </a:lnTo>
                  <a:lnTo>
                    <a:pt x="15982" y="1385"/>
                  </a:lnTo>
                  <a:lnTo>
                    <a:pt x="15023" y="959"/>
                  </a:lnTo>
                  <a:lnTo>
                    <a:pt x="14065" y="639"/>
                  </a:lnTo>
                  <a:lnTo>
                    <a:pt x="13212" y="320"/>
                  </a:lnTo>
                  <a:lnTo>
                    <a:pt x="12253" y="107"/>
                  </a:lnTo>
                  <a:lnTo>
                    <a:pt x="10549" y="0"/>
                  </a:lnTo>
                  <a:close/>
                </a:path>
              </a:pathLst>
            </a:custGeom>
            <a:solidFill>
              <a:srgbClr val="CC4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13"/>
          <p:cNvGrpSpPr/>
          <p:nvPr/>
        </p:nvGrpSpPr>
        <p:grpSpPr>
          <a:xfrm>
            <a:off x="8060675" y="3455700"/>
            <a:ext cx="3558975" cy="1562645"/>
            <a:chOff x="431150" y="3157950"/>
            <a:chExt cx="3558975" cy="1562645"/>
          </a:xfrm>
        </p:grpSpPr>
        <p:sp>
          <p:nvSpPr>
            <p:cNvPr id="1429" name="Google Shape;1429;p13"/>
            <p:cNvSpPr/>
            <p:nvPr/>
          </p:nvSpPr>
          <p:spPr>
            <a:xfrm flipH="1">
              <a:off x="1225275" y="3157950"/>
              <a:ext cx="711225" cy="111900"/>
            </a:xfrm>
            <a:custGeom>
              <a:avLst/>
              <a:gdLst/>
              <a:ahLst/>
              <a:cxnLst/>
              <a:rect l="l" t="t" r="r" b="b"/>
              <a:pathLst>
                <a:path w="28449" h="4476" extrusionOk="0">
                  <a:moveTo>
                    <a:pt x="1" y="1"/>
                  </a:moveTo>
                  <a:lnTo>
                    <a:pt x="1" y="4475"/>
                  </a:lnTo>
                  <a:lnTo>
                    <a:pt x="28448" y="4475"/>
                  </a:lnTo>
                  <a:lnTo>
                    <a:pt x="28448" y="2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flipH="1">
              <a:off x="1225275" y="3157950"/>
              <a:ext cx="711225" cy="111900"/>
            </a:xfrm>
            <a:custGeom>
              <a:avLst/>
              <a:gdLst/>
              <a:ahLst/>
              <a:cxnLst/>
              <a:rect l="l" t="t" r="r" b="b"/>
              <a:pathLst>
                <a:path w="28449" h="4476" extrusionOk="0">
                  <a:moveTo>
                    <a:pt x="1" y="1"/>
                  </a:moveTo>
                  <a:lnTo>
                    <a:pt x="1" y="4475"/>
                  </a:lnTo>
                  <a:lnTo>
                    <a:pt x="28448" y="4475"/>
                  </a:lnTo>
                  <a:lnTo>
                    <a:pt x="28448" y="214"/>
                  </a:lnTo>
                  <a:lnTo>
                    <a:pt x="1" y="1"/>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flipH="1">
              <a:off x="1936475" y="3157950"/>
              <a:ext cx="2053650" cy="111900"/>
            </a:xfrm>
            <a:custGeom>
              <a:avLst/>
              <a:gdLst/>
              <a:ahLst/>
              <a:cxnLst/>
              <a:rect l="l" t="t" r="r" b="b"/>
              <a:pathLst>
                <a:path w="82146" h="4476" extrusionOk="0">
                  <a:moveTo>
                    <a:pt x="82146" y="1"/>
                  </a:moveTo>
                  <a:lnTo>
                    <a:pt x="1" y="1492"/>
                  </a:lnTo>
                  <a:lnTo>
                    <a:pt x="1" y="4475"/>
                  </a:lnTo>
                  <a:lnTo>
                    <a:pt x="82146" y="4475"/>
                  </a:lnTo>
                  <a:lnTo>
                    <a:pt x="821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flipH="1">
              <a:off x="1936475" y="3157950"/>
              <a:ext cx="2053650" cy="111900"/>
            </a:xfrm>
            <a:custGeom>
              <a:avLst/>
              <a:gdLst/>
              <a:ahLst/>
              <a:cxnLst/>
              <a:rect l="l" t="t" r="r" b="b"/>
              <a:pathLst>
                <a:path w="82146" h="4476" fill="none" extrusionOk="0">
                  <a:moveTo>
                    <a:pt x="1" y="1492"/>
                  </a:moveTo>
                  <a:lnTo>
                    <a:pt x="82146" y="1"/>
                  </a:lnTo>
                  <a:lnTo>
                    <a:pt x="82146" y="4475"/>
                  </a:lnTo>
                  <a:lnTo>
                    <a:pt x="1" y="4475"/>
                  </a:lnTo>
                  <a:lnTo>
                    <a:pt x="1" y="14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flipH="1">
              <a:off x="1387775" y="3269825"/>
              <a:ext cx="5350" cy="146525"/>
            </a:xfrm>
            <a:custGeom>
              <a:avLst/>
              <a:gdLst/>
              <a:ahLst/>
              <a:cxnLst/>
              <a:rect l="l" t="t" r="r" b="b"/>
              <a:pathLst>
                <a:path w="214" h="5861" extrusionOk="0">
                  <a:moveTo>
                    <a:pt x="214" y="0"/>
                  </a:moveTo>
                  <a:lnTo>
                    <a:pt x="1" y="5860"/>
                  </a:lnTo>
                  <a:lnTo>
                    <a:pt x="1" y="5860"/>
                  </a:lnTo>
                  <a:lnTo>
                    <a:pt x="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flipH="1">
              <a:off x="1387775" y="3269825"/>
              <a:ext cx="5350" cy="146525"/>
            </a:xfrm>
            <a:custGeom>
              <a:avLst/>
              <a:gdLst/>
              <a:ahLst/>
              <a:cxnLst/>
              <a:rect l="l" t="t" r="r" b="b"/>
              <a:pathLst>
                <a:path w="214" h="5861" fill="none" extrusionOk="0">
                  <a:moveTo>
                    <a:pt x="214" y="0"/>
                  </a:moveTo>
                  <a:lnTo>
                    <a:pt x="1" y="5860"/>
                  </a:lnTo>
                  <a:lnTo>
                    <a:pt x="1" y="5860"/>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flipH="1">
              <a:off x="1318500"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flipH="1">
              <a:off x="1318500"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flipH="1">
              <a:off x="1387775" y="3269825"/>
              <a:ext cx="609975" cy="412875"/>
            </a:xfrm>
            <a:custGeom>
              <a:avLst/>
              <a:gdLst/>
              <a:ahLst/>
              <a:cxnLst/>
              <a:rect l="l" t="t" r="r" b="b"/>
              <a:pathLst>
                <a:path w="24399" h="16515" extrusionOk="0">
                  <a:moveTo>
                    <a:pt x="746" y="0"/>
                  </a:moveTo>
                  <a:lnTo>
                    <a:pt x="0" y="13425"/>
                  </a:lnTo>
                  <a:lnTo>
                    <a:pt x="23760" y="16515"/>
                  </a:lnTo>
                  <a:lnTo>
                    <a:pt x="24186" y="5860"/>
                  </a:lnTo>
                  <a:lnTo>
                    <a:pt x="24399"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flipH="1">
              <a:off x="1387775" y="3269825"/>
              <a:ext cx="609975" cy="412875"/>
            </a:xfrm>
            <a:custGeom>
              <a:avLst/>
              <a:gdLst/>
              <a:ahLst/>
              <a:cxnLst/>
              <a:rect l="l" t="t" r="r" b="b"/>
              <a:pathLst>
                <a:path w="24399" h="16515" fill="none" extrusionOk="0">
                  <a:moveTo>
                    <a:pt x="24399" y="0"/>
                  </a:moveTo>
                  <a:lnTo>
                    <a:pt x="746" y="0"/>
                  </a:lnTo>
                  <a:lnTo>
                    <a:pt x="0" y="13425"/>
                  </a:lnTo>
                  <a:lnTo>
                    <a:pt x="23760" y="16515"/>
                  </a:lnTo>
                  <a:lnTo>
                    <a:pt x="24186" y="5860"/>
                  </a:lnTo>
                  <a:lnTo>
                    <a:pt x="243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flipH="1">
              <a:off x="1979075"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flipH="1">
              <a:off x="1979075" y="3269825"/>
              <a:ext cx="122550" cy="1377100"/>
            </a:xfrm>
            <a:custGeom>
              <a:avLst/>
              <a:gdLst/>
              <a:ahLst/>
              <a:cxnLst/>
              <a:rect l="l" t="t" r="r" b="b"/>
              <a:pathLst>
                <a:path w="4902" h="55084" fill="none" extrusionOk="0">
                  <a:moveTo>
                    <a:pt x="2131" y="0"/>
                  </a:moveTo>
                  <a:lnTo>
                    <a:pt x="4901" y="0"/>
                  </a:lnTo>
                  <a:lnTo>
                    <a:pt x="2131" y="55083"/>
                  </a:lnTo>
                  <a:lnTo>
                    <a:pt x="0" y="55083"/>
                  </a:lnTo>
                  <a:lnTo>
                    <a:pt x="21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flipH="1">
              <a:off x="1979075"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flipH="1">
              <a:off x="1387775" y="3269825"/>
              <a:ext cx="1829900" cy="1377100"/>
            </a:xfrm>
            <a:custGeom>
              <a:avLst/>
              <a:gdLst/>
              <a:ahLst/>
              <a:cxnLst/>
              <a:rect l="l" t="t" r="r" b="b"/>
              <a:pathLst>
                <a:path w="73196" h="55084" extrusionOk="0">
                  <a:moveTo>
                    <a:pt x="0" y="0"/>
                  </a:moveTo>
                  <a:lnTo>
                    <a:pt x="3516" y="55083"/>
                  </a:lnTo>
                  <a:lnTo>
                    <a:pt x="71065" y="55083"/>
                  </a:lnTo>
                  <a:lnTo>
                    <a:pt x="731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flipH="1">
              <a:off x="1387775" y="3269825"/>
              <a:ext cx="1829900" cy="1377100"/>
            </a:xfrm>
            <a:custGeom>
              <a:avLst/>
              <a:gdLst/>
              <a:ahLst/>
              <a:cxnLst/>
              <a:rect l="l" t="t" r="r" b="b"/>
              <a:pathLst>
                <a:path w="73196" h="55084" fill="none" extrusionOk="0">
                  <a:moveTo>
                    <a:pt x="0" y="0"/>
                  </a:moveTo>
                  <a:lnTo>
                    <a:pt x="3516" y="55083"/>
                  </a:lnTo>
                  <a:lnTo>
                    <a:pt x="71065" y="55083"/>
                  </a:lnTo>
                  <a:lnTo>
                    <a:pt x="731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flipH="1">
              <a:off x="2048325" y="3269825"/>
              <a:ext cx="1829925" cy="1377100"/>
            </a:xfrm>
            <a:custGeom>
              <a:avLst/>
              <a:gdLst/>
              <a:ahLst/>
              <a:cxnLst/>
              <a:rect l="l" t="t" r="r" b="b"/>
              <a:pathLst>
                <a:path w="73197" h="55084" extrusionOk="0">
                  <a:moveTo>
                    <a:pt x="1" y="0"/>
                  </a:moveTo>
                  <a:lnTo>
                    <a:pt x="3410" y="55083"/>
                  </a:lnTo>
                  <a:lnTo>
                    <a:pt x="71065" y="55083"/>
                  </a:lnTo>
                  <a:lnTo>
                    <a:pt x="7319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flipH="1">
              <a:off x="2048325" y="3269825"/>
              <a:ext cx="1829925" cy="1377100"/>
            </a:xfrm>
            <a:custGeom>
              <a:avLst/>
              <a:gdLst/>
              <a:ahLst/>
              <a:cxnLst/>
              <a:rect l="l" t="t" r="r" b="b"/>
              <a:pathLst>
                <a:path w="73197" h="55084" fill="none" extrusionOk="0">
                  <a:moveTo>
                    <a:pt x="1" y="0"/>
                  </a:moveTo>
                  <a:lnTo>
                    <a:pt x="3410" y="55083"/>
                  </a:lnTo>
                  <a:lnTo>
                    <a:pt x="71065" y="55083"/>
                  </a:lnTo>
                  <a:lnTo>
                    <a:pt x="73196"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flipH="1">
              <a:off x="3875550" y="3269825"/>
              <a:ext cx="2700" cy="50625"/>
            </a:xfrm>
            <a:custGeom>
              <a:avLst/>
              <a:gdLst/>
              <a:ahLst/>
              <a:cxnLst/>
              <a:rect l="l" t="t" r="r" b="b"/>
              <a:pathLst>
                <a:path w="108" h="2025" extrusionOk="0">
                  <a:moveTo>
                    <a:pt x="1" y="0"/>
                  </a:moveTo>
                  <a:lnTo>
                    <a:pt x="1" y="2025"/>
                  </a:lnTo>
                  <a:lnTo>
                    <a:pt x="107" y="202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flipH="1">
              <a:off x="3875550" y="3269825"/>
              <a:ext cx="2700" cy="50625"/>
            </a:xfrm>
            <a:custGeom>
              <a:avLst/>
              <a:gdLst/>
              <a:ahLst/>
              <a:cxnLst/>
              <a:rect l="l" t="t" r="r" b="b"/>
              <a:pathLst>
                <a:path w="108" h="2025" fill="none" extrusionOk="0">
                  <a:moveTo>
                    <a:pt x="1" y="0"/>
                  </a:moveTo>
                  <a:lnTo>
                    <a:pt x="1" y="0"/>
                  </a:lnTo>
                  <a:lnTo>
                    <a:pt x="1" y="2025"/>
                  </a:lnTo>
                  <a:lnTo>
                    <a:pt x="107" y="202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flipH="1">
              <a:off x="2048325" y="3269825"/>
              <a:ext cx="1829925" cy="101225"/>
            </a:xfrm>
            <a:custGeom>
              <a:avLst/>
              <a:gdLst/>
              <a:ahLst/>
              <a:cxnLst/>
              <a:rect l="l" t="t" r="r" b="b"/>
              <a:pathLst>
                <a:path w="73197" h="4049" extrusionOk="0">
                  <a:moveTo>
                    <a:pt x="1" y="0"/>
                  </a:moveTo>
                  <a:lnTo>
                    <a:pt x="107" y="2025"/>
                  </a:lnTo>
                  <a:lnTo>
                    <a:pt x="72983" y="4049"/>
                  </a:lnTo>
                  <a:lnTo>
                    <a:pt x="73196"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flipH="1">
              <a:off x="610000" y="3405675"/>
              <a:ext cx="386250" cy="1241250"/>
            </a:xfrm>
            <a:custGeom>
              <a:avLst/>
              <a:gdLst/>
              <a:ahLst/>
              <a:cxnLst/>
              <a:rect l="l" t="t" r="r" b="b"/>
              <a:pathLst>
                <a:path w="15450" h="49650" extrusionOk="0">
                  <a:moveTo>
                    <a:pt x="1" y="0"/>
                  </a:moveTo>
                  <a:lnTo>
                    <a:pt x="1" y="49649"/>
                  </a:lnTo>
                  <a:lnTo>
                    <a:pt x="14704" y="49543"/>
                  </a:lnTo>
                  <a:lnTo>
                    <a:pt x="15450"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flipH="1">
              <a:off x="996225" y="3405675"/>
              <a:ext cx="884325" cy="1241250"/>
            </a:xfrm>
            <a:custGeom>
              <a:avLst/>
              <a:gdLst/>
              <a:ahLst/>
              <a:cxnLst/>
              <a:rect l="l" t="t" r="r" b="b"/>
              <a:pathLst>
                <a:path w="35373" h="49650" extrusionOk="0">
                  <a:moveTo>
                    <a:pt x="35373" y="0"/>
                  </a:moveTo>
                  <a:lnTo>
                    <a:pt x="0" y="852"/>
                  </a:lnTo>
                  <a:lnTo>
                    <a:pt x="2557" y="49649"/>
                  </a:lnTo>
                  <a:lnTo>
                    <a:pt x="35373" y="49649"/>
                  </a:lnTo>
                  <a:lnTo>
                    <a:pt x="353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flipH="1">
              <a:off x="996225" y="3405675"/>
              <a:ext cx="884325" cy="1241250"/>
            </a:xfrm>
            <a:custGeom>
              <a:avLst/>
              <a:gdLst/>
              <a:ahLst/>
              <a:cxnLst/>
              <a:rect l="l" t="t" r="r" b="b"/>
              <a:pathLst>
                <a:path w="35373" h="49650" fill="none" extrusionOk="0">
                  <a:moveTo>
                    <a:pt x="0" y="852"/>
                  </a:moveTo>
                  <a:lnTo>
                    <a:pt x="35373" y="0"/>
                  </a:lnTo>
                  <a:lnTo>
                    <a:pt x="35373" y="49649"/>
                  </a:lnTo>
                  <a:lnTo>
                    <a:pt x="2557" y="49649"/>
                  </a:lnTo>
                  <a:lnTo>
                    <a:pt x="0" y="8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flipH="1">
              <a:off x="1126725" y="3411000"/>
              <a:ext cx="199800" cy="2675"/>
            </a:xfrm>
            <a:custGeom>
              <a:avLst/>
              <a:gdLst/>
              <a:ahLst/>
              <a:cxnLst/>
              <a:rect l="l" t="t" r="r" b="b"/>
              <a:pathLst>
                <a:path w="7992" h="107" extrusionOk="0">
                  <a:moveTo>
                    <a:pt x="7991" y="0"/>
                  </a:moveTo>
                  <a:lnTo>
                    <a:pt x="0" y="107"/>
                  </a:lnTo>
                  <a:lnTo>
                    <a:pt x="0" y="107"/>
                  </a:lnTo>
                  <a:lnTo>
                    <a:pt x="7991" y="0"/>
                  </a:lnTo>
                  <a:lnTo>
                    <a:pt x="799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flipH="1">
              <a:off x="1126725" y="3411000"/>
              <a:ext cx="199800" cy="2675"/>
            </a:xfrm>
            <a:custGeom>
              <a:avLst/>
              <a:gdLst/>
              <a:ahLst/>
              <a:cxnLst/>
              <a:rect l="l" t="t" r="r" b="b"/>
              <a:pathLst>
                <a:path w="7992" h="107" fill="none" extrusionOk="0">
                  <a:moveTo>
                    <a:pt x="7991" y="0"/>
                  </a:moveTo>
                  <a:lnTo>
                    <a:pt x="0" y="107"/>
                  </a:lnTo>
                  <a:lnTo>
                    <a:pt x="0" y="107"/>
                  </a:lnTo>
                  <a:lnTo>
                    <a:pt x="7991" y="0"/>
                  </a:lnTo>
                  <a:lnTo>
                    <a:pt x="79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flipH="1">
              <a:off x="1126725" y="3411000"/>
              <a:ext cx="261075" cy="1235925"/>
            </a:xfrm>
            <a:custGeom>
              <a:avLst/>
              <a:gdLst/>
              <a:ahLst/>
              <a:cxnLst/>
              <a:rect l="l" t="t" r="r" b="b"/>
              <a:pathLst>
                <a:path w="10443" h="49437" extrusionOk="0">
                  <a:moveTo>
                    <a:pt x="10442" y="0"/>
                  </a:moveTo>
                  <a:lnTo>
                    <a:pt x="2451" y="107"/>
                  </a:lnTo>
                  <a:lnTo>
                    <a:pt x="1" y="49436"/>
                  </a:lnTo>
                  <a:lnTo>
                    <a:pt x="3517" y="49436"/>
                  </a:lnTo>
                  <a:lnTo>
                    <a:pt x="10442"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flipH="1">
              <a:off x="1126725" y="3411000"/>
              <a:ext cx="261075" cy="1235925"/>
            </a:xfrm>
            <a:custGeom>
              <a:avLst/>
              <a:gdLst/>
              <a:ahLst/>
              <a:cxnLst/>
              <a:rect l="l" t="t" r="r" b="b"/>
              <a:pathLst>
                <a:path w="10443" h="49437" fill="none" extrusionOk="0">
                  <a:moveTo>
                    <a:pt x="10442" y="0"/>
                  </a:moveTo>
                  <a:lnTo>
                    <a:pt x="2451" y="107"/>
                  </a:lnTo>
                  <a:lnTo>
                    <a:pt x="1" y="49436"/>
                  </a:lnTo>
                  <a:lnTo>
                    <a:pt x="3517" y="49436"/>
                  </a:lnTo>
                  <a:lnTo>
                    <a:pt x="104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flipH="1">
              <a:off x="2871375" y="3413650"/>
              <a:ext cx="998875" cy="508775"/>
            </a:xfrm>
            <a:custGeom>
              <a:avLst/>
              <a:gdLst/>
              <a:ahLst/>
              <a:cxnLst/>
              <a:rect l="l" t="t" r="r" b="b"/>
              <a:pathLst>
                <a:path w="39955" h="20351" extrusionOk="0">
                  <a:moveTo>
                    <a:pt x="0" y="1"/>
                  </a:moveTo>
                  <a:lnTo>
                    <a:pt x="0" y="214"/>
                  </a:lnTo>
                  <a:lnTo>
                    <a:pt x="0" y="320"/>
                  </a:lnTo>
                  <a:lnTo>
                    <a:pt x="16408" y="533"/>
                  </a:lnTo>
                  <a:lnTo>
                    <a:pt x="22694" y="640"/>
                  </a:lnTo>
                  <a:lnTo>
                    <a:pt x="27808" y="960"/>
                  </a:lnTo>
                  <a:lnTo>
                    <a:pt x="31857" y="1386"/>
                  </a:lnTo>
                  <a:lnTo>
                    <a:pt x="34840" y="1812"/>
                  </a:lnTo>
                  <a:lnTo>
                    <a:pt x="36012" y="2132"/>
                  </a:lnTo>
                  <a:lnTo>
                    <a:pt x="37077" y="2451"/>
                  </a:lnTo>
                  <a:lnTo>
                    <a:pt x="37823" y="2664"/>
                  </a:lnTo>
                  <a:lnTo>
                    <a:pt x="38463" y="2984"/>
                  </a:lnTo>
                  <a:lnTo>
                    <a:pt x="38995" y="3304"/>
                  </a:lnTo>
                  <a:lnTo>
                    <a:pt x="39315" y="3623"/>
                  </a:lnTo>
                  <a:lnTo>
                    <a:pt x="39528" y="3943"/>
                  </a:lnTo>
                  <a:lnTo>
                    <a:pt x="39635" y="4262"/>
                  </a:lnTo>
                  <a:lnTo>
                    <a:pt x="39635" y="4689"/>
                  </a:lnTo>
                  <a:lnTo>
                    <a:pt x="39528" y="5221"/>
                  </a:lnTo>
                  <a:lnTo>
                    <a:pt x="39102" y="5754"/>
                  </a:lnTo>
                  <a:lnTo>
                    <a:pt x="38569" y="6287"/>
                  </a:lnTo>
                  <a:lnTo>
                    <a:pt x="37823" y="6926"/>
                  </a:lnTo>
                  <a:lnTo>
                    <a:pt x="36864" y="7459"/>
                  </a:lnTo>
                  <a:lnTo>
                    <a:pt x="34414" y="8844"/>
                  </a:lnTo>
                  <a:lnTo>
                    <a:pt x="31857" y="10016"/>
                  </a:lnTo>
                  <a:lnTo>
                    <a:pt x="29193" y="11188"/>
                  </a:lnTo>
                  <a:lnTo>
                    <a:pt x="26530" y="12253"/>
                  </a:lnTo>
                  <a:lnTo>
                    <a:pt x="23760" y="13319"/>
                  </a:lnTo>
                  <a:lnTo>
                    <a:pt x="18326" y="15236"/>
                  </a:lnTo>
                  <a:lnTo>
                    <a:pt x="13105" y="16835"/>
                  </a:lnTo>
                  <a:lnTo>
                    <a:pt x="8630" y="18113"/>
                  </a:lnTo>
                  <a:lnTo>
                    <a:pt x="4901" y="19179"/>
                  </a:lnTo>
                  <a:lnTo>
                    <a:pt x="1279" y="20031"/>
                  </a:lnTo>
                  <a:lnTo>
                    <a:pt x="1279" y="20244"/>
                  </a:lnTo>
                  <a:lnTo>
                    <a:pt x="1279" y="20350"/>
                  </a:lnTo>
                  <a:lnTo>
                    <a:pt x="4688" y="19498"/>
                  </a:lnTo>
                  <a:lnTo>
                    <a:pt x="8311" y="18539"/>
                  </a:lnTo>
                  <a:lnTo>
                    <a:pt x="12892" y="17261"/>
                  </a:lnTo>
                  <a:lnTo>
                    <a:pt x="18113" y="15556"/>
                  </a:lnTo>
                  <a:lnTo>
                    <a:pt x="23653" y="13638"/>
                  </a:lnTo>
                  <a:lnTo>
                    <a:pt x="26423" y="12573"/>
                  </a:lnTo>
                  <a:lnTo>
                    <a:pt x="29300" y="11507"/>
                  </a:lnTo>
                  <a:lnTo>
                    <a:pt x="31963" y="10335"/>
                  </a:lnTo>
                  <a:lnTo>
                    <a:pt x="34627" y="9057"/>
                  </a:lnTo>
                  <a:lnTo>
                    <a:pt x="36012" y="8418"/>
                  </a:lnTo>
                  <a:lnTo>
                    <a:pt x="37184" y="7672"/>
                  </a:lnTo>
                  <a:lnTo>
                    <a:pt x="38143" y="7033"/>
                  </a:lnTo>
                  <a:lnTo>
                    <a:pt x="38889" y="6393"/>
                  </a:lnTo>
                  <a:lnTo>
                    <a:pt x="39421" y="5861"/>
                  </a:lnTo>
                  <a:lnTo>
                    <a:pt x="39848" y="5221"/>
                  </a:lnTo>
                  <a:lnTo>
                    <a:pt x="39954" y="4689"/>
                  </a:lnTo>
                  <a:lnTo>
                    <a:pt x="39954" y="4156"/>
                  </a:lnTo>
                  <a:lnTo>
                    <a:pt x="39741" y="3730"/>
                  </a:lnTo>
                  <a:lnTo>
                    <a:pt x="39421" y="3304"/>
                  </a:lnTo>
                  <a:lnTo>
                    <a:pt x="38889" y="2877"/>
                  </a:lnTo>
                  <a:lnTo>
                    <a:pt x="38143" y="2558"/>
                  </a:lnTo>
                  <a:lnTo>
                    <a:pt x="37291" y="2132"/>
                  </a:lnTo>
                  <a:lnTo>
                    <a:pt x="36225" y="1812"/>
                  </a:lnTo>
                  <a:lnTo>
                    <a:pt x="33668" y="1279"/>
                  </a:lnTo>
                  <a:lnTo>
                    <a:pt x="30365" y="853"/>
                  </a:lnTo>
                  <a:lnTo>
                    <a:pt x="26423" y="533"/>
                  </a:lnTo>
                  <a:lnTo>
                    <a:pt x="21735" y="320"/>
                  </a:lnTo>
                  <a:lnTo>
                    <a:pt x="16408" y="214"/>
                  </a:lnTo>
                  <a:lnTo>
                    <a:pt x="0"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flipH="1">
              <a:off x="2871375" y="3413650"/>
              <a:ext cx="998875" cy="508775"/>
            </a:xfrm>
            <a:custGeom>
              <a:avLst/>
              <a:gdLst/>
              <a:ahLst/>
              <a:cxnLst/>
              <a:rect l="l" t="t" r="r" b="b"/>
              <a:pathLst>
                <a:path w="39955" h="20351" fill="none" extrusionOk="0">
                  <a:moveTo>
                    <a:pt x="0" y="1"/>
                  </a:moveTo>
                  <a:lnTo>
                    <a:pt x="0" y="214"/>
                  </a:lnTo>
                  <a:lnTo>
                    <a:pt x="0" y="320"/>
                  </a:lnTo>
                  <a:lnTo>
                    <a:pt x="16408" y="533"/>
                  </a:lnTo>
                  <a:lnTo>
                    <a:pt x="16408" y="533"/>
                  </a:lnTo>
                  <a:lnTo>
                    <a:pt x="22694" y="640"/>
                  </a:lnTo>
                  <a:lnTo>
                    <a:pt x="27808" y="960"/>
                  </a:lnTo>
                  <a:lnTo>
                    <a:pt x="31857" y="1386"/>
                  </a:lnTo>
                  <a:lnTo>
                    <a:pt x="34840" y="1812"/>
                  </a:lnTo>
                  <a:lnTo>
                    <a:pt x="36012" y="2132"/>
                  </a:lnTo>
                  <a:lnTo>
                    <a:pt x="37077" y="2451"/>
                  </a:lnTo>
                  <a:lnTo>
                    <a:pt x="37823" y="2664"/>
                  </a:lnTo>
                  <a:lnTo>
                    <a:pt x="38463" y="2984"/>
                  </a:lnTo>
                  <a:lnTo>
                    <a:pt x="38995" y="3304"/>
                  </a:lnTo>
                  <a:lnTo>
                    <a:pt x="39315" y="3623"/>
                  </a:lnTo>
                  <a:lnTo>
                    <a:pt x="39528" y="3943"/>
                  </a:lnTo>
                  <a:lnTo>
                    <a:pt x="39635" y="4262"/>
                  </a:lnTo>
                  <a:lnTo>
                    <a:pt x="39635" y="4262"/>
                  </a:lnTo>
                  <a:lnTo>
                    <a:pt x="39635" y="4689"/>
                  </a:lnTo>
                  <a:lnTo>
                    <a:pt x="39528" y="5221"/>
                  </a:lnTo>
                  <a:lnTo>
                    <a:pt x="39102" y="5754"/>
                  </a:lnTo>
                  <a:lnTo>
                    <a:pt x="38569" y="6287"/>
                  </a:lnTo>
                  <a:lnTo>
                    <a:pt x="37823" y="6926"/>
                  </a:lnTo>
                  <a:lnTo>
                    <a:pt x="36864" y="7459"/>
                  </a:lnTo>
                  <a:lnTo>
                    <a:pt x="34414" y="8844"/>
                  </a:lnTo>
                  <a:lnTo>
                    <a:pt x="34414" y="8844"/>
                  </a:lnTo>
                  <a:lnTo>
                    <a:pt x="31857" y="10016"/>
                  </a:lnTo>
                  <a:lnTo>
                    <a:pt x="29193" y="11188"/>
                  </a:lnTo>
                  <a:lnTo>
                    <a:pt x="26530" y="12253"/>
                  </a:lnTo>
                  <a:lnTo>
                    <a:pt x="23760" y="13319"/>
                  </a:lnTo>
                  <a:lnTo>
                    <a:pt x="18326" y="15236"/>
                  </a:lnTo>
                  <a:lnTo>
                    <a:pt x="13105" y="16835"/>
                  </a:lnTo>
                  <a:lnTo>
                    <a:pt x="8630" y="18113"/>
                  </a:lnTo>
                  <a:lnTo>
                    <a:pt x="4901" y="19179"/>
                  </a:lnTo>
                  <a:lnTo>
                    <a:pt x="1279" y="20031"/>
                  </a:lnTo>
                  <a:lnTo>
                    <a:pt x="1279" y="20244"/>
                  </a:lnTo>
                  <a:lnTo>
                    <a:pt x="1279" y="20350"/>
                  </a:lnTo>
                  <a:lnTo>
                    <a:pt x="1279" y="20350"/>
                  </a:lnTo>
                  <a:lnTo>
                    <a:pt x="4688" y="19498"/>
                  </a:lnTo>
                  <a:lnTo>
                    <a:pt x="8311" y="18539"/>
                  </a:lnTo>
                  <a:lnTo>
                    <a:pt x="12892" y="17261"/>
                  </a:lnTo>
                  <a:lnTo>
                    <a:pt x="18113" y="15556"/>
                  </a:lnTo>
                  <a:lnTo>
                    <a:pt x="23653" y="13638"/>
                  </a:lnTo>
                  <a:lnTo>
                    <a:pt x="26423" y="12573"/>
                  </a:lnTo>
                  <a:lnTo>
                    <a:pt x="29300" y="11507"/>
                  </a:lnTo>
                  <a:lnTo>
                    <a:pt x="31963" y="10335"/>
                  </a:lnTo>
                  <a:lnTo>
                    <a:pt x="34627" y="9057"/>
                  </a:lnTo>
                  <a:lnTo>
                    <a:pt x="34627" y="9057"/>
                  </a:lnTo>
                  <a:lnTo>
                    <a:pt x="36012" y="8418"/>
                  </a:lnTo>
                  <a:lnTo>
                    <a:pt x="37184" y="7672"/>
                  </a:lnTo>
                  <a:lnTo>
                    <a:pt x="38143" y="7033"/>
                  </a:lnTo>
                  <a:lnTo>
                    <a:pt x="38889" y="6393"/>
                  </a:lnTo>
                  <a:lnTo>
                    <a:pt x="39421" y="5861"/>
                  </a:lnTo>
                  <a:lnTo>
                    <a:pt x="39848" y="5221"/>
                  </a:lnTo>
                  <a:lnTo>
                    <a:pt x="39954" y="4689"/>
                  </a:lnTo>
                  <a:lnTo>
                    <a:pt x="39954" y="4156"/>
                  </a:lnTo>
                  <a:lnTo>
                    <a:pt x="39954" y="4156"/>
                  </a:lnTo>
                  <a:lnTo>
                    <a:pt x="39741" y="3730"/>
                  </a:lnTo>
                  <a:lnTo>
                    <a:pt x="39421" y="3304"/>
                  </a:lnTo>
                  <a:lnTo>
                    <a:pt x="38889" y="2877"/>
                  </a:lnTo>
                  <a:lnTo>
                    <a:pt x="38143" y="2558"/>
                  </a:lnTo>
                  <a:lnTo>
                    <a:pt x="37291" y="2132"/>
                  </a:lnTo>
                  <a:lnTo>
                    <a:pt x="36225" y="1812"/>
                  </a:lnTo>
                  <a:lnTo>
                    <a:pt x="33668" y="1279"/>
                  </a:lnTo>
                  <a:lnTo>
                    <a:pt x="30365" y="853"/>
                  </a:lnTo>
                  <a:lnTo>
                    <a:pt x="26423" y="533"/>
                  </a:lnTo>
                  <a:lnTo>
                    <a:pt x="21735" y="320"/>
                  </a:lnTo>
                  <a:lnTo>
                    <a:pt x="16408" y="214"/>
                  </a:lnTo>
                  <a:lnTo>
                    <a:pt x="0"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flipH="1">
              <a:off x="1393100" y="3416325"/>
              <a:ext cx="10675" cy="266375"/>
            </a:xfrm>
            <a:custGeom>
              <a:avLst/>
              <a:gdLst/>
              <a:ahLst/>
              <a:cxnLst/>
              <a:rect l="l" t="t" r="r" b="b"/>
              <a:pathLst>
                <a:path w="427" h="10655" extrusionOk="0">
                  <a:moveTo>
                    <a:pt x="427" y="0"/>
                  </a:moveTo>
                  <a:lnTo>
                    <a:pt x="427" y="0"/>
                  </a:lnTo>
                  <a:lnTo>
                    <a:pt x="1" y="10655"/>
                  </a:lnTo>
                  <a:lnTo>
                    <a:pt x="1" y="10655"/>
                  </a:lnTo>
                  <a:lnTo>
                    <a:pt x="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flipH="1">
              <a:off x="1393100" y="3416325"/>
              <a:ext cx="10675" cy="266375"/>
            </a:xfrm>
            <a:custGeom>
              <a:avLst/>
              <a:gdLst/>
              <a:ahLst/>
              <a:cxnLst/>
              <a:rect l="l" t="t" r="r" b="b"/>
              <a:pathLst>
                <a:path w="427" h="10655" fill="none" extrusionOk="0">
                  <a:moveTo>
                    <a:pt x="427" y="0"/>
                  </a:moveTo>
                  <a:lnTo>
                    <a:pt x="427" y="0"/>
                  </a:lnTo>
                  <a:lnTo>
                    <a:pt x="1" y="10655"/>
                  </a:lnTo>
                  <a:lnTo>
                    <a:pt x="1" y="10655"/>
                  </a:lnTo>
                  <a:lnTo>
                    <a:pt x="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flipH="1">
              <a:off x="3838275" y="3418975"/>
              <a:ext cx="31975" cy="500775"/>
            </a:xfrm>
            <a:custGeom>
              <a:avLst/>
              <a:gdLst/>
              <a:ahLst/>
              <a:cxnLst/>
              <a:rect l="l" t="t" r="r" b="b"/>
              <a:pathLst>
                <a:path w="1279" h="20031" extrusionOk="0">
                  <a:moveTo>
                    <a:pt x="1279" y="19818"/>
                  </a:moveTo>
                  <a:lnTo>
                    <a:pt x="1279" y="19818"/>
                  </a:lnTo>
                  <a:lnTo>
                    <a:pt x="1279" y="19818"/>
                  </a:lnTo>
                  <a:lnTo>
                    <a:pt x="1279" y="20031"/>
                  </a:lnTo>
                  <a:lnTo>
                    <a:pt x="1279" y="19818"/>
                  </a:lnTo>
                  <a:close/>
                  <a:moveTo>
                    <a:pt x="0" y="1"/>
                  </a:moveTo>
                  <a:lnTo>
                    <a:pt x="0" y="107"/>
                  </a:lnTo>
                  <a:lnTo>
                    <a:pt x="0" y="107"/>
                  </a:lnTo>
                  <a:lnTo>
                    <a:pt x="0" y="1"/>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flipH="1">
              <a:off x="3870225" y="3418975"/>
              <a:ext cx="25" cy="2700"/>
            </a:xfrm>
            <a:custGeom>
              <a:avLst/>
              <a:gdLst/>
              <a:ahLst/>
              <a:cxnLst/>
              <a:rect l="l" t="t" r="r" b="b"/>
              <a:pathLst>
                <a:path w="1" h="108" fill="none" extrusionOk="0">
                  <a:moveTo>
                    <a:pt x="0" y="1"/>
                  </a:moveTo>
                  <a:lnTo>
                    <a:pt x="0" y="107"/>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flipH="1">
              <a:off x="570050" y="3421650"/>
              <a:ext cx="364925" cy="1012175"/>
            </a:xfrm>
            <a:custGeom>
              <a:avLst/>
              <a:gdLst/>
              <a:ahLst/>
              <a:cxnLst/>
              <a:rect l="l" t="t" r="r" b="b"/>
              <a:pathLst>
                <a:path w="14597" h="40487" extrusionOk="0">
                  <a:moveTo>
                    <a:pt x="1279" y="0"/>
                  </a:moveTo>
                  <a:lnTo>
                    <a:pt x="0" y="40487"/>
                  </a:lnTo>
                  <a:lnTo>
                    <a:pt x="12999" y="40487"/>
                  </a:lnTo>
                  <a:lnTo>
                    <a:pt x="14597" y="213"/>
                  </a:lnTo>
                  <a:lnTo>
                    <a:pt x="1279" y="0"/>
                  </a:lnTo>
                  <a:close/>
                </a:path>
              </a:pathLst>
            </a:custGeom>
            <a:solidFill>
              <a:srgbClr val="E4C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flipH="1">
              <a:off x="570050" y="3421650"/>
              <a:ext cx="364925" cy="1012175"/>
            </a:xfrm>
            <a:custGeom>
              <a:avLst/>
              <a:gdLst/>
              <a:ahLst/>
              <a:cxnLst/>
              <a:rect l="l" t="t" r="r" b="b"/>
              <a:pathLst>
                <a:path w="14597" h="40487" fill="none" extrusionOk="0">
                  <a:moveTo>
                    <a:pt x="0" y="40487"/>
                  </a:moveTo>
                  <a:lnTo>
                    <a:pt x="12999" y="40487"/>
                  </a:lnTo>
                  <a:lnTo>
                    <a:pt x="14597" y="213"/>
                  </a:lnTo>
                  <a:lnTo>
                    <a:pt x="1279" y="0"/>
                  </a:lnTo>
                  <a:lnTo>
                    <a:pt x="0" y="404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flipH="1">
              <a:off x="903000" y="3421650"/>
              <a:ext cx="61275" cy="1012175"/>
            </a:xfrm>
            <a:custGeom>
              <a:avLst/>
              <a:gdLst/>
              <a:ahLst/>
              <a:cxnLst/>
              <a:rect l="l" t="t" r="r" b="b"/>
              <a:pathLst>
                <a:path w="2451" h="40487" extrusionOk="0">
                  <a:moveTo>
                    <a:pt x="2451" y="0"/>
                  </a:moveTo>
                  <a:lnTo>
                    <a:pt x="640" y="213"/>
                  </a:lnTo>
                  <a:lnTo>
                    <a:pt x="0" y="40487"/>
                  </a:lnTo>
                  <a:lnTo>
                    <a:pt x="1172" y="40487"/>
                  </a:lnTo>
                  <a:lnTo>
                    <a:pt x="2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flipH="1">
              <a:off x="903000" y="3421650"/>
              <a:ext cx="61275" cy="1012175"/>
            </a:xfrm>
            <a:custGeom>
              <a:avLst/>
              <a:gdLst/>
              <a:ahLst/>
              <a:cxnLst/>
              <a:rect l="l" t="t" r="r" b="b"/>
              <a:pathLst>
                <a:path w="2451" h="40487" fill="none" extrusionOk="0">
                  <a:moveTo>
                    <a:pt x="0" y="40487"/>
                  </a:moveTo>
                  <a:lnTo>
                    <a:pt x="640" y="213"/>
                  </a:lnTo>
                  <a:lnTo>
                    <a:pt x="2451" y="0"/>
                  </a:lnTo>
                  <a:lnTo>
                    <a:pt x="1172" y="40487"/>
                  </a:lnTo>
                  <a:lnTo>
                    <a:pt x="0" y="404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flipH="1">
              <a:off x="2056325" y="3466925"/>
              <a:ext cx="1582200" cy="1180000"/>
            </a:xfrm>
            <a:custGeom>
              <a:avLst/>
              <a:gdLst/>
              <a:ahLst/>
              <a:cxnLst/>
              <a:rect l="l" t="t" r="r" b="b"/>
              <a:pathLst>
                <a:path w="63288" h="47200" extrusionOk="0">
                  <a:moveTo>
                    <a:pt x="63287" y="1"/>
                  </a:moveTo>
                  <a:lnTo>
                    <a:pt x="61796" y="107"/>
                  </a:lnTo>
                  <a:lnTo>
                    <a:pt x="60304" y="214"/>
                  </a:lnTo>
                  <a:lnTo>
                    <a:pt x="58813" y="427"/>
                  </a:lnTo>
                  <a:lnTo>
                    <a:pt x="57321" y="640"/>
                  </a:lnTo>
                  <a:lnTo>
                    <a:pt x="54444" y="1386"/>
                  </a:lnTo>
                  <a:lnTo>
                    <a:pt x="51461" y="2345"/>
                  </a:lnTo>
                  <a:lnTo>
                    <a:pt x="48584" y="3410"/>
                  </a:lnTo>
                  <a:lnTo>
                    <a:pt x="45708" y="4795"/>
                  </a:lnTo>
                  <a:lnTo>
                    <a:pt x="42831" y="6287"/>
                  </a:lnTo>
                  <a:lnTo>
                    <a:pt x="39954" y="7991"/>
                  </a:lnTo>
                  <a:lnTo>
                    <a:pt x="37291" y="9696"/>
                  </a:lnTo>
                  <a:lnTo>
                    <a:pt x="34521" y="11614"/>
                  </a:lnTo>
                  <a:lnTo>
                    <a:pt x="31964" y="13532"/>
                  </a:lnTo>
                  <a:lnTo>
                    <a:pt x="29407" y="15556"/>
                  </a:lnTo>
                  <a:lnTo>
                    <a:pt x="26956" y="17580"/>
                  </a:lnTo>
                  <a:lnTo>
                    <a:pt x="24612" y="19605"/>
                  </a:lnTo>
                  <a:lnTo>
                    <a:pt x="20244" y="23760"/>
                  </a:lnTo>
                  <a:lnTo>
                    <a:pt x="15982" y="28021"/>
                  </a:lnTo>
                  <a:lnTo>
                    <a:pt x="12147" y="32283"/>
                  </a:lnTo>
                  <a:lnTo>
                    <a:pt x="8631" y="36225"/>
                  </a:lnTo>
                  <a:lnTo>
                    <a:pt x="5754" y="39741"/>
                  </a:lnTo>
                  <a:lnTo>
                    <a:pt x="3410" y="42724"/>
                  </a:lnTo>
                  <a:lnTo>
                    <a:pt x="1599" y="45068"/>
                  </a:lnTo>
                  <a:lnTo>
                    <a:pt x="1" y="47093"/>
                  </a:lnTo>
                  <a:lnTo>
                    <a:pt x="214" y="47199"/>
                  </a:lnTo>
                  <a:lnTo>
                    <a:pt x="427" y="47199"/>
                  </a:lnTo>
                  <a:lnTo>
                    <a:pt x="2238" y="44642"/>
                  </a:lnTo>
                  <a:lnTo>
                    <a:pt x="4156" y="42298"/>
                  </a:lnTo>
                  <a:lnTo>
                    <a:pt x="6500" y="39315"/>
                  </a:lnTo>
                  <a:lnTo>
                    <a:pt x="9376" y="35906"/>
                  </a:lnTo>
                  <a:lnTo>
                    <a:pt x="12679" y="32070"/>
                  </a:lnTo>
                  <a:lnTo>
                    <a:pt x="16408" y="28021"/>
                  </a:lnTo>
                  <a:lnTo>
                    <a:pt x="20457" y="23973"/>
                  </a:lnTo>
                  <a:lnTo>
                    <a:pt x="24825" y="19924"/>
                  </a:lnTo>
                  <a:lnTo>
                    <a:pt x="27169" y="17793"/>
                  </a:lnTo>
                  <a:lnTo>
                    <a:pt x="29620" y="15769"/>
                  </a:lnTo>
                  <a:lnTo>
                    <a:pt x="32070" y="13745"/>
                  </a:lnTo>
                  <a:lnTo>
                    <a:pt x="34734" y="11827"/>
                  </a:lnTo>
                  <a:lnTo>
                    <a:pt x="37397" y="10016"/>
                  </a:lnTo>
                  <a:lnTo>
                    <a:pt x="40168" y="8204"/>
                  </a:lnTo>
                  <a:lnTo>
                    <a:pt x="42938" y="6606"/>
                  </a:lnTo>
                  <a:lnTo>
                    <a:pt x="45814" y="5115"/>
                  </a:lnTo>
                  <a:lnTo>
                    <a:pt x="48691" y="3730"/>
                  </a:lnTo>
                  <a:lnTo>
                    <a:pt x="51568" y="2664"/>
                  </a:lnTo>
                  <a:lnTo>
                    <a:pt x="54444" y="1705"/>
                  </a:lnTo>
                  <a:lnTo>
                    <a:pt x="57428" y="959"/>
                  </a:lnTo>
                  <a:lnTo>
                    <a:pt x="58919" y="746"/>
                  </a:lnTo>
                  <a:lnTo>
                    <a:pt x="60304" y="533"/>
                  </a:lnTo>
                  <a:lnTo>
                    <a:pt x="61796" y="427"/>
                  </a:lnTo>
                  <a:lnTo>
                    <a:pt x="63287" y="320"/>
                  </a:lnTo>
                  <a:lnTo>
                    <a:pt x="63287" y="214"/>
                  </a:lnTo>
                  <a:lnTo>
                    <a:pt x="63287"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flipH="1">
              <a:off x="2056325" y="3466925"/>
              <a:ext cx="1582200" cy="1180000"/>
            </a:xfrm>
            <a:custGeom>
              <a:avLst/>
              <a:gdLst/>
              <a:ahLst/>
              <a:cxnLst/>
              <a:rect l="l" t="t" r="r" b="b"/>
              <a:pathLst>
                <a:path w="63288" h="47200" fill="none" extrusionOk="0">
                  <a:moveTo>
                    <a:pt x="63287" y="1"/>
                  </a:moveTo>
                  <a:lnTo>
                    <a:pt x="63287" y="1"/>
                  </a:lnTo>
                  <a:lnTo>
                    <a:pt x="61796" y="107"/>
                  </a:lnTo>
                  <a:lnTo>
                    <a:pt x="60304" y="214"/>
                  </a:lnTo>
                  <a:lnTo>
                    <a:pt x="58813" y="427"/>
                  </a:lnTo>
                  <a:lnTo>
                    <a:pt x="57321" y="640"/>
                  </a:lnTo>
                  <a:lnTo>
                    <a:pt x="54444" y="1386"/>
                  </a:lnTo>
                  <a:lnTo>
                    <a:pt x="51461" y="2345"/>
                  </a:lnTo>
                  <a:lnTo>
                    <a:pt x="48584" y="3410"/>
                  </a:lnTo>
                  <a:lnTo>
                    <a:pt x="45708" y="4795"/>
                  </a:lnTo>
                  <a:lnTo>
                    <a:pt x="42831" y="6287"/>
                  </a:lnTo>
                  <a:lnTo>
                    <a:pt x="39954" y="7991"/>
                  </a:lnTo>
                  <a:lnTo>
                    <a:pt x="37291" y="9696"/>
                  </a:lnTo>
                  <a:lnTo>
                    <a:pt x="34521" y="11614"/>
                  </a:lnTo>
                  <a:lnTo>
                    <a:pt x="31964" y="13532"/>
                  </a:lnTo>
                  <a:lnTo>
                    <a:pt x="29407" y="15556"/>
                  </a:lnTo>
                  <a:lnTo>
                    <a:pt x="26956" y="17580"/>
                  </a:lnTo>
                  <a:lnTo>
                    <a:pt x="24612" y="19605"/>
                  </a:lnTo>
                  <a:lnTo>
                    <a:pt x="20244" y="23760"/>
                  </a:lnTo>
                  <a:lnTo>
                    <a:pt x="20244" y="23760"/>
                  </a:lnTo>
                  <a:lnTo>
                    <a:pt x="15982" y="28021"/>
                  </a:lnTo>
                  <a:lnTo>
                    <a:pt x="12147" y="32283"/>
                  </a:lnTo>
                  <a:lnTo>
                    <a:pt x="8631" y="36225"/>
                  </a:lnTo>
                  <a:lnTo>
                    <a:pt x="5754" y="39741"/>
                  </a:lnTo>
                  <a:lnTo>
                    <a:pt x="3410" y="42724"/>
                  </a:lnTo>
                  <a:lnTo>
                    <a:pt x="1599" y="45068"/>
                  </a:lnTo>
                  <a:lnTo>
                    <a:pt x="1" y="47093"/>
                  </a:lnTo>
                  <a:lnTo>
                    <a:pt x="214" y="47199"/>
                  </a:lnTo>
                  <a:lnTo>
                    <a:pt x="427" y="47199"/>
                  </a:lnTo>
                  <a:lnTo>
                    <a:pt x="427" y="47199"/>
                  </a:lnTo>
                  <a:lnTo>
                    <a:pt x="2238" y="44642"/>
                  </a:lnTo>
                  <a:lnTo>
                    <a:pt x="4156" y="42298"/>
                  </a:lnTo>
                  <a:lnTo>
                    <a:pt x="6500" y="39315"/>
                  </a:lnTo>
                  <a:lnTo>
                    <a:pt x="9376" y="35906"/>
                  </a:lnTo>
                  <a:lnTo>
                    <a:pt x="12679" y="32070"/>
                  </a:lnTo>
                  <a:lnTo>
                    <a:pt x="16408" y="28021"/>
                  </a:lnTo>
                  <a:lnTo>
                    <a:pt x="20457" y="23973"/>
                  </a:lnTo>
                  <a:lnTo>
                    <a:pt x="20457" y="23973"/>
                  </a:lnTo>
                  <a:lnTo>
                    <a:pt x="24825" y="19924"/>
                  </a:lnTo>
                  <a:lnTo>
                    <a:pt x="27169" y="17793"/>
                  </a:lnTo>
                  <a:lnTo>
                    <a:pt x="29620" y="15769"/>
                  </a:lnTo>
                  <a:lnTo>
                    <a:pt x="32070" y="13745"/>
                  </a:lnTo>
                  <a:lnTo>
                    <a:pt x="34734" y="11827"/>
                  </a:lnTo>
                  <a:lnTo>
                    <a:pt x="37397" y="10016"/>
                  </a:lnTo>
                  <a:lnTo>
                    <a:pt x="40168" y="8204"/>
                  </a:lnTo>
                  <a:lnTo>
                    <a:pt x="42938" y="6606"/>
                  </a:lnTo>
                  <a:lnTo>
                    <a:pt x="45814" y="5115"/>
                  </a:lnTo>
                  <a:lnTo>
                    <a:pt x="48691" y="3730"/>
                  </a:lnTo>
                  <a:lnTo>
                    <a:pt x="51568" y="2664"/>
                  </a:lnTo>
                  <a:lnTo>
                    <a:pt x="54444" y="1705"/>
                  </a:lnTo>
                  <a:lnTo>
                    <a:pt x="57428" y="959"/>
                  </a:lnTo>
                  <a:lnTo>
                    <a:pt x="58919" y="746"/>
                  </a:lnTo>
                  <a:lnTo>
                    <a:pt x="60304" y="533"/>
                  </a:lnTo>
                  <a:lnTo>
                    <a:pt x="61796" y="427"/>
                  </a:lnTo>
                  <a:lnTo>
                    <a:pt x="63287" y="320"/>
                  </a:lnTo>
                  <a:lnTo>
                    <a:pt x="63287" y="214"/>
                  </a:lnTo>
                  <a:lnTo>
                    <a:pt x="63287"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flipH="1">
              <a:off x="2056325" y="3472250"/>
              <a:ext cx="25" cy="2700"/>
            </a:xfrm>
            <a:custGeom>
              <a:avLst/>
              <a:gdLst/>
              <a:ahLst/>
              <a:cxnLst/>
              <a:rect l="l" t="t" r="r" b="b"/>
              <a:pathLst>
                <a:path w="1" h="108" extrusionOk="0">
                  <a:moveTo>
                    <a:pt x="0" y="1"/>
                  </a:moveTo>
                  <a:lnTo>
                    <a:pt x="0" y="107"/>
                  </a:lnTo>
                  <a:lnTo>
                    <a:pt x="0" y="107"/>
                  </a:lnTo>
                  <a:lnTo>
                    <a:pt x="0" y="107"/>
                  </a:lnTo>
                  <a:lnTo>
                    <a:pt x="0"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3"/>
            <p:cNvSpPr/>
            <p:nvPr/>
          </p:nvSpPr>
          <p:spPr>
            <a:xfrm flipH="1">
              <a:off x="2056325" y="3472250"/>
              <a:ext cx="25" cy="2700"/>
            </a:xfrm>
            <a:custGeom>
              <a:avLst/>
              <a:gdLst/>
              <a:ahLst/>
              <a:cxnLst/>
              <a:rect l="l" t="t" r="r" b="b"/>
              <a:pathLst>
                <a:path w="1" h="108" fill="none" extrusionOk="0">
                  <a:moveTo>
                    <a:pt x="0" y="1"/>
                  </a:moveTo>
                  <a:lnTo>
                    <a:pt x="0" y="107"/>
                  </a:lnTo>
                  <a:lnTo>
                    <a:pt x="0" y="107"/>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3"/>
            <p:cNvSpPr/>
            <p:nvPr/>
          </p:nvSpPr>
          <p:spPr>
            <a:xfrm flipH="1">
              <a:off x="3382800" y="3544175"/>
              <a:ext cx="476800" cy="295675"/>
            </a:xfrm>
            <a:custGeom>
              <a:avLst/>
              <a:gdLst/>
              <a:ahLst/>
              <a:cxnLst/>
              <a:rect l="l" t="t" r="r" b="b"/>
              <a:pathLst>
                <a:path w="19072" h="11827" extrusionOk="0">
                  <a:moveTo>
                    <a:pt x="13638" y="0"/>
                  </a:moveTo>
                  <a:lnTo>
                    <a:pt x="11507" y="107"/>
                  </a:lnTo>
                  <a:lnTo>
                    <a:pt x="9270" y="320"/>
                  </a:lnTo>
                  <a:lnTo>
                    <a:pt x="7139" y="640"/>
                  </a:lnTo>
                  <a:lnTo>
                    <a:pt x="5008" y="959"/>
                  </a:lnTo>
                  <a:lnTo>
                    <a:pt x="1705" y="1598"/>
                  </a:lnTo>
                  <a:lnTo>
                    <a:pt x="0" y="1918"/>
                  </a:lnTo>
                  <a:lnTo>
                    <a:pt x="0" y="2131"/>
                  </a:lnTo>
                  <a:lnTo>
                    <a:pt x="107" y="2238"/>
                  </a:lnTo>
                  <a:lnTo>
                    <a:pt x="1492" y="1918"/>
                  </a:lnTo>
                  <a:lnTo>
                    <a:pt x="4901" y="1279"/>
                  </a:lnTo>
                  <a:lnTo>
                    <a:pt x="7032" y="959"/>
                  </a:lnTo>
                  <a:lnTo>
                    <a:pt x="9270" y="640"/>
                  </a:lnTo>
                  <a:lnTo>
                    <a:pt x="11507" y="426"/>
                  </a:lnTo>
                  <a:lnTo>
                    <a:pt x="13638" y="320"/>
                  </a:lnTo>
                  <a:lnTo>
                    <a:pt x="15236" y="426"/>
                  </a:lnTo>
                  <a:lnTo>
                    <a:pt x="16621" y="640"/>
                  </a:lnTo>
                  <a:lnTo>
                    <a:pt x="17261" y="746"/>
                  </a:lnTo>
                  <a:lnTo>
                    <a:pt x="17793" y="959"/>
                  </a:lnTo>
                  <a:lnTo>
                    <a:pt x="18219" y="1279"/>
                  </a:lnTo>
                  <a:lnTo>
                    <a:pt x="18539" y="1598"/>
                  </a:lnTo>
                  <a:lnTo>
                    <a:pt x="18646" y="1918"/>
                  </a:lnTo>
                  <a:lnTo>
                    <a:pt x="18646" y="2344"/>
                  </a:lnTo>
                  <a:lnTo>
                    <a:pt x="18539" y="2664"/>
                  </a:lnTo>
                  <a:lnTo>
                    <a:pt x="18326" y="2984"/>
                  </a:lnTo>
                  <a:lnTo>
                    <a:pt x="17687" y="3623"/>
                  </a:lnTo>
                  <a:lnTo>
                    <a:pt x="16728" y="4369"/>
                  </a:lnTo>
                  <a:lnTo>
                    <a:pt x="15556" y="5114"/>
                  </a:lnTo>
                  <a:lnTo>
                    <a:pt x="14277" y="5860"/>
                  </a:lnTo>
                  <a:lnTo>
                    <a:pt x="12786" y="6499"/>
                  </a:lnTo>
                  <a:lnTo>
                    <a:pt x="9696" y="7991"/>
                  </a:lnTo>
                  <a:lnTo>
                    <a:pt x="6500" y="9270"/>
                  </a:lnTo>
                  <a:lnTo>
                    <a:pt x="3729" y="10335"/>
                  </a:lnTo>
                  <a:lnTo>
                    <a:pt x="640" y="11507"/>
                  </a:lnTo>
                  <a:lnTo>
                    <a:pt x="640" y="11614"/>
                  </a:lnTo>
                  <a:lnTo>
                    <a:pt x="640" y="11827"/>
                  </a:lnTo>
                  <a:lnTo>
                    <a:pt x="3729" y="10761"/>
                  </a:lnTo>
                  <a:lnTo>
                    <a:pt x="6500" y="9589"/>
                  </a:lnTo>
                  <a:lnTo>
                    <a:pt x="9696" y="8311"/>
                  </a:lnTo>
                  <a:lnTo>
                    <a:pt x="12892" y="6819"/>
                  </a:lnTo>
                  <a:lnTo>
                    <a:pt x="14384" y="6073"/>
                  </a:lnTo>
                  <a:lnTo>
                    <a:pt x="15769" y="5327"/>
                  </a:lnTo>
                  <a:lnTo>
                    <a:pt x="16941" y="4582"/>
                  </a:lnTo>
                  <a:lnTo>
                    <a:pt x="17900" y="3836"/>
                  </a:lnTo>
                  <a:lnTo>
                    <a:pt x="18646" y="3090"/>
                  </a:lnTo>
                  <a:lnTo>
                    <a:pt x="18859" y="2770"/>
                  </a:lnTo>
                  <a:lnTo>
                    <a:pt x="18965" y="2451"/>
                  </a:lnTo>
                  <a:lnTo>
                    <a:pt x="19072" y="2131"/>
                  </a:lnTo>
                  <a:lnTo>
                    <a:pt x="18965" y="1812"/>
                  </a:lnTo>
                  <a:lnTo>
                    <a:pt x="18965" y="1598"/>
                  </a:lnTo>
                  <a:lnTo>
                    <a:pt x="18752" y="1385"/>
                  </a:lnTo>
                  <a:lnTo>
                    <a:pt x="18433" y="959"/>
                  </a:lnTo>
                  <a:lnTo>
                    <a:pt x="17900" y="746"/>
                  </a:lnTo>
                  <a:lnTo>
                    <a:pt x="17367" y="533"/>
                  </a:lnTo>
                  <a:lnTo>
                    <a:pt x="16728" y="320"/>
                  </a:lnTo>
                  <a:lnTo>
                    <a:pt x="15343" y="107"/>
                  </a:lnTo>
                  <a:lnTo>
                    <a:pt x="13638" y="0"/>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flipH="1">
              <a:off x="3382800" y="3544175"/>
              <a:ext cx="476800" cy="295675"/>
            </a:xfrm>
            <a:custGeom>
              <a:avLst/>
              <a:gdLst/>
              <a:ahLst/>
              <a:cxnLst/>
              <a:rect l="l" t="t" r="r" b="b"/>
              <a:pathLst>
                <a:path w="19072" h="11827" fill="none" extrusionOk="0">
                  <a:moveTo>
                    <a:pt x="13638" y="0"/>
                  </a:moveTo>
                  <a:lnTo>
                    <a:pt x="13638" y="0"/>
                  </a:lnTo>
                  <a:lnTo>
                    <a:pt x="11507" y="107"/>
                  </a:lnTo>
                  <a:lnTo>
                    <a:pt x="9270" y="320"/>
                  </a:lnTo>
                  <a:lnTo>
                    <a:pt x="7139" y="640"/>
                  </a:lnTo>
                  <a:lnTo>
                    <a:pt x="5008" y="959"/>
                  </a:lnTo>
                  <a:lnTo>
                    <a:pt x="1705" y="1598"/>
                  </a:lnTo>
                  <a:lnTo>
                    <a:pt x="0" y="1918"/>
                  </a:lnTo>
                  <a:lnTo>
                    <a:pt x="0" y="2131"/>
                  </a:lnTo>
                  <a:lnTo>
                    <a:pt x="107" y="2238"/>
                  </a:lnTo>
                  <a:lnTo>
                    <a:pt x="107" y="2238"/>
                  </a:lnTo>
                  <a:lnTo>
                    <a:pt x="1492" y="1918"/>
                  </a:lnTo>
                  <a:lnTo>
                    <a:pt x="4901" y="1279"/>
                  </a:lnTo>
                  <a:lnTo>
                    <a:pt x="7032" y="959"/>
                  </a:lnTo>
                  <a:lnTo>
                    <a:pt x="9270" y="640"/>
                  </a:lnTo>
                  <a:lnTo>
                    <a:pt x="11507" y="426"/>
                  </a:lnTo>
                  <a:lnTo>
                    <a:pt x="13638" y="320"/>
                  </a:lnTo>
                  <a:lnTo>
                    <a:pt x="13638" y="320"/>
                  </a:lnTo>
                  <a:lnTo>
                    <a:pt x="15236" y="426"/>
                  </a:lnTo>
                  <a:lnTo>
                    <a:pt x="16621" y="640"/>
                  </a:lnTo>
                  <a:lnTo>
                    <a:pt x="17261" y="746"/>
                  </a:lnTo>
                  <a:lnTo>
                    <a:pt x="17793" y="959"/>
                  </a:lnTo>
                  <a:lnTo>
                    <a:pt x="18219" y="1279"/>
                  </a:lnTo>
                  <a:lnTo>
                    <a:pt x="18539" y="1598"/>
                  </a:lnTo>
                  <a:lnTo>
                    <a:pt x="18539" y="1598"/>
                  </a:lnTo>
                  <a:lnTo>
                    <a:pt x="18646" y="1918"/>
                  </a:lnTo>
                  <a:lnTo>
                    <a:pt x="18646" y="2344"/>
                  </a:lnTo>
                  <a:lnTo>
                    <a:pt x="18646" y="2344"/>
                  </a:lnTo>
                  <a:lnTo>
                    <a:pt x="18539" y="2664"/>
                  </a:lnTo>
                  <a:lnTo>
                    <a:pt x="18326" y="2984"/>
                  </a:lnTo>
                  <a:lnTo>
                    <a:pt x="17687" y="3623"/>
                  </a:lnTo>
                  <a:lnTo>
                    <a:pt x="16728" y="4369"/>
                  </a:lnTo>
                  <a:lnTo>
                    <a:pt x="15556" y="5114"/>
                  </a:lnTo>
                  <a:lnTo>
                    <a:pt x="14277" y="5860"/>
                  </a:lnTo>
                  <a:lnTo>
                    <a:pt x="12786" y="6499"/>
                  </a:lnTo>
                  <a:lnTo>
                    <a:pt x="9696" y="7991"/>
                  </a:lnTo>
                  <a:lnTo>
                    <a:pt x="6500" y="9270"/>
                  </a:lnTo>
                  <a:lnTo>
                    <a:pt x="3729" y="10335"/>
                  </a:lnTo>
                  <a:lnTo>
                    <a:pt x="640" y="11507"/>
                  </a:lnTo>
                  <a:lnTo>
                    <a:pt x="640" y="11614"/>
                  </a:lnTo>
                  <a:lnTo>
                    <a:pt x="640" y="11827"/>
                  </a:lnTo>
                  <a:lnTo>
                    <a:pt x="640" y="11827"/>
                  </a:lnTo>
                  <a:lnTo>
                    <a:pt x="3729" y="10761"/>
                  </a:lnTo>
                  <a:lnTo>
                    <a:pt x="6500" y="9589"/>
                  </a:lnTo>
                  <a:lnTo>
                    <a:pt x="9696" y="8311"/>
                  </a:lnTo>
                  <a:lnTo>
                    <a:pt x="12892" y="6819"/>
                  </a:lnTo>
                  <a:lnTo>
                    <a:pt x="14384" y="6073"/>
                  </a:lnTo>
                  <a:lnTo>
                    <a:pt x="15769" y="5327"/>
                  </a:lnTo>
                  <a:lnTo>
                    <a:pt x="16941" y="4582"/>
                  </a:lnTo>
                  <a:lnTo>
                    <a:pt x="17900" y="3836"/>
                  </a:lnTo>
                  <a:lnTo>
                    <a:pt x="18646" y="3090"/>
                  </a:lnTo>
                  <a:lnTo>
                    <a:pt x="18859" y="2770"/>
                  </a:lnTo>
                  <a:lnTo>
                    <a:pt x="18965" y="2451"/>
                  </a:lnTo>
                  <a:lnTo>
                    <a:pt x="18965" y="2451"/>
                  </a:lnTo>
                  <a:lnTo>
                    <a:pt x="19072" y="2131"/>
                  </a:lnTo>
                  <a:lnTo>
                    <a:pt x="18965" y="1812"/>
                  </a:lnTo>
                  <a:lnTo>
                    <a:pt x="18965" y="1598"/>
                  </a:lnTo>
                  <a:lnTo>
                    <a:pt x="18752" y="1385"/>
                  </a:lnTo>
                  <a:lnTo>
                    <a:pt x="18752" y="1385"/>
                  </a:lnTo>
                  <a:lnTo>
                    <a:pt x="18433" y="959"/>
                  </a:lnTo>
                  <a:lnTo>
                    <a:pt x="17900" y="746"/>
                  </a:lnTo>
                  <a:lnTo>
                    <a:pt x="17367" y="533"/>
                  </a:lnTo>
                  <a:lnTo>
                    <a:pt x="16728" y="320"/>
                  </a:lnTo>
                  <a:lnTo>
                    <a:pt x="15343" y="107"/>
                  </a:lnTo>
                  <a:lnTo>
                    <a:pt x="13638" y="0"/>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flipH="1">
              <a:off x="3859575" y="3592125"/>
              <a:ext cx="25" cy="5350"/>
            </a:xfrm>
            <a:custGeom>
              <a:avLst/>
              <a:gdLst/>
              <a:ahLst/>
              <a:cxnLst/>
              <a:rect l="l" t="t" r="r" b="b"/>
              <a:pathLst>
                <a:path w="1" h="214" fill="none" extrusionOk="0">
                  <a:moveTo>
                    <a:pt x="0" y="0"/>
                  </a:moveTo>
                  <a:lnTo>
                    <a:pt x="0" y="0"/>
                  </a:lnTo>
                  <a:lnTo>
                    <a:pt x="0" y="0"/>
                  </a:lnTo>
                  <a:lnTo>
                    <a:pt x="0" y="2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flipH="1">
              <a:off x="625975" y="3618750"/>
              <a:ext cx="82600" cy="37325"/>
            </a:xfrm>
            <a:custGeom>
              <a:avLst/>
              <a:gdLst/>
              <a:ahLst/>
              <a:cxnLst/>
              <a:rect l="l" t="t" r="r" b="b"/>
              <a:pathLst>
                <a:path w="3304" h="1493" extrusionOk="0">
                  <a:moveTo>
                    <a:pt x="1" y="1"/>
                  </a:moveTo>
                  <a:lnTo>
                    <a:pt x="1" y="1492"/>
                  </a:lnTo>
                  <a:lnTo>
                    <a:pt x="3197" y="1492"/>
                  </a:lnTo>
                  <a:lnTo>
                    <a:pt x="3303" y="214"/>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flipH="1">
              <a:off x="668600" y="3618750"/>
              <a:ext cx="125200" cy="125225"/>
            </a:xfrm>
            <a:custGeom>
              <a:avLst/>
              <a:gdLst/>
              <a:ahLst/>
              <a:cxnLst/>
              <a:rect l="l" t="t" r="r" b="b"/>
              <a:pathLst>
                <a:path w="5008" h="5009" extrusionOk="0">
                  <a:moveTo>
                    <a:pt x="0" y="1"/>
                  </a:moveTo>
                  <a:lnTo>
                    <a:pt x="959" y="4795"/>
                  </a:lnTo>
                  <a:lnTo>
                    <a:pt x="5008" y="5008"/>
                  </a:lnTo>
                  <a:lnTo>
                    <a:pt x="4688" y="1492"/>
                  </a:lnTo>
                  <a:lnTo>
                    <a:pt x="3729" y="1492"/>
                  </a:lnTo>
                  <a:lnTo>
                    <a:pt x="4688" y="4582"/>
                  </a:lnTo>
                  <a:lnTo>
                    <a:pt x="1598" y="4262"/>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flipH="1">
              <a:off x="708550" y="3618750"/>
              <a:ext cx="85250" cy="37325"/>
            </a:xfrm>
            <a:custGeom>
              <a:avLst/>
              <a:gdLst/>
              <a:ahLst/>
              <a:cxnLst/>
              <a:rect l="l" t="t" r="r" b="b"/>
              <a:pathLst>
                <a:path w="3410" h="1493" extrusionOk="0">
                  <a:moveTo>
                    <a:pt x="0" y="1"/>
                  </a:moveTo>
                  <a:lnTo>
                    <a:pt x="213" y="1492"/>
                  </a:lnTo>
                  <a:lnTo>
                    <a:pt x="3410" y="1492"/>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flipH="1">
              <a:off x="2866050" y="3648050"/>
              <a:ext cx="964250" cy="998875"/>
            </a:xfrm>
            <a:custGeom>
              <a:avLst/>
              <a:gdLst/>
              <a:ahLst/>
              <a:cxnLst/>
              <a:rect l="l" t="t" r="r" b="b"/>
              <a:pathLst>
                <a:path w="38570" h="39955" extrusionOk="0">
                  <a:moveTo>
                    <a:pt x="37823" y="1"/>
                  </a:moveTo>
                  <a:lnTo>
                    <a:pt x="37291" y="107"/>
                  </a:lnTo>
                  <a:lnTo>
                    <a:pt x="36651" y="214"/>
                  </a:lnTo>
                  <a:lnTo>
                    <a:pt x="34840" y="746"/>
                  </a:lnTo>
                  <a:lnTo>
                    <a:pt x="32709" y="1492"/>
                  </a:lnTo>
                  <a:lnTo>
                    <a:pt x="30152" y="2451"/>
                  </a:lnTo>
                  <a:lnTo>
                    <a:pt x="24292" y="5008"/>
                  </a:lnTo>
                  <a:lnTo>
                    <a:pt x="17900" y="7991"/>
                  </a:lnTo>
                  <a:lnTo>
                    <a:pt x="11614" y="10974"/>
                  </a:lnTo>
                  <a:lnTo>
                    <a:pt x="6073" y="13638"/>
                  </a:lnTo>
                  <a:lnTo>
                    <a:pt x="0" y="16621"/>
                  </a:lnTo>
                  <a:lnTo>
                    <a:pt x="0" y="16834"/>
                  </a:lnTo>
                  <a:lnTo>
                    <a:pt x="107" y="16941"/>
                  </a:lnTo>
                  <a:lnTo>
                    <a:pt x="10335" y="11933"/>
                  </a:lnTo>
                  <a:lnTo>
                    <a:pt x="16089" y="9163"/>
                  </a:lnTo>
                  <a:lnTo>
                    <a:pt x="21842" y="6393"/>
                  </a:lnTo>
                  <a:lnTo>
                    <a:pt x="27276" y="4049"/>
                  </a:lnTo>
                  <a:lnTo>
                    <a:pt x="31857" y="2131"/>
                  </a:lnTo>
                  <a:lnTo>
                    <a:pt x="33881" y="1386"/>
                  </a:lnTo>
                  <a:lnTo>
                    <a:pt x="35479" y="853"/>
                  </a:lnTo>
                  <a:lnTo>
                    <a:pt x="36865" y="427"/>
                  </a:lnTo>
                  <a:lnTo>
                    <a:pt x="37823" y="320"/>
                  </a:lnTo>
                  <a:lnTo>
                    <a:pt x="38143" y="427"/>
                  </a:lnTo>
                  <a:lnTo>
                    <a:pt x="38250" y="533"/>
                  </a:lnTo>
                  <a:lnTo>
                    <a:pt x="38250" y="853"/>
                  </a:lnTo>
                  <a:lnTo>
                    <a:pt x="38143" y="1279"/>
                  </a:lnTo>
                  <a:lnTo>
                    <a:pt x="37397" y="2451"/>
                  </a:lnTo>
                  <a:lnTo>
                    <a:pt x="36119" y="4049"/>
                  </a:lnTo>
                  <a:lnTo>
                    <a:pt x="34627" y="5967"/>
                  </a:lnTo>
                  <a:lnTo>
                    <a:pt x="30472" y="10442"/>
                  </a:lnTo>
                  <a:lnTo>
                    <a:pt x="25677" y="15662"/>
                  </a:lnTo>
                  <a:lnTo>
                    <a:pt x="19818" y="21948"/>
                  </a:lnTo>
                  <a:lnTo>
                    <a:pt x="13958" y="28341"/>
                  </a:lnTo>
                  <a:lnTo>
                    <a:pt x="11294" y="31537"/>
                  </a:lnTo>
                  <a:lnTo>
                    <a:pt x="8844" y="34521"/>
                  </a:lnTo>
                  <a:lnTo>
                    <a:pt x="6713" y="37291"/>
                  </a:lnTo>
                  <a:lnTo>
                    <a:pt x="5008" y="39848"/>
                  </a:lnTo>
                  <a:lnTo>
                    <a:pt x="5115" y="39954"/>
                  </a:lnTo>
                  <a:lnTo>
                    <a:pt x="5328" y="39954"/>
                  </a:lnTo>
                  <a:lnTo>
                    <a:pt x="7032" y="37397"/>
                  </a:lnTo>
                  <a:lnTo>
                    <a:pt x="9163" y="34627"/>
                  </a:lnTo>
                  <a:lnTo>
                    <a:pt x="11614" y="31644"/>
                  </a:lnTo>
                  <a:lnTo>
                    <a:pt x="14277" y="28554"/>
                  </a:lnTo>
                  <a:lnTo>
                    <a:pt x="20031" y="22162"/>
                  </a:lnTo>
                  <a:lnTo>
                    <a:pt x="25997" y="15875"/>
                  </a:lnTo>
                  <a:lnTo>
                    <a:pt x="31324" y="10016"/>
                  </a:lnTo>
                  <a:lnTo>
                    <a:pt x="35373" y="5541"/>
                  </a:lnTo>
                  <a:lnTo>
                    <a:pt x="36865" y="3730"/>
                  </a:lnTo>
                  <a:lnTo>
                    <a:pt x="37823" y="2344"/>
                  </a:lnTo>
                  <a:lnTo>
                    <a:pt x="38463" y="1279"/>
                  </a:lnTo>
                  <a:lnTo>
                    <a:pt x="38569" y="853"/>
                  </a:lnTo>
                  <a:lnTo>
                    <a:pt x="38569" y="533"/>
                  </a:lnTo>
                  <a:lnTo>
                    <a:pt x="38463" y="320"/>
                  </a:lnTo>
                  <a:lnTo>
                    <a:pt x="38356" y="107"/>
                  </a:lnTo>
                  <a:lnTo>
                    <a:pt x="37823"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flipH="1">
              <a:off x="2866050" y="3648050"/>
              <a:ext cx="964250" cy="998875"/>
            </a:xfrm>
            <a:custGeom>
              <a:avLst/>
              <a:gdLst/>
              <a:ahLst/>
              <a:cxnLst/>
              <a:rect l="l" t="t" r="r" b="b"/>
              <a:pathLst>
                <a:path w="38570" h="39955" fill="none" extrusionOk="0">
                  <a:moveTo>
                    <a:pt x="37823" y="1"/>
                  </a:moveTo>
                  <a:lnTo>
                    <a:pt x="37823" y="1"/>
                  </a:lnTo>
                  <a:lnTo>
                    <a:pt x="37291" y="107"/>
                  </a:lnTo>
                  <a:lnTo>
                    <a:pt x="36651" y="214"/>
                  </a:lnTo>
                  <a:lnTo>
                    <a:pt x="34840" y="746"/>
                  </a:lnTo>
                  <a:lnTo>
                    <a:pt x="32709" y="1492"/>
                  </a:lnTo>
                  <a:lnTo>
                    <a:pt x="30152" y="2451"/>
                  </a:lnTo>
                  <a:lnTo>
                    <a:pt x="24292" y="5008"/>
                  </a:lnTo>
                  <a:lnTo>
                    <a:pt x="17900" y="7991"/>
                  </a:lnTo>
                  <a:lnTo>
                    <a:pt x="11614" y="10974"/>
                  </a:lnTo>
                  <a:lnTo>
                    <a:pt x="6073" y="13638"/>
                  </a:lnTo>
                  <a:lnTo>
                    <a:pt x="0" y="16621"/>
                  </a:lnTo>
                  <a:lnTo>
                    <a:pt x="0" y="16834"/>
                  </a:lnTo>
                  <a:lnTo>
                    <a:pt x="107" y="16941"/>
                  </a:lnTo>
                  <a:lnTo>
                    <a:pt x="107" y="16941"/>
                  </a:lnTo>
                  <a:lnTo>
                    <a:pt x="10335" y="11933"/>
                  </a:lnTo>
                  <a:lnTo>
                    <a:pt x="16089" y="9163"/>
                  </a:lnTo>
                  <a:lnTo>
                    <a:pt x="21842" y="6393"/>
                  </a:lnTo>
                  <a:lnTo>
                    <a:pt x="27276" y="4049"/>
                  </a:lnTo>
                  <a:lnTo>
                    <a:pt x="31857" y="2131"/>
                  </a:lnTo>
                  <a:lnTo>
                    <a:pt x="33881" y="1386"/>
                  </a:lnTo>
                  <a:lnTo>
                    <a:pt x="35479" y="853"/>
                  </a:lnTo>
                  <a:lnTo>
                    <a:pt x="36865" y="427"/>
                  </a:lnTo>
                  <a:lnTo>
                    <a:pt x="37823" y="320"/>
                  </a:lnTo>
                  <a:lnTo>
                    <a:pt x="37823" y="320"/>
                  </a:lnTo>
                  <a:lnTo>
                    <a:pt x="38143" y="427"/>
                  </a:lnTo>
                  <a:lnTo>
                    <a:pt x="38143" y="427"/>
                  </a:lnTo>
                  <a:lnTo>
                    <a:pt x="38250" y="533"/>
                  </a:lnTo>
                  <a:lnTo>
                    <a:pt x="38250" y="533"/>
                  </a:lnTo>
                  <a:lnTo>
                    <a:pt x="38250" y="853"/>
                  </a:lnTo>
                  <a:lnTo>
                    <a:pt x="38143" y="1279"/>
                  </a:lnTo>
                  <a:lnTo>
                    <a:pt x="37397" y="2451"/>
                  </a:lnTo>
                  <a:lnTo>
                    <a:pt x="36119" y="4049"/>
                  </a:lnTo>
                  <a:lnTo>
                    <a:pt x="34627" y="5967"/>
                  </a:lnTo>
                  <a:lnTo>
                    <a:pt x="30472" y="10442"/>
                  </a:lnTo>
                  <a:lnTo>
                    <a:pt x="25677" y="15662"/>
                  </a:lnTo>
                  <a:lnTo>
                    <a:pt x="25677" y="15662"/>
                  </a:lnTo>
                  <a:lnTo>
                    <a:pt x="19818" y="21948"/>
                  </a:lnTo>
                  <a:lnTo>
                    <a:pt x="13958" y="28341"/>
                  </a:lnTo>
                  <a:lnTo>
                    <a:pt x="11294" y="31537"/>
                  </a:lnTo>
                  <a:lnTo>
                    <a:pt x="8844" y="34521"/>
                  </a:lnTo>
                  <a:lnTo>
                    <a:pt x="6713" y="37291"/>
                  </a:lnTo>
                  <a:lnTo>
                    <a:pt x="5008" y="39848"/>
                  </a:lnTo>
                  <a:lnTo>
                    <a:pt x="5115" y="39954"/>
                  </a:lnTo>
                  <a:lnTo>
                    <a:pt x="5328" y="39954"/>
                  </a:lnTo>
                  <a:lnTo>
                    <a:pt x="5328" y="39954"/>
                  </a:lnTo>
                  <a:lnTo>
                    <a:pt x="7032" y="37397"/>
                  </a:lnTo>
                  <a:lnTo>
                    <a:pt x="9163" y="34627"/>
                  </a:lnTo>
                  <a:lnTo>
                    <a:pt x="11614" y="31644"/>
                  </a:lnTo>
                  <a:lnTo>
                    <a:pt x="14277" y="28554"/>
                  </a:lnTo>
                  <a:lnTo>
                    <a:pt x="20031" y="22162"/>
                  </a:lnTo>
                  <a:lnTo>
                    <a:pt x="25997" y="15875"/>
                  </a:lnTo>
                  <a:lnTo>
                    <a:pt x="25997" y="15875"/>
                  </a:lnTo>
                  <a:lnTo>
                    <a:pt x="31324" y="10016"/>
                  </a:lnTo>
                  <a:lnTo>
                    <a:pt x="35373" y="5541"/>
                  </a:lnTo>
                  <a:lnTo>
                    <a:pt x="36865" y="3730"/>
                  </a:lnTo>
                  <a:lnTo>
                    <a:pt x="37823" y="2344"/>
                  </a:lnTo>
                  <a:lnTo>
                    <a:pt x="38463" y="1279"/>
                  </a:lnTo>
                  <a:lnTo>
                    <a:pt x="38569" y="853"/>
                  </a:lnTo>
                  <a:lnTo>
                    <a:pt x="38569" y="533"/>
                  </a:lnTo>
                  <a:lnTo>
                    <a:pt x="38569" y="533"/>
                  </a:lnTo>
                  <a:lnTo>
                    <a:pt x="38463" y="320"/>
                  </a:lnTo>
                  <a:lnTo>
                    <a:pt x="38356" y="107"/>
                  </a:lnTo>
                  <a:lnTo>
                    <a:pt x="38356" y="107"/>
                  </a:lnTo>
                  <a:lnTo>
                    <a:pt x="37823"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flipH="1">
              <a:off x="586025" y="3807875"/>
              <a:ext cx="330300" cy="18650"/>
            </a:xfrm>
            <a:custGeom>
              <a:avLst/>
              <a:gdLst/>
              <a:ahLst/>
              <a:cxnLst/>
              <a:rect l="l" t="t" r="r" b="b"/>
              <a:pathLst>
                <a:path w="13212" h="746" extrusionOk="0">
                  <a:moveTo>
                    <a:pt x="0" y="0"/>
                  </a:moveTo>
                  <a:lnTo>
                    <a:pt x="0" y="426"/>
                  </a:lnTo>
                  <a:lnTo>
                    <a:pt x="13212" y="746"/>
                  </a:lnTo>
                  <a:lnTo>
                    <a:pt x="13212" y="533"/>
                  </a:lnTo>
                  <a:lnTo>
                    <a:pt x="0" y="0"/>
                  </a:lnTo>
                  <a:close/>
                </a:path>
              </a:pathLst>
            </a:custGeom>
            <a:solidFill>
              <a:srgbClr val="D88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flipH="1">
              <a:off x="586025" y="3807875"/>
              <a:ext cx="330300" cy="18650"/>
            </a:xfrm>
            <a:custGeom>
              <a:avLst/>
              <a:gdLst/>
              <a:ahLst/>
              <a:cxnLst/>
              <a:rect l="l" t="t" r="r" b="b"/>
              <a:pathLst>
                <a:path w="13212" h="746" fill="none" extrusionOk="0">
                  <a:moveTo>
                    <a:pt x="0" y="0"/>
                  </a:moveTo>
                  <a:lnTo>
                    <a:pt x="0" y="0"/>
                  </a:lnTo>
                  <a:lnTo>
                    <a:pt x="0" y="426"/>
                  </a:lnTo>
                  <a:lnTo>
                    <a:pt x="0" y="426"/>
                  </a:lnTo>
                  <a:lnTo>
                    <a:pt x="13212" y="746"/>
                  </a:lnTo>
                  <a:lnTo>
                    <a:pt x="13212" y="53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flipH="1">
              <a:off x="916300" y="3807875"/>
              <a:ext cx="37325" cy="13325"/>
            </a:xfrm>
            <a:custGeom>
              <a:avLst/>
              <a:gdLst/>
              <a:ahLst/>
              <a:cxnLst/>
              <a:rect l="l" t="t" r="r" b="b"/>
              <a:pathLst>
                <a:path w="1493" h="533" extrusionOk="0">
                  <a:moveTo>
                    <a:pt x="1" y="0"/>
                  </a:moveTo>
                  <a:lnTo>
                    <a:pt x="1" y="533"/>
                  </a:lnTo>
                  <a:lnTo>
                    <a:pt x="1492" y="426"/>
                  </a:lnTo>
                  <a:lnTo>
                    <a:pt x="1492" y="0"/>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flipH="1">
              <a:off x="916300" y="3807875"/>
              <a:ext cx="37325" cy="13325"/>
            </a:xfrm>
            <a:custGeom>
              <a:avLst/>
              <a:gdLst/>
              <a:ahLst/>
              <a:cxnLst/>
              <a:rect l="l" t="t" r="r" b="b"/>
              <a:pathLst>
                <a:path w="1493" h="533" fill="none" extrusionOk="0">
                  <a:moveTo>
                    <a:pt x="1492" y="0"/>
                  </a:moveTo>
                  <a:lnTo>
                    <a:pt x="1" y="0"/>
                  </a:lnTo>
                  <a:lnTo>
                    <a:pt x="1" y="0"/>
                  </a:lnTo>
                  <a:lnTo>
                    <a:pt x="1" y="533"/>
                  </a:lnTo>
                  <a:lnTo>
                    <a:pt x="1492" y="426"/>
                  </a:lnTo>
                  <a:lnTo>
                    <a:pt x="1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flipH="1">
              <a:off x="3843600" y="3831850"/>
              <a:ext cx="2675" cy="2675"/>
            </a:xfrm>
            <a:custGeom>
              <a:avLst/>
              <a:gdLst/>
              <a:ahLst/>
              <a:cxnLst/>
              <a:rect l="l" t="t" r="r" b="b"/>
              <a:pathLst>
                <a:path w="107" h="107" extrusionOk="0">
                  <a:moveTo>
                    <a:pt x="0" y="0"/>
                  </a:moveTo>
                  <a:lnTo>
                    <a:pt x="107" y="107"/>
                  </a:lnTo>
                  <a:lnTo>
                    <a:pt x="107"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flipH="1">
              <a:off x="3843600" y="3831850"/>
              <a:ext cx="2675" cy="2675"/>
            </a:xfrm>
            <a:custGeom>
              <a:avLst/>
              <a:gdLst/>
              <a:ahLst/>
              <a:cxnLst/>
              <a:rect l="l" t="t" r="r" b="b"/>
              <a:pathLst>
                <a:path w="107" h="107" fill="none" extrusionOk="0">
                  <a:moveTo>
                    <a:pt x="107" y="0"/>
                  </a:moveTo>
                  <a:lnTo>
                    <a:pt x="107" y="0"/>
                  </a:lnTo>
                  <a:lnTo>
                    <a:pt x="0" y="0"/>
                  </a:lnTo>
                  <a:lnTo>
                    <a:pt x="107" y="107"/>
                  </a:lnTo>
                  <a:lnTo>
                    <a:pt x="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flipH="1">
              <a:off x="3838275" y="3914400"/>
              <a:ext cx="25" cy="5350"/>
            </a:xfrm>
            <a:custGeom>
              <a:avLst/>
              <a:gdLst/>
              <a:ahLst/>
              <a:cxnLst/>
              <a:rect l="l" t="t" r="r" b="b"/>
              <a:pathLst>
                <a:path w="1" h="214" fill="none" extrusionOk="0">
                  <a:moveTo>
                    <a:pt x="1" y="1"/>
                  </a:moveTo>
                  <a:lnTo>
                    <a:pt x="1" y="1"/>
                  </a:lnTo>
                  <a:lnTo>
                    <a:pt x="1" y="1"/>
                  </a:lnTo>
                  <a:lnTo>
                    <a:pt x="1" y="21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flipH="1">
              <a:off x="2074975" y="3941050"/>
              <a:ext cx="1281200" cy="705875"/>
            </a:xfrm>
            <a:custGeom>
              <a:avLst/>
              <a:gdLst/>
              <a:ahLst/>
              <a:cxnLst/>
              <a:rect l="l" t="t" r="r" b="b"/>
              <a:pathLst>
                <a:path w="51248" h="28235" extrusionOk="0">
                  <a:moveTo>
                    <a:pt x="51248" y="0"/>
                  </a:moveTo>
                  <a:lnTo>
                    <a:pt x="49117" y="213"/>
                  </a:lnTo>
                  <a:lnTo>
                    <a:pt x="47092" y="640"/>
                  </a:lnTo>
                  <a:lnTo>
                    <a:pt x="44962" y="1172"/>
                  </a:lnTo>
                  <a:lnTo>
                    <a:pt x="42831" y="1705"/>
                  </a:lnTo>
                  <a:lnTo>
                    <a:pt x="40593" y="2451"/>
                  </a:lnTo>
                  <a:lnTo>
                    <a:pt x="38462" y="3303"/>
                  </a:lnTo>
                  <a:lnTo>
                    <a:pt x="36225" y="4155"/>
                  </a:lnTo>
                  <a:lnTo>
                    <a:pt x="34094" y="5221"/>
                  </a:lnTo>
                  <a:lnTo>
                    <a:pt x="29726" y="7352"/>
                  </a:lnTo>
                  <a:lnTo>
                    <a:pt x="25571" y="9696"/>
                  </a:lnTo>
                  <a:lnTo>
                    <a:pt x="21522" y="12146"/>
                  </a:lnTo>
                  <a:lnTo>
                    <a:pt x="17580" y="14597"/>
                  </a:lnTo>
                  <a:lnTo>
                    <a:pt x="13957" y="17154"/>
                  </a:lnTo>
                  <a:lnTo>
                    <a:pt x="10655" y="19604"/>
                  </a:lnTo>
                  <a:lnTo>
                    <a:pt x="7671" y="21842"/>
                  </a:lnTo>
                  <a:lnTo>
                    <a:pt x="5114" y="23759"/>
                  </a:lnTo>
                  <a:lnTo>
                    <a:pt x="1385" y="26849"/>
                  </a:lnTo>
                  <a:lnTo>
                    <a:pt x="0" y="28021"/>
                  </a:lnTo>
                  <a:lnTo>
                    <a:pt x="213" y="28234"/>
                  </a:lnTo>
                  <a:lnTo>
                    <a:pt x="1598" y="27062"/>
                  </a:lnTo>
                  <a:lnTo>
                    <a:pt x="5327" y="24079"/>
                  </a:lnTo>
                  <a:lnTo>
                    <a:pt x="7884" y="22055"/>
                  </a:lnTo>
                  <a:lnTo>
                    <a:pt x="10761" y="19817"/>
                  </a:lnTo>
                  <a:lnTo>
                    <a:pt x="14171" y="17473"/>
                  </a:lnTo>
                  <a:lnTo>
                    <a:pt x="17793" y="14916"/>
                  </a:lnTo>
                  <a:lnTo>
                    <a:pt x="21629" y="12466"/>
                  </a:lnTo>
                  <a:lnTo>
                    <a:pt x="25677" y="9909"/>
                  </a:lnTo>
                  <a:lnTo>
                    <a:pt x="29832" y="7671"/>
                  </a:lnTo>
                  <a:lnTo>
                    <a:pt x="34201" y="5434"/>
                  </a:lnTo>
                  <a:lnTo>
                    <a:pt x="36332" y="4475"/>
                  </a:lnTo>
                  <a:lnTo>
                    <a:pt x="38569" y="3623"/>
                  </a:lnTo>
                  <a:lnTo>
                    <a:pt x="40700" y="2770"/>
                  </a:lnTo>
                  <a:lnTo>
                    <a:pt x="42831" y="2025"/>
                  </a:lnTo>
                  <a:lnTo>
                    <a:pt x="44962" y="1492"/>
                  </a:lnTo>
                  <a:lnTo>
                    <a:pt x="47092" y="959"/>
                  </a:lnTo>
                  <a:lnTo>
                    <a:pt x="49223" y="533"/>
                  </a:lnTo>
                  <a:lnTo>
                    <a:pt x="51248" y="320"/>
                  </a:lnTo>
                  <a:lnTo>
                    <a:pt x="51248" y="107"/>
                  </a:lnTo>
                  <a:lnTo>
                    <a:pt x="51248" y="0"/>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flipH="1">
              <a:off x="2074975" y="3941050"/>
              <a:ext cx="1281200" cy="705875"/>
            </a:xfrm>
            <a:custGeom>
              <a:avLst/>
              <a:gdLst/>
              <a:ahLst/>
              <a:cxnLst/>
              <a:rect l="l" t="t" r="r" b="b"/>
              <a:pathLst>
                <a:path w="51248" h="28235" fill="none" extrusionOk="0">
                  <a:moveTo>
                    <a:pt x="51248" y="0"/>
                  </a:moveTo>
                  <a:lnTo>
                    <a:pt x="51248" y="0"/>
                  </a:lnTo>
                  <a:lnTo>
                    <a:pt x="49117" y="213"/>
                  </a:lnTo>
                  <a:lnTo>
                    <a:pt x="47092" y="640"/>
                  </a:lnTo>
                  <a:lnTo>
                    <a:pt x="44962" y="1172"/>
                  </a:lnTo>
                  <a:lnTo>
                    <a:pt x="42831" y="1705"/>
                  </a:lnTo>
                  <a:lnTo>
                    <a:pt x="40593" y="2451"/>
                  </a:lnTo>
                  <a:lnTo>
                    <a:pt x="38462" y="3303"/>
                  </a:lnTo>
                  <a:lnTo>
                    <a:pt x="36225" y="4155"/>
                  </a:lnTo>
                  <a:lnTo>
                    <a:pt x="34094" y="5221"/>
                  </a:lnTo>
                  <a:lnTo>
                    <a:pt x="29726" y="7352"/>
                  </a:lnTo>
                  <a:lnTo>
                    <a:pt x="25571" y="9696"/>
                  </a:lnTo>
                  <a:lnTo>
                    <a:pt x="21522" y="12146"/>
                  </a:lnTo>
                  <a:lnTo>
                    <a:pt x="17580" y="14597"/>
                  </a:lnTo>
                  <a:lnTo>
                    <a:pt x="13957" y="17154"/>
                  </a:lnTo>
                  <a:lnTo>
                    <a:pt x="10655" y="19604"/>
                  </a:lnTo>
                  <a:lnTo>
                    <a:pt x="7671" y="21842"/>
                  </a:lnTo>
                  <a:lnTo>
                    <a:pt x="5114" y="23759"/>
                  </a:lnTo>
                  <a:lnTo>
                    <a:pt x="1385" y="26849"/>
                  </a:lnTo>
                  <a:lnTo>
                    <a:pt x="0" y="28021"/>
                  </a:lnTo>
                  <a:lnTo>
                    <a:pt x="213" y="28234"/>
                  </a:lnTo>
                  <a:lnTo>
                    <a:pt x="213" y="28234"/>
                  </a:lnTo>
                  <a:lnTo>
                    <a:pt x="1598" y="27062"/>
                  </a:lnTo>
                  <a:lnTo>
                    <a:pt x="5327" y="24079"/>
                  </a:lnTo>
                  <a:lnTo>
                    <a:pt x="7884" y="22055"/>
                  </a:lnTo>
                  <a:lnTo>
                    <a:pt x="10761" y="19817"/>
                  </a:lnTo>
                  <a:lnTo>
                    <a:pt x="14171" y="17473"/>
                  </a:lnTo>
                  <a:lnTo>
                    <a:pt x="17793" y="14916"/>
                  </a:lnTo>
                  <a:lnTo>
                    <a:pt x="21629" y="12466"/>
                  </a:lnTo>
                  <a:lnTo>
                    <a:pt x="25677" y="9909"/>
                  </a:lnTo>
                  <a:lnTo>
                    <a:pt x="29832" y="7671"/>
                  </a:lnTo>
                  <a:lnTo>
                    <a:pt x="34201" y="5434"/>
                  </a:lnTo>
                  <a:lnTo>
                    <a:pt x="36332" y="4475"/>
                  </a:lnTo>
                  <a:lnTo>
                    <a:pt x="38569" y="3623"/>
                  </a:lnTo>
                  <a:lnTo>
                    <a:pt x="40700" y="2770"/>
                  </a:lnTo>
                  <a:lnTo>
                    <a:pt x="42831" y="2025"/>
                  </a:lnTo>
                  <a:lnTo>
                    <a:pt x="44962" y="1492"/>
                  </a:lnTo>
                  <a:lnTo>
                    <a:pt x="47092" y="959"/>
                  </a:lnTo>
                  <a:lnTo>
                    <a:pt x="49223" y="533"/>
                  </a:lnTo>
                  <a:lnTo>
                    <a:pt x="51248" y="320"/>
                  </a:lnTo>
                  <a:lnTo>
                    <a:pt x="51248" y="107"/>
                  </a:lnTo>
                  <a:lnTo>
                    <a:pt x="51248" y="0"/>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flipH="1">
              <a:off x="633975" y="3943700"/>
              <a:ext cx="82600" cy="34650"/>
            </a:xfrm>
            <a:custGeom>
              <a:avLst/>
              <a:gdLst/>
              <a:ahLst/>
              <a:cxnLst/>
              <a:rect l="l" t="t" r="r" b="b"/>
              <a:pathLst>
                <a:path w="3304" h="1386" extrusionOk="0">
                  <a:moveTo>
                    <a:pt x="1" y="1"/>
                  </a:moveTo>
                  <a:lnTo>
                    <a:pt x="1" y="1386"/>
                  </a:lnTo>
                  <a:lnTo>
                    <a:pt x="3197" y="1386"/>
                  </a:lnTo>
                  <a:lnTo>
                    <a:pt x="3304" y="214"/>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flipH="1">
              <a:off x="676575" y="3943700"/>
              <a:ext cx="125225" cy="125225"/>
            </a:xfrm>
            <a:custGeom>
              <a:avLst/>
              <a:gdLst/>
              <a:ahLst/>
              <a:cxnLst/>
              <a:rect l="l" t="t" r="r" b="b"/>
              <a:pathLst>
                <a:path w="5009" h="5009" extrusionOk="0">
                  <a:moveTo>
                    <a:pt x="1" y="1"/>
                  </a:moveTo>
                  <a:lnTo>
                    <a:pt x="959" y="4795"/>
                  </a:lnTo>
                  <a:lnTo>
                    <a:pt x="5008" y="5008"/>
                  </a:lnTo>
                  <a:lnTo>
                    <a:pt x="4688" y="1386"/>
                  </a:lnTo>
                  <a:lnTo>
                    <a:pt x="3730" y="1386"/>
                  </a:lnTo>
                  <a:lnTo>
                    <a:pt x="4688" y="4582"/>
                  </a:lnTo>
                  <a:lnTo>
                    <a:pt x="1705" y="4263"/>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flipH="1">
              <a:off x="716550" y="3943700"/>
              <a:ext cx="85250" cy="34650"/>
            </a:xfrm>
            <a:custGeom>
              <a:avLst/>
              <a:gdLst/>
              <a:ahLst/>
              <a:cxnLst/>
              <a:rect l="l" t="t" r="r" b="b"/>
              <a:pathLst>
                <a:path w="3410" h="1386" extrusionOk="0">
                  <a:moveTo>
                    <a:pt x="1" y="1"/>
                  </a:moveTo>
                  <a:lnTo>
                    <a:pt x="214" y="1386"/>
                  </a:lnTo>
                  <a:lnTo>
                    <a:pt x="3410" y="1386"/>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flipH="1">
              <a:off x="2074975" y="3943700"/>
              <a:ext cx="25" cy="5350"/>
            </a:xfrm>
            <a:custGeom>
              <a:avLst/>
              <a:gdLst/>
              <a:ahLst/>
              <a:cxnLst/>
              <a:rect l="l" t="t" r="r" b="b"/>
              <a:pathLst>
                <a:path w="1" h="214" extrusionOk="0">
                  <a:moveTo>
                    <a:pt x="1" y="1"/>
                  </a:moveTo>
                  <a:lnTo>
                    <a:pt x="1" y="214"/>
                  </a:lnTo>
                  <a:lnTo>
                    <a:pt x="1" y="214"/>
                  </a:lnTo>
                  <a:lnTo>
                    <a:pt x="1" y="214"/>
                  </a:lnTo>
                  <a:lnTo>
                    <a:pt x="1"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flipH="1">
              <a:off x="2074975" y="3943700"/>
              <a:ext cx="25" cy="5350"/>
            </a:xfrm>
            <a:custGeom>
              <a:avLst/>
              <a:gdLst/>
              <a:ahLst/>
              <a:cxnLst/>
              <a:rect l="l" t="t" r="r" b="b"/>
              <a:pathLst>
                <a:path w="1" h="214" fill="none" extrusionOk="0">
                  <a:moveTo>
                    <a:pt x="1" y="1"/>
                  </a:moveTo>
                  <a:lnTo>
                    <a:pt x="1" y="214"/>
                  </a:lnTo>
                  <a:lnTo>
                    <a:pt x="1" y="214"/>
                  </a:lnTo>
                  <a:lnTo>
                    <a:pt x="1" y="21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flipH="1">
              <a:off x="2077625" y="4002300"/>
              <a:ext cx="25" cy="5350"/>
            </a:xfrm>
            <a:custGeom>
              <a:avLst/>
              <a:gdLst/>
              <a:ahLst/>
              <a:cxnLst/>
              <a:rect l="l" t="t" r="r" b="b"/>
              <a:pathLst>
                <a:path w="1" h="214" extrusionOk="0">
                  <a:moveTo>
                    <a:pt x="0" y="1"/>
                  </a:moveTo>
                  <a:lnTo>
                    <a:pt x="0" y="214"/>
                  </a:lnTo>
                  <a:lnTo>
                    <a:pt x="0" y="1"/>
                  </a:lnTo>
                  <a:lnTo>
                    <a:pt x="0" y="1"/>
                  </a:lnTo>
                  <a:lnTo>
                    <a:pt x="0"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flipH="1">
              <a:off x="2077625" y="4002300"/>
              <a:ext cx="25" cy="5350"/>
            </a:xfrm>
            <a:custGeom>
              <a:avLst/>
              <a:gdLst/>
              <a:ahLst/>
              <a:cxnLst/>
              <a:rect l="l" t="t" r="r" b="b"/>
              <a:pathLst>
                <a:path w="1" h="214" fill="none" extrusionOk="0">
                  <a:moveTo>
                    <a:pt x="0" y="1"/>
                  </a:moveTo>
                  <a:lnTo>
                    <a:pt x="0" y="214"/>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flipH="1">
              <a:off x="2077625" y="4002300"/>
              <a:ext cx="889675" cy="644625"/>
            </a:xfrm>
            <a:custGeom>
              <a:avLst/>
              <a:gdLst/>
              <a:ahLst/>
              <a:cxnLst/>
              <a:rect l="l" t="t" r="r" b="b"/>
              <a:pathLst>
                <a:path w="35587" h="25785" extrusionOk="0">
                  <a:moveTo>
                    <a:pt x="34521" y="1"/>
                  </a:moveTo>
                  <a:lnTo>
                    <a:pt x="32923" y="107"/>
                  </a:lnTo>
                  <a:lnTo>
                    <a:pt x="31324" y="320"/>
                  </a:lnTo>
                  <a:lnTo>
                    <a:pt x="29726" y="640"/>
                  </a:lnTo>
                  <a:lnTo>
                    <a:pt x="28128" y="1066"/>
                  </a:lnTo>
                  <a:lnTo>
                    <a:pt x="26530" y="1599"/>
                  </a:lnTo>
                  <a:lnTo>
                    <a:pt x="24932" y="2345"/>
                  </a:lnTo>
                  <a:lnTo>
                    <a:pt x="23440" y="3091"/>
                  </a:lnTo>
                  <a:lnTo>
                    <a:pt x="21842" y="3943"/>
                  </a:lnTo>
                  <a:lnTo>
                    <a:pt x="20350" y="4902"/>
                  </a:lnTo>
                  <a:lnTo>
                    <a:pt x="18859" y="5861"/>
                  </a:lnTo>
                  <a:lnTo>
                    <a:pt x="16089" y="7992"/>
                  </a:lnTo>
                  <a:lnTo>
                    <a:pt x="13319" y="10336"/>
                  </a:lnTo>
                  <a:lnTo>
                    <a:pt x="10868" y="12679"/>
                  </a:lnTo>
                  <a:lnTo>
                    <a:pt x="8524" y="15023"/>
                  </a:lnTo>
                  <a:lnTo>
                    <a:pt x="6393" y="17367"/>
                  </a:lnTo>
                  <a:lnTo>
                    <a:pt x="4582" y="19498"/>
                  </a:lnTo>
                  <a:lnTo>
                    <a:pt x="2984" y="21523"/>
                  </a:lnTo>
                  <a:lnTo>
                    <a:pt x="853" y="24399"/>
                  </a:lnTo>
                  <a:lnTo>
                    <a:pt x="1" y="25571"/>
                  </a:lnTo>
                  <a:lnTo>
                    <a:pt x="214" y="25784"/>
                  </a:lnTo>
                  <a:lnTo>
                    <a:pt x="1066" y="24612"/>
                  </a:lnTo>
                  <a:lnTo>
                    <a:pt x="3303" y="21629"/>
                  </a:lnTo>
                  <a:lnTo>
                    <a:pt x="4795" y="19711"/>
                  </a:lnTo>
                  <a:lnTo>
                    <a:pt x="6713" y="17580"/>
                  </a:lnTo>
                  <a:lnTo>
                    <a:pt x="8737" y="15343"/>
                  </a:lnTo>
                  <a:lnTo>
                    <a:pt x="11081" y="12893"/>
                  </a:lnTo>
                  <a:lnTo>
                    <a:pt x="13532" y="10549"/>
                  </a:lnTo>
                  <a:lnTo>
                    <a:pt x="16195" y="8311"/>
                  </a:lnTo>
                  <a:lnTo>
                    <a:pt x="19072" y="6180"/>
                  </a:lnTo>
                  <a:lnTo>
                    <a:pt x="20457" y="5221"/>
                  </a:lnTo>
                  <a:lnTo>
                    <a:pt x="21949" y="4263"/>
                  </a:lnTo>
                  <a:lnTo>
                    <a:pt x="23547" y="3410"/>
                  </a:lnTo>
                  <a:lnTo>
                    <a:pt x="25038" y="2664"/>
                  </a:lnTo>
                  <a:lnTo>
                    <a:pt x="26636" y="1919"/>
                  </a:lnTo>
                  <a:lnTo>
                    <a:pt x="28128" y="1386"/>
                  </a:lnTo>
                  <a:lnTo>
                    <a:pt x="29726" y="960"/>
                  </a:lnTo>
                  <a:lnTo>
                    <a:pt x="31324" y="640"/>
                  </a:lnTo>
                  <a:lnTo>
                    <a:pt x="32923" y="427"/>
                  </a:lnTo>
                  <a:lnTo>
                    <a:pt x="34521" y="320"/>
                  </a:lnTo>
                  <a:lnTo>
                    <a:pt x="35586" y="320"/>
                  </a:lnTo>
                  <a:lnTo>
                    <a:pt x="35586" y="214"/>
                  </a:lnTo>
                  <a:lnTo>
                    <a:pt x="35586"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flipH="1">
              <a:off x="2077625" y="4002300"/>
              <a:ext cx="889675" cy="644625"/>
            </a:xfrm>
            <a:custGeom>
              <a:avLst/>
              <a:gdLst/>
              <a:ahLst/>
              <a:cxnLst/>
              <a:rect l="l" t="t" r="r" b="b"/>
              <a:pathLst>
                <a:path w="35587" h="25785" fill="none" extrusionOk="0">
                  <a:moveTo>
                    <a:pt x="34521" y="1"/>
                  </a:moveTo>
                  <a:lnTo>
                    <a:pt x="34521" y="1"/>
                  </a:lnTo>
                  <a:lnTo>
                    <a:pt x="32923" y="107"/>
                  </a:lnTo>
                  <a:lnTo>
                    <a:pt x="31324" y="320"/>
                  </a:lnTo>
                  <a:lnTo>
                    <a:pt x="29726" y="640"/>
                  </a:lnTo>
                  <a:lnTo>
                    <a:pt x="28128" y="1066"/>
                  </a:lnTo>
                  <a:lnTo>
                    <a:pt x="26530" y="1599"/>
                  </a:lnTo>
                  <a:lnTo>
                    <a:pt x="24932" y="2345"/>
                  </a:lnTo>
                  <a:lnTo>
                    <a:pt x="23440" y="3091"/>
                  </a:lnTo>
                  <a:lnTo>
                    <a:pt x="21842" y="3943"/>
                  </a:lnTo>
                  <a:lnTo>
                    <a:pt x="20350" y="4902"/>
                  </a:lnTo>
                  <a:lnTo>
                    <a:pt x="18859" y="5861"/>
                  </a:lnTo>
                  <a:lnTo>
                    <a:pt x="16089" y="7992"/>
                  </a:lnTo>
                  <a:lnTo>
                    <a:pt x="13319" y="10336"/>
                  </a:lnTo>
                  <a:lnTo>
                    <a:pt x="10868" y="12679"/>
                  </a:lnTo>
                  <a:lnTo>
                    <a:pt x="8524" y="15023"/>
                  </a:lnTo>
                  <a:lnTo>
                    <a:pt x="6393" y="17367"/>
                  </a:lnTo>
                  <a:lnTo>
                    <a:pt x="4582" y="19498"/>
                  </a:lnTo>
                  <a:lnTo>
                    <a:pt x="2984" y="21523"/>
                  </a:lnTo>
                  <a:lnTo>
                    <a:pt x="853" y="24399"/>
                  </a:lnTo>
                  <a:lnTo>
                    <a:pt x="1" y="25571"/>
                  </a:lnTo>
                  <a:lnTo>
                    <a:pt x="214" y="25784"/>
                  </a:lnTo>
                  <a:lnTo>
                    <a:pt x="214" y="25784"/>
                  </a:lnTo>
                  <a:lnTo>
                    <a:pt x="1066" y="24612"/>
                  </a:lnTo>
                  <a:lnTo>
                    <a:pt x="3303" y="21629"/>
                  </a:lnTo>
                  <a:lnTo>
                    <a:pt x="4795" y="19711"/>
                  </a:lnTo>
                  <a:lnTo>
                    <a:pt x="6713" y="17580"/>
                  </a:lnTo>
                  <a:lnTo>
                    <a:pt x="8737" y="15343"/>
                  </a:lnTo>
                  <a:lnTo>
                    <a:pt x="11081" y="12893"/>
                  </a:lnTo>
                  <a:lnTo>
                    <a:pt x="13532" y="10549"/>
                  </a:lnTo>
                  <a:lnTo>
                    <a:pt x="16195" y="8311"/>
                  </a:lnTo>
                  <a:lnTo>
                    <a:pt x="19072" y="6180"/>
                  </a:lnTo>
                  <a:lnTo>
                    <a:pt x="20457" y="5221"/>
                  </a:lnTo>
                  <a:lnTo>
                    <a:pt x="21949" y="4263"/>
                  </a:lnTo>
                  <a:lnTo>
                    <a:pt x="23547" y="3410"/>
                  </a:lnTo>
                  <a:lnTo>
                    <a:pt x="25038" y="2664"/>
                  </a:lnTo>
                  <a:lnTo>
                    <a:pt x="26636" y="1919"/>
                  </a:lnTo>
                  <a:lnTo>
                    <a:pt x="28128" y="1386"/>
                  </a:lnTo>
                  <a:lnTo>
                    <a:pt x="29726" y="960"/>
                  </a:lnTo>
                  <a:lnTo>
                    <a:pt x="31324" y="640"/>
                  </a:lnTo>
                  <a:lnTo>
                    <a:pt x="32923" y="427"/>
                  </a:lnTo>
                  <a:lnTo>
                    <a:pt x="34521" y="320"/>
                  </a:lnTo>
                  <a:lnTo>
                    <a:pt x="34521" y="320"/>
                  </a:lnTo>
                  <a:lnTo>
                    <a:pt x="35586" y="320"/>
                  </a:lnTo>
                  <a:lnTo>
                    <a:pt x="35586" y="214"/>
                  </a:lnTo>
                  <a:lnTo>
                    <a:pt x="35586" y="1"/>
                  </a:lnTo>
                  <a:lnTo>
                    <a:pt x="35586" y="1"/>
                  </a:lnTo>
                  <a:lnTo>
                    <a:pt x="34521"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flipH="1">
              <a:off x="3830275" y="4063575"/>
              <a:ext cx="25" cy="5350"/>
            </a:xfrm>
            <a:custGeom>
              <a:avLst/>
              <a:gdLst/>
              <a:ahLst/>
              <a:cxnLst/>
              <a:rect l="l" t="t" r="r" b="b"/>
              <a:pathLst>
                <a:path w="1" h="214" fill="none" extrusionOk="0">
                  <a:moveTo>
                    <a:pt x="0" y="0"/>
                  </a:moveTo>
                  <a:lnTo>
                    <a:pt x="0" y="0"/>
                  </a:lnTo>
                  <a:lnTo>
                    <a:pt x="0" y="107"/>
                  </a:lnTo>
                  <a:lnTo>
                    <a:pt x="0" y="2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flipH="1">
              <a:off x="602000" y="4218050"/>
              <a:ext cx="25" cy="10675"/>
            </a:xfrm>
            <a:custGeom>
              <a:avLst/>
              <a:gdLst/>
              <a:ahLst/>
              <a:cxnLst/>
              <a:rect l="l" t="t" r="r" b="b"/>
              <a:pathLst>
                <a:path w="1" h="427" extrusionOk="0">
                  <a:moveTo>
                    <a:pt x="0" y="1"/>
                  </a:moveTo>
                  <a:lnTo>
                    <a:pt x="0" y="1"/>
                  </a:lnTo>
                  <a:lnTo>
                    <a:pt x="0" y="427"/>
                  </a:lnTo>
                  <a:lnTo>
                    <a:pt x="0" y="427"/>
                  </a:lnTo>
                  <a:lnTo>
                    <a:pt x="0"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flipH="1">
              <a:off x="602000" y="4218050"/>
              <a:ext cx="25" cy="10675"/>
            </a:xfrm>
            <a:custGeom>
              <a:avLst/>
              <a:gdLst/>
              <a:ahLst/>
              <a:cxnLst/>
              <a:rect l="l" t="t" r="r" b="b"/>
              <a:pathLst>
                <a:path w="1" h="427" fill="none" extrusionOk="0">
                  <a:moveTo>
                    <a:pt x="0" y="1"/>
                  </a:moveTo>
                  <a:lnTo>
                    <a:pt x="0" y="1"/>
                  </a:lnTo>
                  <a:lnTo>
                    <a:pt x="0" y="427"/>
                  </a:lnTo>
                  <a:lnTo>
                    <a:pt x="0" y="42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flipH="1">
              <a:off x="602000" y="4218050"/>
              <a:ext cx="327650" cy="18675"/>
            </a:xfrm>
            <a:custGeom>
              <a:avLst/>
              <a:gdLst/>
              <a:ahLst/>
              <a:cxnLst/>
              <a:rect l="l" t="t" r="r" b="b"/>
              <a:pathLst>
                <a:path w="13106" h="747" extrusionOk="0">
                  <a:moveTo>
                    <a:pt x="13105" y="1"/>
                  </a:moveTo>
                  <a:lnTo>
                    <a:pt x="0" y="427"/>
                  </a:lnTo>
                  <a:lnTo>
                    <a:pt x="0" y="747"/>
                  </a:lnTo>
                  <a:lnTo>
                    <a:pt x="13105" y="427"/>
                  </a:lnTo>
                  <a:lnTo>
                    <a:pt x="13105" y="1"/>
                  </a:lnTo>
                  <a:close/>
                </a:path>
              </a:pathLst>
            </a:custGeom>
            <a:solidFill>
              <a:srgbClr val="D88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flipH="1">
              <a:off x="602000" y="4218050"/>
              <a:ext cx="327650" cy="18675"/>
            </a:xfrm>
            <a:custGeom>
              <a:avLst/>
              <a:gdLst/>
              <a:ahLst/>
              <a:cxnLst/>
              <a:rect l="l" t="t" r="r" b="b"/>
              <a:pathLst>
                <a:path w="13106" h="747" fill="none" extrusionOk="0">
                  <a:moveTo>
                    <a:pt x="13105" y="1"/>
                  </a:moveTo>
                  <a:lnTo>
                    <a:pt x="0" y="427"/>
                  </a:lnTo>
                  <a:lnTo>
                    <a:pt x="0" y="747"/>
                  </a:lnTo>
                  <a:lnTo>
                    <a:pt x="0" y="747"/>
                  </a:lnTo>
                  <a:lnTo>
                    <a:pt x="13105" y="427"/>
                  </a:lnTo>
                  <a:lnTo>
                    <a:pt x="131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flipH="1">
              <a:off x="961600" y="4226050"/>
              <a:ext cx="25" cy="10675"/>
            </a:xfrm>
            <a:custGeom>
              <a:avLst/>
              <a:gdLst/>
              <a:ahLst/>
              <a:cxnLst/>
              <a:rect l="l" t="t" r="r" b="b"/>
              <a:pathLst>
                <a:path w="1" h="427" extrusionOk="0">
                  <a:moveTo>
                    <a:pt x="1" y="0"/>
                  </a:moveTo>
                  <a:lnTo>
                    <a:pt x="1" y="427"/>
                  </a:lnTo>
                  <a:lnTo>
                    <a:pt x="1" y="427"/>
                  </a:lnTo>
                  <a:lnTo>
                    <a:pt x="1" y="0"/>
                  </a:lnTo>
                  <a:lnTo>
                    <a:pt x="1" y="0"/>
                  </a:lnTo>
                  <a:close/>
                </a:path>
              </a:pathLst>
            </a:custGeom>
            <a:solidFill>
              <a:srgbClr val="BE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flipH="1">
              <a:off x="961600" y="4226050"/>
              <a:ext cx="25" cy="10675"/>
            </a:xfrm>
            <a:custGeom>
              <a:avLst/>
              <a:gdLst/>
              <a:ahLst/>
              <a:cxnLst/>
              <a:rect l="l" t="t" r="r" b="b"/>
              <a:pathLst>
                <a:path w="1" h="427" fill="none" extrusionOk="0">
                  <a:moveTo>
                    <a:pt x="1" y="0"/>
                  </a:moveTo>
                  <a:lnTo>
                    <a:pt x="1" y="427"/>
                  </a:lnTo>
                  <a:lnTo>
                    <a:pt x="1" y="427"/>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flipH="1">
              <a:off x="929625" y="4226050"/>
              <a:ext cx="32000" cy="10675"/>
            </a:xfrm>
            <a:custGeom>
              <a:avLst/>
              <a:gdLst/>
              <a:ahLst/>
              <a:cxnLst/>
              <a:rect l="l" t="t" r="r" b="b"/>
              <a:pathLst>
                <a:path w="1280" h="427" extrusionOk="0">
                  <a:moveTo>
                    <a:pt x="1" y="0"/>
                  </a:moveTo>
                  <a:lnTo>
                    <a:pt x="1" y="427"/>
                  </a:lnTo>
                  <a:lnTo>
                    <a:pt x="1279" y="427"/>
                  </a:lnTo>
                  <a:lnTo>
                    <a:pt x="1279" y="107"/>
                  </a:lnTo>
                  <a:lnTo>
                    <a:pt x="1" y="0"/>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flipH="1">
              <a:off x="929625" y="4226050"/>
              <a:ext cx="32000" cy="10675"/>
            </a:xfrm>
            <a:custGeom>
              <a:avLst/>
              <a:gdLst/>
              <a:ahLst/>
              <a:cxnLst/>
              <a:rect l="l" t="t" r="r" b="b"/>
              <a:pathLst>
                <a:path w="1280" h="427" fill="none" extrusionOk="0">
                  <a:moveTo>
                    <a:pt x="1" y="0"/>
                  </a:moveTo>
                  <a:lnTo>
                    <a:pt x="1" y="427"/>
                  </a:lnTo>
                  <a:lnTo>
                    <a:pt x="1279" y="427"/>
                  </a:lnTo>
                  <a:lnTo>
                    <a:pt x="1279" y="107"/>
                  </a:lnTo>
                  <a:lnTo>
                    <a:pt x="1279" y="10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flipH="1">
              <a:off x="625975" y="4266000"/>
              <a:ext cx="82600" cy="34650"/>
            </a:xfrm>
            <a:custGeom>
              <a:avLst/>
              <a:gdLst/>
              <a:ahLst/>
              <a:cxnLst/>
              <a:rect l="l" t="t" r="r" b="b"/>
              <a:pathLst>
                <a:path w="3304" h="1386" extrusionOk="0">
                  <a:moveTo>
                    <a:pt x="1" y="1"/>
                  </a:moveTo>
                  <a:lnTo>
                    <a:pt x="1" y="1386"/>
                  </a:lnTo>
                  <a:lnTo>
                    <a:pt x="3197" y="1386"/>
                  </a:lnTo>
                  <a:lnTo>
                    <a:pt x="3303" y="107"/>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flipH="1">
              <a:off x="668600" y="4266000"/>
              <a:ext cx="125200" cy="111900"/>
            </a:xfrm>
            <a:custGeom>
              <a:avLst/>
              <a:gdLst/>
              <a:ahLst/>
              <a:cxnLst/>
              <a:rect l="l" t="t" r="r" b="b"/>
              <a:pathLst>
                <a:path w="5008" h="4476" extrusionOk="0">
                  <a:moveTo>
                    <a:pt x="0" y="1"/>
                  </a:moveTo>
                  <a:lnTo>
                    <a:pt x="959" y="4262"/>
                  </a:lnTo>
                  <a:lnTo>
                    <a:pt x="5008" y="4475"/>
                  </a:lnTo>
                  <a:lnTo>
                    <a:pt x="4688" y="1386"/>
                  </a:lnTo>
                  <a:lnTo>
                    <a:pt x="3729" y="1386"/>
                  </a:lnTo>
                  <a:lnTo>
                    <a:pt x="4688" y="4049"/>
                  </a:lnTo>
                  <a:lnTo>
                    <a:pt x="1598" y="3730"/>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flipH="1">
              <a:off x="708550" y="4266000"/>
              <a:ext cx="85250" cy="34650"/>
            </a:xfrm>
            <a:custGeom>
              <a:avLst/>
              <a:gdLst/>
              <a:ahLst/>
              <a:cxnLst/>
              <a:rect l="l" t="t" r="r" b="b"/>
              <a:pathLst>
                <a:path w="3410" h="1386" extrusionOk="0">
                  <a:moveTo>
                    <a:pt x="0" y="1"/>
                  </a:moveTo>
                  <a:lnTo>
                    <a:pt x="213" y="1386"/>
                  </a:lnTo>
                  <a:lnTo>
                    <a:pt x="3410" y="1386"/>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flipH="1">
              <a:off x="687250" y="4484425"/>
              <a:ext cx="271700" cy="125200"/>
            </a:xfrm>
            <a:custGeom>
              <a:avLst/>
              <a:gdLst/>
              <a:ahLst/>
              <a:cxnLst/>
              <a:rect l="l" t="t" r="r" b="b"/>
              <a:pathLst>
                <a:path w="10868" h="5008" extrusionOk="0">
                  <a:moveTo>
                    <a:pt x="746" y="0"/>
                  </a:moveTo>
                  <a:lnTo>
                    <a:pt x="0" y="5008"/>
                  </a:lnTo>
                  <a:lnTo>
                    <a:pt x="0" y="5008"/>
                  </a:lnTo>
                  <a:lnTo>
                    <a:pt x="10868" y="1811"/>
                  </a:lnTo>
                  <a:lnTo>
                    <a:pt x="1086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flipH="1">
              <a:off x="671250" y="4484425"/>
              <a:ext cx="293025" cy="162500"/>
            </a:xfrm>
            <a:custGeom>
              <a:avLst/>
              <a:gdLst/>
              <a:ahLst/>
              <a:cxnLst/>
              <a:rect l="l" t="t" r="r" b="b"/>
              <a:pathLst>
                <a:path w="11721" h="6500" extrusionOk="0">
                  <a:moveTo>
                    <a:pt x="959" y="0"/>
                  </a:moveTo>
                  <a:lnTo>
                    <a:pt x="0" y="6499"/>
                  </a:lnTo>
                  <a:lnTo>
                    <a:pt x="11720" y="6393"/>
                  </a:lnTo>
                  <a:lnTo>
                    <a:pt x="1108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flipH="1">
              <a:off x="671250" y="4484425"/>
              <a:ext cx="293025" cy="162500"/>
            </a:xfrm>
            <a:custGeom>
              <a:avLst/>
              <a:gdLst/>
              <a:ahLst/>
              <a:cxnLst/>
              <a:rect l="l" t="t" r="r" b="b"/>
              <a:pathLst>
                <a:path w="11721" h="6500" fill="none" extrusionOk="0">
                  <a:moveTo>
                    <a:pt x="0" y="6499"/>
                  </a:moveTo>
                  <a:lnTo>
                    <a:pt x="959" y="0"/>
                  </a:lnTo>
                  <a:lnTo>
                    <a:pt x="11081" y="0"/>
                  </a:lnTo>
                  <a:lnTo>
                    <a:pt x="11720" y="6393"/>
                  </a:lnTo>
                  <a:lnTo>
                    <a:pt x="0" y="64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431150" y="4591895"/>
              <a:ext cx="35274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flipH="1">
              <a:off x="3627850" y="4646900"/>
              <a:ext cx="5350" cy="2675"/>
            </a:xfrm>
            <a:custGeom>
              <a:avLst/>
              <a:gdLst/>
              <a:ahLst/>
              <a:cxnLst/>
              <a:rect l="l" t="t" r="r" b="b"/>
              <a:pathLst>
                <a:path w="214" h="107" extrusionOk="0">
                  <a:moveTo>
                    <a:pt x="1" y="0"/>
                  </a:moveTo>
                  <a:lnTo>
                    <a:pt x="107" y="107"/>
                  </a:lnTo>
                  <a:lnTo>
                    <a:pt x="214"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flipH="1">
              <a:off x="3627850" y="4646900"/>
              <a:ext cx="5350" cy="2675"/>
            </a:xfrm>
            <a:custGeom>
              <a:avLst/>
              <a:gdLst/>
              <a:ahLst/>
              <a:cxnLst/>
              <a:rect l="l" t="t" r="r" b="b"/>
              <a:pathLst>
                <a:path w="214" h="107" fill="none" extrusionOk="0">
                  <a:moveTo>
                    <a:pt x="214" y="0"/>
                  </a:moveTo>
                  <a:lnTo>
                    <a:pt x="1" y="0"/>
                  </a:lnTo>
                  <a:lnTo>
                    <a:pt x="107" y="107"/>
                  </a:lnTo>
                  <a:lnTo>
                    <a:pt x="107" y="10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flipH="1">
              <a:off x="3697100" y="4646900"/>
              <a:ext cx="5350" cy="2675"/>
            </a:xfrm>
            <a:custGeom>
              <a:avLst/>
              <a:gdLst/>
              <a:ahLst/>
              <a:cxnLst/>
              <a:rect l="l" t="t" r="r" b="b"/>
              <a:pathLst>
                <a:path w="214" h="107" extrusionOk="0">
                  <a:moveTo>
                    <a:pt x="1" y="0"/>
                  </a:moveTo>
                  <a:lnTo>
                    <a:pt x="214" y="107"/>
                  </a:lnTo>
                  <a:lnTo>
                    <a:pt x="214"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flipH="1">
              <a:off x="3697100" y="4646900"/>
              <a:ext cx="5350" cy="2675"/>
            </a:xfrm>
            <a:custGeom>
              <a:avLst/>
              <a:gdLst/>
              <a:ahLst/>
              <a:cxnLst/>
              <a:rect l="l" t="t" r="r" b="b"/>
              <a:pathLst>
                <a:path w="214" h="107" fill="none" extrusionOk="0">
                  <a:moveTo>
                    <a:pt x="214" y="0"/>
                  </a:moveTo>
                  <a:lnTo>
                    <a:pt x="1" y="0"/>
                  </a:lnTo>
                  <a:lnTo>
                    <a:pt x="214" y="107"/>
                  </a:lnTo>
                  <a:lnTo>
                    <a:pt x="214" y="10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13"/>
          <p:cNvGrpSpPr/>
          <p:nvPr/>
        </p:nvGrpSpPr>
        <p:grpSpPr>
          <a:xfrm>
            <a:off x="80325" y="0"/>
            <a:ext cx="689309" cy="773883"/>
            <a:chOff x="289713" y="0"/>
            <a:chExt cx="847025" cy="950950"/>
          </a:xfrm>
        </p:grpSpPr>
        <p:sp>
          <p:nvSpPr>
            <p:cNvPr id="1517" name="Google Shape;1517;p1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3"/>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3"/>
          <p:cNvGrpSpPr/>
          <p:nvPr/>
        </p:nvGrpSpPr>
        <p:grpSpPr>
          <a:xfrm>
            <a:off x="962719" y="0"/>
            <a:ext cx="689309" cy="773883"/>
            <a:chOff x="289713" y="0"/>
            <a:chExt cx="847025" cy="950950"/>
          </a:xfrm>
        </p:grpSpPr>
        <p:sp>
          <p:nvSpPr>
            <p:cNvPr id="1527" name="Google Shape;1527;p1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1536"/>
        <p:cNvGrpSpPr/>
        <p:nvPr/>
      </p:nvGrpSpPr>
      <p:grpSpPr>
        <a:xfrm>
          <a:off x="0" y="0"/>
          <a:ext cx="0" cy="0"/>
          <a:chOff x="0" y="0"/>
          <a:chExt cx="0" cy="0"/>
        </a:xfrm>
      </p:grpSpPr>
      <p:sp>
        <p:nvSpPr>
          <p:cNvPr id="1537" name="Google Shape;1537;p14"/>
          <p:cNvSpPr txBox="1">
            <a:spLocks noGrp="1"/>
          </p:cNvSpPr>
          <p:nvPr>
            <p:ph type="title"/>
          </p:nvPr>
        </p:nvSpPr>
        <p:spPr>
          <a:xfrm>
            <a:off x="2391900" y="3076784"/>
            <a:ext cx="4360200" cy="531900"/>
          </a:xfrm>
          <a:prstGeom prst="rect">
            <a:avLst/>
          </a:prstGeom>
          <a:effectLst>
            <a:outerShdw dist="47625" dir="5400000" algn="bl" rotWithShape="0">
              <a:srgbClr val="000000">
                <a:alpha val="40000"/>
              </a:srgbClr>
            </a:outerShdw>
          </a:effectLst>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38" name="Google Shape;1538;p14"/>
          <p:cNvSpPr txBox="1">
            <a:spLocks noGrp="1"/>
          </p:cNvSpPr>
          <p:nvPr>
            <p:ph type="subTitle" idx="1"/>
          </p:nvPr>
        </p:nvSpPr>
        <p:spPr>
          <a:xfrm>
            <a:off x="969750" y="1411622"/>
            <a:ext cx="72045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539" name="Google Shape;1539;p14"/>
          <p:cNvGrpSpPr/>
          <p:nvPr/>
        </p:nvGrpSpPr>
        <p:grpSpPr>
          <a:xfrm>
            <a:off x="4227346" y="0"/>
            <a:ext cx="689309" cy="773883"/>
            <a:chOff x="289713" y="0"/>
            <a:chExt cx="847025" cy="950950"/>
          </a:xfrm>
        </p:grpSpPr>
        <p:sp>
          <p:nvSpPr>
            <p:cNvPr id="1540" name="Google Shape;1540;p1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4"/>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4"/>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4"/>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4"/>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4"/>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14"/>
          <p:cNvGrpSpPr/>
          <p:nvPr/>
        </p:nvGrpSpPr>
        <p:grpSpPr>
          <a:xfrm>
            <a:off x="6974778" y="462171"/>
            <a:ext cx="1591871" cy="525727"/>
            <a:chOff x="583503" y="585996"/>
            <a:chExt cx="1591871" cy="525727"/>
          </a:xfrm>
        </p:grpSpPr>
        <p:sp>
          <p:nvSpPr>
            <p:cNvPr id="1550" name="Google Shape;1550;p14"/>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4"/>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4"/>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4"/>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4"/>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4"/>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4"/>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4"/>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4"/>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4"/>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4"/>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4"/>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4"/>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4"/>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4"/>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4"/>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4"/>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4"/>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4"/>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4"/>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4"/>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4"/>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4"/>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4"/>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4"/>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4"/>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14"/>
          <p:cNvGrpSpPr/>
          <p:nvPr/>
        </p:nvGrpSpPr>
        <p:grpSpPr>
          <a:xfrm>
            <a:off x="250137" y="393015"/>
            <a:ext cx="719608" cy="1180749"/>
            <a:chOff x="2458449" y="383490"/>
            <a:chExt cx="719608" cy="1180749"/>
          </a:xfrm>
        </p:grpSpPr>
        <p:sp>
          <p:nvSpPr>
            <p:cNvPr id="1577" name="Google Shape;1577;p14"/>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4"/>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4"/>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4"/>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4"/>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4"/>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4"/>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4"/>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4"/>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4"/>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4"/>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4"/>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4"/>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4"/>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4"/>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4"/>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4"/>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4"/>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4"/>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4"/>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4"/>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4"/>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4"/>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4"/>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4"/>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4"/>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4"/>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4"/>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4"/>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4"/>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4"/>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4"/>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4"/>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4"/>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6">
    <p:bg>
      <p:bgPr>
        <a:blipFill>
          <a:blip r:embed="rId2">
            <a:alphaModFix/>
          </a:blip>
          <a:stretch>
            <a:fillRect/>
          </a:stretch>
        </a:blipFill>
        <a:effectLst/>
      </p:bgPr>
    </p:bg>
    <p:spTree>
      <p:nvGrpSpPr>
        <p:cNvPr id="1" name="Shape 1611"/>
        <p:cNvGrpSpPr/>
        <p:nvPr/>
      </p:nvGrpSpPr>
      <p:grpSpPr>
        <a:xfrm>
          <a:off x="0" y="0"/>
          <a:ext cx="0" cy="0"/>
          <a:chOff x="0" y="0"/>
          <a:chExt cx="0" cy="0"/>
        </a:xfrm>
      </p:grpSpPr>
      <p:sp>
        <p:nvSpPr>
          <p:cNvPr id="1612" name="Google Shape;1612;p15"/>
          <p:cNvSpPr txBox="1">
            <a:spLocks noGrp="1"/>
          </p:cNvSpPr>
          <p:nvPr>
            <p:ph type="title"/>
          </p:nvPr>
        </p:nvSpPr>
        <p:spPr>
          <a:xfrm>
            <a:off x="720000" y="457200"/>
            <a:ext cx="7704000" cy="457200"/>
          </a:xfrm>
          <a:prstGeom prst="rect">
            <a:avLst/>
          </a:prstGeom>
          <a:effectLst>
            <a:outerShdw dist="47625"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solidFill>
                  <a:schemeClr val="accent3"/>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613" name="Google Shape;1613;p15"/>
          <p:cNvGrpSpPr/>
          <p:nvPr/>
        </p:nvGrpSpPr>
        <p:grpSpPr>
          <a:xfrm>
            <a:off x="8238513" y="2"/>
            <a:ext cx="689309" cy="1465781"/>
            <a:chOff x="289713" y="-850207"/>
            <a:chExt cx="847025" cy="1801157"/>
          </a:xfrm>
        </p:grpSpPr>
        <p:sp>
          <p:nvSpPr>
            <p:cNvPr id="1614" name="Google Shape;1614;p15"/>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5"/>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5"/>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5"/>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5"/>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5"/>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5"/>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5"/>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5"/>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15"/>
          <p:cNvGrpSpPr/>
          <p:nvPr/>
        </p:nvGrpSpPr>
        <p:grpSpPr>
          <a:xfrm>
            <a:off x="-264222" y="470021"/>
            <a:ext cx="1591871" cy="525727"/>
            <a:chOff x="583503" y="585996"/>
            <a:chExt cx="1591871" cy="525727"/>
          </a:xfrm>
        </p:grpSpPr>
        <p:sp>
          <p:nvSpPr>
            <p:cNvPr id="1624" name="Google Shape;1624;p15"/>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5"/>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5"/>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5"/>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5"/>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5"/>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5"/>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5"/>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5"/>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5"/>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5"/>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5"/>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5"/>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5"/>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5"/>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5"/>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5"/>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5"/>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5"/>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5"/>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5"/>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5"/>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5"/>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5"/>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5"/>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5"/>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15"/>
          <p:cNvGrpSpPr/>
          <p:nvPr/>
        </p:nvGrpSpPr>
        <p:grpSpPr>
          <a:xfrm>
            <a:off x="-179976" y="1259790"/>
            <a:ext cx="719608" cy="1180749"/>
            <a:chOff x="2458449" y="383490"/>
            <a:chExt cx="719608" cy="1180749"/>
          </a:xfrm>
        </p:grpSpPr>
        <p:sp>
          <p:nvSpPr>
            <p:cNvPr id="1651" name="Google Shape;1651;p15"/>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5"/>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5"/>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5"/>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5"/>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5"/>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5"/>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5"/>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5"/>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5"/>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5"/>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5"/>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5"/>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5"/>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5"/>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5"/>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5"/>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5"/>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5"/>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5"/>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5"/>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5"/>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5"/>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5"/>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5"/>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5"/>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5"/>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5"/>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5"/>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5"/>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5"/>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5"/>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5"/>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5"/>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3">
    <p:bg>
      <p:bgPr>
        <a:blipFill>
          <a:blip r:embed="rId2">
            <a:alphaModFix/>
          </a:blip>
          <a:stretch>
            <a:fillRect/>
          </a:stretch>
        </a:blipFill>
        <a:effectLst/>
      </p:bgPr>
    </p:bg>
    <p:spTree>
      <p:nvGrpSpPr>
        <p:cNvPr id="1" name="Shape 1685"/>
        <p:cNvGrpSpPr/>
        <p:nvPr/>
      </p:nvGrpSpPr>
      <p:grpSpPr>
        <a:xfrm>
          <a:off x="0" y="0"/>
          <a:ext cx="0" cy="0"/>
          <a:chOff x="0" y="0"/>
          <a:chExt cx="0" cy="0"/>
        </a:xfrm>
      </p:grpSpPr>
      <p:sp>
        <p:nvSpPr>
          <p:cNvPr id="1686" name="Google Shape;1686;p16"/>
          <p:cNvSpPr txBox="1">
            <a:spLocks noGrp="1"/>
          </p:cNvSpPr>
          <p:nvPr>
            <p:ph type="title"/>
          </p:nvPr>
        </p:nvSpPr>
        <p:spPr>
          <a:xfrm>
            <a:off x="718950" y="1309800"/>
            <a:ext cx="3510300" cy="13716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87" name="Google Shape;1687;p16"/>
          <p:cNvSpPr txBox="1">
            <a:spLocks noGrp="1"/>
          </p:cNvSpPr>
          <p:nvPr>
            <p:ph type="subTitle" idx="1"/>
          </p:nvPr>
        </p:nvSpPr>
        <p:spPr>
          <a:xfrm>
            <a:off x="802200" y="2649000"/>
            <a:ext cx="3343800" cy="118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688" name="Google Shape;1688;p16"/>
          <p:cNvGrpSpPr/>
          <p:nvPr/>
        </p:nvGrpSpPr>
        <p:grpSpPr>
          <a:xfrm>
            <a:off x="311588" y="2"/>
            <a:ext cx="689309" cy="1465781"/>
            <a:chOff x="289713" y="-850207"/>
            <a:chExt cx="847025" cy="1801157"/>
          </a:xfrm>
        </p:grpSpPr>
        <p:sp>
          <p:nvSpPr>
            <p:cNvPr id="1689" name="Google Shape;1689;p1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6"/>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6"/>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6"/>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6"/>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6"/>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8" name="Google Shape;1698;p16"/>
          <p:cNvGrpSpPr/>
          <p:nvPr/>
        </p:nvGrpSpPr>
        <p:grpSpPr>
          <a:xfrm>
            <a:off x="1678165" y="662196"/>
            <a:ext cx="1591871" cy="525727"/>
            <a:chOff x="583503" y="585996"/>
            <a:chExt cx="1591871" cy="525727"/>
          </a:xfrm>
        </p:grpSpPr>
        <p:sp>
          <p:nvSpPr>
            <p:cNvPr id="1699" name="Google Shape;1699;p16"/>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6"/>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6"/>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6"/>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6"/>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6"/>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6"/>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6"/>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6"/>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6"/>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6"/>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6"/>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6"/>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6"/>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6"/>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6"/>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6"/>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6"/>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6"/>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6"/>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6"/>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6"/>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6"/>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6"/>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6"/>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6"/>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5" name="Google Shape;1725;p16"/>
          <p:cNvGrpSpPr/>
          <p:nvPr/>
        </p:nvGrpSpPr>
        <p:grpSpPr>
          <a:xfrm>
            <a:off x="367497" y="3271669"/>
            <a:ext cx="389725" cy="458724"/>
            <a:chOff x="5591925" y="2896100"/>
            <a:chExt cx="511450" cy="602000"/>
          </a:xfrm>
        </p:grpSpPr>
        <p:sp>
          <p:nvSpPr>
            <p:cNvPr id="1726" name="Google Shape;1726;p16"/>
            <p:cNvSpPr/>
            <p:nvPr/>
          </p:nvSpPr>
          <p:spPr>
            <a:xfrm>
              <a:off x="5642550" y="2981325"/>
              <a:ext cx="399550" cy="516775"/>
            </a:xfrm>
            <a:custGeom>
              <a:avLst/>
              <a:gdLst/>
              <a:ahLst/>
              <a:cxnLst/>
              <a:rect l="l" t="t" r="r" b="b"/>
              <a:pathLst>
                <a:path w="15982" h="20671" extrusionOk="0">
                  <a:moveTo>
                    <a:pt x="2664" y="20244"/>
                  </a:moveTo>
                  <a:lnTo>
                    <a:pt x="0" y="1"/>
                  </a:lnTo>
                  <a:lnTo>
                    <a:pt x="15982" y="1"/>
                  </a:lnTo>
                  <a:lnTo>
                    <a:pt x="14383" y="20670"/>
                  </a:lnTo>
                  <a:lnTo>
                    <a:pt x="2664" y="202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6"/>
            <p:cNvSpPr/>
            <p:nvPr/>
          </p:nvSpPr>
          <p:spPr>
            <a:xfrm>
              <a:off x="5642550" y="2981325"/>
              <a:ext cx="399550" cy="516775"/>
            </a:xfrm>
            <a:custGeom>
              <a:avLst/>
              <a:gdLst/>
              <a:ahLst/>
              <a:cxnLst/>
              <a:rect l="l" t="t" r="r" b="b"/>
              <a:pathLst>
                <a:path w="15982" h="20671" fill="none" extrusionOk="0">
                  <a:moveTo>
                    <a:pt x="2664" y="20244"/>
                  </a:moveTo>
                  <a:lnTo>
                    <a:pt x="0" y="1"/>
                  </a:lnTo>
                  <a:lnTo>
                    <a:pt x="15982" y="1"/>
                  </a:lnTo>
                  <a:lnTo>
                    <a:pt x="14383" y="20670"/>
                  </a:lnTo>
                  <a:lnTo>
                    <a:pt x="2664" y="20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6"/>
            <p:cNvSpPr/>
            <p:nvPr/>
          </p:nvSpPr>
          <p:spPr>
            <a:xfrm>
              <a:off x="5591925" y="2896100"/>
              <a:ext cx="511450" cy="114550"/>
            </a:xfrm>
            <a:custGeom>
              <a:avLst/>
              <a:gdLst/>
              <a:ahLst/>
              <a:cxnLst/>
              <a:rect l="l" t="t" r="r" b="b"/>
              <a:pathLst>
                <a:path w="20458" h="4582" extrusionOk="0">
                  <a:moveTo>
                    <a:pt x="2025" y="0"/>
                  </a:moveTo>
                  <a:lnTo>
                    <a:pt x="1705" y="2877"/>
                  </a:lnTo>
                  <a:lnTo>
                    <a:pt x="1" y="2877"/>
                  </a:lnTo>
                  <a:lnTo>
                    <a:pt x="853" y="4582"/>
                  </a:lnTo>
                  <a:lnTo>
                    <a:pt x="19818" y="4582"/>
                  </a:lnTo>
                  <a:lnTo>
                    <a:pt x="20457" y="2344"/>
                  </a:lnTo>
                  <a:lnTo>
                    <a:pt x="18965" y="2344"/>
                  </a:lnTo>
                  <a:lnTo>
                    <a:pt x="18965" y="746"/>
                  </a:lnTo>
                  <a:lnTo>
                    <a:pt x="20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6"/>
            <p:cNvSpPr/>
            <p:nvPr/>
          </p:nvSpPr>
          <p:spPr>
            <a:xfrm>
              <a:off x="5591925" y="2896100"/>
              <a:ext cx="511450" cy="114550"/>
            </a:xfrm>
            <a:custGeom>
              <a:avLst/>
              <a:gdLst/>
              <a:ahLst/>
              <a:cxnLst/>
              <a:rect l="l" t="t" r="r" b="b"/>
              <a:pathLst>
                <a:path w="20458" h="4582" fill="none" extrusionOk="0">
                  <a:moveTo>
                    <a:pt x="853" y="4582"/>
                  </a:moveTo>
                  <a:lnTo>
                    <a:pt x="19818" y="4582"/>
                  </a:lnTo>
                  <a:lnTo>
                    <a:pt x="20457" y="2344"/>
                  </a:lnTo>
                  <a:lnTo>
                    <a:pt x="18965" y="2344"/>
                  </a:lnTo>
                  <a:lnTo>
                    <a:pt x="18965" y="746"/>
                  </a:lnTo>
                  <a:lnTo>
                    <a:pt x="2025" y="0"/>
                  </a:lnTo>
                  <a:lnTo>
                    <a:pt x="1705" y="2877"/>
                  </a:lnTo>
                  <a:lnTo>
                    <a:pt x="1" y="2877"/>
                  </a:lnTo>
                  <a:lnTo>
                    <a:pt x="853" y="45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6"/>
            <p:cNvSpPr/>
            <p:nvPr/>
          </p:nvSpPr>
          <p:spPr>
            <a:xfrm>
              <a:off x="5650525" y="3055900"/>
              <a:ext cx="25" cy="25"/>
            </a:xfrm>
            <a:custGeom>
              <a:avLst/>
              <a:gdLst/>
              <a:ahLst/>
              <a:cxnLst/>
              <a:rect l="l" t="t" r="r" b="b"/>
              <a:pathLst>
                <a:path w="1" h="1" extrusionOk="0">
                  <a:moveTo>
                    <a:pt x="1" y="1"/>
                  </a:moveTo>
                  <a:lnTo>
                    <a:pt x="1" y="1"/>
                  </a:lnTo>
                  <a:lnTo>
                    <a:pt x="1" y="1"/>
                  </a:lnTo>
                  <a:lnTo>
                    <a:pt x="1" y="1"/>
                  </a:lnTo>
                  <a:close/>
                </a:path>
              </a:pathLst>
            </a:custGeom>
            <a:solidFill>
              <a:srgbClr val="EEB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6"/>
            <p:cNvSpPr/>
            <p:nvPr/>
          </p:nvSpPr>
          <p:spPr>
            <a:xfrm>
              <a:off x="5650525" y="3055900"/>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6"/>
            <p:cNvSpPr/>
            <p:nvPr/>
          </p:nvSpPr>
          <p:spPr>
            <a:xfrm>
              <a:off x="5647875" y="3010625"/>
              <a:ext cx="391575" cy="45300"/>
            </a:xfrm>
            <a:custGeom>
              <a:avLst/>
              <a:gdLst/>
              <a:ahLst/>
              <a:cxnLst/>
              <a:rect l="l" t="t" r="r" b="b"/>
              <a:pathLst>
                <a:path w="15663" h="1812" extrusionOk="0">
                  <a:moveTo>
                    <a:pt x="0" y="1"/>
                  </a:moveTo>
                  <a:lnTo>
                    <a:pt x="107" y="1812"/>
                  </a:lnTo>
                  <a:lnTo>
                    <a:pt x="852" y="1705"/>
                  </a:lnTo>
                  <a:lnTo>
                    <a:pt x="2877" y="1386"/>
                  </a:lnTo>
                  <a:lnTo>
                    <a:pt x="5860" y="1066"/>
                  </a:lnTo>
                  <a:lnTo>
                    <a:pt x="7671" y="960"/>
                  </a:lnTo>
                  <a:lnTo>
                    <a:pt x="9589" y="960"/>
                  </a:lnTo>
                  <a:lnTo>
                    <a:pt x="12466" y="1066"/>
                  </a:lnTo>
                  <a:lnTo>
                    <a:pt x="15555" y="1386"/>
                  </a:lnTo>
                  <a:lnTo>
                    <a:pt x="156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6"/>
            <p:cNvSpPr/>
            <p:nvPr/>
          </p:nvSpPr>
          <p:spPr>
            <a:xfrm>
              <a:off x="5647875" y="3010625"/>
              <a:ext cx="391575" cy="45300"/>
            </a:xfrm>
            <a:custGeom>
              <a:avLst/>
              <a:gdLst/>
              <a:ahLst/>
              <a:cxnLst/>
              <a:rect l="l" t="t" r="r" b="b"/>
              <a:pathLst>
                <a:path w="15663" h="1812" fill="none" extrusionOk="0">
                  <a:moveTo>
                    <a:pt x="15662" y="1"/>
                  </a:moveTo>
                  <a:lnTo>
                    <a:pt x="0" y="1"/>
                  </a:lnTo>
                  <a:lnTo>
                    <a:pt x="107" y="1812"/>
                  </a:lnTo>
                  <a:lnTo>
                    <a:pt x="107" y="1812"/>
                  </a:lnTo>
                  <a:lnTo>
                    <a:pt x="107" y="1812"/>
                  </a:lnTo>
                  <a:lnTo>
                    <a:pt x="852" y="1705"/>
                  </a:lnTo>
                  <a:lnTo>
                    <a:pt x="2877" y="1386"/>
                  </a:lnTo>
                  <a:lnTo>
                    <a:pt x="5860" y="1066"/>
                  </a:lnTo>
                  <a:lnTo>
                    <a:pt x="7671" y="960"/>
                  </a:lnTo>
                  <a:lnTo>
                    <a:pt x="9589" y="960"/>
                  </a:lnTo>
                  <a:lnTo>
                    <a:pt x="9589" y="960"/>
                  </a:lnTo>
                  <a:lnTo>
                    <a:pt x="12466" y="1066"/>
                  </a:lnTo>
                  <a:lnTo>
                    <a:pt x="15555" y="1386"/>
                  </a:lnTo>
                  <a:lnTo>
                    <a:pt x="15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6"/>
            <p:cNvSpPr/>
            <p:nvPr/>
          </p:nvSpPr>
          <p:spPr>
            <a:xfrm>
              <a:off x="5679825" y="2968025"/>
              <a:ext cx="47975" cy="42625"/>
            </a:xfrm>
            <a:custGeom>
              <a:avLst/>
              <a:gdLst/>
              <a:ahLst/>
              <a:cxnLst/>
              <a:rect l="l" t="t" r="r" b="b"/>
              <a:pathLst>
                <a:path w="1919" h="1705" extrusionOk="0">
                  <a:moveTo>
                    <a:pt x="1" y="0"/>
                  </a:moveTo>
                  <a:lnTo>
                    <a:pt x="1" y="1705"/>
                  </a:lnTo>
                  <a:lnTo>
                    <a:pt x="1918" y="1705"/>
                  </a:lnTo>
                  <a:lnTo>
                    <a:pt x="191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6"/>
            <p:cNvSpPr/>
            <p:nvPr/>
          </p:nvSpPr>
          <p:spPr>
            <a:xfrm>
              <a:off x="5679825" y="2968025"/>
              <a:ext cx="47975" cy="42625"/>
            </a:xfrm>
            <a:custGeom>
              <a:avLst/>
              <a:gdLst/>
              <a:ahLst/>
              <a:cxnLst/>
              <a:rect l="l" t="t" r="r" b="b"/>
              <a:pathLst>
                <a:path w="1919" h="1705" fill="none" extrusionOk="0">
                  <a:moveTo>
                    <a:pt x="1918" y="0"/>
                  </a:moveTo>
                  <a:lnTo>
                    <a:pt x="1" y="0"/>
                  </a:lnTo>
                  <a:lnTo>
                    <a:pt x="1" y="1705"/>
                  </a:lnTo>
                  <a:lnTo>
                    <a:pt x="1918" y="1705"/>
                  </a:lnTo>
                  <a:lnTo>
                    <a:pt x="1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6"/>
            <p:cNvSpPr/>
            <p:nvPr/>
          </p:nvSpPr>
          <p:spPr>
            <a:xfrm>
              <a:off x="5719775" y="2898750"/>
              <a:ext cx="55975" cy="61300"/>
            </a:xfrm>
            <a:custGeom>
              <a:avLst/>
              <a:gdLst/>
              <a:ahLst/>
              <a:cxnLst/>
              <a:rect l="l" t="t" r="r" b="b"/>
              <a:pathLst>
                <a:path w="2239" h="2452" extrusionOk="0">
                  <a:moveTo>
                    <a:pt x="320" y="1"/>
                  </a:moveTo>
                  <a:lnTo>
                    <a:pt x="1" y="2451"/>
                  </a:lnTo>
                  <a:lnTo>
                    <a:pt x="2025" y="2451"/>
                  </a:lnTo>
                  <a:lnTo>
                    <a:pt x="2238" y="107"/>
                  </a:lnTo>
                  <a:lnTo>
                    <a:pt x="32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6"/>
            <p:cNvSpPr/>
            <p:nvPr/>
          </p:nvSpPr>
          <p:spPr>
            <a:xfrm>
              <a:off x="5719775" y="2898750"/>
              <a:ext cx="55975" cy="61300"/>
            </a:xfrm>
            <a:custGeom>
              <a:avLst/>
              <a:gdLst/>
              <a:ahLst/>
              <a:cxnLst/>
              <a:rect l="l" t="t" r="r" b="b"/>
              <a:pathLst>
                <a:path w="2239" h="2452" fill="none" extrusionOk="0">
                  <a:moveTo>
                    <a:pt x="320" y="1"/>
                  </a:moveTo>
                  <a:lnTo>
                    <a:pt x="1" y="2451"/>
                  </a:lnTo>
                  <a:lnTo>
                    <a:pt x="2025" y="2451"/>
                  </a:lnTo>
                  <a:lnTo>
                    <a:pt x="2238" y="107"/>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6"/>
            <p:cNvSpPr/>
            <p:nvPr/>
          </p:nvSpPr>
          <p:spPr>
            <a:xfrm>
              <a:off x="5781050" y="3130500"/>
              <a:ext cx="149175" cy="191800"/>
            </a:xfrm>
            <a:custGeom>
              <a:avLst/>
              <a:gdLst/>
              <a:ahLst/>
              <a:cxnLst/>
              <a:rect l="l" t="t" r="r" b="b"/>
              <a:pathLst>
                <a:path w="5967" h="7672" extrusionOk="0">
                  <a:moveTo>
                    <a:pt x="2025" y="0"/>
                  </a:moveTo>
                  <a:lnTo>
                    <a:pt x="1172" y="746"/>
                  </a:lnTo>
                  <a:lnTo>
                    <a:pt x="640" y="1492"/>
                  </a:lnTo>
                  <a:lnTo>
                    <a:pt x="213" y="2131"/>
                  </a:lnTo>
                  <a:lnTo>
                    <a:pt x="0" y="2877"/>
                  </a:lnTo>
                  <a:lnTo>
                    <a:pt x="0" y="3516"/>
                  </a:lnTo>
                  <a:lnTo>
                    <a:pt x="0" y="4155"/>
                  </a:lnTo>
                  <a:lnTo>
                    <a:pt x="213" y="4795"/>
                  </a:lnTo>
                  <a:lnTo>
                    <a:pt x="426" y="5327"/>
                  </a:lnTo>
                  <a:lnTo>
                    <a:pt x="1066" y="6286"/>
                  </a:lnTo>
                  <a:lnTo>
                    <a:pt x="1812" y="7032"/>
                  </a:lnTo>
                  <a:lnTo>
                    <a:pt x="2557" y="7671"/>
                  </a:lnTo>
                  <a:lnTo>
                    <a:pt x="3836" y="6926"/>
                  </a:lnTo>
                  <a:lnTo>
                    <a:pt x="4795" y="6180"/>
                  </a:lnTo>
                  <a:lnTo>
                    <a:pt x="5434" y="5434"/>
                  </a:lnTo>
                  <a:lnTo>
                    <a:pt x="5754" y="4688"/>
                  </a:lnTo>
                  <a:lnTo>
                    <a:pt x="5967" y="4049"/>
                  </a:lnTo>
                  <a:lnTo>
                    <a:pt x="5860" y="3410"/>
                  </a:lnTo>
                  <a:lnTo>
                    <a:pt x="5647" y="2770"/>
                  </a:lnTo>
                  <a:lnTo>
                    <a:pt x="5221" y="2238"/>
                  </a:lnTo>
                  <a:lnTo>
                    <a:pt x="4795" y="1705"/>
                  </a:lnTo>
                  <a:lnTo>
                    <a:pt x="4262" y="1279"/>
                  </a:lnTo>
                  <a:lnTo>
                    <a:pt x="3197" y="639"/>
                  </a:lnTo>
                  <a:lnTo>
                    <a:pt x="2344" y="213"/>
                  </a:lnTo>
                  <a:lnTo>
                    <a:pt x="2025" y="0"/>
                  </a:lnTo>
                  <a:lnTo>
                    <a:pt x="1918" y="746"/>
                  </a:lnTo>
                  <a:lnTo>
                    <a:pt x="1918" y="1385"/>
                  </a:lnTo>
                  <a:lnTo>
                    <a:pt x="2025" y="1918"/>
                  </a:lnTo>
                  <a:lnTo>
                    <a:pt x="2344" y="2344"/>
                  </a:lnTo>
                  <a:lnTo>
                    <a:pt x="2877" y="3197"/>
                  </a:lnTo>
                  <a:lnTo>
                    <a:pt x="3303" y="3729"/>
                  </a:lnTo>
                  <a:lnTo>
                    <a:pt x="3623" y="4368"/>
                  </a:lnTo>
                  <a:lnTo>
                    <a:pt x="3729" y="5008"/>
                  </a:lnTo>
                  <a:lnTo>
                    <a:pt x="3729" y="5540"/>
                  </a:lnTo>
                  <a:lnTo>
                    <a:pt x="3623" y="6073"/>
                  </a:lnTo>
                  <a:lnTo>
                    <a:pt x="3410" y="6606"/>
                  </a:lnTo>
                  <a:lnTo>
                    <a:pt x="2877" y="7352"/>
                  </a:lnTo>
                  <a:lnTo>
                    <a:pt x="2984" y="6926"/>
                  </a:lnTo>
                  <a:lnTo>
                    <a:pt x="3197" y="6499"/>
                  </a:lnTo>
                  <a:lnTo>
                    <a:pt x="3197" y="5967"/>
                  </a:lnTo>
                  <a:lnTo>
                    <a:pt x="3197" y="5327"/>
                  </a:lnTo>
                  <a:lnTo>
                    <a:pt x="2984" y="4582"/>
                  </a:lnTo>
                  <a:lnTo>
                    <a:pt x="2557" y="3836"/>
                  </a:lnTo>
                  <a:lnTo>
                    <a:pt x="2131" y="3090"/>
                  </a:lnTo>
                  <a:lnTo>
                    <a:pt x="1812" y="2451"/>
                  </a:lnTo>
                  <a:lnTo>
                    <a:pt x="1705" y="1811"/>
                  </a:lnTo>
                  <a:lnTo>
                    <a:pt x="1705" y="1172"/>
                  </a:lnTo>
                  <a:lnTo>
                    <a:pt x="1812" y="746"/>
                  </a:lnTo>
                  <a:lnTo>
                    <a:pt x="1812" y="426"/>
                  </a:lnTo>
                  <a:lnTo>
                    <a:pt x="2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6"/>
            <p:cNvSpPr/>
            <p:nvPr/>
          </p:nvSpPr>
          <p:spPr>
            <a:xfrm>
              <a:off x="5591925" y="2954700"/>
              <a:ext cx="474150" cy="13350"/>
            </a:xfrm>
            <a:custGeom>
              <a:avLst/>
              <a:gdLst/>
              <a:ahLst/>
              <a:cxnLst/>
              <a:rect l="l" t="t" r="r" b="b"/>
              <a:pathLst>
                <a:path w="18966" h="534" extrusionOk="0">
                  <a:moveTo>
                    <a:pt x="1705" y="0"/>
                  </a:moveTo>
                  <a:lnTo>
                    <a:pt x="1" y="533"/>
                  </a:lnTo>
                  <a:lnTo>
                    <a:pt x="189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16"/>
          <p:cNvGrpSpPr/>
          <p:nvPr/>
        </p:nvGrpSpPr>
        <p:grpSpPr>
          <a:xfrm flipH="1">
            <a:off x="-187975" y="3720875"/>
            <a:ext cx="1641025" cy="1309900"/>
            <a:chOff x="8060675" y="3682775"/>
            <a:chExt cx="1641025" cy="1309900"/>
          </a:xfrm>
        </p:grpSpPr>
        <p:sp>
          <p:nvSpPr>
            <p:cNvPr id="1741" name="Google Shape;1741;p16"/>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2" name="Google Shape;1742;p16"/>
            <p:cNvGrpSpPr/>
            <p:nvPr/>
          </p:nvGrpSpPr>
          <p:grpSpPr>
            <a:xfrm flipH="1">
              <a:off x="8215400" y="3682775"/>
              <a:ext cx="1486300" cy="1222600"/>
              <a:chOff x="756775" y="2990550"/>
              <a:chExt cx="1486300" cy="1222600"/>
            </a:xfrm>
          </p:grpSpPr>
          <p:sp>
            <p:nvSpPr>
              <p:cNvPr id="1743" name="Google Shape;1743;p16"/>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6"/>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6"/>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6"/>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6"/>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6"/>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6"/>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6"/>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6"/>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6"/>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6"/>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6"/>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6"/>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6"/>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6"/>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6"/>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6"/>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6"/>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6"/>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6"/>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6"/>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6"/>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6"/>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6"/>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6"/>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6"/>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6"/>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6"/>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6"/>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6"/>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6"/>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6"/>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
    <p:bg>
      <p:bgPr>
        <a:blipFill>
          <a:blip r:embed="rId2">
            <a:alphaModFix/>
          </a:blip>
          <a:stretch>
            <a:fillRect/>
          </a:stretch>
        </a:blipFill>
        <a:effectLst/>
      </p:bgPr>
    </p:bg>
    <p:spTree>
      <p:nvGrpSpPr>
        <p:cNvPr id="1" name="Shape 1775"/>
        <p:cNvGrpSpPr/>
        <p:nvPr/>
      </p:nvGrpSpPr>
      <p:grpSpPr>
        <a:xfrm>
          <a:off x="0" y="0"/>
          <a:ext cx="0" cy="0"/>
          <a:chOff x="0" y="0"/>
          <a:chExt cx="0" cy="0"/>
        </a:xfrm>
      </p:grpSpPr>
      <p:sp>
        <p:nvSpPr>
          <p:cNvPr id="1776" name="Google Shape;1776;p17"/>
          <p:cNvSpPr txBox="1">
            <a:spLocks noGrp="1"/>
          </p:cNvSpPr>
          <p:nvPr>
            <p:ph type="title"/>
          </p:nvPr>
        </p:nvSpPr>
        <p:spPr>
          <a:xfrm>
            <a:off x="1330475" y="1789053"/>
            <a:ext cx="2898300" cy="5487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77" name="Google Shape;1777;p17"/>
          <p:cNvSpPr txBox="1">
            <a:spLocks noGrp="1"/>
          </p:cNvSpPr>
          <p:nvPr>
            <p:ph type="subTitle" idx="1"/>
          </p:nvPr>
        </p:nvSpPr>
        <p:spPr>
          <a:xfrm>
            <a:off x="713225" y="2553119"/>
            <a:ext cx="4132800" cy="9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78" name="Google Shape;1778;p17"/>
          <p:cNvGrpSpPr/>
          <p:nvPr/>
        </p:nvGrpSpPr>
        <p:grpSpPr>
          <a:xfrm>
            <a:off x="1530094" y="0"/>
            <a:ext cx="689309" cy="773883"/>
            <a:chOff x="289713" y="0"/>
            <a:chExt cx="847025" cy="950950"/>
          </a:xfrm>
        </p:grpSpPr>
        <p:sp>
          <p:nvSpPr>
            <p:cNvPr id="1779" name="Google Shape;1779;p1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7"/>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7"/>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7"/>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7"/>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7"/>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8" name="Google Shape;1788;p17"/>
          <p:cNvGrpSpPr/>
          <p:nvPr/>
        </p:nvGrpSpPr>
        <p:grpSpPr>
          <a:xfrm>
            <a:off x="2434969" y="0"/>
            <a:ext cx="689309" cy="773883"/>
            <a:chOff x="289713" y="0"/>
            <a:chExt cx="847025" cy="950950"/>
          </a:xfrm>
        </p:grpSpPr>
        <p:sp>
          <p:nvSpPr>
            <p:cNvPr id="1789" name="Google Shape;1789;p1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7"/>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7"/>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7"/>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7"/>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7"/>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17"/>
          <p:cNvGrpSpPr/>
          <p:nvPr/>
        </p:nvGrpSpPr>
        <p:grpSpPr>
          <a:xfrm>
            <a:off x="3339844" y="0"/>
            <a:ext cx="689309" cy="773883"/>
            <a:chOff x="289713" y="0"/>
            <a:chExt cx="847025" cy="950950"/>
          </a:xfrm>
        </p:grpSpPr>
        <p:sp>
          <p:nvSpPr>
            <p:cNvPr id="1799" name="Google Shape;1799;p1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7"/>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7"/>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7"/>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7"/>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7"/>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17"/>
          <p:cNvGrpSpPr/>
          <p:nvPr/>
        </p:nvGrpSpPr>
        <p:grpSpPr>
          <a:xfrm>
            <a:off x="5948215" y="452646"/>
            <a:ext cx="1591871" cy="525727"/>
            <a:chOff x="583503" y="585996"/>
            <a:chExt cx="1591871" cy="525727"/>
          </a:xfrm>
        </p:grpSpPr>
        <p:sp>
          <p:nvSpPr>
            <p:cNvPr id="1809" name="Google Shape;1809;p17"/>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7"/>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7"/>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7"/>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7"/>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7"/>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7"/>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7"/>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7"/>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7"/>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7"/>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7"/>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7"/>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7"/>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7"/>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7"/>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7"/>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7"/>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7"/>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7"/>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7"/>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7"/>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7"/>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7"/>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7"/>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7"/>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blipFill>
          <a:blip r:embed="rId2">
            <a:alphaModFix/>
          </a:blip>
          <a:stretch>
            <a:fillRect/>
          </a:stretch>
        </a:blipFill>
        <a:effectLst/>
      </p:bgPr>
    </p:bg>
    <p:spTree>
      <p:nvGrpSpPr>
        <p:cNvPr id="1" name="Shape 1835"/>
        <p:cNvGrpSpPr/>
        <p:nvPr/>
      </p:nvGrpSpPr>
      <p:grpSpPr>
        <a:xfrm>
          <a:off x="0" y="0"/>
          <a:ext cx="0" cy="0"/>
          <a:chOff x="0" y="0"/>
          <a:chExt cx="0" cy="0"/>
        </a:xfrm>
      </p:grpSpPr>
      <p:sp>
        <p:nvSpPr>
          <p:cNvPr id="1836" name="Google Shape;1836;p18"/>
          <p:cNvSpPr txBox="1">
            <a:spLocks noGrp="1"/>
          </p:cNvSpPr>
          <p:nvPr>
            <p:ph type="title"/>
          </p:nvPr>
        </p:nvSpPr>
        <p:spPr>
          <a:xfrm>
            <a:off x="1349219" y="2687130"/>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lt1"/>
                </a:solidFill>
                <a:latin typeface="Nunito"/>
                <a:ea typeface="Nunito"/>
                <a:cs typeface="Nunito"/>
                <a:sym typeface="Nunit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37" name="Google Shape;1837;p18"/>
          <p:cNvSpPr txBox="1">
            <a:spLocks noGrp="1"/>
          </p:cNvSpPr>
          <p:nvPr>
            <p:ph type="title" idx="2"/>
          </p:nvPr>
        </p:nvSpPr>
        <p:spPr>
          <a:xfrm>
            <a:off x="5052181" y="2687130"/>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lt1"/>
                </a:solidFill>
                <a:latin typeface="Nunito"/>
                <a:ea typeface="Nunito"/>
                <a:cs typeface="Nunito"/>
                <a:sym typeface="Nunit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38" name="Google Shape;1838;p18"/>
          <p:cNvSpPr txBox="1">
            <a:spLocks noGrp="1"/>
          </p:cNvSpPr>
          <p:nvPr>
            <p:ph type="subTitle" idx="1"/>
          </p:nvPr>
        </p:nvSpPr>
        <p:spPr>
          <a:xfrm>
            <a:off x="4896181" y="3050933"/>
            <a:ext cx="3054600" cy="11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39" name="Google Shape;1839;p18"/>
          <p:cNvSpPr txBox="1">
            <a:spLocks noGrp="1"/>
          </p:cNvSpPr>
          <p:nvPr>
            <p:ph type="subTitle" idx="3"/>
          </p:nvPr>
        </p:nvSpPr>
        <p:spPr>
          <a:xfrm>
            <a:off x="1193219" y="3050933"/>
            <a:ext cx="3054600" cy="11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40" name="Google Shape;1840;p18"/>
          <p:cNvSpPr txBox="1">
            <a:spLocks noGrp="1"/>
          </p:cNvSpPr>
          <p:nvPr>
            <p:ph type="title" idx="4"/>
          </p:nvPr>
        </p:nvSpPr>
        <p:spPr>
          <a:xfrm>
            <a:off x="720000" y="457200"/>
            <a:ext cx="7704000" cy="457200"/>
          </a:xfrm>
          <a:prstGeom prst="rect">
            <a:avLst/>
          </a:prstGeom>
          <a:effectLst>
            <a:outerShdw dist="47625" dir="534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CUSTOM_14">
    <p:bg>
      <p:bgPr>
        <a:blipFill>
          <a:blip r:embed="rId2">
            <a:alphaModFix/>
          </a:blip>
          <a:stretch>
            <a:fillRect/>
          </a:stretch>
        </a:blipFill>
        <a:effectLst/>
      </p:bgPr>
    </p:bg>
    <p:spTree>
      <p:nvGrpSpPr>
        <p:cNvPr id="1" name="Shape 1841"/>
        <p:cNvGrpSpPr/>
        <p:nvPr/>
      </p:nvGrpSpPr>
      <p:grpSpPr>
        <a:xfrm>
          <a:off x="0" y="0"/>
          <a:ext cx="0" cy="0"/>
          <a:chOff x="0" y="0"/>
          <a:chExt cx="0" cy="0"/>
        </a:xfrm>
      </p:grpSpPr>
      <p:sp>
        <p:nvSpPr>
          <p:cNvPr id="1842" name="Google Shape;1842;p19"/>
          <p:cNvSpPr txBox="1">
            <a:spLocks noGrp="1"/>
          </p:cNvSpPr>
          <p:nvPr>
            <p:ph type="body" idx="1"/>
          </p:nvPr>
        </p:nvSpPr>
        <p:spPr>
          <a:xfrm>
            <a:off x="870050" y="1873725"/>
            <a:ext cx="3785400" cy="27258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a:endParaRPr/>
          </a:p>
        </p:txBody>
      </p:sp>
      <p:sp>
        <p:nvSpPr>
          <p:cNvPr id="1843" name="Google Shape;1843;p19"/>
          <p:cNvSpPr txBox="1">
            <a:spLocks noGrp="1"/>
          </p:cNvSpPr>
          <p:nvPr>
            <p:ph type="body" idx="2"/>
          </p:nvPr>
        </p:nvSpPr>
        <p:spPr>
          <a:xfrm>
            <a:off x="4750450" y="1873725"/>
            <a:ext cx="3523500" cy="2725800"/>
          </a:xfrm>
          <a:prstGeom prst="rect">
            <a:avLst/>
          </a:prstGeom>
        </p:spPr>
        <p:txBody>
          <a:bodyPr spcFirstLastPara="1" wrap="square" lIns="91425" tIns="91425" rIns="91425" bIns="91425" anchor="t" anchorCtr="0">
            <a:noAutofit/>
          </a:bodyPr>
          <a:lstStyle>
            <a:lvl1pPr marL="457200" lvl="0" indent="-330200" rtl="0">
              <a:lnSpc>
                <a:spcPct val="100000"/>
              </a:lnSpc>
              <a:spcBef>
                <a:spcPts val="30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a:endParaRPr/>
          </a:p>
        </p:txBody>
      </p:sp>
      <p:sp>
        <p:nvSpPr>
          <p:cNvPr id="1844" name="Google Shape;1844;p19"/>
          <p:cNvSpPr txBox="1">
            <a:spLocks noGrp="1"/>
          </p:cNvSpPr>
          <p:nvPr>
            <p:ph type="title"/>
          </p:nvPr>
        </p:nvSpPr>
        <p:spPr>
          <a:xfrm>
            <a:off x="720000" y="457200"/>
            <a:ext cx="7704000" cy="4572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45" name="Google Shape;1845;p19"/>
          <p:cNvSpPr txBox="1">
            <a:spLocks noGrp="1"/>
          </p:cNvSpPr>
          <p:nvPr>
            <p:ph type="subTitle" idx="3"/>
          </p:nvPr>
        </p:nvSpPr>
        <p:spPr>
          <a:xfrm>
            <a:off x="1481400" y="1243584"/>
            <a:ext cx="6181200" cy="548700"/>
          </a:xfrm>
          <a:prstGeom prst="rect">
            <a:avLst/>
          </a:prstGeom>
        </p:spPr>
        <p:txBody>
          <a:bodyPr spcFirstLastPara="1" wrap="square" lIns="91425" tIns="91425" rIns="91425" bIns="91425" anchor="ctr" anchorCtr="0">
            <a:noAutofit/>
          </a:bodyPr>
          <a:lstStyle>
            <a:lvl1pPr lvl="0" algn="ctr">
              <a:spcBef>
                <a:spcPts val="30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46" name="Google Shape;1846;p19"/>
          <p:cNvGrpSpPr/>
          <p:nvPr/>
        </p:nvGrpSpPr>
        <p:grpSpPr>
          <a:xfrm>
            <a:off x="7755828" y="422934"/>
            <a:ext cx="1591871" cy="525727"/>
            <a:chOff x="583503" y="585996"/>
            <a:chExt cx="1591871" cy="525727"/>
          </a:xfrm>
        </p:grpSpPr>
        <p:sp>
          <p:nvSpPr>
            <p:cNvPr id="1847" name="Google Shape;1847;p19"/>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9"/>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9"/>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9"/>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9"/>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9"/>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9"/>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9"/>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9"/>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9"/>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9"/>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9"/>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9"/>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9"/>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9"/>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9"/>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9"/>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9"/>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9"/>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9"/>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9"/>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9"/>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9"/>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9"/>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9"/>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9"/>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19"/>
          <p:cNvGrpSpPr/>
          <p:nvPr/>
        </p:nvGrpSpPr>
        <p:grpSpPr>
          <a:xfrm>
            <a:off x="8083276" y="2931214"/>
            <a:ext cx="984524" cy="2106122"/>
            <a:chOff x="-2306975" y="-1486200"/>
            <a:chExt cx="1429125" cy="3057225"/>
          </a:xfrm>
        </p:grpSpPr>
        <p:sp>
          <p:nvSpPr>
            <p:cNvPr id="1874" name="Google Shape;1874;p19"/>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5" name="Google Shape;1875;p19"/>
            <p:cNvGrpSpPr/>
            <p:nvPr/>
          </p:nvGrpSpPr>
          <p:grpSpPr>
            <a:xfrm>
              <a:off x="-2306975" y="-1486200"/>
              <a:ext cx="1429125" cy="3004725"/>
              <a:chOff x="-2306975" y="-1486200"/>
              <a:chExt cx="1429125" cy="3004725"/>
            </a:xfrm>
          </p:grpSpPr>
          <p:sp>
            <p:nvSpPr>
              <p:cNvPr id="1876" name="Google Shape;1876;p19"/>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9"/>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9"/>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9"/>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9"/>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9"/>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9"/>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9"/>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9"/>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9"/>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9"/>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9"/>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9"/>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9"/>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9"/>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9"/>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9"/>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9"/>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9"/>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9"/>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9"/>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9"/>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9"/>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9"/>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9"/>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9"/>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9"/>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9"/>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9"/>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9"/>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9"/>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9"/>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9"/>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9"/>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9"/>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9"/>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9"/>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9"/>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9"/>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9"/>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9"/>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9"/>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9"/>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9"/>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9"/>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9"/>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9"/>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9"/>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9"/>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9"/>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blipFill>
          <a:blip r:embed="rId2">
            <a:alphaModFix/>
          </a:blip>
          <a:stretch>
            <a:fillRect/>
          </a:stretch>
        </a:blipFill>
        <a:effectLst/>
      </p:bgPr>
    </p:bg>
    <p:spTree>
      <p:nvGrpSpPr>
        <p:cNvPr id="1" name="Shape 1926"/>
        <p:cNvGrpSpPr/>
        <p:nvPr/>
      </p:nvGrpSpPr>
      <p:grpSpPr>
        <a:xfrm>
          <a:off x="0" y="0"/>
          <a:ext cx="0" cy="0"/>
          <a:chOff x="0" y="0"/>
          <a:chExt cx="0" cy="0"/>
        </a:xfrm>
      </p:grpSpPr>
      <p:sp>
        <p:nvSpPr>
          <p:cNvPr id="1927" name="Google Shape;1927;p20"/>
          <p:cNvSpPr txBox="1">
            <a:spLocks noGrp="1"/>
          </p:cNvSpPr>
          <p:nvPr>
            <p:ph type="title"/>
          </p:nvPr>
        </p:nvSpPr>
        <p:spPr>
          <a:xfrm>
            <a:off x="1321125" y="3035808"/>
            <a:ext cx="13818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8" name="Google Shape;1928;p20"/>
          <p:cNvSpPr txBox="1">
            <a:spLocks noGrp="1"/>
          </p:cNvSpPr>
          <p:nvPr>
            <p:ph type="subTitle" idx="1"/>
          </p:nvPr>
        </p:nvSpPr>
        <p:spPr>
          <a:xfrm>
            <a:off x="1061025" y="3383280"/>
            <a:ext cx="1902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9" name="Google Shape;1929;p20"/>
          <p:cNvSpPr txBox="1">
            <a:spLocks noGrp="1"/>
          </p:cNvSpPr>
          <p:nvPr>
            <p:ph type="title" idx="2"/>
          </p:nvPr>
        </p:nvSpPr>
        <p:spPr>
          <a:xfrm>
            <a:off x="6441075" y="3035808"/>
            <a:ext cx="13806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0" name="Google Shape;1930;p20"/>
          <p:cNvSpPr txBox="1">
            <a:spLocks noGrp="1"/>
          </p:cNvSpPr>
          <p:nvPr>
            <p:ph type="subTitle" idx="3"/>
          </p:nvPr>
        </p:nvSpPr>
        <p:spPr>
          <a:xfrm>
            <a:off x="3621000" y="3383280"/>
            <a:ext cx="1902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1" name="Google Shape;1931;p20"/>
          <p:cNvSpPr txBox="1">
            <a:spLocks noGrp="1"/>
          </p:cNvSpPr>
          <p:nvPr>
            <p:ph type="title" idx="4"/>
          </p:nvPr>
        </p:nvSpPr>
        <p:spPr>
          <a:xfrm>
            <a:off x="3881700" y="3035820"/>
            <a:ext cx="13806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2" name="Google Shape;1932;p20"/>
          <p:cNvSpPr txBox="1">
            <a:spLocks noGrp="1"/>
          </p:cNvSpPr>
          <p:nvPr>
            <p:ph type="subTitle" idx="5"/>
          </p:nvPr>
        </p:nvSpPr>
        <p:spPr>
          <a:xfrm>
            <a:off x="6180975" y="3383280"/>
            <a:ext cx="1902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3" name="Google Shape;1933;p20"/>
          <p:cNvSpPr txBox="1">
            <a:spLocks noGrp="1"/>
          </p:cNvSpPr>
          <p:nvPr>
            <p:ph type="title" idx="6"/>
          </p:nvPr>
        </p:nvSpPr>
        <p:spPr>
          <a:xfrm>
            <a:off x="720000" y="457200"/>
            <a:ext cx="7704000" cy="457200"/>
          </a:xfrm>
          <a:prstGeom prst="rect">
            <a:avLst/>
          </a:prstGeom>
          <a:effectLst>
            <a:outerShdw dist="57150" dir="546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934" name="Google Shape;1934;p20"/>
          <p:cNvGrpSpPr/>
          <p:nvPr/>
        </p:nvGrpSpPr>
        <p:grpSpPr>
          <a:xfrm>
            <a:off x="368563" y="0"/>
            <a:ext cx="689309" cy="773883"/>
            <a:chOff x="289713" y="0"/>
            <a:chExt cx="847025" cy="950950"/>
          </a:xfrm>
        </p:grpSpPr>
        <p:sp>
          <p:nvSpPr>
            <p:cNvPr id="1935" name="Google Shape;1935;p20"/>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0"/>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0"/>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0"/>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0"/>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0"/>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0"/>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0"/>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0"/>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20"/>
          <p:cNvGrpSpPr/>
          <p:nvPr/>
        </p:nvGrpSpPr>
        <p:grpSpPr>
          <a:xfrm>
            <a:off x="7708203" y="433909"/>
            <a:ext cx="1591871" cy="525727"/>
            <a:chOff x="583503" y="585996"/>
            <a:chExt cx="1591871" cy="525727"/>
          </a:xfrm>
        </p:grpSpPr>
        <p:sp>
          <p:nvSpPr>
            <p:cNvPr id="1945" name="Google Shape;1945;p20"/>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0"/>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0"/>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0"/>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0"/>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0"/>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0"/>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0"/>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0"/>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0"/>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0"/>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0"/>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0"/>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0"/>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0"/>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0"/>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0"/>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0"/>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0"/>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0"/>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0"/>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0"/>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0"/>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0"/>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0"/>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0"/>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1" name="Google Shape;1971;p20"/>
          <p:cNvGrpSpPr/>
          <p:nvPr/>
        </p:nvGrpSpPr>
        <p:grpSpPr>
          <a:xfrm>
            <a:off x="7946375" y="3692300"/>
            <a:ext cx="1641025" cy="1309900"/>
            <a:chOff x="8060675" y="3682775"/>
            <a:chExt cx="1641025" cy="1309900"/>
          </a:xfrm>
        </p:grpSpPr>
        <p:sp>
          <p:nvSpPr>
            <p:cNvPr id="1972" name="Google Shape;1972;p20"/>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3" name="Google Shape;1973;p20"/>
            <p:cNvGrpSpPr/>
            <p:nvPr/>
          </p:nvGrpSpPr>
          <p:grpSpPr>
            <a:xfrm flipH="1">
              <a:off x="8215400" y="3682775"/>
              <a:ext cx="1486300" cy="1222600"/>
              <a:chOff x="756775" y="2990550"/>
              <a:chExt cx="1486300" cy="1222600"/>
            </a:xfrm>
          </p:grpSpPr>
          <p:sp>
            <p:nvSpPr>
              <p:cNvPr id="1974" name="Google Shape;1974;p20"/>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0"/>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0"/>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0"/>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0"/>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0"/>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0"/>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0"/>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0"/>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0"/>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0"/>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0"/>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0"/>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0"/>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0"/>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0"/>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0"/>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0"/>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0"/>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0"/>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0"/>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0"/>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0"/>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0"/>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0"/>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0"/>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0"/>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0"/>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0"/>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0"/>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0"/>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0"/>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6" name="Google Shape;2006;p20"/>
          <p:cNvGrpSpPr/>
          <p:nvPr/>
        </p:nvGrpSpPr>
        <p:grpSpPr>
          <a:xfrm flipH="1">
            <a:off x="8313250" y="2501831"/>
            <a:ext cx="783125" cy="1182650"/>
            <a:chOff x="11447475" y="-511450"/>
            <a:chExt cx="783125" cy="1182650"/>
          </a:xfrm>
        </p:grpSpPr>
        <p:sp>
          <p:nvSpPr>
            <p:cNvPr id="2007" name="Google Shape;2007;p20"/>
            <p:cNvSpPr/>
            <p:nvPr/>
          </p:nvSpPr>
          <p:spPr>
            <a:xfrm>
              <a:off x="11447475" y="561975"/>
              <a:ext cx="495450" cy="109225"/>
            </a:xfrm>
            <a:custGeom>
              <a:avLst/>
              <a:gdLst/>
              <a:ahLst/>
              <a:cxnLst/>
              <a:rect l="l" t="t" r="r" b="b"/>
              <a:pathLst>
                <a:path w="19818" h="4369" extrusionOk="0">
                  <a:moveTo>
                    <a:pt x="10549" y="0"/>
                  </a:moveTo>
                  <a:lnTo>
                    <a:pt x="8950" y="107"/>
                  </a:lnTo>
                  <a:lnTo>
                    <a:pt x="7459" y="320"/>
                  </a:lnTo>
                  <a:lnTo>
                    <a:pt x="5967" y="746"/>
                  </a:lnTo>
                  <a:lnTo>
                    <a:pt x="4689" y="1279"/>
                  </a:lnTo>
                  <a:lnTo>
                    <a:pt x="3517" y="1811"/>
                  </a:lnTo>
                  <a:lnTo>
                    <a:pt x="2558" y="2451"/>
                  </a:lnTo>
                  <a:lnTo>
                    <a:pt x="1705" y="2983"/>
                  </a:lnTo>
                  <a:lnTo>
                    <a:pt x="427" y="3942"/>
                  </a:lnTo>
                  <a:lnTo>
                    <a:pt x="1" y="4368"/>
                  </a:lnTo>
                  <a:lnTo>
                    <a:pt x="19818" y="3942"/>
                  </a:lnTo>
                  <a:lnTo>
                    <a:pt x="18859" y="3090"/>
                  </a:lnTo>
                  <a:lnTo>
                    <a:pt x="17900" y="2451"/>
                  </a:lnTo>
                  <a:lnTo>
                    <a:pt x="16941" y="1811"/>
                  </a:lnTo>
                  <a:lnTo>
                    <a:pt x="15982" y="1385"/>
                  </a:lnTo>
                  <a:lnTo>
                    <a:pt x="15023" y="959"/>
                  </a:lnTo>
                  <a:lnTo>
                    <a:pt x="14065" y="639"/>
                  </a:lnTo>
                  <a:lnTo>
                    <a:pt x="13212" y="320"/>
                  </a:lnTo>
                  <a:lnTo>
                    <a:pt x="12253" y="107"/>
                  </a:lnTo>
                  <a:lnTo>
                    <a:pt x="10549" y="0"/>
                  </a:lnTo>
                  <a:close/>
                </a:path>
              </a:pathLst>
            </a:custGeom>
            <a:solidFill>
              <a:srgbClr val="CC4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0"/>
            <p:cNvSpPr/>
            <p:nvPr/>
          </p:nvSpPr>
          <p:spPr>
            <a:xfrm>
              <a:off x="11447475" y="-223800"/>
              <a:ext cx="239750" cy="788450"/>
            </a:xfrm>
            <a:custGeom>
              <a:avLst/>
              <a:gdLst/>
              <a:ahLst/>
              <a:cxnLst/>
              <a:rect l="l" t="t" r="r" b="b"/>
              <a:pathLst>
                <a:path w="9590" h="31538" extrusionOk="0">
                  <a:moveTo>
                    <a:pt x="2025" y="1"/>
                  </a:moveTo>
                  <a:lnTo>
                    <a:pt x="1" y="1705"/>
                  </a:lnTo>
                  <a:lnTo>
                    <a:pt x="8631" y="31538"/>
                  </a:lnTo>
                  <a:lnTo>
                    <a:pt x="9590" y="31431"/>
                  </a:lnTo>
                  <a:lnTo>
                    <a:pt x="2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0"/>
            <p:cNvSpPr/>
            <p:nvPr/>
          </p:nvSpPr>
          <p:spPr>
            <a:xfrm>
              <a:off x="11498100" y="-223800"/>
              <a:ext cx="207775" cy="785800"/>
            </a:xfrm>
            <a:custGeom>
              <a:avLst/>
              <a:gdLst/>
              <a:ahLst/>
              <a:cxnLst/>
              <a:rect l="l" t="t" r="r" b="b"/>
              <a:pathLst>
                <a:path w="8311" h="31432" extrusionOk="0">
                  <a:moveTo>
                    <a:pt x="0" y="1"/>
                  </a:moveTo>
                  <a:lnTo>
                    <a:pt x="7565" y="31431"/>
                  </a:lnTo>
                  <a:lnTo>
                    <a:pt x="8311" y="31325"/>
                  </a:lnTo>
                  <a:lnTo>
                    <a:pt x="1385" y="533"/>
                  </a:lnTo>
                  <a:lnTo>
                    <a:pt x="0" y="1"/>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0"/>
            <p:cNvSpPr/>
            <p:nvPr/>
          </p:nvSpPr>
          <p:spPr>
            <a:xfrm>
              <a:off x="11519400" y="-452850"/>
              <a:ext cx="253075" cy="285025"/>
            </a:xfrm>
            <a:custGeom>
              <a:avLst/>
              <a:gdLst/>
              <a:ahLst/>
              <a:cxnLst/>
              <a:rect l="l" t="t" r="r" b="b"/>
              <a:pathLst>
                <a:path w="10123" h="11401" extrusionOk="0">
                  <a:moveTo>
                    <a:pt x="8630" y="0"/>
                  </a:moveTo>
                  <a:lnTo>
                    <a:pt x="0" y="9482"/>
                  </a:lnTo>
                  <a:lnTo>
                    <a:pt x="533" y="11400"/>
                  </a:lnTo>
                  <a:lnTo>
                    <a:pt x="10122" y="1385"/>
                  </a:lnTo>
                  <a:lnTo>
                    <a:pt x="8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0"/>
            <p:cNvSpPr/>
            <p:nvPr/>
          </p:nvSpPr>
          <p:spPr>
            <a:xfrm>
              <a:off x="11532725" y="-418225"/>
              <a:ext cx="263700" cy="250400"/>
            </a:xfrm>
            <a:custGeom>
              <a:avLst/>
              <a:gdLst/>
              <a:ahLst/>
              <a:cxnLst/>
              <a:rect l="l" t="t" r="r" b="b"/>
              <a:pathLst>
                <a:path w="10548" h="10016" extrusionOk="0">
                  <a:moveTo>
                    <a:pt x="9269" y="0"/>
                  </a:moveTo>
                  <a:lnTo>
                    <a:pt x="0" y="10015"/>
                  </a:lnTo>
                  <a:lnTo>
                    <a:pt x="426" y="10015"/>
                  </a:lnTo>
                  <a:lnTo>
                    <a:pt x="10548"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0"/>
            <p:cNvSpPr/>
            <p:nvPr/>
          </p:nvSpPr>
          <p:spPr>
            <a:xfrm>
              <a:off x="11735150" y="-508800"/>
              <a:ext cx="495450" cy="471475"/>
            </a:xfrm>
            <a:custGeom>
              <a:avLst/>
              <a:gdLst/>
              <a:ahLst/>
              <a:cxnLst/>
              <a:rect l="l" t="t" r="r" b="b"/>
              <a:pathLst>
                <a:path w="19818" h="18859" extrusionOk="0">
                  <a:moveTo>
                    <a:pt x="6180" y="1"/>
                  </a:moveTo>
                  <a:lnTo>
                    <a:pt x="5541" y="107"/>
                  </a:lnTo>
                  <a:lnTo>
                    <a:pt x="4795" y="214"/>
                  </a:lnTo>
                  <a:lnTo>
                    <a:pt x="4049" y="427"/>
                  </a:lnTo>
                  <a:lnTo>
                    <a:pt x="3410" y="746"/>
                  </a:lnTo>
                  <a:lnTo>
                    <a:pt x="2771" y="1173"/>
                  </a:lnTo>
                  <a:lnTo>
                    <a:pt x="2131" y="1599"/>
                  </a:lnTo>
                  <a:lnTo>
                    <a:pt x="1599" y="2238"/>
                  </a:lnTo>
                  <a:lnTo>
                    <a:pt x="1066" y="2877"/>
                  </a:lnTo>
                  <a:lnTo>
                    <a:pt x="640" y="3623"/>
                  </a:lnTo>
                  <a:lnTo>
                    <a:pt x="427" y="4262"/>
                  </a:lnTo>
                  <a:lnTo>
                    <a:pt x="214" y="4902"/>
                  </a:lnTo>
                  <a:lnTo>
                    <a:pt x="107" y="5647"/>
                  </a:lnTo>
                  <a:lnTo>
                    <a:pt x="0" y="6393"/>
                  </a:lnTo>
                  <a:lnTo>
                    <a:pt x="107" y="7032"/>
                  </a:lnTo>
                  <a:lnTo>
                    <a:pt x="214" y="7778"/>
                  </a:lnTo>
                  <a:lnTo>
                    <a:pt x="640" y="9163"/>
                  </a:lnTo>
                  <a:lnTo>
                    <a:pt x="1279" y="10548"/>
                  </a:lnTo>
                  <a:lnTo>
                    <a:pt x="2131" y="11933"/>
                  </a:lnTo>
                  <a:lnTo>
                    <a:pt x="3090" y="13105"/>
                  </a:lnTo>
                  <a:lnTo>
                    <a:pt x="4049" y="14384"/>
                  </a:lnTo>
                  <a:lnTo>
                    <a:pt x="5115" y="15449"/>
                  </a:lnTo>
                  <a:lnTo>
                    <a:pt x="7032" y="17261"/>
                  </a:lnTo>
                  <a:lnTo>
                    <a:pt x="8524" y="18433"/>
                  </a:lnTo>
                  <a:lnTo>
                    <a:pt x="9057" y="18859"/>
                  </a:lnTo>
                  <a:lnTo>
                    <a:pt x="11294" y="15769"/>
                  </a:lnTo>
                  <a:lnTo>
                    <a:pt x="13425" y="13212"/>
                  </a:lnTo>
                  <a:lnTo>
                    <a:pt x="15236" y="11188"/>
                  </a:lnTo>
                  <a:lnTo>
                    <a:pt x="16728" y="9483"/>
                  </a:lnTo>
                  <a:lnTo>
                    <a:pt x="18006" y="8311"/>
                  </a:lnTo>
                  <a:lnTo>
                    <a:pt x="18965" y="7565"/>
                  </a:lnTo>
                  <a:lnTo>
                    <a:pt x="19818" y="6926"/>
                  </a:lnTo>
                  <a:lnTo>
                    <a:pt x="19178" y="6500"/>
                  </a:lnTo>
                  <a:lnTo>
                    <a:pt x="17793" y="5221"/>
                  </a:lnTo>
                  <a:lnTo>
                    <a:pt x="15556" y="3623"/>
                  </a:lnTo>
                  <a:lnTo>
                    <a:pt x="14277" y="2771"/>
                  </a:lnTo>
                  <a:lnTo>
                    <a:pt x="12892" y="1918"/>
                  </a:lnTo>
                  <a:lnTo>
                    <a:pt x="11507" y="1279"/>
                  </a:lnTo>
                  <a:lnTo>
                    <a:pt x="10016" y="640"/>
                  </a:lnTo>
                  <a:lnTo>
                    <a:pt x="8417" y="214"/>
                  </a:lnTo>
                  <a:lnTo>
                    <a:pt x="6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0"/>
            <p:cNvSpPr/>
            <p:nvPr/>
          </p:nvSpPr>
          <p:spPr>
            <a:xfrm>
              <a:off x="11961550" y="-325007"/>
              <a:ext cx="253071" cy="285036"/>
            </a:xfrm>
            <a:custGeom>
              <a:avLst/>
              <a:gdLst/>
              <a:ahLst/>
              <a:cxnLst/>
              <a:rect l="l" t="t" r="r" b="b"/>
              <a:pathLst>
                <a:path w="8844" h="10122" extrusionOk="0">
                  <a:moveTo>
                    <a:pt x="8843" y="0"/>
                  </a:moveTo>
                  <a:lnTo>
                    <a:pt x="7991" y="746"/>
                  </a:lnTo>
                  <a:lnTo>
                    <a:pt x="7032" y="1492"/>
                  </a:lnTo>
                  <a:lnTo>
                    <a:pt x="5434" y="3090"/>
                  </a:lnTo>
                  <a:lnTo>
                    <a:pt x="3836" y="4688"/>
                  </a:lnTo>
                  <a:lnTo>
                    <a:pt x="2557" y="6393"/>
                  </a:lnTo>
                  <a:lnTo>
                    <a:pt x="1492" y="7778"/>
                  </a:lnTo>
                  <a:lnTo>
                    <a:pt x="639" y="9056"/>
                  </a:lnTo>
                  <a:lnTo>
                    <a:pt x="0" y="10122"/>
                  </a:lnTo>
                  <a:lnTo>
                    <a:pt x="1705" y="8630"/>
                  </a:lnTo>
                  <a:lnTo>
                    <a:pt x="3303" y="7032"/>
                  </a:lnTo>
                  <a:lnTo>
                    <a:pt x="4901" y="5327"/>
                  </a:lnTo>
                  <a:lnTo>
                    <a:pt x="6180" y="3729"/>
                  </a:lnTo>
                  <a:lnTo>
                    <a:pt x="8098" y="1066"/>
                  </a:lnTo>
                  <a:lnTo>
                    <a:pt x="88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0"/>
            <p:cNvSpPr/>
            <p:nvPr/>
          </p:nvSpPr>
          <p:spPr>
            <a:xfrm>
              <a:off x="11716500" y="-511450"/>
              <a:ext cx="127875" cy="117200"/>
            </a:xfrm>
            <a:custGeom>
              <a:avLst/>
              <a:gdLst/>
              <a:ahLst/>
              <a:cxnLst/>
              <a:rect l="l" t="t" r="r" b="b"/>
              <a:pathLst>
                <a:path w="5115" h="4688" extrusionOk="0">
                  <a:moveTo>
                    <a:pt x="2451" y="0"/>
                  </a:moveTo>
                  <a:lnTo>
                    <a:pt x="1599" y="107"/>
                  </a:lnTo>
                  <a:lnTo>
                    <a:pt x="960" y="320"/>
                  </a:lnTo>
                  <a:lnTo>
                    <a:pt x="640" y="533"/>
                  </a:lnTo>
                  <a:lnTo>
                    <a:pt x="320" y="852"/>
                  </a:lnTo>
                  <a:lnTo>
                    <a:pt x="214" y="1172"/>
                  </a:lnTo>
                  <a:lnTo>
                    <a:pt x="1" y="1492"/>
                  </a:lnTo>
                  <a:lnTo>
                    <a:pt x="1" y="2131"/>
                  </a:lnTo>
                  <a:lnTo>
                    <a:pt x="1" y="2770"/>
                  </a:lnTo>
                  <a:lnTo>
                    <a:pt x="214" y="3303"/>
                  </a:lnTo>
                  <a:lnTo>
                    <a:pt x="746" y="4262"/>
                  </a:lnTo>
                  <a:lnTo>
                    <a:pt x="1066" y="4688"/>
                  </a:lnTo>
                  <a:lnTo>
                    <a:pt x="3517" y="2024"/>
                  </a:lnTo>
                  <a:lnTo>
                    <a:pt x="5115" y="426"/>
                  </a:lnTo>
                  <a:lnTo>
                    <a:pt x="4582" y="213"/>
                  </a:lnTo>
                  <a:lnTo>
                    <a:pt x="3197"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0"/>
            <p:cNvSpPr/>
            <p:nvPr/>
          </p:nvSpPr>
          <p:spPr>
            <a:xfrm>
              <a:off x="11913600" y="-495475"/>
              <a:ext cx="133225" cy="53300"/>
            </a:xfrm>
            <a:custGeom>
              <a:avLst/>
              <a:gdLst/>
              <a:ahLst/>
              <a:cxnLst/>
              <a:rect l="l" t="t" r="r" b="b"/>
              <a:pathLst>
                <a:path w="5329" h="2132" extrusionOk="0">
                  <a:moveTo>
                    <a:pt x="1" y="0"/>
                  </a:moveTo>
                  <a:lnTo>
                    <a:pt x="427" y="427"/>
                  </a:lnTo>
                  <a:lnTo>
                    <a:pt x="1066" y="746"/>
                  </a:lnTo>
                  <a:lnTo>
                    <a:pt x="1706" y="1279"/>
                  </a:lnTo>
                  <a:lnTo>
                    <a:pt x="2558" y="1705"/>
                  </a:lnTo>
                  <a:lnTo>
                    <a:pt x="3410" y="2025"/>
                  </a:lnTo>
                  <a:lnTo>
                    <a:pt x="4369" y="2131"/>
                  </a:lnTo>
                  <a:lnTo>
                    <a:pt x="4902" y="2131"/>
                  </a:lnTo>
                  <a:lnTo>
                    <a:pt x="5328" y="2025"/>
                  </a:lnTo>
                  <a:lnTo>
                    <a:pt x="4902" y="1705"/>
                  </a:lnTo>
                  <a:lnTo>
                    <a:pt x="3730" y="1066"/>
                  </a:lnTo>
                  <a:lnTo>
                    <a:pt x="2984" y="640"/>
                  </a:lnTo>
                  <a:lnTo>
                    <a:pt x="2025" y="320"/>
                  </a:lnTo>
                  <a:lnTo>
                    <a:pt x="1066" y="107"/>
                  </a:lnTo>
                  <a:lnTo>
                    <a:pt x="1"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0"/>
            <p:cNvSpPr/>
            <p:nvPr/>
          </p:nvSpPr>
          <p:spPr>
            <a:xfrm>
              <a:off x="11871000" y="-135900"/>
              <a:ext cx="87925" cy="69275"/>
            </a:xfrm>
            <a:custGeom>
              <a:avLst/>
              <a:gdLst/>
              <a:ahLst/>
              <a:cxnLst/>
              <a:rect l="l" t="t" r="r" b="b"/>
              <a:pathLst>
                <a:path w="3517" h="2771" extrusionOk="0">
                  <a:moveTo>
                    <a:pt x="0" y="1"/>
                  </a:moveTo>
                  <a:lnTo>
                    <a:pt x="320" y="427"/>
                  </a:lnTo>
                  <a:lnTo>
                    <a:pt x="1066" y="1386"/>
                  </a:lnTo>
                  <a:lnTo>
                    <a:pt x="1598" y="1918"/>
                  </a:lnTo>
                  <a:lnTo>
                    <a:pt x="2131" y="2345"/>
                  </a:lnTo>
                  <a:lnTo>
                    <a:pt x="2877" y="2664"/>
                  </a:lnTo>
                  <a:lnTo>
                    <a:pt x="3516" y="2771"/>
                  </a:lnTo>
                  <a:lnTo>
                    <a:pt x="3303" y="2451"/>
                  </a:lnTo>
                  <a:lnTo>
                    <a:pt x="2557" y="1705"/>
                  </a:lnTo>
                  <a:lnTo>
                    <a:pt x="2025" y="1279"/>
                  </a:lnTo>
                  <a:lnTo>
                    <a:pt x="1492" y="747"/>
                  </a:lnTo>
                  <a:lnTo>
                    <a:pt x="746" y="320"/>
                  </a:lnTo>
                  <a:lnTo>
                    <a:pt x="0"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0"/>
            <p:cNvSpPr/>
            <p:nvPr/>
          </p:nvSpPr>
          <p:spPr>
            <a:xfrm>
              <a:off x="11471450" y="-178500"/>
              <a:ext cx="29325" cy="63950"/>
            </a:xfrm>
            <a:custGeom>
              <a:avLst/>
              <a:gdLst/>
              <a:ahLst/>
              <a:cxnLst/>
              <a:rect l="l" t="t" r="r" b="b"/>
              <a:pathLst>
                <a:path w="1173" h="2558" extrusionOk="0">
                  <a:moveTo>
                    <a:pt x="320" y="0"/>
                  </a:moveTo>
                  <a:lnTo>
                    <a:pt x="214" y="320"/>
                  </a:lnTo>
                  <a:lnTo>
                    <a:pt x="107" y="639"/>
                  </a:lnTo>
                  <a:lnTo>
                    <a:pt x="1" y="959"/>
                  </a:lnTo>
                  <a:lnTo>
                    <a:pt x="1" y="1385"/>
                  </a:lnTo>
                  <a:lnTo>
                    <a:pt x="107" y="1811"/>
                  </a:lnTo>
                  <a:lnTo>
                    <a:pt x="533" y="2237"/>
                  </a:lnTo>
                  <a:lnTo>
                    <a:pt x="1066" y="2557"/>
                  </a:lnTo>
                  <a:lnTo>
                    <a:pt x="1173" y="2237"/>
                  </a:lnTo>
                  <a:lnTo>
                    <a:pt x="1173" y="1492"/>
                  </a:lnTo>
                  <a:lnTo>
                    <a:pt x="1173" y="1065"/>
                  </a:lnTo>
                  <a:lnTo>
                    <a:pt x="1066" y="639"/>
                  </a:lnTo>
                  <a:lnTo>
                    <a:pt x="746" y="320"/>
                  </a:lnTo>
                  <a:lnTo>
                    <a:pt x="320"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2038200" y="2716819"/>
            <a:ext cx="5067600" cy="8418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6" name="Google Shape;156;p3"/>
          <p:cNvSpPr txBox="1">
            <a:spLocks noGrp="1"/>
          </p:cNvSpPr>
          <p:nvPr>
            <p:ph type="title" idx="2" hasCustomPrompt="1"/>
          </p:nvPr>
        </p:nvSpPr>
        <p:spPr>
          <a:xfrm>
            <a:off x="3988950" y="1486553"/>
            <a:ext cx="1166100" cy="841800"/>
          </a:xfrm>
          <a:prstGeom prst="rect">
            <a:avLst/>
          </a:prstGeom>
          <a:effectLst>
            <a:outerShdw dist="47625" dir="5460000" algn="bl" rotWithShape="0">
              <a:srgbClr val="000000">
                <a:alpha val="40000"/>
              </a:srgbClr>
            </a:outerShdw>
          </a:effectLst>
        </p:spPr>
        <p:txBody>
          <a:bodyPr spcFirstLastPara="1" wrap="square" lIns="91425" tIns="91425" rIns="91425" bIns="91425" anchor="b" anchorCtr="0">
            <a:noAutofit/>
          </a:bodyPr>
          <a:lstStyle>
            <a:lvl1pPr lvl="0"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7" name="Google Shape;157;p3"/>
          <p:cNvSpPr txBox="1">
            <a:spLocks noGrp="1"/>
          </p:cNvSpPr>
          <p:nvPr>
            <p:ph type="subTitle" idx="1"/>
          </p:nvPr>
        </p:nvSpPr>
        <p:spPr>
          <a:xfrm>
            <a:off x="2038200" y="3545744"/>
            <a:ext cx="5067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8" name="Google Shape;158;p3"/>
          <p:cNvGrpSpPr/>
          <p:nvPr/>
        </p:nvGrpSpPr>
        <p:grpSpPr>
          <a:xfrm>
            <a:off x="3344952" y="0"/>
            <a:ext cx="689309" cy="773883"/>
            <a:chOff x="289713" y="0"/>
            <a:chExt cx="847025" cy="950950"/>
          </a:xfrm>
        </p:grpSpPr>
        <p:sp>
          <p:nvSpPr>
            <p:cNvPr id="159" name="Google Shape;159;p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3"/>
          <p:cNvGrpSpPr/>
          <p:nvPr/>
        </p:nvGrpSpPr>
        <p:grpSpPr>
          <a:xfrm>
            <a:off x="4227346" y="0"/>
            <a:ext cx="689309" cy="773883"/>
            <a:chOff x="289713" y="0"/>
            <a:chExt cx="847025" cy="950950"/>
          </a:xfrm>
        </p:grpSpPr>
        <p:sp>
          <p:nvSpPr>
            <p:cNvPr id="169" name="Google Shape;169;p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
          <p:cNvGrpSpPr/>
          <p:nvPr/>
        </p:nvGrpSpPr>
        <p:grpSpPr>
          <a:xfrm>
            <a:off x="5109739" y="0"/>
            <a:ext cx="689309" cy="773883"/>
            <a:chOff x="289713" y="0"/>
            <a:chExt cx="847025" cy="950950"/>
          </a:xfrm>
        </p:grpSpPr>
        <p:sp>
          <p:nvSpPr>
            <p:cNvPr id="179" name="Google Shape;179;p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3"/>
          <p:cNvGrpSpPr/>
          <p:nvPr/>
        </p:nvGrpSpPr>
        <p:grpSpPr>
          <a:xfrm>
            <a:off x="713228" y="760796"/>
            <a:ext cx="1591871" cy="525727"/>
            <a:chOff x="583503" y="585996"/>
            <a:chExt cx="1591871" cy="525727"/>
          </a:xfrm>
        </p:grpSpPr>
        <p:sp>
          <p:nvSpPr>
            <p:cNvPr id="189" name="Google Shape;189;p3"/>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3"/>
          <p:cNvGrpSpPr/>
          <p:nvPr/>
        </p:nvGrpSpPr>
        <p:grpSpPr>
          <a:xfrm>
            <a:off x="7916024" y="258770"/>
            <a:ext cx="804678" cy="932160"/>
            <a:chOff x="3335286" y="601670"/>
            <a:chExt cx="804678" cy="932160"/>
          </a:xfrm>
        </p:grpSpPr>
        <p:sp>
          <p:nvSpPr>
            <p:cNvPr id="216" name="Google Shape;216;p3"/>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525012" y="781557"/>
              <a:ext cx="448128" cy="549516"/>
            </a:xfrm>
            <a:custGeom>
              <a:avLst/>
              <a:gdLst/>
              <a:ahLst/>
              <a:cxnLst/>
              <a:rect l="l" t="t" r="r" b="b"/>
              <a:pathLst>
                <a:path w="14597" h="17901" extrusionOk="0">
                  <a:moveTo>
                    <a:pt x="14597" y="1"/>
                  </a:moveTo>
                  <a:lnTo>
                    <a:pt x="0" y="214"/>
                  </a:lnTo>
                  <a:lnTo>
                    <a:pt x="533" y="17900"/>
                  </a:lnTo>
                  <a:lnTo>
                    <a:pt x="13212" y="17900"/>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655855" y="987630"/>
              <a:ext cx="248609" cy="287820"/>
            </a:xfrm>
            <a:custGeom>
              <a:avLst/>
              <a:gdLst/>
              <a:ahLst/>
              <a:cxnLst/>
              <a:rect l="l" t="t" r="r" b="b"/>
              <a:pathLst>
                <a:path w="8098" h="9376" extrusionOk="0">
                  <a:moveTo>
                    <a:pt x="4368" y="0"/>
                  </a:moveTo>
                  <a:lnTo>
                    <a:pt x="0" y="2983"/>
                  </a:lnTo>
                  <a:lnTo>
                    <a:pt x="2131" y="9376"/>
                  </a:lnTo>
                  <a:lnTo>
                    <a:pt x="7032" y="9376"/>
                  </a:lnTo>
                  <a:lnTo>
                    <a:pt x="8097" y="4688"/>
                  </a:lnTo>
                  <a:lnTo>
                    <a:pt x="4368" y="0"/>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668933" y="925467"/>
              <a:ext cx="62168" cy="88347"/>
            </a:xfrm>
            <a:custGeom>
              <a:avLst/>
              <a:gdLst/>
              <a:ahLst/>
              <a:cxnLst/>
              <a:rect l="l" t="t" r="r" b="b"/>
              <a:pathLst>
                <a:path w="2025" h="2878" extrusionOk="0">
                  <a:moveTo>
                    <a:pt x="1705" y="1"/>
                  </a:moveTo>
                  <a:lnTo>
                    <a:pt x="0" y="1386"/>
                  </a:lnTo>
                  <a:lnTo>
                    <a:pt x="0" y="2877"/>
                  </a:lnTo>
                  <a:lnTo>
                    <a:pt x="2025" y="2345"/>
                  </a:lnTo>
                  <a:lnTo>
                    <a:pt x="1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744148" y="827358"/>
              <a:ext cx="160315" cy="160302"/>
            </a:xfrm>
            <a:custGeom>
              <a:avLst/>
              <a:gdLst/>
              <a:ahLst/>
              <a:cxnLst/>
              <a:rect l="l" t="t" r="r" b="b"/>
              <a:pathLst>
                <a:path w="5222" h="5222" extrusionOk="0">
                  <a:moveTo>
                    <a:pt x="5221" y="0"/>
                  </a:moveTo>
                  <a:lnTo>
                    <a:pt x="214" y="853"/>
                  </a:lnTo>
                  <a:lnTo>
                    <a:pt x="1" y="5221"/>
                  </a:lnTo>
                  <a:lnTo>
                    <a:pt x="1" y="5221"/>
                  </a:lnTo>
                  <a:lnTo>
                    <a:pt x="5221" y="4156"/>
                  </a:lnTo>
                  <a:lnTo>
                    <a:pt x="5221" y="0"/>
                  </a:lnTo>
                  <a:close/>
                </a:path>
              </a:pathLst>
            </a:custGeom>
            <a:solidFill>
              <a:srgbClr val="6B1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610051" y="1030146"/>
              <a:ext cx="45835" cy="49085"/>
            </a:xfrm>
            <a:custGeom>
              <a:avLst/>
              <a:gdLst/>
              <a:ahLst/>
              <a:cxnLst/>
              <a:rect l="l" t="t" r="r" b="b"/>
              <a:pathLst>
                <a:path w="1493" h="1599" extrusionOk="0">
                  <a:moveTo>
                    <a:pt x="533" y="0"/>
                  </a:moveTo>
                  <a:lnTo>
                    <a:pt x="1" y="1172"/>
                  </a:lnTo>
                  <a:lnTo>
                    <a:pt x="533" y="1598"/>
                  </a:lnTo>
                  <a:lnTo>
                    <a:pt x="1492" y="320"/>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547914" y="1079200"/>
              <a:ext cx="150491" cy="228973"/>
            </a:xfrm>
            <a:custGeom>
              <a:avLst/>
              <a:gdLst/>
              <a:ahLst/>
              <a:cxnLst/>
              <a:rect l="l" t="t" r="r" b="b"/>
              <a:pathLst>
                <a:path w="4902" h="7459" extrusionOk="0">
                  <a:moveTo>
                    <a:pt x="3197" y="0"/>
                  </a:moveTo>
                  <a:lnTo>
                    <a:pt x="0" y="6926"/>
                  </a:lnTo>
                  <a:lnTo>
                    <a:pt x="4582" y="7458"/>
                  </a:lnTo>
                  <a:lnTo>
                    <a:pt x="4901" y="4688"/>
                  </a:lnTo>
                  <a:lnTo>
                    <a:pt x="3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3"/>
          <p:cNvGrpSpPr/>
          <p:nvPr/>
        </p:nvGrpSpPr>
        <p:grpSpPr>
          <a:xfrm>
            <a:off x="6985124" y="539490"/>
            <a:ext cx="719608" cy="1180749"/>
            <a:chOff x="2458449" y="383490"/>
            <a:chExt cx="719608" cy="1180749"/>
          </a:xfrm>
        </p:grpSpPr>
        <p:sp>
          <p:nvSpPr>
            <p:cNvPr id="232" name="Google Shape;232;p3"/>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
          <p:cNvGrpSpPr/>
          <p:nvPr/>
        </p:nvGrpSpPr>
        <p:grpSpPr>
          <a:xfrm>
            <a:off x="325376" y="2874064"/>
            <a:ext cx="984524" cy="2106122"/>
            <a:chOff x="-2306975" y="-1486200"/>
            <a:chExt cx="1429125" cy="3057225"/>
          </a:xfrm>
        </p:grpSpPr>
        <p:grpSp>
          <p:nvGrpSpPr>
            <p:cNvPr id="267" name="Google Shape;267;p3"/>
            <p:cNvGrpSpPr/>
            <p:nvPr/>
          </p:nvGrpSpPr>
          <p:grpSpPr>
            <a:xfrm>
              <a:off x="-2306975" y="-1486200"/>
              <a:ext cx="1429125" cy="3004725"/>
              <a:chOff x="-2306975" y="-1486200"/>
              <a:chExt cx="1429125" cy="3004725"/>
            </a:xfrm>
          </p:grpSpPr>
          <p:sp>
            <p:nvSpPr>
              <p:cNvPr id="268" name="Google Shape;268;p3"/>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3"/>
          <p:cNvGrpSpPr/>
          <p:nvPr/>
        </p:nvGrpSpPr>
        <p:grpSpPr>
          <a:xfrm>
            <a:off x="7260575" y="3692300"/>
            <a:ext cx="1641025" cy="1309900"/>
            <a:chOff x="8060675" y="3682775"/>
            <a:chExt cx="1641025" cy="1309900"/>
          </a:xfrm>
        </p:grpSpPr>
        <p:grpSp>
          <p:nvGrpSpPr>
            <p:cNvPr id="320" name="Google Shape;320;p3"/>
            <p:cNvGrpSpPr/>
            <p:nvPr/>
          </p:nvGrpSpPr>
          <p:grpSpPr>
            <a:xfrm flipH="1">
              <a:off x="8215400" y="3682775"/>
              <a:ext cx="1486300" cy="1222600"/>
              <a:chOff x="756775" y="2990550"/>
              <a:chExt cx="1486300" cy="1222600"/>
            </a:xfrm>
          </p:grpSpPr>
          <p:sp>
            <p:nvSpPr>
              <p:cNvPr id="321" name="Google Shape;321;p3"/>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3"/>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alphaModFix/>
          </a:blip>
          <a:stretch>
            <a:fillRect/>
          </a:stretch>
        </a:blipFill>
        <a:effectLst/>
      </p:bgPr>
    </p:bg>
    <p:spTree>
      <p:nvGrpSpPr>
        <p:cNvPr id="1" name="Shape 2018"/>
        <p:cNvGrpSpPr/>
        <p:nvPr/>
      </p:nvGrpSpPr>
      <p:grpSpPr>
        <a:xfrm>
          <a:off x="0" y="0"/>
          <a:ext cx="0" cy="0"/>
          <a:chOff x="0" y="0"/>
          <a:chExt cx="0" cy="0"/>
        </a:xfrm>
      </p:grpSpPr>
      <p:sp>
        <p:nvSpPr>
          <p:cNvPr id="2019" name="Google Shape;2019;p21"/>
          <p:cNvSpPr txBox="1">
            <a:spLocks noGrp="1"/>
          </p:cNvSpPr>
          <p:nvPr>
            <p:ph type="title"/>
          </p:nvPr>
        </p:nvSpPr>
        <p:spPr>
          <a:xfrm>
            <a:off x="802866" y="2865132"/>
            <a:ext cx="17649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0" name="Google Shape;2020;p21"/>
          <p:cNvSpPr txBox="1">
            <a:spLocks noGrp="1"/>
          </p:cNvSpPr>
          <p:nvPr>
            <p:ph type="subTitle" idx="1"/>
          </p:nvPr>
        </p:nvSpPr>
        <p:spPr>
          <a:xfrm>
            <a:off x="801066" y="3212604"/>
            <a:ext cx="1768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1" name="Google Shape;2021;p21"/>
          <p:cNvSpPr txBox="1">
            <a:spLocks noGrp="1"/>
          </p:cNvSpPr>
          <p:nvPr>
            <p:ph type="title" idx="2"/>
          </p:nvPr>
        </p:nvSpPr>
        <p:spPr>
          <a:xfrm>
            <a:off x="2706622" y="2865132"/>
            <a:ext cx="17649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2" name="Google Shape;2022;p21"/>
          <p:cNvSpPr txBox="1">
            <a:spLocks noGrp="1"/>
          </p:cNvSpPr>
          <p:nvPr>
            <p:ph type="subTitle" idx="3"/>
          </p:nvPr>
        </p:nvSpPr>
        <p:spPr>
          <a:xfrm>
            <a:off x="2729122" y="3212604"/>
            <a:ext cx="17649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3" name="Google Shape;2023;p21"/>
          <p:cNvSpPr txBox="1">
            <a:spLocks noGrp="1"/>
          </p:cNvSpPr>
          <p:nvPr>
            <p:ph type="title" idx="4"/>
          </p:nvPr>
        </p:nvSpPr>
        <p:spPr>
          <a:xfrm>
            <a:off x="4610378" y="2865132"/>
            <a:ext cx="1828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4" name="Google Shape;2024;p21"/>
          <p:cNvSpPr txBox="1">
            <a:spLocks noGrp="1"/>
          </p:cNvSpPr>
          <p:nvPr>
            <p:ph type="subTitle" idx="5"/>
          </p:nvPr>
        </p:nvSpPr>
        <p:spPr>
          <a:xfrm>
            <a:off x="4653578" y="3212604"/>
            <a:ext cx="17649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5" name="Google Shape;2025;p21"/>
          <p:cNvSpPr txBox="1">
            <a:spLocks noGrp="1"/>
          </p:cNvSpPr>
          <p:nvPr>
            <p:ph type="title" idx="6"/>
          </p:nvPr>
        </p:nvSpPr>
        <p:spPr>
          <a:xfrm>
            <a:off x="6578034" y="2865132"/>
            <a:ext cx="17649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6" name="Google Shape;2026;p21"/>
          <p:cNvSpPr txBox="1">
            <a:spLocks noGrp="1"/>
          </p:cNvSpPr>
          <p:nvPr>
            <p:ph type="subTitle" idx="7"/>
          </p:nvPr>
        </p:nvSpPr>
        <p:spPr>
          <a:xfrm>
            <a:off x="6578034" y="3212604"/>
            <a:ext cx="17649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7" name="Google Shape;2027;p21"/>
          <p:cNvSpPr txBox="1">
            <a:spLocks noGrp="1"/>
          </p:cNvSpPr>
          <p:nvPr>
            <p:ph type="title" idx="8"/>
          </p:nvPr>
        </p:nvSpPr>
        <p:spPr>
          <a:xfrm>
            <a:off x="720000" y="457200"/>
            <a:ext cx="7704000" cy="457200"/>
          </a:xfrm>
          <a:prstGeom prst="rect">
            <a:avLst/>
          </a:prstGeom>
          <a:effectLst>
            <a:outerShdw dist="47625" dir="534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028" name="Google Shape;2028;p21"/>
          <p:cNvGrpSpPr/>
          <p:nvPr/>
        </p:nvGrpSpPr>
        <p:grpSpPr>
          <a:xfrm>
            <a:off x="7715271" y="0"/>
            <a:ext cx="689309" cy="773883"/>
            <a:chOff x="289713" y="0"/>
            <a:chExt cx="847025" cy="950950"/>
          </a:xfrm>
        </p:grpSpPr>
        <p:sp>
          <p:nvSpPr>
            <p:cNvPr id="2029" name="Google Shape;2029;p21"/>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1"/>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1"/>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1"/>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1"/>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1"/>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1"/>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1"/>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1"/>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21"/>
          <p:cNvGrpSpPr/>
          <p:nvPr/>
        </p:nvGrpSpPr>
        <p:grpSpPr>
          <a:xfrm>
            <a:off x="739421" y="0"/>
            <a:ext cx="689309" cy="773883"/>
            <a:chOff x="289713" y="0"/>
            <a:chExt cx="847025" cy="950950"/>
          </a:xfrm>
        </p:grpSpPr>
        <p:sp>
          <p:nvSpPr>
            <p:cNvPr id="2039" name="Google Shape;2039;p21"/>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1"/>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1"/>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1"/>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1"/>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1"/>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1"/>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1"/>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1"/>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1"/>
          <p:cNvGrpSpPr/>
          <p:nvPr/>
        </p:nvGrpSpPr>
        <p:grpSpPr>
          <a:xfrm flipH="1">
            <a:off x="-711475" y="3682775"/>
            <a:ext cx="1641025" cy="1309900"/>
            <a:chOff x="8060675" y="3682775"/>
            <a:chExt cx="1641025" cy="1309900"/>
          </a:xfrm>
        </p:grpSpPr>
        <p:sp>
          <p:nvSpPr>
            <p:cNvPr id="2049" name="Google Shape;2049;p21"/>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0" name="Google Shape;2050;p21"/>
            <p:cNvGrpSpPr/>
            <p:nvPr/>
          </p:nvGrpSpPr>
          <p:grpSpPr>
            <a:xfrm flipH="1">
              <a:off x="8215400" y="3682775"/>
              <a:ext cx="1486300" cy="1222600"/>
              <a:chOff x="756775" y="2990550"/>
              <a:chExt cx="1486300" cy="1222600"/>
            </a:xfrm>
          </p:grpSpPr>
          <p:sp>
            <p:nvSpPr>
              <p:cNvPr id="2051" name="Google Shape;2051;p21"/>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1"/>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1"/>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1"/>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1"/>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1"/>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1"/>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1"/>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1"/>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1"/>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1"/>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1"/>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1"/>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1"/>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1"/>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1"/>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1"/>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1"/>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1"/>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1"/>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1"/>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1"/>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1"/>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1"/>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1"/>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1"/>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1"/>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1"/>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1"/>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1"/>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1"/>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1"/>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3" name="Google Shape;2083;p21"/>
          <p:cNvGrpSpPr/>
          <p:nvPr/>
        </p:nvGrpSpPr>
        <p:grpSpPr>
          <a:xfrm>
            <a:off x="167472" y="3241169"/>
            <a:ext cx="389725" cy="458724"/>
            <a:chOff x="5591925" y="2896100"/>
            <a:chExt cx="511450" cy="602000"/>
          </a:xfrm>
        </p:grpSpPr>
        <p:sp>
          <p:nvSpPr>
            <p:cNvPr id="2084" name="Google Shape;2084;p21"/>
            <p:cNvSpPr/>
            <p:nvPr/>
          </p:nvSpPr>
          <p:spPr>
            <a:xfrm>
              <a:off x="5642550" y="2981325"/>
              <a:ext cx="399550" cy="516775"/>
            </a:xfrm>
            <a:custGeom>
              <a:avLst/>
              <a:gdLst/>
              <a:ahLst/>
              <a:cxnLst/>
              <a:rect l="l" t="t" r="r" b="b"/>
              <a:pathLst>
                <a:path w="15982" h="20671" extrusionOk="0">
                  <a:moveTo>
                    <a:pt x="2664" y="20244"/>
                  </a:moveTo>
                  <a:lnTo>
                    <a:pt x="0" y="1"/>
                  </a:lnTo>
                  <a:lnTo>
                    <a:pt x="15982" y="1"/>
                  </a:lnTo>
                  <a:lnTo>
                    <a:pt x="14383" y="20670"/>
                  </a:lnTo>
                  <a:lnTo>
                    <a:pt x="2664" y="202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1"/>
            <p:cNvSpPr/>
            <p:nvPr/>
          </p:nvSpPr>
          <p:spPr>
            <a:xfrm>
              <a:off x="5642550" y="2981325"/>
              <a:ext cx="399550" cy="516775"/>
            </a:xfrm>
            <a:custGeom>
              <a:avLst/>
              <a:gdLst/>
              <a:ahLst/>
              <a:cxnLst/>
              <a:rect l="l" t="t" r="r" b="b"/>
              <a:pathLst>
                <a:path w="15982" h="20671" fill="none" extrusionOk="0">
                  <a:moveTo>
                    <a:pt x="2664" y="20244"/>
                  </a:moveTo>
                  <a:lnTo>
                    <a:pt x="0" y="1"/>
                  </a:lnTo>
                  <a:lnTo>
                    <a:pt x="15982" y="1"/>
                  </a:lnTo>
                  <a:lnTo>
                    <a:pt x="14383" y="20670"/>
                  </a:lnTo>
                  <a:lnTo>
                    <a:pt x="2664" y="20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1"/>
            <p:cNvSpPr/>
            <p:nvPr/>
          </p:nvSpPr>
          <p:spPr>
            <a:xfrm>
              <a:off x="5591925" y="2896100"/>
              <a:ext cx="511450" cy="114550"/>
            </a:xfrm>
            <a:custGeom>
              <a:avLst/>
              <a:gdLst/>
              <a:ahLst/>
              <a:cxnLst/>
              <a:rect l="l" t="t" r="r" b="b"/>
              <a:pathLst>
                <a:path w="20458" h="4582" extrusionOk="0">
                  <a:moveTo>
                    <a:pt x="2025" y="0"/>
                  </a:moveTo>
                  <a:lnTo>
                    <a:pt x="1705" y="2877"/>
                  </a:lnTo>
                  <a:lnTo>
                    <a:pt x="1" y="2877"/>
                  </a:lnTo>
                  <a:lnTo>
                    <a:pt x="853" y="4582"/>
                  </a:lnTo>
                  <a:lnTo>
                    <a:pt x="19818" y="4582"/>
                  </a:lnTo>
                  <a:lnTo>
                    <a:pt x="20457" y="2344"/>
                  </a:lnTo>
                  <a:lnTo>
                    <a:pt x="18965" y="2344"/>
                  </a:lnTo>
                  <a:lnTo>
                    <a:pt x="18965" y="746"/>
                  </a:lnTo>
                  <a:lnTo>
                    <a:pt x="20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1"/>
            <p:cNvSpPr/>
            <p:nvPr/>
          </p:nvSpPr>
          <p:spPr>
            <a:xfrm>
              <a:off x="5591925" y="2896100"/>
              <a:ext cx="511450" cy="114550"/>
            </a:xfrm>
            <a:custGeom>
              <a:avLst/>
              <a:gdLst/>
              <a:ahLst/>
              <a:cxnLst/>
              <a:rect l="l" t="t" r="r" b="b"/>
              <a:pathLst>
                <a:path w="20458" h="4582" fill="none" extrusionOk="0">
                  <a:moveTo>
                    <a:pt x="853" y="4582"/>
                  </a:moveTo>
                  <a:lnTo>
                    <a:pt x="19818" y="4582"/>
                  </a:lnTo>
                  <a:lnTo>
                    <a:pt x="20457" y="2344"/>
                  </a:lnTo>
                  <a:lnTo>
                    <a:pt x="18965" y="2344"/>
                  </a:lnTo>
                  <a:lnTo>
                    <a:pt x="18965" y="746"/>
                  </a:lnTo>
                  <a:lnTo>
                    <a:pt x="2025" y="0"/>
                  </a:lnTo>
                  <a:lnTo>
                    <a:pt x="1705" y="2877"/>
                  </a:lnTo>
                  <a:lnTo>
                    <a:pt x="1" y="2877"/>
                  </a:lnTo>
                  <a:lnTo>
                    <a:pt x="853" y="45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1"/>
            <p:cNvSpPr/>
            <p:nvPr/>
          </p:nvSpPr>
          <p:spPr>
            <a:xfrm>
              <a:off x="5650525" y="3055900"/>
              <a:ext cx="25" cy="25"/>
            </a:xfrm>
            <a:custGeom>
              <a:avLst/>
              <a:gdLst/>
              <a:ahLst/>
              <a:cxnLst/>
              <a:rect l="l" t="t" r="r" b="b"/>
              <a:pathLst>
                <a:path w="1" h="1" extrusionOk="0">
                  <a:moveTo>
                    <a:pt x="1" y="1"/>
                  </a:moveTo>
                  <a:lnTo>
                    <a:pt x="1" y="1"/>
                  </a:lnTo>
                  <a:lnTo>
                    <a:pt x="1" y="1"/>
                  </a:lnTo>
                  <a:lnTo>
                    <a:pt x="1" y="1"/>
                  </a:lnTo>
                  <a:close/>
                </a:path>
              </a:pathLst>
            </a:custGeom>
            <a:solidFill>
              <a:srgbClr val="EEB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1"/>
            <p:cNvSpPr/>
            <p:nvPr/>
          </p:nvSpPr>
          <p:spPr>
            <a:xfrm>
              <a:off x="5650525" y="3055900"/>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1"/>
            <p:cNvSpPr/>
            <p:nvPr/>
          </p:nvSpPr>
          <p:spPr>
            <a:xfrm>
              <a:off x="5647875" y="3010625"/>
              <a:ext cx="391575" cy="45300"/>
            </a:xfrm>
            <a:custGeom>
              <a:avLst/>
              <a:gdLst/>
              <a:ahLst/>
              <a:cxnLst/>
              <a:rect l="l" t="t" r="r" b="b"/>
              <a:pathLst>
                <a:path w="15663" h="1812" extrusionOk="0">
                  <a:moveTo>
                    <a:pt x="0" y="1"/>
                  </a:moveTo>
                  <a:lnTo>
                    <a:pt x="107" y="1812"/>
                  </a:lnTo>
                  <a:lnTo>
                    <a:pt x="852" y="1705"/>
                  </a:lnTo>
                  <a:lnTo>
                    <a:pt x="2877" y="1386"/>
                  </a:lnTo>
                  <a:lnTo>
                    <a:pt x="5860" y="1066"/>
                  </a:lnTo>
                  <a:lnTo>
                    <a:pt x="7671" y="960"/>
                  </a:lnTo>
                  <a:lnTo>
                    <a:pt x="9589" y="960"/>
                  </a:lnTo>
                  <a:lnTo>
                    <a:pt x="12466" y="1066"/>
                  </a:lnTo>
                  <a:lnTo>
                    <a:pt x="15555" y="1386"/>
                  </a:lnTo>
                  <a:lnTo>
                    <a:pt x="156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1"/>
            <p:cNvSpPr/>
            <p:nvPr/>
          </p:nvSpPr>
          <p:spPr>
            <a:xfrm>
              <a:off x="5647875" y="3010625"/>
              <a:ext cx="391575" cy="45300"/>
            </a:xfrm>
            <a:custGeom>
              <a:avLst/>
              <a:gdLst/>
              <a:ahLst/>
              <a:cxnLst/>
              <a:rect l="l" t="t" r="r" b="b"/>
              <a:pathLst>
                <a:path w="15663" h="1812" fill="none" extrusionOk="0">
                  <a:moveTo>
                    <a:pt x="15662" y="1"/>
                  </a:moveTo>
                  <a:lnTo>
                    <a:pt x="0" y="1"/>
                  </a:lnTo>
                  <a:lnTo>
                    <a:pt x="107" y="1812"/>
                  </a:lnTo>
                  <a:lnTo>
                    <a:pt x="107" y="1812"/>
                  </a:lnTo>
                  <a:lnTo>
                    <a:pt x="107" y="1812"/>
                  </a:lnTo>
                  <a:lnTo>
                    <a:pt x="852" y="1705"/>
                  </a:lnTo>
                  <a:lnTo>
                    <a:pt x="2877" y="1386"/>
                  </a:lnTo>
                  <a:lnTo>
                    <a:pt x="5860" y="1066"/>
                  </a:lnTo>
                  <a:lnTo>
                    <a:pt x="7671" y="960"/>
                  </a:lnTo>
                  <a:lnTo>
                    <a:pt x="9589" y="960"/>
                  </a:lnTo>
                  <a:lnTo>
                    <a:pt x="9589" y="960"/>
                  </a:lnTo>
                  <a:lnTo>
                    <a:pt x="12466" y="1066"/>
                  </a:lnTo>
                  <a:lnTo>
                    <a:pt x="15555" y="1386"/>
                  </a:lnTo>
                  <a:lnTo>
                    <a:pt x="15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1"/>
            <p:cNvSpPr/>
            <p:nvPr/>
          </p:nvSpPr>
          <p:spPr>
            <a:xfrm>
              <a:off x="5679825" y="2968025"/>
              <a:ext cx="47975" cy="42625"/>
            </a:xfrm>
            <a:custGeom>
              <a:avLst/>
              <a:gdLst/>
              <a:ahLst/>
              <a:cxnLst/>
              <a:rect l="l" t="t" r="r" b="b"/>
              <a:pathLst>
                <a:path w="1919" h="1705" extrusionOk="0">
                  <a:moveTo>
                    <a:pt x="1" y="0"/>
                  </a:moveTo>
                  <a:lnTo>
                    <a:pt x="1" y="1705"/>
                  </a:lnTo>
                  <a:lnTo>
                    <a:pt x="1918" y="1705"/>
                  </a:lnTo>
                  <a:lnTo>
                    <a:pt x="191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1"/>
            <p:cNvSpPr/>
            <p:nvPr/>
          </p:nvSpPr>
          <p:spPr>
            <a:xfrm>
              <a:off x="5679825" y="2968025"/>
              <a:ext cx="47975" cy="42625"/>
            </a:xfrm>
            <a:custGeom>
              <a:avLst/>
              <a:gdLst/>
              <a:ahLst/>
              <a:cxnLst/>
              <a:rect l="l" t="t" r="r" b="b"/>
              <a:pathLst>
                <a:path w="1919" h="1705" fill="none" extrusionOk="0">
                  <a:moveTo>
                    <a:pt x="1918" y="0"/>
                  </a:moveTo>
                  <a:lnTo>
                    <a:pt x="1" y="0"/>
                  </a:lnTo>
                  <a:lnTo>
                    <a:pt x="1" y="1705"/>
                  </a:lnTo>
                  <a:lnTo>
                    <a:pt x="1918" y="1705"/>
                  </a:lnTo>
                  <a:lnTo>
                    <a:pt x="1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1"/>
            <p:cNvSpPr/>
            <p:nvPr/>
          </p:nvSpPr>
          <p:spPr>
            <a:xfrm>
              <a:off x="5719775" y="2898750"/>
              <a:ext cx="55975" cy="61300"/>
            </a:xfrm>
            <a:custGeom>
              <a:avLst/>
              <a:gdLst/>
              <a:ahLst/>
              <a:cxnLst/>
              <a:rect l="l" t="t" r="r" b="b"/>
              <a:pathLst>
                <a:path w="2239" h="2452" extrusionOk="0">
                  <a:moveTo>
                    <a:pt x="320" y="1"/>
                  </a:moveTo>
                  <a:lnTo>
                    <a:pt x="1" y="2451"/>
                  </a:lnTo>
                  <a:lnTo>
                    <a:pt x="2025" y="2451"/>
                  </a:lnTo>
                  <a:lnTo>
                    <a:pt x="2238" y="107"/>
                  </a:lnTo>
                  <a:lnTo>
                    <a:pt x="32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1"/>
            <p:cNvSpPr/>
            <p:nvPr/>
          </p:nvSpPr>
          <p:spPr>
            <a:xfrm>
              <a:off x="5719775" y="2898750"/>
              <a:ext cx="55975" cy="61300"/>
            </a:xfrm>
            <a:custGeom>
              <a:avLst/>
              <a:gdLst/>
              <a:ahLst/>
              <a:cxnLst/>
              <a:rect l="l" t="t" r="r" b="b"/>
              <a:pathLst>
                <a:path w="2239" h="2452" fill="none" extrusionOk="0">
                  <a:moveTo>
                    <a:pt x="320" y="1"/>
                  </a:moveTo>
                  <a:lnTo>
                    <a:pt x="1" y="2451"/>
                  </a:lnTo>
                  <a:lnTo>
                    <a:pt x="2025" y="2451"/>
                  </a:lnTo>
                  <a:lnTo>
                    <a:pt x="2238" y="107"/>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1"/>
            <p:cNvSpPr/>
            <p:nvPr/>
          </p:nvSpPr>
          <p:spPr>
            <a:xfrm>
              <a:off x="5781050" y="3130500"/>
              <a:ext cx="149175" cy="191800"/>
            </a:xfrm>
            <a:custGeom>
              <a:avLst/>
              <a:gdLst/>
              <a:ahLst/>
              <a:cxnLst/>
              <a:rect l="l" t="t" r="r" b="b"/>
              <a:pathLst>
                <a:path w="5967" h="7672" extrusionOk="0">
                  <a:moveTo>
                    <a:pt x="2025" y="0"/>
                  </a:moveTo>
                  <a:lnTo>
                    <a:pt x="1172" y="746"/>
                  </a:lnTo>
                  <a:lnTo>
                    <a:pt x="640" y="1492"/>
                  </a:lnTo>
                  <a:lnTo>
                    <a:pt x="213" y="2131"/>
                  </a:lnTo>
                  <a:lnTo>
                    <a:pt x="0" y="2877"/>
                  </a:lnTo>
                  <a:lnTo>
                    <a:pt x="0" y="3516"/>
                  </a:lnTo>
                  <a:lnTo>
                    <a:pt x="0" y="4155"/>
                  </a:lnTo>
                  <a:lnTo>
                    <a:pt x="213" y="4795"/>
                  </a:lnTo>
                  <a:lnTo>
                    <a:pt x="426" y="5327"/>
                  </a:lnTo>
                  <a:lnTo>
                    <a:pt x="1066" y="6286"/>
                  </a:lnTo>
                  <a:lnTo>
                    <a:pt x="1812" y="7032"/>
                  </a:lnTo>
                  <a:lnTo>
                    <a:pt x="2557" y="7671"/>
                  </a:lnTo>
                  <a:lnTo>
                    <a:pt x="3836" y="6926"/>
                  </a:lnTo>
                  <a:lnTo>
                    <a:pt x="4795" y="6180"/>
                  </a:lnTo>
                  <a:lnTo>
                    <a:pt x="5434" y="5434"/>
                  </a:lnTo>
                  <a:lnTo>
                    <a:pt x="5754" y="4688"/>
                  </a:lnTo>
                  <a:lnTo>
                    <a:pt x="5967" y="4049"/>
                  </a:lnTo>
                  <a:lnTo>
                    <a:pt x="5860" y="3410"/>
                  </a:lnTo>
                  <a:lnTo>
                    <a:pt x="5647" y="2770"/>
                  </a:lnTo>
                  <a:lnTo>
                    <a:pt x="5221" y="2238"/>
                  </a:lnTo>
                  <a:lnTo>
                    <a:pt x="4795" y="1705"/>
                  </a:lnTo>
                  <a:lnTo>
                    <a:pt x="4262" y="1279"/>
                  </a:lnTo>
                  <a:lnTo>
                    <a:pt x="3197" y="639"/>
                  </a:lnTo>
                  <a:lnTo>
                    <a:pt x="2344" y="213"/>
                  </a:lnTo>
                  <a:lnTo>
                    <a:pt x="2025" y="0"/>
                  </a:lnTo>
                  <a:lnTo>
                    <a:pt x="1918" y="746"/>
                  </a:lnTo>
                  <a:lnTo>
                    <a:pt x="1918" y="1385"/>
                  </a:lnTo>
                  <a:lnTo>
                    <a:pt x="2025" y="1918"/>
                  </a:lnTo>
                  <a:lnTo>
                    <a:pt x="2344" y="2344"/>
                  </a:lnTo>
                  <a:lnTo>
                    <a:pt x="2877" y="3197"/>
                  </a:lnTo>
                  <a:lnTo>
                    <a:pt x="3303" y="3729"/>
                  </a:lnTo>
                  <a:lnTo>
                    <a:pt x="3623" y="4368"/>
                  </a:lnTo>
                  <a:lnTo>
                    <a:pt x="3729" y="5008"/>
                  </a:lnTo>
                  <a:lnTo>
                    <a:pt x="3729" y="5540"/>
                  </a:lnTo>
                  <a:lnTo>
                    <a:pt x="3623" y="6073"/>
                  </a:lnTo>
                  <a:lnTo>
                    <a:pt x="3410" y="6606"/>
                  </a:lnTo>
                  <a:lnTo>
                    <a:pt x="2877" y="7352"/>
                  </a:lnTo>
                  <a:lnTo>
                    <a:pt x="2984" y="6926"/>
                  </a:lnTo>
                  <a:lnTo>
                    <a:pt x="3197" y="6499"/>
                  </a:lnTo>
                  <a:lnTo>
                    <a:pt x="3197" y="5967"/>
                  </a:lnTo>
                  <a:lnTo>
                    <a:pt x="3197" y="5327"/>
                  </a:lnTo>
                  <a:lnTo>
                    <a:pt x="2984" y="4582"/>
                  </a:lnTo>
                  <a:lnTo>
                    <a:pt x="2557" y="3836"/>
                  </a:lnTo>
                  <a:lnTo>
                    <a:pt x="2131" y="3090"/>
                  </a:lnTo>
                  <a:lnTo>
                    <a:pt x="1812" y="2451"/>
                  </a:lnTo>
                  <a:lnTo>
                    <a:pt x="1705" y="1811"/>
                  </a:lnTo>
                  <a:lnTo>
                    <a:pt x="1705" y="1172"/>
                  </a:lnTo>
                  <a:lnTo>
                    <a:pt x="1812" y="746"/>
                  </a:lnTo>
                  <a:lnTo>
                    <a:pt x="1812" y="426"/>
                  </a:lnTo>
                  <a:lnTo>
                    <a:pt x="2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1"/>
            <p:cNvSpPr/>
            <p:nvPr/>
          </p:nvSpPr>
          <p:spPr>
            <a:xfrm>
              <a:off x="5591925" y="2954700"/>
              <a:ext cx="474150" cy="13350"/>
            </a:xfrm>
            <a:custGeom>
              <a:avLst/>
              <a:gdLst/>
              <a:ahLst/>
              <a:cxnLst/>
              <a:rect l="l" t="t" r="r" b="b"/>
              <a:pathLst>
                <a:path w="18966" h="534" extrusionOk="0">
                  <a:moveTo>
                    <a:pt x="1705" y="0"/>
                  </a:moveTo>
                  <a:lnTo>
                    <a:pt x="1" y="533"/>
                  </a:lnTo>
                  <a:lnTo>
                    <a:pt x="189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5_1">
    <p:bg>
      <p:bgPr>
        <a:blipFill>
          <a:blip r:embed="rId2">
            <a:alphaModFix/>
          </a:blip>
          <a:stretch>
            <a:fillRect/>
          </a:stretch>
        </a:blipFill>
        <a:effectLst/>
      </p:bgPr>
    </p:bg>
    <p:spTree>
      <p:nvGrpSpPr>
        <p:cNvPr id="1" name="Shape 2098"/>
        <p:cNvGrpSpPr/>
        <p:nvPr/>
      </p:nvGrpSpPr>
      <p:grpSpPr>
        <a:xfrm>
          <a:off x="0" y="0"/>
          <a:ext cx="0" cy="0"/>
          <a:chOff x="0" y="0"/>
          <a:chExt cx="0" cy="0"/>
        </a:xfrm>
      </p:grpSpPr>
      <p:sp>
        <p:nvSpPr>
          <p:cNvPr id="2099" name="Google Shape;2099;p22"/>
          <p:cNvSpPr txBox="1">
            <a:spLocks noGrp="1"/>
          </p:cNvSpPr>
          <p:nvPr>
            <p:ph type="title"/>
          </p:nvPr>
        </p:nvSpPr>
        <p:spPr>
          <a:xfrm>
            <a:off x="2016181" y="1674931"/>
            <a:ext cx="176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0" name="Google Shape;2100;p22"/>
          <p:cNvSpPr txBox="1">
            <a:spLocks noGrp="1"/>
          </p:cNvSpPr>
          <p:nvPr>
            <p:ph type="subTitle" idx="1"/>
          </p:nvPr>
        </p:nvSpPr>
        <p:spPr>
          <a:xfrm>
            <a:off x="2016178" y="2022399"/>
            <a:ext cx="2103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1" name="Google Shape;2101;p22"/>
          <p:cNvSpPr txBox="1">
            <a:spLocks noGrp="1"/>
          </p:cNvSpPr>
          <p:nvPr>
            <p:ph type="title" idx="2"/>
          </p:nvPr>
        </p:nvSpPr>
        <p:spPr>
          <a:xfrm>
            <a:off x="2016181" y="3189819"/>
            <a:ext cx="176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2" name="Google Shape;2102;p22"/>
          <p:cNvSpPr txBox="1">
            <a:spLocks noGrp="1"/>
          </p:cNvSpPr>
          <p:nvPr>
            <p:ph type="subTitle" idx="3"/>
          </p:nvPr>
        </p:nvSpPr>
        <p:spPr>
          <a:xfrm>
            <a:off x="2016178" y="3537288"/>
            <a:ext cx="2103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3" name="Google Shape;2103;p22"/>
          <p:cNvSpPr txBox="1">
            <a:spLocks noGrp="1"/>
          </p:cNvSpPr>
          <p:nvPr>
            <p:ph type="title" idx="4"/>
          </p:nvPr>
        </p:nvSpPr>
        <p:spPr>
          <a:xfrm>
            <a:off x="6054783" y="1665819"/>
            <a:ext cx="18288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4" name="Google Shape;2104;p22"/>
          <p:cNvSpPr txBox="1">
            <a:spLocks noGrp="1"/>
          </p:cNvSpPr>
          <p:nvPr>
            <p:ph type="subTitle" idx="5"/>
          </p:nvPr>
        </p:nvSpPr>
        <p:spPr>
          <a:xfrm>
            <a:off x="6054778" y="2013287"/>
            <a:ext cx="2106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5" name="Google Shape;2105;p22"/>
          <p:cNvSpPr txBox="1">
            <a:spLocks noGrp="1"/>
          </p:cNvSpPr>
          <p:nvPr>
            <p:ph type="title" idx="6"/>
          </p:nvPr>
        </p:nvSpPr>
        <p:spPr>
          <a:xfrm>
            <a:off x="6056733" y="3198931"/>
            <a:ext cx="176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6" name="Google Shape;2106;p22"/>
          <p:cNvSpPr txBox="1">
            <a:spLocks noGrp="1"/>
          </p:cNvSpPr>
          <p:nvPr>
            <p:ph type="subTitle" idx="7"/>
          </p:nvPr>
        </p:nvSpPr>
        <p:spPr>
          <a:xfrm>
            <a:off x="6056733" y="3546402"/>
            <a:ext cx="2103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7" name="Google Shape;2107;p22"/>
          <p:cNvSpPr txBox="1">
            <a:spLocks noGrp="1"/>
          </p:cNvSpPr>
          <p:nvPr>
            <p:ph type="title" idx="8"/>
          </p:nvPr>
        </p:nvSpPr>
        <p:spPr>
          <a:xfrm>
            <a:off x="720000" y="457200"/>
            <a:ext cx="7704000" cy="457200"/>
          </a:xfrm>
          <a:prstGeom prst="rect">
            <a:avLst/>
          </a:prstGeom>
          <a:effectLst>
            <a:outerShdw dist="47625" dir="534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108" name="Google Shape;2108;p22"/>
          <p:cNvGrpSpPr/>
          <p:nvPr/>
        </p:nvGrpSpPr>
        <p:grpSpPr>
          <a:xfrm flipH="1">
            <a:off x="8086119" y="2"/>
            <a:ext cx="689309" cy="1465781"/>
            <a:chOff x="289713" y="-850207"/>
            <a:chExt cx="847025" cy="1801157"/>
          </a:xfrm>
        </p:grpSpPr>
        <p:sp>
          <p:nvSpPr>
            <p:cNvPr id="2109" name="Google Shape;2109;p2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2"/>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2"/>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2"/>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2"/>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22"/>
          <p:cNvGrpSpPr/>
          <p:nvPr/>
        </p:nvGrpSpPr>
        <p:grpSpPr>
          <a:xfrm flipH="1">
            <a:off x="311588" y="0"/>
            <a:ext cx="689309" cy="773883"/>
            <a:chOff x="289713" y="0"/>
            <a:chExt cx="847025" cy="950950"/>
          </a:xfrm>
        </p:grpSpPr>
        <p:sp>
          <p:nvSpPr>
            <p:cNvPr id="2119" name="Google Shape;2119;p2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2"/>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2"/>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2"/>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2"/>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2"/>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blipFill>
          <a:blip r:embed="rId2">
            <a:alphaModFix/>
          </a:blip>
          <a:stretch>
            <a:fillRect/>
          </a:stretch>
        </a:blipFill>
        <a:effectLst/>
      </p:bgPr>
    </p:bg>
    <p:spTree>
      <p:nvGrpSpPr>
        <p:cNvPr id="1" name="Shape 2128"/>
        <p:cNvGrpSpPr/>
        <p:nvPr/>
      </p:nvGrpSpPr>
      <p:grpSpPr>
        <a:xfrm>
          <a:off x="0" y="0"/>
          <a:ext cx="0" cy="0"/>
          <a:chOff x="0" y="0"/>
          <a:chExt cx="0" cy="0"/>
        </a:xfrm>
      </p:grpSpPr>
      <p:sp>
        <p:nvSpPr>
          <p:cNvPr id="2129" name="Google Shape;2129;p23"/>
          <p:cNvSpPr txBox="1">
            <a:spLocks noGrp="1"/>
          </p:cNvSpPr>
          <p:nvPr>
            <p:ph type="title"/>
          </p:nvPr>
        </p:nvSpPr>
        <p:spPr>
          <a:xfrm>
            <a:off x="910724" y="1963282"/>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0" name="Google Shape;2130;p23"/>
          <p:cNvSpPr txBox="1">
            <a:spLocks noGrp="1"/>
          </p:cNvSpPr>
          <p:nvPr>
            <p:ph type="subTitle" idx="1"/>
          </p:nvPr>
        </p:nvSpPr>
        <p:spPr>
          <a:xfrm>
            <a:off x="815624" y="2321207"/>
            <a:ext cx="2176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1" name="Google Shape;2131;p23"/>
          <p:cNvSpPr txBox="1">
            <a:spLocks noGrp="1"/>
          </p:cNvSpPr>
          <p:nvPr>
            <p:ph type="title" idx="2"/>
          </p:nvPr>
        </p:nvSpPr>
        <p:spPr>
          <a:xfrm>
            <a:off x="3579000" y="1963282"/>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2" name="Google Shape;2132;p23"/>
          <p:cNvSpPr txBox="1">
            <a:spLocks noGrp="1"/>
          </p:cNvSpPr>
          <p:nvPr>
            <p:ph type="subTitle" idx="3"/>
          </p:nvPr>
        </p:nvSpPr>
        <p:spPr>
          <a:xfrm>
            <a:off x="3483750" y="2321207"/>
            <a:ext cx="217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3" name="Google Shape;2133;p23"/>
          <p:cNvSpPr txBox="1">
            <a:spLocks noGrp="1"/>
          </p:cNvSpPr>
          <p:nvPr>
            <p:ph type="title" idx="4"/>
          </p:nvPr>
        </p:nvSpPr>
        <p:spPr>
          <a:xfrm>
            <a:off x="910724" y="3701482"/>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4" name="Google Shape;2134;p23"/>
          <p:cNvSpPr txBox="1">
            <a:spLocks noGrp="1"/>
          </p:cNvSpPr>
          <p:nvPr>
            <p:ph type="subTitle" idx="5"/>
          </p:nvPr>
        </p:nvSpPr>
        <p:spPr>
          <a:xfrm>
            <a:off x="815624" y="4059407"/>
            <a:ext cx="2176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5" name="Google Shape;2135;p23"/>
          <p:cNvSpPr txBox="1">
            <a:spLocks noGrp="1"/>
          </p:cNvSpPr>
          <p:nvPr>
            <p:ph type="title" idx="6"/>
          </p:nvPr>
        </p:nvSpPr>
        <p:spPr>
          <a:xfrm>
            <a:off x="3579000" y="3701482"/>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6" name="Google Shape;2136;p23"/>
          <p:cNvSpPr txBox="1">
            <a:spLocks noGrp="1"/>
          </p:cNvSpPr>
          <p:nvPr>
            <p:ph type="subTitle" idx="7"/>
          </p:nvPr>
        </p:nvSpPr>
        <p:spPr>
          <a:xfrm>
            <a:off x="3483900" y="4059407"/>
            <a:ext cx="2176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7" name="Google Shape;2137;p23"/>
          <p:cNvSpPr txBox="1">
            <a:spLocks noGrp="1"/>
          </p:cNvSpPr>
          <p:nvPr>
            <p:ph type="title" idx="8"/>
          </p:nvPr>
        </p:nvSpPr>
        <p:spPr>
          <a:xfrm>
            <a:off x="6247276" y="1963282"/>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8" name="Google Shape;2138;p23"/>
          <p:cNvSpPr txBox="1">
            <a:spLocks noGrp="1"/>
          </p:cNvSpPr>
          <p:nvPr>
            <p:ph type="subTitle" idx="9"/>
          </p:nvPr>
        </p:nvSpPr>
        <p:spPr>
          <a:xfrm>
            <a:off x="6152176" y="2321207"/>
            <a:ext cx="2176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9" name="Google Shape;2139;p23"/>
          <p:cNvSpPr txBox="1">
            <a:spLocks noGrp="1"/>
          </p:cNvSpPr>
          <p:nvPr>
            <p:ph type="title" idx="13"/>
          </p:nvPr>
        </p:nvSpPr>
        <p:spPr>
          <a:xfrm>
            <a:off x="6247276" y="3701482"/>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40" name="Google Shape;2140;p23"/>
          <p:cNvSpPr txBox="1">
            <a:spLocks noGrp="1"/>
          </p:cNvSpPr>
          <p:nvPr>
            <p:ph type="subTitle" idx="14"/>
          </p:nvPr>
        </p:nvSpPr>
        <p:spPr>
          <a:xfrm>
            <a:off x="6152176" y="4059407"/>
            <a:ext cx="2176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1" name="Google Shape;2141;p23"/>
          <p:cNvSpPr txBox="1">
            <a:spLocks noGrp="1"/>
          </p:cNvSpPr>
          <p:nvPr>
            <p:ph type="title" idx="15"/>
          </p:nvPr>
        </p:nvSpPr>
        <p:spPr>
          <a:xfrm>
            <a:off x="720000" y="457200"/>
            <a:ext cx="7704000" cy="4572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142" name="Google Shape;2142;p23"/>
          <p:cNvGrpSpPr/>
          <p:nvPr/>
        </p:nvGrpSpPr>
        <p:grpSpPr>
          <a:xfrm>
            <a:off x="8086113" y="-36111"/>
            <a:ext cx="689309" cy="1465781"/>
            <a:chOff x="289713" y="-850207"/>
            <a:chExt cx="847025" cy="1801157"/>
          </a:xfrm>
        </p:grpSpPr>
        <p:sp>
          <p:nvSpPr>
            <p:cNvPr id="2143" name="Google Shape;2143;p2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3"/>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3"/>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3"/>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3"/>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3"/>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3"/>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3"/>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23"/>
          <p:cNvGrpSpPr/>
          <p:nvPr/>
        </p:nvGrpSpPr>
        <p:grpSpPr>
          <a:xfrm>
            <a:off x="-188022" y="533396"/>
            <a:ext cx="1591871" cy="525727"/>
            <a:chOff x="583503" y="585996"/>
            <a:chExt cx="1591871" cy="525727"/>
          </a:xfrm>
        </p:grpSpPr>
        <p:sp>
          <p:nvSpPr>
            <p:cNvPr id="2153" name="Google Shape;2153;p23"/>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3"/>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3"/>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3"/>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3"/>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3"/>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3"/>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3"/>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3"/>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3"/>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3"/>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3"/>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3"/>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3"/>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3"/>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3"/>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3"/>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3"/>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3"/>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3"/>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3"/>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3"/>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3"/>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3"/>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3"/>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3"/>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9" name="Google Shape;2179;p23"/>
          <p:cNvGrpSpPr/>
          <p:nvPr/>
        </p:nvGrpSpPr>
        <p:grpSpPr>
          <a:xfrm>
            <a:off x="8157076" y="2881439"/>
            <a:ext cx="984524" cy="2106122"/>
            <a:chOff x="-2306975" y="-1486200"/>
            <a:chExt cx="1429125" cy="3057225"/>
          </a:xfrm>
        </p:grpSpPr>
        <p:sp>
          <p:nvSpPr>
            <p:cNvPr id="2180" name="Google Shape;2180;p23"/>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23"/>
            <p:cNvGrpSpPr/>
            <p:nvPr/>
          </p:nvGrpSpPr>
          <p:grpSpPr>
            <a:xfrm>
              <a:off x="-2306975" y="-1486200"/>
              <a:ext cx="1429125" cy="3004725"/>
              <a:chOff x="-2306975" y="-1486200"/>
              <a:chExt cx="1429125" cy="3004725"/>
            </a:xfrm>
          </p:grpSpPr>
          <p:sp>
            <p:nvSpPr>
              <p:cNvPr id="2182" name="Google Shape;2182;p23"/>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3"/>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3"/>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3"/>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3"/>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3"/>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3"/>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3"/>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3"/>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3"/>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3"/>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3"/>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3"/>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3"/>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3"/>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3"/>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3"/>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3"/>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3"/>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3"/>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3"/>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3"/>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3"/>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3"/>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3"/>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3"/>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3"/>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3"/>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3"/>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3"/>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3"/>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3"/>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3"/>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3"/>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3"/>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3"/>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3"/>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3"/>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3"/>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3"/>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3"/>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3"/>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3"/>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2" name="Google Shape;2232;p23"/>
          <p:cNvGrpSpPr/>
          <p:nvPr/>
        </p:nvGrpSpPr>
        <p:grpSpPr>
          <a:xfrm flipH="1">
            <a:off x="32500" y="3768469"/>
            <a:ext cx="783125" cy="1219069"/>
            <a:chOff x="8252175" y="3862881"/>
            <a:chExt cx="783125" cy="1219069"/>
          </a:xfrm>
        </p:grpSpPr>
        <p:sp>
          <p:nvSpPr>
            <p:cNvPr id="2233" name="Google Shape;2233;p23"/>
            <p:cNvSpPr/>
            <p:nvPr/>
          </p:nvSpPr>
          <p:spPr>
            <a:xfrm>
              <a:off x="8539299" y="4993150"/>
              <a:ext cx="495900" cy="888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4" name="Google Shape;2234;p23"/>
            <p:cNvGrpSpPr/>
            <p:nvPr/>
          </p:nvGrpSpPr>
          <p:grpSpPr>
            <a:xfrm flipH="1">
              <a:off x="8252175" y="3862881"/>
              <a:ext cx="783125" cy="1182650"/>
              <a:chOff x="11447475" y="-511450"/>
              <a:chExt cx="783125" cy="1182650"/>
            </a:xfrm>
          </p:grpSpPr>
          <p:sp>
            <p:nvSpPr>
              <p:cNvPr id="2235" name="Google Shape;2235;p23"/>
              <p:cNvSpPr/>
              <p:nvPr/>
            </p:nvSpPr>
            <p:spPr>
              <a:xfrm>
                <a:off x="11447475" y="561975"/>
                <a:ext cx="495450" cy="109225"/>
              </a:xfrm>
              <a:custGeom>
                <a:avLst/>
                <a:gdLst/>
                <a:ahLst/>
                <a:cxnLst/>
                <a:rect l="l" t="t" r="r" b="b"/>
                <a:pathLst>
                  <a:path w="19818" h="4369" extrusionOk="0">
                    <a:moveTo>
                      <a:pt x="10549" y="0"/>
                    </a:moveTo>
                    <a:lnTo>
                      <a:pt x="8950" y="107"/>
                    </a:lnTo>
                    <a:lnTo>
                      <a:pt x="7459" y="320"/>
                    </a:lnTo>
                    <a:lnTo>
                      <a:pt x="5967" y="746"/>
                    </a:lnTo>
                    <a:lnTo>
                      <a:pt x="4689" y="1279"/>
                    </a:lnTo>
                    <a:lnTo>
                      <a:pt x="3517" y="1811"/>
                    </a:lnTo>
                    <a:lnTo>
                      <a:pt x="2558" y="2451"/>
                    </a:lnTo>
                    <a:lnTo>
                      <a:pt x="1705" y="2983"/>
                    </a:lnTo>
                    <a:lnTo>
                      <a:pt x="427" y="3942"/>
                    </a:lnTo>
                    <a:lnTo>
                      <a:pt x="1" y="4368"/>
                    </a:lnTo>
                    <a:lnTo>
                      <a:pt x="19818" y="3942"/>
                    </a:lnTo>
                    <a:lnTo>
                      <a:pt x="18859" y="3090"/>
                    </a:lnTo>
                    <a:lnTo>
                      <a:pt x="17900" y="2451"/>
                    </a:lnTo>
                    <a:lnTo>
                      <a:pt x="16941" y="1811"/>
                    </a:lnTo>
                    <a:lnTo>
                      <a:pt x="15982" y="1385"/>
                    </a:lnTo>
                    <a:lnTo>
                      <a:pt x="15023" y="959"/>
                    </a:lnTo>
                    <a:lnTo>
                      <a:pt x="14065" y="639"/>
                    </a:lnTo>
                    <a:lnTo>
                      <a:pt x="13212" y="320"/>
                    </a:lnTo>
                    <a:lnTo>
                      <a:pt x="12253" y="107"/>
                    </a:lnTo>
                    <a:lnTo>
                      <a:pt x="10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11447475" y="-223800"/>
                <a:ext cx="239750" cy="788450"/>
              </a:xfrm>
              <a:custGeom>
                <a:avLst/>
                <a:gdLst/>
                <a:ahLst/>
                <a:cxnLst/>
                <a:rect l="l" t="t" r="r" b="b"/>
                <a:pathLst>
                  <a:path w="9590" h="31538" extrusionOk="0">
                    <a:moveTo>
                      <a:pt x="2025" y="1"/>
                    </a:moveTo>
                    <a:lnTo>
                      <a:pt x="1" y="1705"/>
                    </a:lnTo>
                    <a:lnTo>
                      <a:pt x="8631" y="31538"/>
                    </a:lnTo>
                    <a:lnTo>
                      <a:pt x="9590" y="31431"/>
                    </a:lnTo>
                    <a:lnTo>
                      <a:pt x="2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11498100" y="-223800"/>
                <a:ext cx="207775" cy="785800"/>
              </a:xfrm>
              <a:custGeom>
                <a:avLst/>
                <a:gdLst/>
                <a:ahLst/>
                <a:cxnLst/>
                <a:rect l="l" t="t" r="r" b="b"/>
                <a:pathLst>
                  <a:path w="8311" h="31432" extrusionOk="0">
                    <a:moveTo>
                      <a:pt x="0" y="1"/>
                    </a:moveTo>
                    <a:lnTo>
                      <a:pt x="7565" y="31431"/>
                    </a:lnTo>
                    <a:lnTo>
                      <a:pt x="8311" y="31325"/>
                    </a:lnTo>
                    <a:lnTo>
                      <a:pt x="1385" y="53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11519400" y="-452850"/>
                <a:ext cx="253075" cy="285025"/>
              </a:xfrm>
              <a:custGeom>
                <a:avLst/>
                <a:gdLst/>
                <a:ahLst/>
                <a:cxnLst/>
                <a:rect l="l" t="t" r="r" b="b"/>
                <a:pathLst>
                  <a:path w="10123" h="11401" extrusionOk="0">
                    <a:moveTo>
                      <a:pt x="8630" y="0"/>
                    </a:moveTo>
                    <a:lnTo>
                      <a:pt x="0" y="9482"/>
                    </a:lnTo>
                    <a:lnTo>
                      <a:pt x="533" y="11400"/>
                    </a:lnTo>
                    <a:lnTo>
                      <a:pt x="10122" y="1385"/>
                    </a:lnTo>
                    <a:lnTo>
                      <a:pt x="8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11532725" y="-418225"/>
                <a:ext cx="263700" cy="250400"/>
              </a:xfrm>
              <a:custGeom>
                <a:avLst/>
                <a:gdLst/>
                <a:ahLst/>
                <a:cxnLst/>
                <a:rect l="l" t="t" r="r" b="b"/>
                <a:pathLst>
                  <a:path w="10548" h="10016" extrusionOk="0">
                    <a:moveTo>
                      <a:pt x="9269" y="0"/>
                    </a:moveTo>
                    <a:lnTo>
                      <a:pt x="0" y="10015"/>
                    </a:lnTo>
                    <a:lnTo>
                      <a:pt x="426" y="10015"/>
                    </a:ln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11735150" y="-508800"/>
                <a:ext cx="495450" cy="471475"/>
              </a:xfrm>
              <a:custGeom>
                <a:avLst/>
                <a:gdLst/>
                <a:ahLst/>
                <a:cxnLst/>
                <a:rect l="l" t="t" r="r" b="b"/>
                <a:pathLst>
                  <a:path w="19818" h="18859" extrusionOk="0">
                    <a:moveTo>
                      <a:pt x="6180" y="1"/>
                    </a:moveTo>
                    <a:lnTo>
                      <a:pt x="5541" y="107"/>
                    </a:lnTo>
                    <a:lnTo>
                      <a:pt x="4795" y="214"/>
                    </a:lnTo>
                    <a:lnTo>
                      <a:pt x="4049" y="427"/>
                    </a:lnTo>
                    <a:lnTo>
                      <a:pt x="3410" y="746"/>
                    </a:lnTo>
                    <a:lnTo>
                      <a:pt x="2771" y="1173"/>
                    </a:lnTo>
                    <a:lnTo>
                      <a:pt x="2131" y="1599"/>
                    </a:lnTo>
                    <a:lnTo>
                      <a:pt x="1599" y="2238"/>
                    </a:lnTo>
                    <a:lnTo>
                      <a:pt x="1066" y="2877"/>
                    </a:lnTo>
                    <a:lnTo>
                      <a:pt x="640" y="3623"/>
                    </a:lnTo>
                    <a:lnTo>
                      <a:pt x="427" y="4262"/>
                    </a:lnTo>
                    <a:lnTo>
                      <a:pt x="214" y="4902"/>
                    </a:lnTo>
                    <a:lnTo>
                      <a:pt x="107" y="5647"/>
                    </a:lnTo>
                    <a:lnTo>
                      <a:pt x="0" y="6393"/>
                    </a:lnTo>
                    <a:lnTo>
                      <a:pt x="107" y="7032"/>
                    </a:lnTo>
                    <a:lnTo>
                      <a:pt x="214" y="7778"/>
                    </a:lnTo>
                    <a:lnTo>
                      <a:pt x="640" y="9163"/>
                    </a:lnTo>
                    <a:lnTo>
                      <a:pt x="1279" y="10548"/>
                    </a:lnTo>
                    <a:lnTo>
                      <a:pt x="2131" y="11933"/>
                    </a:lnTo>
                    <a:lnTo>
                      <a:pt x="3090" y="13105"/>
                    </a:lnTo>
                    <a:lnTo>
                      <a:pt x="4049" y="14384"/>
                    </a:lnTo>
                    <a:lnTo>
                      <a:pt x="5115" y="15449"/>
                    </a:lnTo>
                    <a:lnTo>
                      <a:pt x="7032" y="17261"/>
                    </a:lnTo>
                    <a:lnTo>
                      <a:pt x="8524" y="18433"/>
                    </a:lnTo>
                    <a:lnTo>
                      <a:pt x="9057" y="18859"/>
                    </a:lnTo>
                    <a:lnTo>
                      <a:pt x="11294" y="15769"/>
                    </a:lnTo>
                    <a:lnTo>
                      <a:pt x="13425" y="13212"/>
                    </a:lnTo>
                    <a:lnTo>
                      <a:pt x="15236" y="11188"/>
                    </a:lnTo>
                    <a:lnTo>
                      <a:pt x="16728" y="9483"/>
                    </a:lnTo>
                    <a:lnTo>
                      <a:pt x="18006" y="8311"/>
                    </a:lnTo>
                    <a:lnTo>
                      <a:pt x="18965" y="7565"/>
                    </a:lnTo>
                    <a:lnTo>
                      <a:pt x="19818" y="6926"/>
                    </a:lnTo>
                    <a:lnTo>
                      <a:pt x="19178" y="6500"/>
                    </a:lnTo>
                    <a:lnTo>
                      <a:pt x="17793" y="5221"/>
                    </a:lnTo>
                    <a:lnTo>
                      <a:pt x="15556" y="3623"/>
                    </a:lnTo>
                    <a:lnTo>
                      <a:pt x="14277" y="2771"/>
                    </a:lnTo>
                    <a:lnTo>
                      <a:pt x="12892" y="1918"/>
                    </a:lnTo>
                    <a:lnTo>
                      <a:pt x="11507" y="1279"/>
                    </a:lnTo>
                    <a:lnTo>
                      <a:pt x="10016" y="640"/>
                    </a:lnTo>
                    <a:lnTo>
                      <a:pt x="8417" y="214"/>
                    </a:lnTo>
                    <a:lnTo>
                      <a:pt x="6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11961550" y="-325007"/>
                <a:ext cx="253071" cy="285036"/>
              </a:xfrm>
              <a:custGeom>
                <a:avLst/>
                <a:gdLst/>
                <a:ahLst/>
                <a:cxnLst/>
                <a:rect l="l" t="t" r="r" b="b"/>
                <a:pathLst>
                  <a:path w="8844" h="10122" extrusionOk="0">
                    <a:moveTo>
                      <a:pt x="8843" y="0"/>
                    </a:moveTo>
                    <a:lnTo>
                      <a:pt x="7991" y="746"/>
                    </a:lnTo>
                    <a:lnTo>
                      <a:pt x="7032" y="1492"/>
                    </a:lnTo>
                    <a:lnTo>
                      <a:pt x="5434" y="3090"/>
                    </a:lnTo>
                    <a:lnTo>
                      <a:pt x="3836" y="4688"/>
                    </a:lnTo>
                    <a:lnTo>
                      <a:pt x="2557" y="6393"/>
                    </a:lnTo>
                    <a:lnTo>
                      <a:pt x="1492" y="7778"/>
                    </a:lnTo>
                    <a:lnTo>
                      <a:pt x="639" y="9056"/>
                    </a:lnTo>
                    <a:lnTo>
                      <a:pt x="0" y="10122"/>
                    </a:lnTo>
                    <a:lnTo>
                      <a:pt x="1705" y="8630"/>
                    </a:lnTo>
                    <a:lnTo>
                      <a:pt x="3303" y="7032"/>
                    </a:lnTo>
                    <a:lnTo>
                      <a:pt x="4901" y="5327"/>
                    </a:lnTo>
                    <a:lnTo>
                      <a:pt x="6180" y="3729"/>
                    </a:lnTo>
                    <a:lnTo>
                      <a:pt x="8098" y="1066"/>
                    </a:lnTo>
                    <a:lnTo>
                      <a:pt x="88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11716500" y="-511450"/>
                <a:ext cx="127875" cy="117200"/>
              </a:xfrm>
              <a:custGeom>
                <a:avLst/>
                <a:gdLst/>
                <a:ahLst/>
                <a:cxnLst/>
                <a:rect l="l" t="t" r="r" b="b"/>
                <a:pathLst>
                  <a:path w="5115" h="4688" extrusionOk="0">
                    <a:moveTo>
                      <a:pt x="2451" y="0"/>
                    </a:moveTo>
                    <a:lnTo>
                      <a:pt x="1599" y="107"/>
                    </a:lnTo>
                    <a:lnTo>
                      <a:pt x="960" y="320"/>
                    </a:lnTo>
                    <a:lnTo>
                      <a:pt x="640" y="533"/>
                    </a:lnTo>
                    <a:lnTo>
                      <a:pt x="320" y="852"/>
                    </a:lnTo>
                    <a:lnTo>
                      <a:pt x="214" y="1172"/>
                    </a:lnTo>
                    <a:lnTo>
                      <a:pt x="1" y="1492"/>
                    </a:lnTo>
                    <a:lnTo>
                      <a:pt x="1" y="2131"/>
                    </a:lnTo>
                    <a:lnTo>
                      <a:pt x="1" y="2770"/>
                    </a:lnTo>
                    <a:lnTo>
                      <a:pt x="214" y="3303"/>
                    </a:lnTo>
                    <a:lnTo>
                      <a:pt x="746" y="4262"/>
                    </a:lnTo>
                    <a:lnTo>
                      <a:pt x="1066" y="4688"/>
                    </a:lnTo>
                    <a:lnTo>
                      <a:pt x="3517" y="2024"/>
                    </a:lnTo>
                    <a:lnTo>
                      <a:pt x="5115" y="426"/>
                    </a:lnTo>
                    <a:lnTo>
                      <a:pt x="4582" y="213"/>
                    </a:lnTo>
                    <a:lnTo>
                      <a:pt x="3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11913600" y="-495475"/>
                <a:ext cx="133225" cy="53300"/>
              </a:xfrm>
              <a:custGeom>
                <a:avLst/>
                <a:gdLst/>
                <a:ahLst/>
                <a:cxnLst/>
                <a:rect l="l" t="t" r="r" b="b"/>
                <a:pathLst>
                  <a:path w="5329" h="2132" extrusionOk="0">
                    <a:moveTo>
                      <a:pt x="1" y="0"/>
                    </a:moveTo>
                    <a:lnTo>
                      <a:pt x="427" y="427"/>
                    </a:lnTo>
                    <a:lnTo>
                      <a:pt x="1066" y="746"/>
                    </a:lnTo>
                    <a:lnTo>
                      <a:pt x="1706" y="1279"/>
                    </a:lnTo>
                    <a:lnTo>
                      <a:pt x="2558" y="1705"/>
                    </a:lnTo>
                    <a:lnTo>
                      <a:pt x="3410" y="2025"/>
                    </a:lnTo>
                    <a:lnTo>
                      <a:pt x="4369" y="2131"/>
                    </a:lnTo>
                    <a:lnTo>
                      <a:pt x="4902" y="2131"/>
                    </a:lnTo>
                    <a:lnTo>
                      <a:pt x="5328" y="2025"/>
                    </a:lnTo>
                    <a:lnTo>
                      <a:pt x="4902" y="1705"/>
                    </a:lnTo>
                    <a:lnTo>
                      <a:pt x="3730" y="1066"/>
                    </a:lnTo>
                    <a:lnTo>
                      <a:pt x="2984" y="640"/>
                    </a:lnTo>
                    <a:lnTo>
                      <a:pt x="2025" y="320"/>
                    </a:lnTo>
                    <a:lnTo>
                      <a:pt x="1066" y="107"/>
                    </a:lnTo>
                    <a:lnTo>
                      <a:pt x="1"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11871000" y="-135900"/>
                <a:ext cx="87925" cy="69275"/>
              </a:xfrm>
              <a:custGeom>
                <a:avLst/>
                <a:gdLst/>
                <a:ahLst/>
                <a:cxnLst/>
                <a:rect l="l" t="t" r="r" b="b"/>
                <a:pathLst>
                  <a:path w="3517" h="2771" extrusionOk="0">
                    <a:moveTo>
                      <a:pt x="0" y="1"/>
                    </a:moveTo>
                    <a:lnTo>
                      <a:pt x="320" y="427"/>
                    </a:lnTo>
                    <a:lnTo>
                      <a:pt x="1066" y="1386"/>
                    </a:lnTo>
                    <a:lnTo>
                      <a:pt x="1598" y="1918"/>
                    </a:lnTo>
                    <a:lnTo>
                      <a:pt x="2131" y="2345"/>
                    </a:lnTo>
                    <a:lnTo>
                      <a:pt x="2877" y="2664"/>
                    </a:lnTo>
                    <a:lnTo>
                      <a:pt x="3516" y="2771"/>
                    </a:lnTo>
                    <a:lnTo>
                      <a:pt x="3303" y="2451"/>
                    </a:lnTo>
                    <a:lnTo>
                      <a:pt x="2557" y="1705"/>
                    </a:lnTo>
                    <a:lnTo>
                      <a:pt x="2025" y="1279"/>
                    </a:lnTo>
                    <a:lnTo>
                      <a:pt x="1492" y="747"/>
                    </a:lnTo>
                    <a:lnTo>
                      <a:pt x="746" y="320"/>
                    </a:lnTo>
                    <a:lnTo>
                      <a:pt x="0"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11471450" y="-178500"/>
                <a:ext cx="29325" cy="63950"/>
              </a:xfrm>
              <a:custGeom>
                <a:avLst/>
                <a:gdLst/>
                <a:ahLst/>
                <a:cxnLst/>
                <a:rect l="l" t="t" r="r" b="b"/>
                <a:pathLst>
                  <a:path w="1173" h="2558" extrusionOk="0">
                    <a:moveTo>
                      <a:pt x="320" y="0"/>
                    </a:moveTo>
                    <a:lnTo>
                      <a:pt x="214" y="320"/>
                    </a:lnTo>
                    <a:lnTo>
                      <a:pt x="107" y="639"/>
                    </a:lnTo>
                    <a:lnTo>
                      <a:pt x="1" y="959"/>
                    </a:lnTo>
                    <a:lnTo>
                      <a:pt x="1" y="1385"/>
                    </a:lnTo>
                    <a:lnTo>
                      <a:pt x="107" y="1811"/>
                    </a:lnTo>
                    <a:lnTo>
                      <a:pt x="533" y="2237"/>
                    </a:lnTo>
                    <a:lnTo>
                      <a:pt x="1066" y="2557"/>
                    </a:lnTo>
                    <a:lnTo>
                      <a:pt x="1173" y="2237"/>
                    </a:lnTo>
                    <a:lnTo>
                      <a:pt x="1173" y="1492"/>
                    </a:lnTo>
                    <a:lnTo>
                      <a:pt x="1173" y="1065"/>
                    </a:lnTo>
                    <a:lnTo>
                      <a:pt x="1066" y="639"/>
                    </a:lnTo>
                    <a:lnTo>
                      <a:pt x="746" y="320"/>
                    </a:lnTo>
                    <a:lnTo>
                      <a:pt x="320"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bg>
      <p:bgPr>
        <a:blipFill>
          <a:blip r:embed="rId2">
            <a:alphaModFix/>
          </a:blip>
          <a:stretch>
            <a:fillRect/>
          </a:stretch>
        </a:blipFill>
        <a:effectLst/>
      </p:bgPr>
    </p:bg>
    <p:spTree>
      <p:nvGrpSpPr>
        <p:cNvPr id="1" name="Shape 2246"/>
        <p:cNvGrpSpPr/>
        <p:nvPr/>
      </p:nvGrpSpPr>
      <p:grpSpPr>
        <a:xfrm>
          <a:off x="0" y="0"/>
          <a:ext cx="0" cy="0"/>
          <a:chOff x="0" y="0"/>
          <a:chExt cx="0" cy="0"/>
        </a:xfrm>
      </p:grpSpPr>
      <p:sp>
        <p:nvSpPr>
          <p:cNvPr id="2247" name="Google Shape;2247;p24"/>
          <p:cNvSpPr txBox="1">
            <a:spLocks noGrp="1"/>
          </p:cNvSpPr>
          <p:nvPr>
            <p:ph type="title" hasCustomPrompt="1"/>
          </p:nvPr>
        </p:nvSpPr>
        <p:spPr>
          <a:xfrm>
            <a:off x="2223600" y="657245"/>
            <a:ext cx="4696800" cy="7314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48" name="Google Shape;2248;p24"/>
          <p:cNvSpPr txBox="1">
            <a:spLocks noGrp="1"/>
          </p:cNvSpPr>
          <p:nvPr>
            <p:ph type="subTitle" idx="1"/>
          </p:nvPr>
        </p:nvSpPr>
        <p:spPr>
          <a:xfrm>
            <a:off x="2223600" y="1386169"/>
            <a:ext cx="4696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249" name="Google Shape;2249;p24"/>
          <p:cNvSpPr txBox="1">
            <a:spLocks noGrp="1"/>
          </p:cNvSpPr>
          <p:nvPr>
            <p:ph type="title" idx="2" hasCustomPrompt="1"/>
          </p:nvPr>
        </p:nvSpPr>
        <p:spPr>
          <a:xfrm>
            <a:off x="1641000" y="2017425"/>
            <a:ext cx="5862000" cy="7314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0" name="Google Shape;2250;p24"/>
          <p:cNvSpPr txBox="1">
            <a:spLocks noGrp="1"/>
          </p:cNvSpPr>
          <p:nvPr>
            <p:ph type="subTitle" idx="3"/>
          </p:nvPr>
        </p:nvSpPr>
        <p:spPr>
          <a:xfrm>
            <a:off x="2223600" y="2749160"/>
            <a:ext cx="4696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251" name="Google Shape;2251;p24"/>
          <p:cNvSpPr txBox="1">
            <a:spLocks noGrp="1"/>
          </p:cNvSpPr>
          <p:nvPr>
            <p:ph type="title" idx="4" hasCustomPrompt="1"/>
          </p:nvPr>
        </p:nvSpPr>
        <p:spPr>
          <a:xfrm>
            <a:off x="1830000" y="3377606"/>
            <a:ext cx="5484000" cy="7314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2" name="Google Shape;2252;p24"/>
          <p:cNvSpPr txBox="1">
            <a:spLocks noGrp="1"/>
          </p:cNvSpPr>
          <p:nvPr>
            <p:ph type="subTitle" idx="5"/>
          </p:nvPr>
        </p:nvSpPr>
        <p:spPr>
          <a:xfrm>
            <a:off x="1994250" y="4112150"/>
            <a:ext cx="5155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2253" name="Google Shape;2253;p24"/>
          <p:cNvGrpSpPr/>
          <p:nvPr/>
        </p:nvGrpSpPr>
        <p:grpSpPr>
          <a:xfrm flipH="1">
            <a:off x="8185199" y="2"/>
            <a:ext cx="689309" cy="1465781"/>
            <a:chOff x="289713" y="-850207"/>
            <a:chExt cx="847025" cy="1801157"/>
          </a:xfrm>
        </p:grpSpPr>
        <p:sp>
          <p:nvSpPr>
            <p:cNvPr id="2254" name="Google Shape;2254;p2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4"/>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4"/>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4"/>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4"/>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4"/>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24"/>
          <p:cNvGrpSpPr/>
          <p:nvPr/>
        </p:nvGrpSpPr>
        <p:grpSpPr>
          <a:xfrm flipH="1">
            <a:off x="7356092" y="0"/>
            <a:ext cx="689309" cy="773883"/>
            <a:chOff x="289713" y="0"/>
            <a:chExt cx="847025" cy="950950"/>
          </a:xfrm>
        </p:grpSpPr>
        <p:sp>
          <p:nvSpPr>
            <p:cNvPr id="2264" name="Google Shape;2264;p2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4"/>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4"/>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4"/>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4"/>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4"/>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3" name="Google Shape;2273;p24"/>
          <p:cNvGrpSpPr/>
          <p:nvPr/>
        </p:nvGrpSpPr>
        <p:grpSpPr>
          <a:xfrm>
            <a:off x="269492" y="2"/>
            <a:ext cx="689309" cy="1465781"/>
            <a:chOff x="289713" y="-850207"/>
            <a:chExt cx="847025" cy="1801157"/>
          </a:xfrm>
        </p:grpSpPr>
        <p:sp>
          <p:nvSpPr>
            <p:cNvPr id="2274" name="Google Shape;2274;p2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4"/>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4"/>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4"/>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4"/>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4"/>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24"/>
          <p:cNvGrpSpPr/>
          <p:nvPr/>
        </p:nvGrpSpPr>
        <p:grpSpPr>
          <a:xfrm>
            <a:off x="1098599" y="0"/>
            <a:ext cx="689309" cy="773883"/>
            <a:chOff x="289713" y="0"/>
            <a:chExt cx="847025" cy="950950"/>
          </a:xfrm>
        </p:grpSpPr>
        <p:sp>
          <p:nvSpPr>
            <p:cNvPr id="2284" name="Google Shape;2284;p2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4"/>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4"/>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4"/>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4"/>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4"/>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3" name="Google Shape;2293;p24"/>
          <p:cNvGrpSpPr/>
          <p:nvPr/>
        </p:nvGrpSpPr>
        <p:grpSpPr>
          <a:xfrm>
            <a:off x="8024124" y="1816670"/>
            <a:ext cx="804678" cy="932160"/>
            <a:chOff x="3335286" y="601670"/>
            <a:chExt cx="804678" cy="932160"/>
          </a:xfrm>
        </p:grpSpPr>
        <p:sp>
          <p:nvSpPr>
            <p:cNvPr id="2294" name="Google Shape;2294;p24"/>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4"/>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4"/>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4"/>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4"/>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4"/>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4"/>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4"/>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4"/>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4"/>
            <p:cNvSpPr/>
            <p:nvPr/>
          </p:nvSpPr>
          <p:spPr>
            <a:xfrm>
              <a:off x="3525012" y="781557"/>
              <a:ext cx="448128" cy="549516"/>
            </a:xfrm>
            <a:custGeom>
              <a:avLst/>
              <a:gdLst/>
              <a:ahLst/>
              <a:cxnLst/>
              <a:rect l="l" t="t" r="r" b="b"/>
              <a:pathLst>
                <a:path w="14597" h="17901" extrusionOk="0">
                  <a:moveTo>
                    <a:pt x="14597" y="1"/>
                  </a:moveTo>
                  <a:lnTo>
                    <a:pt x="0" y="214"/>
                  </a:lnTo>
                  <a:lnTo>
                    <a:pt x="533" y="17900"/>
                  </a:lnTo>
                  <a:lnTo>
                    <a:pt x="13212" y="17900"/>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4"/>
            <p:cNvSpPr/>
            <p:nvPr/>
          </p:nvSpPr>
          <p:spPr>
            <a:xfrm>
              <a:off x="3655855" y="987630"/>
              <a:ext cx="248609" cy="287820"/>
            </a:xfrm>
            <a:custGeom>
              <a:avLst/>
              <a:gdLst/>
              <a:ahLst/>
              <a:cxnLst/>
              <a:rect l="l" t="t" r="r" b="b"/>
              <a:pathLst>
                <a:path w="8098" h="9376" extrusionOk="0">
                  <a:moveTo>
                    <a:pt x="4368" y="0"/>
                  </a:moveTo>
                  <a:lnTo>
                    <a:pt x="0" y="2983"/>
                  </a:lnTo>
                  <a:lnTo>
                    <a:pt x="2131" y="9376"/>
                  </a:lnTo>
                  <a:lnTo>
                    <a:pt x="7032" y="9376"/>
                  </a:lnTo>
                  <a:lnTo>
                    <a:pt x="8097" y="4688"/>
                  </a:lnTo>
                  <a:lnTo>
                    <a:pt x="4368" y="0"/>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4"/>
            <p:cNvSpPr/>
            <p:nvPr/>
          </p:nvSpPr>
          <p:spPr>
            <a:xfrm>
              <a:off x="3668933" y="925467"/>
              <a:ext cx="62168" cy="88347"/>
            </a:xfrm>
            <a:custGeom>
              <a:avLst/>
              <a:gdLst/>
              <a:ahLst/>
              <a:cxnLst/>
              <a:rect l="l" t="t" r="r" b="b"/>
              <a:pathLst>
                <a:path w="2025" h="2878" extrusionOk="0">
                  <a:moveTo>
                    <a:pt x="1705" y="1"/>
                  </a:moveTo>
                  <a:lnTo>
                    <a:pt x="0" y="1386"/>
                  </a:lnTo>
                  <a:lnTo>
                    <a:pt x="0" y="2877"/>
                  </a:lnTo>
                  <a:lnTo>
                    <a:pt x="2025" y="2345"/>
                  </a:lnTo>
                  <a:lnTo>
                    <a:pt x="1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4"/>
            <p:cNvSpPr/>
            <p:nvPr/>
          </p:nvSpPr>
          <p:spPr>
            <a:xfrm>
              <a:off x="3744148" y="827358"/>
              <a:ext cx="160315" cy="160302"/>
            </a:xfrm>
            <a:custGeom>
              <a:avLst/>
              <a:gdLst/>
              <a:ahLst/>
              <a:cxnLst/>
              <a:rect l="l" t="t" r="r" b="b"/>
              <a:pathLst>
                <a:path w="5222" h="5222" extrusionOk="0">
                  <a:moveTo>
                    <a:pt x="5221" y="0"/>
                  </a:moveTo>
                  <a:lnTo>
                    <a:pt x="214" y="853"/>
                  </a:lnTo>
                  <a:lnTo>
                    <a:pt x="1" y="5221"/>
                  </a:lnTo>
                  <a:lnTo>
                    <a:pt x="1" y="5221"/>
                  </a:lnTo>
                  <a:lnTo>
                    <a:pt x="5221" y="4156"/>
                  </a:lnTo>
                  <a:lnTo>
                    <a:pt x="5221" y="0"/>
                  </a:lnTo>
                  <a:close/>
                </a:path>
              </a:pathLst>
            </a:custGeom>
            <a:solidFill>
              <a:srgbClr val="6B1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4"/>
            <p:cNvSpPr/>
            <p:nvPr/>
          </p:nvSpPr>
          <p:spPr>
            <a:xfrm>
              <a:off x="3610051" y="1030146"/>
              <a:ext cx="45835" cy="49085"/>
            </a:xfrm>
            <a:custGeom>
              <a:avLst/>
              <a:gdLst/>
              <a:ahLst/>
              <a:cxnLst/>
              <a:rect l="l" t="t" r="r" b="b"/>
              <a:pathLst>
                <a:path w="1493" h="1599" extrusionOk="0">
                  <a:moveTo>
                    <a:pt x="533" y="0"/>
                  </a:moveTo>
                  <a:lnTo>
                    <a:pt x="1" y="1172"/>
                  </a:lnTo>
                  <a:lnTo>
                    <a:pt x="533" y="1598"/>
                  </a:lnTo>
                  <a:lnTo>
                    <a:pt x="1492" y="320"/>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4"/>
            <p:cNvSpPr/>
            <p:nvPr/>
          </p:nvSpPr>
          <p:spPr>
            <a:xfrm>
              <a:off x="3547914" y="1079200"/>
              <a:ext cx="150491" cy="228973"/>
            </a:xfrm>
            <a:custGeom>
              <a:avLst/>
              <a:gdLst/>
              <a:ahLst/>
              <a:cxnLst/>
              <a:rect l="l" t="t" r="r" b="b"/>
              <a:pathLst>
                <a:path w="4902" h="7459" extrusionOk="0">
                  <a:moveTo>
                    <a:pt x="3197" y="0"/>
                  </a:moveTo>
                  <a:lnTo>
                    <a:pt x="0" y="6926"/>
                  </a:lnTo>
                  <a:lnTo>
                    <a:pt x="4582" y="7458"/>
                  </a:lnTo>
                  <a:lnTo>
                    <a:pt x="4901" y="4688"/>
                  </a:lnTo>
                  <a:lnTo>
                    <a:pt x="3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24"/>
          <p:cNvGrpSpPr/>
          <p:nvPr/>
        </p:nvGrpSpPr>
        <p:grpSpPr>
          <a:xfrm>
            <a:off x="400262" y="2017415"/>
            <a:ext cx="719608" cy="1180749"/>
            <a:chOff x="2458449" y="383490"/>
            <a:chExt cx="719608" cy="1180749"/>
          </a:xfrm>
        </p:grpSpPr>
        <p:sp>
          <p:nvSpPr>
            <p:cNvPr id="2310" name="Google Shape;2310;p24"/>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4"/>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4"/>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4"/>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4"/>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4"/>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4"/>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4"/>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4"/>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4"/>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4"/>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4"/>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4"/>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4"/>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4"/>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4"/>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4"/>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4"/>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4"/>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4"/>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4"/>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4"/>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4"/>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4"/>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4"/>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4"/>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4"/>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4"/>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4"/>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4"/>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4"/>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4"/>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4"/>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8_1">
    <p:bg>
      <p:bgPr>
        <a:blipFill>
          <a:blip r:embed="rId2">
            <a:alphaModFix/>
          </a:blip>
          <a:stretch>
            <a:fillRect/>
          </a:stretch>
        </a:blipFill>
        <a:effectLst/>
      </p:bgPr>
    </p:bg>
    <p:spTree>
      <p:nvGrpSpPr>
        <p:cNvPr id="1" name="Shape 2344"/>
        <p:cNvGrpSpPr/>
        <p:nvPr/>
      </p:nvGrpSpPr>
      <p:grpSpPr>
        <a:xfrm>
          <a:off x="0" y="0"/>
          <a:ext cx="0" cy="0"/>
          <a:chOff x="0" y="0"/>
          <a:chExt cx="0" cy="0"/>
        </a:xfrm>
      </p:grpSpPr>
      <p:sp>
        <p:nvSpPr>
          <p:cNvPr id="2345" name="Google Shape;2345;p25"/>
          <p:cNvSpPr txBox="1">
            <a:spLocks noGrp="1"/>
          </p:cNvSpPr>
          <p:nvPr>
            <p:ph type="title"/>
          </p:nvPr>
        </p:nvSpPr>
        <p:spPr>
          <a:xfrm>
            <a:off x="720000" y="3028131"/>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46" name="Google Shape;2346;p25"/>
          <p:cNvSpPr txBox="1">
            <a:spLocks noGrp="1"/>
          </p:cNvSpPr>
          <p:nvPr>
            <p:ph type="subTitle" idx="1"/>
          </p:nvPr>
        </p:nvSpPr>
        <p:spPr>
          <a:xfrm>
            <a:off x="720000" y="3391248"/>
            <a:ext cx="2305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7" name="Google Shape;2347;p25"/>
          <p:cNvSpPr txBox="1">
            <a:spLocks noGrp="1"/>
          </p:cNvSpPr>
          <p:nvPr>
            <p:ph type="title" idx="2"/>
          </p:nvPr>
        </p:nvSpPr>
        <p:spPr>
          <a:xfrm>
            <a:off x="3419269" y="3028131"/>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48" name="Google Shape;2348;p25"/>
          <p:cNvSpPr txBox="1">
            <a:spLocks noGrp="1"/>
          </p:cNvSpPr>
          <p:nvPr>
            <p:ph type="subTitle" idx="3"/>
          </p:nvPr>
        </p:nvSpPr>
        <p:spPr>
          <a:xfrm>
            <a:off x="3419271" y="3391248"/>
            <a:ext cx="2305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5"/>
          <p:cNvSpPr txBox="1">
            <a:spLocks noGrp="1"/>
          </p:cNvSpPr>
          <p:nvPr>
            <p:ph type="title" idx="4"/>
          </p:nvPr>
        </p:nvSpPr>
        <p:spPr>
          <a:xfrm>
            <a:off x="6118545" y="3028131"/>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latin typeface="Nunito"/>
                <a:ea typeface="Nunito"/>
                <a:cs typeface="Nunito"/>
                <a:sym typeface="Nunito"/>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0" name="Google Shape;2350;p25"/>
          <p:cNvSpPr txBox="1">
            <a:spLocks noGrp="1"/>
          </p:cNvSpPr>
          <p:nvPr>
            <p:ph type="subTitle" idx="5"/>
          </p:nvPr>
        </p:nvSpPr>
        <p:spPr>
          <a:xfrm>
            <a:off x="6118549" y="3391248"/>
            <a:ext cx="2305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1" name="Google Shape;2351;p25"/>
          <p:cNvSpPr txBox="1">
            <a:spLocks noGrp="1"/>
          </p:cNvSpPr>
          <p:nvPr>
            <p:ph type="title" idx="6" hasCustomPrompt="1"/>
          </p:nvPr>
        </p:nvSpPr>
        <p:spPr>
          <a:xfrm>
            <a:off x="1411350" y="1945636"/>
            <a:ext cx="9228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2" name="Google Shape;2352;p25"/>
          <p:cNvSpPr txBox="1">
            <a:spLocks noGrp="1"/>
          </p:cNvSpPr>
          <p:nvPr>
            <p:ph type="title" idx="7" hasCustomPrompt="1"/>
          </p:nvPr>
        </p:nvSpPr>
        <p:spPr>
          <a:xfrm>
            <a:off x="4110625" y="1945636"/>
            <a:ext cx="9228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3" name="Google Shape;2353;p25"/>
          <p:cNvSpPr txBox="1">
            <a:spLocks noGrp="1"/>
          </p:cNvSpPr>
          <p:nvPr>
            <p:ph type="title" idx="8" hasCustomPrompt="1"/>
          </p:nvPr>
        </p:nvSpPr>
        <p:spPr>
          <a:xfrm>
            <a:off x="6809850" y="1945636"/>
            <a:ext cx="9228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4" name="Google Shape;2354;p25"/>
          <p:cNvSpPr txBox="1">
            <a:spLocks noGrp="1"/>
          </p:cNvSpPr>
          <p:nvPr>
            <p:ph type="title" idx="9"/>
          </p:nvPr>
        </p:nvSpPr>
        <p:spPr>
          <a:xfrm>
            <a:off x="720000" y="457200"/>
            <a:ext cx="7704000" cy="4572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355" name="Google Shape;2355;p25"/>
          <p:cNvGrpSpPr/>
          <p:nvPr/>
        </p:nvGrpSpPr>
        <p:grpSpPr>
          <a:xfrm>
            <a:off x="7732653" y="276634"/>
            <a:ext cx="1591871" cy="525727"/>
            <a:chOff x="583503" y="585996"/>
            <a:chExt cx="1591871" cy="525727"/>
          </a:xfrm>
        </p:grpSpPr>
        <p:sp>
          <p:nvSpPr>
            <p:cNvPr id="2356" name="Google Shape;2356;p25"/>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5"/>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5"/>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5"/>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5"/>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5"/>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5"/>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5"/>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5"/>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5"/>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5"/>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5"/>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5"/>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5"/>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5"/>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5"/>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5"/>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5"/>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5"/>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5"/>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5"/>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5"/>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5"/>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5"/>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5"/>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5"/>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2" name="Google Shape;2382;p25"/>
          <p:cNvGrpSpPr/>
          <p:nvPr/>
        </p:nvGrpSpPr>
        <p:grpSpPr>
          <a:xfrm>
            <a:off x="8220287" y="974040"/>
            <a:ext cx="719608" cy="1180749"/>
            <a:chOff x="2458449" y="383490"/>
            <a:chExt cx="719608" cy="1180749"/>
          </a:xfrm>
        </p:grpSpPr>
        <p:sp>
          <p:nvSpPr>
            <p:cNvPr id="2383" name="Google Shape;2383;p25"/>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5"/>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5"/>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5"/>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5"/>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5"/>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5"/>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5"/>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5"/>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5"/>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5"/>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5"/>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5"/>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5"/>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5"/>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5"/>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5"/>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5"/>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5"/>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5"/>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5"/>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5"/>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5"/>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5"/>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5"/>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5"/>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5"/>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5"/>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5"/>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5"/>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5"/>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5"/>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5"/>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5"/>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7" name="Google Shape;2417;p25"/>
          <p:cNvGrpSpPr/>
          <p:nvPr/>
        </p:nvGrpSpPr>
        <p:grpSpPr>
          <a:xfrm flipH="1">
            <a:off x="8451713" y="2874064"/>
            <a:ext cx="984524" cy="2106122"/>
            <a:chOff x="-2306975" y="-1486200"/>
            <a:chExt cx="1429125" cy="3057225"/>
          </a:xfrm>
        </p:grpSpPr>
        <p:sp>
          <p:nvSpPr>
            <p:cNvPr id="2418" name="Google Shape;2418;p25"/>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25"/>
            <p:cNvGrpSpPr/>
            <p:nvPr/>
          </p:nvGrpSpPr>
          <p:grpSpPr>
            <a:xfrm>
              <a:off x="-2306975" y="-1486200"/>
              <a:ext cx="1429125" cy="3004725"/>
              <a:chOff x="-2306975" y="-1486200"/>
              <a:chExt cx="1429125" cy="3004725"/>
            </a:xfrm>
          </p:grpSpPr>
          <p:sp>
            <p:nvSpPr>
              <p:cNvPr id="2420" name="Google Shape;2420;p25"/>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5"/>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5"/>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5"/>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5"/>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5"/>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5"/>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5"/>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5"/>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5"/>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5"/>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5"/>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5"/>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5"/>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5"/>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5"/>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5"/>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5"/>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5"/>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5"/>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5"/>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5"/>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5"/>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5"/>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5"/>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5"/>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5"/>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5"/>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5"/>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5"/>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5"/>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5"/>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5"/>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5"/>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5"/>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5"/>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5"/>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5"/>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5"/>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5"/>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5"/>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5"/>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5"/>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5"/>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5"/>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5"/>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5"/>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5"/>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5"/>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5"/>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0" name="Google Shape;2470;p25"/>
          <p:cNvGrpSpPr/>
          <p:nvPr/>
        </p:nvGrpSpPr>
        <p:grpSpPr>
          <a:xfrm>
            <a:off x="368571" y="0"/>
            <a:ext cx="689309" cy="773883"/>
            <a:chOff x="289713" y="0"/>
            <a:chExt cx="847025" cy="950950"/>
          </a:xfrm>
        </p:grpSpPr>
        <p:sp>
          <p:nvSpPr>
            <p:cNvPr id="2471" name="Google Shape;2471;p25"/>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5"/>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5"/>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5"/>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5"/>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5"/>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5"/>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5"/>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5"/>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
    <p:bg>
      <p:bgPr>
        <a:blipFill>
          <a:blip r:embed="rId2">
            <a:alphaModFix/>
          </a:blip>
          <a:stretch>
            <a:fillRect/>
          </a:stretch>
        </a:blipFill>
        <a:effectLst/>
      </p:bgPr>
    </p:bg>
    <p:spTree>
      <p:nvGrpSpPr>
        <p:cNvPr id="1" name="Shape 2480"/>
        <p:cNvGrpSpPr/>
        <p:nvPr/>
      </p:nvGrpSpPr>
      <p:grpSpPr>
        <a:xfrm>
          <a:off x="0" y="0"/>
          <a:ext cx="0" cy="0"/>
          <a:chOff x="0" y="0"/>
          <a:chExt cx="0" cy="0"/>
        </a:xfrm>
      </p:grpSpPr>
      <p:sp>
        <p:nvSpPr>
          <p:cNvPr id="2481" name="Google Shape;2481;p26"/>
          <p:cNvSpPr txBox="1">
            <a:spLocks noGrp="1"/>
          </p:cNvSpPr>
          <p:nvPr>
            <p:ph type="title"/>
          </p:nvPr>
        </p:nvSpPr>
        <p:spPr>
          <a:xfrm>
            <a:off x="2424600" y="554837"/>
            <a:ext cx="4294800" cy="873000"/>
          </a:xfrm>
          <a:prstGeom prst="rect">
            <a:avLst/>
          </a:prstGeom>
          <a:effectLst>
            <a:outerShdw dist="47625" dir="5280000" algn="bl" rotWithShape="0">
              <a:srgbClr val="000000">
                <a:alpha val="39000"/>
              </a:srgbClr>
            </a:outerShdw>
          </a:effectLst>
        </p:spPr>
        <p:txBody>
          <a:bodyPr spcFirstLastPara="1" wrap="square" lIns="91425" tIns="91425" rIns="91425" bIns="91425" anchor="ctr" anchorCtr="0">
            <a:noAutofit/>
          </a:bodyPr>
          <a:lstStyle>
            <a:lvl1pPr lvl="0" rtl="0">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82" name="Google Shape;2482;p26"/>
          <p:cNvSpPr txBox="1">
            <a:spLocks noGrp="1"/>
          </p:cNvSpPr>
          <p:nvPr>
            <p:ph type="subTitle" idx="1"/>
          </p:nvPr>
        </p:nvSpPr>
        <p:spPr>
          <a:xfrm>
            <a:off x="2854650" y="1585550"/>
            <a:ext cx="34347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3" name="Google Shape;2483;p26"/>
          <p:cNvSpPr txBox="1"/>
          <p:nvPr/>
        </p:nvSpPr>
        <p:spPr>
          <a:xfrm>
            <a:off x="1765050" y="3411050"/>
            <a:ext cx="5613900" cy="548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a:solidFill>
                  <a:schemeClr val="lt1"/>
                </a:solidFill>
                <a:latin typeface="Nunito"/>
                <a:ea typeface="Nunito"/>
                <a:cs typeface="Nunito"/>
                <a:sym typeface="Nunito"/>
              </a:rPr>
              <a:t>CREDITS: This presentation template was created by </a:t>
            </a:r>
            <a:r>
              <a:rPr lang="en" b="1">
                <a:solidFill>
                  <a:schemeClr val="lt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Slidesgo</a:t>
            </a:r>
            <a:r>
              <a:rPr lang="en">
                <a:solidFill>
                  <a:schemeClr val="lt1"/>
                </a:solidFill>
                <a:latin typeface="Nunito"/>
                <a:ea typeface="Nunito"/>
                <a:cs typeface="Nunito"/>
                <a:sym typeface="Nunito"/>
              </a:rPr>
              <a:t>, including icons by </a:t>
            </a:r>
            <a:r>
              <a:rPr lang="en" b="1">
                <a:solidFill>
                  <a:schemeClr val="lt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Flaticon</a:t>
            </a:r>
            <a:r>
              <a:rPr lang="en">
                <a:solidFill>
                  <a:schemeClr val="lt1"/>
                </a:solidFill>
                <a:latin typeface="Nunito"/>
                <a:ea typeface="Nunito"/>
                <a:cs typeface="Nunito"/>
                <a:sym typeface="Nunito"/>
              </a:rPr>
              <a:t>, infographics &amp; images by </a:t>
            </a:r>
            <a:r>
              <a:rPr lang="en" b="1">
                <a:solidFill>
                  <a:schemeClr val="lt1"/>
                </a:solidFill>
                <a:uFill>
                  <a:noFill/>
                </a:uFill>
                <a:latin typeface="Nunito"/>
                <a:ea typeface="Nunito"/>
                <a:cs typeface="Nunito"/>
                <a:sym typeface="Nunito"/>
                <a:hlinkClick r:id="rId5">
                  <a:extLst>
                    <a:ext uri="{A12FA001-AC4F-418D-AE19-62706E023703}">
                      <ahyp:hlinkClr xmlns:ahyp="http://schemas.microsoft.com/office/drawing/2018/hyperlinkcolor" val="tx"/>
                    </a:ext>
                  </a:extLst>
                </a:hlinkClick>
              </a:rPr>
              <a:t>Freepik</a:t>
            </a:r>
            <a:endParaRPr b="1">
              <a:solidFill>
                <a:schemeClr val="lt1"/>
              </a:solidFill>
              <a:latin typeface="Nunito"/>
              <a:ea typeface="Nunito"/>
              <a:cs typeface="Nunito"/>
              <a:sym typeface="Nunito"/>
            </a:endParaRPr>
          </a:p>
        </p:txBody>
      </p:sp>
      <p:grpSp>
        <p:nvGrpSpPr>
          <p:cNvPr id="2484" name="Google Shape;2484;p26"/>
          <p:cNvGrpSpPr/>
          <p:nvPr/>
        </p:nvGrpSpPr>
        <p:grpSpPr>
          <a:xfrm>
            <a:off x="7255764" y="0"/>
            <a:ext cx="689309" cy="773883"/>
            <a:chOff x="289713" y="0"/>
            <a:chExt cx="847025" cy="950950"/>
          </a:xfrm>
        </p:grpSpPr>
        <p:sp>
          <p:nvSpPr>
            <p:cNvPr id="2485" name="Google Shape;2485;p2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6"/>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6"/>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6"/>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6"/>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6"/>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4" name="Google Shape;2494;p26"/>
          <p:cNvGrpSpPr/>
          <p:nvPr/>
        </p:nvGrpSpPr>
        <p:grpSpPr>
          <a:xfrm>
            <a:off x="8165933" y="2"/>
            <a:ext cx="689309" cy="1465781"/>
            <a:chOff x="289713" y="-850207"/>
            <a:chExt cx="847025" cy="1801157"/>
          </a:xfrm>
        </p:grpSpPr>
        <p:sp>
          <p:nvSpPr>
            <p:cNvPr id="2495" name="Google Shape;2495;p2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6"/>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6"/>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6"/>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6"/>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6"/>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4" name="Google Shape;2504;p26"/>
          <p:cNvGrpSpPr/>
          <p:nvPr/>
        </p:nvGrpSpPr>
        <p:grpSpPr>
          <a:xfrm>
            <a:off x="288758" y="2"/>
            <a:ext cx="689309" cy="1465781"/>
            <a:chOff x="289713" y="-850207"/>
            <a:chExt cx="847025" cy="1801157"/>
          </a:xfrm>
        </p:grpSpPr>
        <p:sp>
          <p:nvSpPr>
            <p:cNvPr id="2505" name="Google Shape;2505;p2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6"/>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6"/>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6"/>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6"/>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6"/>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 name="Google Shape;2514;p26"/>
          <p:cNvGrpSpPr/>
          <p:nvPr/>
        </p:nvGrpSpPr>
        <p:grpSpPr>
          <a:xfrm>
            <a:off x="1269833" y="2"/>
            <a:ext cx="689309" cy="1465781"/>
            <a:chOff x="289713" y="-850207"/>
            <a:chExt cx="847025" cy="1801157"/>
          </a:xfrm>
        </p:grpSpPr>
        <p:sp>
          <p:nvSpPr>
            <p:cNvPr id="2515" name="Google Shape;2515;p2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6"/>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6"/>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6"/>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6"/>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6"/>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6"/>
          <p:cNvGrpSpPr/>
          <p:nvPr/>
        </p:nvGrpSpPr>
        <p:grpSpPr>
          <a:xfrm>
            <a:off x="7222428" y="1856084"/>
            <a:ext cx="1591871" cy="525727"/>
            <a:chOff x="583503" y="585996"/>
            <a:chExt cx="1591871" cy="525727"/>
          </a:xfrm>
        </p:grpSpPr>
        <p:sp>
          <p:nvSpPr>
            <p:cNvPr id="2525" name="Google Shape;2525;p26"/>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6"/>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6"/>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6"/>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6"/>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6"/>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6"/>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6"/>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1" name="Google Shape;2551;p26"/>
          <p:cNvGrpSpPr/>
          <p:nvPr/>
        </p:nvGrpSpPr>
        <p:grpSpPr>
          <a:xfrm>
            <a:off x="314537" y="1812240"/>
            <a:ext cx="719608" cy="1180749"/>
            <a:chOff x="2458449" y="383490"/>
            <a:chExt cx="719608" cy="1180749"/>
          </a:xfrm>
        </p:grpSpPr>
        <p:sp>
          <p:nvSpPr>
            <p:cNvPr id="2552" name="Google Shape;2552;p26"/>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6" name="Google Shape;2586;p26"/>
          <p:cNvGrpSpPr/>
          <p:nvPr/>
        </p:nvGrpSpPr>
        <p:grpSpPr>
          <a:xfrm>
            <a:off x="7850126" y="2919239"/>
            <a:ext cx="984524" cy="2106122"/>
            <a:chOff x="-2306975" y="-1486200"/>
            <a:chExt cx="1429125" cy="3057225"/>
          </a:xfrm>
        </p:grpSpPr>
        <p:sp>
          <p:nvSpPr>
            <p:cNvPr id="2587" name="Google Shape;2587;p26"/>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8" name="Google Shape;2588;p26"/>
            <p:cNvGrpSpPr/>
            <p:nvPr/>
          </p:nvGrpSpPr>
          <p:grpSpPr>
            <a:xfrm>
              <a:off x="-2306975" y="-1486200"/>
              <a:ext cx="1429125" cy="3004725"/>
              <a:chOff x="-2306975" y="-1486200"/>
              <a:chExt cx="1429125" cy="3004725"/>
            </a:xfrm>
          </p:grpSpPr>
          <p:sp>
            <p:nvSpPr>
              <p:cNvPr id="2589" name="Google Shape;2589;p26"/>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6"/>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6"/>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39" name="Google Shape;2639;p26"/>
          <p:cNvGrpSpPr/>
          <p:nvPr/>
        </p:nvGrpSpPr>
        <p:grpSpPr>
          <a:xfrm>
            <a:off x="1034247" y="3309769"/>
            <a:ext cx="389725" cy="458724"/>
            <a:chOff x="5591925" y="2896100"/>
            <a:chExt cx="511450" cy="602000"/>
          </a:xfrm>
        </p:grpSpPr>
        <p:sp>
          <p:nvSpPr>
            <p:cNvPr id="2640" name="Google Shape;2640;p26"/>
            <p:cNvSpPr/>
            <p:nvPr/>
          </p:nvSpPr>
          <p:spPr>
            <a:xfrm>
              <a:off x="5642550" y="2981325"/>
              <a:ext cx="399550" cy="516775"/>
            </a:xfrm>
            <a:custGeom>
              <a:avLst/>
              <a:gdLst/>
              <a:ahLst/>
              <a:cxnLst/>
              <a:rect l="l" t="t" r="r" b="b"/>
              <a:pathLst>
                <a:path w="15982" h="20671" extrusionOk="0">
                  <a:moveTo>
                    <a:pt x="2664" y="20244"/>
                  </a:moveTo>
                  <a:lnTo>
                    <a:pt x="0" y="1"/>
                  </a:lnTo>
                  <a:lnTo>
                    <a:pt x="15982" y="1"/>
                  </a:lnTo>
                  <a:lnTo>
                    <a:pt x="14383" y="20670"/>
                  </a:lnTo>
                  <a:lnTo>
                    <a:pt x="2664" y="202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5642550" y="2981325"/>
              <a:ext cx="399550" cy="516775"/>
            </a:xfrm>
            <a:custGeom>
              <a:avLst/>
              <a:gdLst/>
              <a:ahLst/>
              <a:cxnLst/>
              <a:rect l="l" t="t" r="r" b="b"/>
              <a:pathLst>
                <a:path w="15982" h="20671" fill="none" extrusionOk="0">
                  <a:moveTo>
                    <a:pt x="2664" y="20244"/>
                  </a:moveTo>
                  <a:lnTo>
                    <a:pt x="0" y="1"/>
                  </a:lnTo>
                  <a:lnTo>
                    <a:pt x="15982" y="1"/>
                  </a:lnTo>
                  <a:lnTo>
                    <a:pt x="14383" y="20670"/>
                  </a:lnTo>
                  <a:lnTo>
                    <a:pt x="2664" y="20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5591925" y="2896100"/>
              <a:ext cx="511450" cy="114550"/>
            </a:xfrm>
            <a:custGeom>
              <a:avLst/>
              <a:gdLst/>
              <a:ahLst/>
              <a:cxnLst/>
              <a:rect l="l" t="t" r="r" b="b"/>
              <a:pathLst>
                <a:path w="20458" h="4582" extrusionOk="0">
                  <a:moveTo>
                    <a:pt x="2025" y="0"/>
                  </a:moveTo>
                  <a:lnTo>
                    <a:pt x="1705" y="2877"/>
                  </a:lnTo>
                  <a:lnTo>
                    <a:pt x="1" y="2877"/>
                  </a:lnTo>
                  <a:lnTo>
                    <a:pt x="853" y="4582"/>
                  </a:lnTo>
                  <a:lnTo>
                    <a:pt x="19818" y="4582"/>
                  </a:lnTo>
                  <a:lnTo>
                    <a:pt x="20457" y="2344"/>
                  </a:lnTo>
                  <a:lnTo>
                    <a:pt x="18965" y="2344"/>
                  </a:lnTo>
                  <a:lnTo>
                    <a:pt x="18965" y="746"/>
                  </a:lnTo>
                  <a:lnTo>
                    <a:pt x="20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5591925" y="2896100"/>
              <a:ext cx="511450" cy="114550"/>
            </a:xfrm>
            <a:custGeom>
              <a:avLst/>
              <a:gdLst/>
              <a:ahLst/>
              <a:cxnLst/>
              <a:rect l="l" t="t" r="r" b="b"/>
              <a:pathLst>
                <a:path w="20458" h="4582" fill="none" extrusionOk="0">
                  <a:moveTo>
                    <a:pt x="853" y="4582"/>
                  </a:moveTo>
                  <a:lnTo>
                    <a:pt x="19818" y="4582"/>
                  </a:lnTo>
                  <a:lnTo>
                    <a:pt x="20457" y="2344"/>
                  </a:lnTo>
                  <a:lnTo>
                    <a:pt x="18965" y="2344"/>
                  </a:lnTo>
                  <a:lnTo>
                    <a:pt x="18965" y="746"/>
                  </a:lnTo>
                  <a:lnTo>
                    <a:pt x="2025" y="0"/>
                  </a:lnTo>
                  <a:lnTo>
                    <a:pt x="1705" y="2877"/>
                  </a:lnTo>
                  <a:lnTo>
                    <a:pt x="1" y="2877"/>
                  </a:lnTo>
                  <a:lnTo>
                    <a:pt x="853" y="45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5650525" y="3055900"/>
              <a:ext cx="25" cy="25"/>
            </a:xfrm>
            <a:custGeom>
              <a:avLst/>
              <a:gdLst/>
              <a:ahLst/>
              <a:cxnLst/>
              <a:rect l="l" t="t" r="r" b="b"/>
              <a:pathLst>
                <a:path w="1" h="1" extrusionOk="0">
                  <a:moveTo>
                    <a:pt x="1" y="1"/>
                  </a:moveTo>
                  <a:lnTo>
                    <a:pt x="1" y="1"/>
                  </a:lnTo>
                  <a:lnTo>
                    <a:pt x="1" y="1"/>
                  </a:lnTo>
                  <a:lnTo>
                    <a:pt x="1" y="1"/>
                  </a:lnTo>
                  <a:close/>
                </a:path>
              </a:pathLst>
            </a:custGeom>
            <a:solidFill>
              <a:srgbClr val="EEB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5650525" y="3055900"/>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5647875" y="3010625"/>
              <a:ext cx="391575" cy="45300"/>
            </a:xfrm>
            <a:custGeom>
              <a:avLst/>
              <a:gdLst/>
              <a:ahLst/>
              <a:cxnLst/>
              <a:rect l="l" t="t" r="r" b="b"/>
              <a:pathLst>
                <a:path w="15663" h="1812" extrusionOk="0">
                  <a:moveTo>
                    <a:pt x="0" y="1"/>
                  </a:moveTo>
                  <a:lnTo>
                    <a:pt x="107" y="1812"/>
                  </a:lnTo>
                  <a:lnTo>
                    <a:pt x="852" y="1705"/>
                  </a:lnTo>
                  <a:lnTo>
                    <a:pt x="2877" y="1386"/>
                  </a:lnTo>
                  <a:lnTo>
                    <a:pt x="5860" y="1066"/>
                  </a:lnTo>
                  <a:lnTo>
                    <a:pt x="7671" y="960"/>
                  </a:lnTo>
                  <a:lnTo>
                    <a:pt x="9589" y="960"/>
                  </a:lnTo>
                  <a:lnTo>
                    <a:pt x="12466" y="1066"/>
                  </a:lnTo>
                  <a:lnTo>
                    <a:pt x="15555" y="1386"/>
                  </a:lnTo>
                  <a:lnTo>
                    <a:pt x="156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6"/>
            <p:cNvSpPr/>
            <p:nvPr/>
          </p:nvSpPr>
          <p:spPr>
            <a:xfrm>
              <a:off x="5647875" y="3010625"/>
              <a:ext cx="391575" cy="45300"/>
            </a:xfrm>
            <a:custGeom>
              <a:avLst/>
              <a:gdLst/>
              <a:ahLst/>
              <a:cxnLst/>
              <a:rect l="l" t="t" r="r" b="b"/>
              <a:pathLst>
                <a:path w="15663" h="1812" fill="none" extrusionOk="0">
                  <a:moveTo>
                    <a:pt x="15662" y="1"/>
                  </a:moveTo>
                  <a:lnTo>
                    <a:pt x="0" y="1"/>
                  </a:lnTo>
                  <a:lnTo>
                    <a:pt x="107" y="1812"/>
                  </a:lnTo>
                  <a:lnTo>
                    <a:pt x="107" y="1812"/>
                  </a:lnTo>
                  <a:lnTo>
                    <a:pt x="107" y="1812"/>
                  </a:lnTo>
                  <a:lnTo>
                    <a:pt x="852" y="1705"/>
                  </a:lnTo>
                  <a:lnTo>
                    <a:pt x="2877" y="1386"/>
                  </a:lnTo>
                  <a:lnTo>
                    <a:pt x="5860" y="1066"/>
                  </a:lnTo>
                  <a:lnTo>
                    <a:pt x="7671" y="960"/>
                  </a:lnTo>
                  <a:lnTo>
                    <a:pt x="9589" y="960"/>
                  </a:lnTo>
                  <a:lnTo>
                    <a:pt x="9589" y="960"/>
                  </a:lnTo>
                  <a:lnTo>
                    <a:pt x="12466" y="1066"/>
                  </a:lnTo>
                  <a:lnTo>
                    <a:pt x="15555" y="1386"/>
                  </a:lnTo>
                  <a:lnTo>
                    <a:pt x="15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6"/>
            <p:cNvSpPr/>
            <p:nvPr/>
          </p:nvSpPr>
          <p:spPr>
            <a:xfrm>
              <a:off x="5679825" y="2968025"/>
              <a:ext cx="47975" cy="42625"/>
            </a:xfrm>
            <a:custGeom>
              <a:avLst/>
              <a:gdLst/>
              <a:ahLst/>
              <a:cxnLst/>
              <a:rect l="l" t="t" r="r" b="b"/>
              <a:pathLst>
                <a:path w="1919" h="1705" extrusionOk="0">
                  <a:moveTo>
                    <a:pt x="1" y="0"/>
                  </a:moveTo>
                  <a:lnTo>
                    <a:pt x="1" y="1705"/>
                  </a:lnTo>
                  <a:lnTo>
                    <a:pt x="1918" y="1705"/>
                  </a:lnTo>
                  <a:lnTo>
                    <a:pt x="191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6"/>
            <p:cNvSpPr/>
            <p:nvPr/>
          </p:nvSpPr>
          <p:spPr>
            <a:xfrm>
              <a:off x="5679825" y="2968025"/>
              <a:ext cx="47975" cy="42625"/>
            </a:xfrm>
            <a:custGeom>
              <a:avLst/>
              <a:gdLst/>
              <a:ahLst/>
              <a:cxnLst/>
              <a:rect l="l" t="t" r="r" b="b"/>
              <a:pathLst>
                <a:path w="1919" h="1705" fill="none" extrusionOk="0">
                  <a:moveTo>
                    <a:pt x="1918" y="0"/>
                  </a:moveTo>
                  <a:lnTo>
                    <a:pt x="1" y="0"/>
                  </a:lnTo>
                  <a:lnTo>
                    <a:pt x="1" y="1705"/>
                  </a:lnTo>
                  <a:lnTo>
                    <a:pt x="1918" y="1705"/>
                  </a:lnTo>
                  <a:lnTo>
                    <a:pt x="1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6"/>
            <p:cNvSpPr/>
            <p:nvPr/>
          </p:nvSpPr>
          <p:spPr>
            <a:xfrm>
              <a:off x="5719775" y="2898750"/>
              <a:ext cx="55975" cy="61300"/>
            </a:xfrm>
            <a:custGeom>
              <a:avLst/>
              <a:gdLst/>
              <a:ahLst/>
              <a:cxnLst/>
              <a:rect l="l" t="t" r="r" b="b"/>
              <a:pathLst>
                <a:path w="2239" h="2452" extrusionOk="0">
                  <a:moveTo>
                    <a:pt x="320" y="1"/>
                  </a:moveTo>
                  <a:lnTo>
                    <a:pt x="1" y="2451"/>
                  </a:lnTo>
                  <a:lnTo>
                    <a:pt x="2025" y="2451"/>
                  </a:lnTo>
                  <a:lnTo>
                    <a:pt x="2238" y="107"/>
                  </a:lnTo>
                  <a:lnTo>
                    <a:pt x="32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6"/>
            <p:cNvSpPr/>
            <p:nvPr/>
          </p:nvSpPr>
          <p:spPr>
            <a:xfrm>
              <a:off x="5719775" y="2898750"/>
              <a:ext cx="55975" cy="61300"/>
            </a:xfrm>
            <a:custGeom>
              <a:avLst/>
              <a:gdLst/>
              <a:ahLst/>
              <a:cxnLst/>
              <a:rect l="l" t="t" r="r" b="b"/>
              <a:pathLst>
                <a:path w="2239" h="2452" fill="none" extrusionOk="0">
                  <a:moveTo>
                    <a:pt x="320" y="1"/>
                  </a:moveTo>
                  <a:lnTo>
                    <a:pt x="1" y="2451"/>
                  </a:lnTo>
                  <a:lnTo>
                    <a:pt x="2025" y="2451"/>
                  </a:lnTo>
                  <a:lnTo>
                    <a:pt x="2238" y="107"/>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6"/>
            <p:cNvSpPr/>
            <p:nvPr/>
          </p:nvSpPr>
          <p:spPr>
            <a:xfrm>
              <a:off x="5781050" y="3130500"/>
              <a:ext cx="149175" cy="191800"/>
            </a:xfrm>
            <a:custGeom>
              <a:avLst/>
              <a:gdLst/>
              <a:ahLst/>
              <a:cxnLst/>
              <a:rect l="l" t="t" r="r" b="b"/>
              <a:pathLst>
                <a:path w="5967" h="7672" extrusionOk="0">
                  <a:moveTo>
                    <a:pt x="2025" y="0"/>
                  </a:moveTo>
                  <a:lnTo>
                    <a:pt x="1172" y="746"/>
                  </a:lnTo>
                  <a:lnTo>
                    <a:pt x="640" y="1492"/>
                  </a:lnTo>
                  <a:lnTo>
                    <a:pt x="213" y="2131"/>
                  </a:lnTo>
                  <a:lnTo>
                    <a:pt x="0" y="2877"/>
                  </a:lnTo>
                  <a:lnTo>
                    <a:pt x="0" y="3516"/>
                  </a:lnTo>
                  <a:lnTo>
                    <a:pt x="0" y="4155"/>
                  </a:lnTo>
                  <a:lnTo>
                    <a:pt x="213" y="4795"/>
                  </a:lnTo>
                  <a:lnTo>
                    <a:pt x="426" y="5327"/>
                  </a:lnTo>
                  <a:lnTo>
                    <a:pt x="1066" y="6286"/>
                  </a:lnTo>
                  <a:lnTo>
                    <a:pt x="1812" y="7032"/>
                  </a:lnTo>
                  <a:lnTo>
                    <a:pt x="2557" y="7671"/>
                  </a:lnTo>
                  <a:lnTo>
                    <a:pt x="3836" y="6926"/>
                  </a:lnTo>
                  <a:lnTo>
                    <a:pt x="4795" y="6180"/>
                  </a:lnTo>
                  <a:lnTo>
                    <a:pt x="5434" y="5434"/>
                  </a:lnTo>
                  <a:lnTo>
                    <a:pt x="5754" y="4688"/>
                  </a:lnTo>
                  <a:lnTo>
                    <a:pt x="5967" y="4049"/>
                  </a:lnTo>
                  <a:lnTo>
                    <a:pt x="5860" y="3410"/>
                  </a:lnTo>
                  <a:lnTo>
                    <a:pt x="5647" y="2770"/>
                  </a:lnTo>
                  <a:lnTo>
                    <a:pt x="5221" y="2238"/>
                  </a:lnTo>
                  <a:lnTo>
                    <a:pt x="4795" y="1705"/>
                  </a:lnTo>
                  <a:lnTo>
                    <a:pt x="4262" y="1279"/>
                  </a:lnTo>
                  <a:lnTo>
                    <a:pt x="3197" y="639"/>
                  </a:lnTo>
                  <a:lnTo>
                    <a:pt x="2344" y="213"/>
                  </a:lnTo>
                  <a:lnTo>
                    <a:pt x="2025" y="0"/>
                  </a:lnTo>
                  <a:lnTo>
                    <a:pt x="1918" y="746"/>
                  </a:lnTo>
                  <a:lnTo>
                    <a:pt x="1918" y="1385"/>
                  </a:lnTo>
                  <a:lnTo>
                    <a:pt x="2025" y="1918"/>
                  </a:lnTo>
                  <a:lnTo>
                    <a:pt x="2344" y="2344"/>
                  </a:lnTo>
                  <a:lnTo>
                    <a:pt x="2877" y="3197"/>
                  </a:lnTo>
                  <a:lnTo>
                    <a:pt x="3303" y="3729"/>
                  </a:lnTo>
                  <a:lnTo>
                    <a:pt x="3623" y="4368"/>
                  </a:lnTo>
                  <a:lnTo>
                    <a:pt x="3729" y="5008"/>
                  </a:lnTo>
                  <a:lnTo>
                    <a:pt x="3729" y="5540"/>
                  </a:lnTo>
                  <a:lnTo>
                    <a:pt x="3623" y="6073"/>
                  </a:lnTo>
                  <a:lnTo>
                    <a:pt x="3410" y="6606"/>
                  </a:lnTo>
                  <a:lnTo>
                    <a:pt x="2877" y="7352"/>
                  </a:lnTo>
                  <a:lnTo>
                    <a:pt x="2984" y="6926"/>
                  </a:lnTo>
                  <a:lnTo>
                    <a:pt x="3197" y="6499"/>
                  </a:lnTo>
                  <a:lnTo>
                    <a:pt x="3197" y="5967"/>
                  </a:lnTo>
                  <a:lnTo>
                    <a:pt x="3197" y="5327"/>
                  </a:lnTo>
                  <a:lnTo>
                    <a:pt x="2984" y="4582"/>
                  </a:lnTo>
                  <a:lnTo>
                    <a:pt x="2557" y="3836"/>
                  </a:lnTo>
                  <a:lnTo>
                    <a:pt x="2131" y="3090"/>
                  </a:lnTo>
                  <a:lnTo>
                    <a:pt x="1812" y="2451"/>
                  </a:lnTo>
                  <a:lnTo>
                    <a:pt x="1705" y="1811"/>
                  </a:lnTo>
                  <a:lnTo>
                    <a:pt x="1705" y="1172"/>
                  </a:lnTo>
                  <a:lnTo>
                    <a:pt x="1812" y="746"/>
                  </a:lnTo>
                  <a:lnTo>
                    <a:pt x="1812" y="426"/>
                  </a:lnTo>
                  <a:lnTo>
                    <a:pt x="2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6"/>
            <p:cNvSpPr/>
            <p:nvPr/>
          </p:nvSpPr>
          <p:spPr>
            <a:xfrm>
              <a:off x="5591925" y="2954700"/>
              <a:ext cx="474150" cy="13350"/>
            </a:xfrm>
            <a:custGeom>
              <a:avLst/>
              <a:gdLst/>
              <a:ahLst/>
              <a:cxnLst/>
              <a:rect l="l" t="t" r="r" b="b"/>
              <a:pathLst>
                <a:path w="18966" h="534" extrusionOk="0">
                  <a:moveTo>
                    <a:pt x="1705" y="0"/>
                  </a:moveTo>
                  <a:lnTo>
                    <a:pt x="1" y="533"/>
                  </a:lnTo>
                  <a:lnTo>
                    <a:pt x="189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4" name="Google Shape;2654;p26"/>
          <p:cNvGrpSpPr/>
          <p:nvPr/>
        </p:nvGrpSpPr>
        <p:grpSpPr>
          <a:xfrm flipH="1">
            <a:off x="152400" y="3758975"/>
            <a:ext cx="1641025" cy="1309900"/>
            <a:chOff x="8060675" y="3682775"/>
            <a:chExt cx="1641025" cy="1309900"/>
          </a:xfrm>
        </p:grpSpPr>
        <p:sp>
          <p:nvSpPr>
            <p:cNvPr id="2655" name="Google Shape;2655;p26"/>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6" name="Google Shape;2656;p26"/>
            <p:cNvGrpSpPr/>
            <p:nvPr/>
          </p:nvGrpSpPr>
          <p:grpSpPr>
            <a:xfrm flipH="1">
              <a:off x="8215400" y="3682775"/>
              <a:ext cx="1486300" cy="1222600"/>
              <a:chOff x="756775" y="2990550"/>
              <a:chExt cx="1486300" cy="1222600"/>
            </a:xfrm>
          </p:grpSpPr>
          <p:sp>
            <p:nvSpPr>
              <p:cNvPr id="2657" name="Google Shape;2657;p26"/>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6"/>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6"/>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6"/>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6"/>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6"/>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6"/>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6"/>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6"/>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6"/>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6"/>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6"/>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6"/>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6"/>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6"/>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6"/>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6"/>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6"/>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6"/>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6"/>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6"/>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6"/>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6"/>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6"/>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6"/>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6"/>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6"/>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6"/>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6"/>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6"/>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6"/>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6"/>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2689"/>
        <p:cNvGrpSpPr/>
        <p:nvPr/>
      </p:nvGrpSpPr>
      <p:grpSpPr>
        <a:xfrm>
          <a:off x="0" y="0"/>
          <a:ext cx="0" cy="0"/>
          <a:chOff x="0" y="0"/>
          <a:chExt cx="0" cy="0"/>
        </a:xfrm>
      </p:grpSpPr>
      <p:grpSp>
        <p:nvGrpSpPr>
          <p:cNvPr id="2690" name="Google Shape;2690;p27"/>
          <p:cNvGrpSpPr/>
          <p:nvPr/>
        </p:nvGrpSpPr>
        <p:grpSpPr>
          <a:xfrm>
            <a:off x="3736808" y="2"/>
            <a:ext cx="689309" cy="1465781"/>
            <a:chOff x="289713" y="-850207"/>
            <a:chExt cx="847025" cy="1801157"/>
          </a:xfrm>
        </p:grpSpPr>
        <p:sp>
          <p:nvSpPr>
            <p:cNvPr id="2691" name="Google Shape;2691;p2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0" name="Google Shape;2700;p27"/>
          <p:cNvGrpSpPr/>
          <p:nvPr/>
        </p:nvGrpSpPr>
        <p:grpSpPr>
          <a:xfrm>
            <a:off x="4717883" y="2"/>
            <a:ext cx="689309" cy="1465781"/>
            <a:chOff x="289713" y="-850207"/>
            <a:chExt cx="847025" cy="1801157"/>
          </a:xfrm>
        </p:grpSpPr>
        <p:sp>
          <p:nvSpPr>
            <p:cNvPr id="2701" name="Google Shape;2701;p2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0" name="Google Shape;2710;p27"/>
          <p:cNvGrpSpPr/>
          <p:nvPr/>
        </p:nvGrpSpPr>
        <p:grpSpPr>
          <a:xfrm>
            <a:off x="7850126" y="2919239"/>
            <a:ext cx="984524" cy="2106122"/>
            <a:chOff x="-2306975" y="-1486200"/>
            <a:chExt cx="1429125" cy="3057225"/>
          </a:xfrm>
        </p:grpSpPr>
        <p:sp>
          <p:nvSpPr>
            <p:cNvPr id="2711" name="Google Shape;2711;p27"/>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2" name="Google Shape;2712;p27"/>
            <p:cNvGrpSpPr/>
            <p:nvPr/>
          </p:nvGrpSpPr>
          <p:grpSpPr>
            <a:xfrm>
              <a:off x="-2306975" y="-1486200"/>
              <a:ext cx="1429125" cy="3004725"/>
              <a:chOff x="-2306975" y="-1486200"/>
              <a:chExt cx="1429125" cy="3004725"/>
            </a:xfrm>
          </p:grpSpPr>
          <p:sp>
            <p:nvSpPr>
              <p:cNvPr id="2713" name="Google Shape;2713;p27"/>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7"/>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7"/>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7"/>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7"/>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7"/>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7"/>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7"/>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3" name="Google Shape;2763;p27"/>
          <p:cNvGrpSpPr/>
          <p:nvPr/>
        </p:nvGrpSpPr>
        <p:grpSpPr>
          <a:xfrm>
            <a:off x="1034247" y="3309769"/>
            <a:ext cx="389725" cy="458724"/>
            <a:chOff x="5591925" y="2896100"/>
            <a:chExt cx="511450" cy="602000"/>
          </a:xfrm>
        </p:grpSpPr>
        <p:sp>
          <p:nvSpPr>
            <p:cNvPr id="2764" name="Google Shape;2764;p27"/>
            <p:cNvSpPr/>
            <p:nvPr/>
          </p:nvSpPr>
          <p:spPr>
            <a:xfrm>
              <a:off x="5642550" y="2981325"/>
              <a:ext cx="399550" cy="516775"/>
            </a:xfrm>
            <a:custGeom>
              <a:avLst/>
              <a:gdLst/>
              <a:ahLst/>
              <a:cxnLst/>
              <a:rect l="l" t="t" r="r" b="b"/>
              <a:pathLst>
                <a:path w="15982" h="20671" extrusionOk="0">
                  <a:moveTo>
                    <a:pt x="2664" y="20244"/>
                  </a:moveTo>
                  <a:lnTo>
                    <a:pt x="0" y="1"/>
                  </a:lnTo>
                  <a:lnTo>
                    <a:pt x="15982" y="1"/>
                  </a:lnTo>
                  <a:lnTo>
                    <a:pt x="14383" y="20670"/>
                  </a:lnTo>
                  <a:lnTo>
                    <a:pt x="2664" y="202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5642550" y="2981325"/>
              <a:ext cx="399550" cy="516775"/>
            </a:xfrm>
            <a:custGeom>
              <a:avLst/>
              <a:gdLst/>
              <a:ahLst/>
              <a:cxnLst/>
              <a:rect l="l" t="t" r="r" b="b"/>
              <a:pathLst>
                <a:path w="15982" h="20671" fill="none" extrusionOk="0">
                  <a:moveTo>
                    <a:pt x="2664" y="20244"/>
                  </a:moveTo>
                  <a:lnTo>
                    <a:pt x="0" y="1"/>
                  </a:lnTo>
                  <a:lnTo>
                    <a:pt x="15982" y="1"/>
                  </a:lnTo>
                  <a:lnTo>
                    <a:pt x="14383" y="20670"/>
                  </a:lnTo>
                  <a:lnTo>
                    <a:pt x="2664" y="20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5591925" y="2896100"/>
              <a:ext cx="511450" cy="114550"/>
            </a:xfrm>
            <a:custGeom>
              <a:avLst/>
              <a:gdLst/>
              <a:ahLst/>
              <a:cxnLst/>
              <a:rect l="l" t="t" r="r" b="b"/>
              <a:pathLst>
                <a:path w="20458" h="4582" extrusionOk="0">
                  <a:moveTo>
                    <a:pt x="2025" y="0"/>
                  </a:moveTo>
                  <a:lnTo>
                    <a:pt x="1705" y="2877"/>
                  </a:lnTo>
                  <a:lnTo>
                    <a:pt x="1" y="2877"/>
                  </a:lnTo>
                  <a:lnTo>
                    <a:pt x="853" y="4582"/>
                  </a:lnTo>
                  <a:lnTo>
                    <a:pt x="19818" y="4582"/>
                  </a:lnTo>
                  <a:lnTo>
                    <a:pt x="20457" y="2344"/>
                  </a:lnTo>
                  <a:lnTo>
                    <a:pt x="18965" y="2344"/>
                  </a:lnTo>
                  <a:lnTo>
                    <a:pt x="18965" y="746"/>
                  </a:lnTo>
                  <a:lnTo>
                    <a:pt x="20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5591925" y="2896100"/>
              <a:ext cx="511450" cy="114550"/>
            </a:xfrm>
            <a:custGeom>
              <a:avLst/>
              <a:gdLst/>
              <a:ahLst/>
              <a:cxnLst/>
              <a:rect l="l" t="t" r="r" b="b"/>
              <a:pathLst>
                <a:path w="20458" h="4582" fill="none" extrusionOk="0">
                  <a:moveTo>
                    <a:pt x="853" y="4582"/>
                  </a:moveTo>
                  <a:lnTo>
                    <a:pt x="19818" y="4582"/>
                  </a:lnTo>
                  <a:lnTo>
                    <a:pt x="20457" y="2344"/>
                  </a:lnTo>
                  <a:lnTo>
                    <a:pt x="18965" y="2344"/>
                  </a:lnTo>
                  <a:lnTo>
                    <a:pt x="18965" y="746"/>
                  </a:lnTo>
                  <a:lnTo>
                    <a:pt x="2025" y="0"/>
                  </a:lnTo>
                  <a:lnTo>
                    <a:pt x="1705" y="2877"/>
                  </a:lnTo>
                  <a:lnTo>
                    <a:pt x="1" y="2877"/>
                  </a:lnTo>
                  <a:lnTo>
                    <a:pt x="853" y="45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5650525" y="3055900"/>
              <a:ext cx="25" cy="25"/>
            </a:xfrm>
            <a:custGeom>
              <a:avLst/>
              <a:gdLst/>
              <a:ahLst/>
              <a:cxnLst/>
              <a:rect l="l" t="t" r="r" b="b"/>
              <a:pathLst>
                <a:path w="1" h="1" extrusionOk="0">
                  <a:moveTo>
                    <a:pt x="1" y="1"/>
                  </a:moveTo>
                  <a:lnTo>
                    <a:pt x="1" y="1"/>
                  </a:lnTo>
                  <a:lnTo>
                    <a:pt x="1" y="1"/>
                  </a:lnTo>
                  <a:lnTo>
                    <a:pt x="1" y="1"/>
                  </a:lnTo>
                  <a:close/>
                </a:path>
              </a:pathLst>
            </a:custGeom>
            <a:solidFill>
              <a:srgbClr val="EEB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5650525" y="3055900"/>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5647875" y="3010625"/>
              <a:ext cx="391575" cy="45300"/>
            </a:xfrm>
            <a:custGeom>
              <a:avLst/>
              <a:gdLst/>
              <a:ahLst/>
              <a:cxnLst/>
              <a:rect l="l" t="t" r="r" b="b"/>
              <a:pathLst>
                <a:path w="15663" h="1812" extrusionOk="0">
                  <a:moveTo>
                    <a:pt x="0" y="1"/>
                  </a:moveTo>
                  <a:lnTo>
                    <a:pt x="107" y="1812"/>
                  </a:lnTo>
                  <a:lnTo>
                    <a:pt x="852" y="1705"/>
                  </a:lnTo>
                  <a:lnTo>
                    <a:pt x="2877" y="1386"/>
                  </a:lnTo>
                  <a:lnTo>
                    <a:pt x="5860" y="1066"/>
                  </a:lnTo>
                  <a:lnTo>
                    <a:pt x="7671" y="960"/>
                  </a:lnTo>
                  <a:lnTo>
                    <a:pt x="9589" y="960"/>
                  </a:lnTo>
                  <a:lnTo>
                    <a:pt x="12466" y="1066"/>
                  </a:lnTo>
                  <a:lnTo>
                    <a:pt x="15555" y="1386"/>
                  </a:lnTo>
                  <a:lnTo>
                    <a:pt x="156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5647875" y="3010625"/>
              <a:ext cx="391575" cy="45300"/>
            </a:xfrm>
            <a:custGeom>
              <a:avLst/>
              <a:gdLst/>
              <a:ahLst/>
              <a:cxnLst/>
              <a:rect l="l" t="t" r="r" b="b"/>
              <a:pathLst>
                <a:path w="15663" h="1812" fill="none" extrusionOk="0">
                  <a:moveTo>
                    <a:pt x="15662" y="1"/>
                  </a:moveTo>
                  <a:lnTo>
                    <a:pt x="0" y="1"/>
                  </a:lnTo>
                  <a:lnTo>
                    <a:pt x="107" y="1812"/>
                  </a:lnTo>
                  <a:lnTo>
                    <a:pt x="107" y="1812"/>
                  </a:lnTo>
                  <a:lnTo>
                    <a:pt x="107" y="1812"/>
                  </a:lnTo>
                  <a:lnTo>
                    <a:pt x="852" y="1705"/>
                  </a:lnTo>
                  <a:lnTo>
                    <a:pt x="2877" y="1386"/>
                  </a:lnTo>
                  <a:lnTo>
                    <a:pt x="5860" y="1066"/>
                  </a:lnTo>
                  <a:lnTo>
                    <a:pt x="7671" y="960"/>
                  </a:lnTo>
                  <a:lnTo>
                    <a:pt x="9589" y="960"/>
                  </a:lnTo>
                  <a:lnTo>
                    <a:pt x="9589" y="960"/>
                  </a:lnTo>
                  <a:lnTo>
                    <a:pt x="12466" y="1066"/>
                  </a:lnTo>
                  <a:lnTo>
                    <a:pt x="15555" y="1386"/>
                  </a:lnTo>
                  <a:lnTo>
                    <a:pt x="15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5679825" y="2968025"/>
              <a:ext cx="47975" cy="42625"/>
            </a:xfrm>
            <a:custGeom>
              <a:avLst/>
              <a:gdLst/>
              <a:ahLst/>
              <a:cxnLst/>
              <a:rect l="l" t="t" r="r" b="b"/>
              <a:pathLst>
                <a:path w="1919" h="1705" extrusionOk="0">
                  <a:moveTo>
                    <a:pt x="1" y="0"/>
                  </a:moveTo>
                  <a:lnTo>
                    <a:pt x="1" y="1705"/>
                  </a:lnTo>
                  <a:lnTo>
                    <a:pt x="1918" y="1705"/>
                  </a:lnTo>
                  <a:lnTo>
                    <a:pt x="191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5679825" y="2968025"/>
              <a:ext cx="47975" cy="42625"/>
            </a:xfrm>
            <a:custGeom>
              <a:avLst/>
              <a:gdLst/>
              <a:ahLst/>
              <a:cxnLst/>
              <a:rect l="l" t="t" r="r" b="b"/>
              <a:pathLst>
                <a:path w="1919" h="1705" fill="none" extrusionOk="0">
                  <a:moveTo>
                    <a:pt x="1918" y="0"/>
                  </a:moveTo>
                  <a:lnTo>
                    <a:pt x="1" y="0"/>
                  </a:lnTo>
                  <a:lnTo>
                    <a:pt x="1" y="1705"/>
                  </a:lnTo>
                  <a:lnTo>
                    <a:pt x="1918" y="1705"/>
                  </a:lnTo>
                  <a:lnTo>
                    <a:pt x="1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5719775" y="2898750"/>
              <a:ext cx="55975" cy="61300"/>
            </a:xfrm>
            <a:custGeom>
              <a:avLst/>
              <a:gdLst/>
              <a:ahLst/>
              <a:cxnLst/>
              <a:rect l="l" t="t" r="r" b="b"/>
              <a:pathLst>
                <a:path w="2239" h="2452" extrusionOk="0">
                  <a:moveTo>
                    <a:pt x="320" y="1"/>
                  </a:moveTo>
                  <a:lnTo>
                    <a:pt x="1" y="2451"/>
                  </a:lnTo>
                  <a:lnTo>
                    <a:pt x="2025" y="2451"/>
                  </a:lnTo>
                  <a:lnTo>
                    <a:pt x="2238" y="107"/>
                  </a:lnTo>
                  <a:lnTo>
                    <a:pt x="32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5719775" y="2898750"/>
              <a:ext cx="55975" cy="61300"/>
            </a:xfrm>
            <a:custGeom>
              <a:avLst/>
              <a:gdLst/>
              <a:ahLst/>
              <a:cxnLst/>
              <a:rect l="l" t="t" r="r" b="b"/>
              <a:pathLst>
                <a:path w="2239" h="2452" fill="none" extrusionOk="0">
                  <a:moveTo>
                    <a:pt x="320" y="1"/>
                  </a:moveTo>
                  <a:lnTo>
                    <a:pt x="1" y="2451"/>
                  </a:lnTo>
                  <a:lnTo>
                    <a:pt x="2025" y="2451"/>
                  </a:lnTo>
                  <a:lnTo>
                    <a:pt x="2238" y="107"/>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5781050" y="3130500"/>
              <a:ext cx="149175" cy="191800"/>
            </a:xfrm>
            <a:custGeom>
              <a:avLst/>
              <a:gdLst/>
              <a:ahLst/>
              <a:cxnLst/>
              <a:rect l="l" t="t" r="r" b="b"/>
              <a:pathLst>
                <a:path w="5967" h="7672" extrusionOk="0">
                  <a:moveTo>
                    <a:pt x="2025" y="0"/>
                  </a:moveTo>
                  <a:lnTo>
                    <a:pt x="1172" y="746"/>
                  </a:lnTo>
                  <a:lnTo>
                    <a:pt x="640" y="1492"/>
                  </a:lnTo>
                  <a:lnTo>
                    <a:pt x="213" y="2131"/>
                  </a:lnTo>
                  <a:lnTo>
                    <a:pt x="0" y="2877"/>
                  </a:lnTo>
                  <a:lnTo>
                    <a:pt x="0" y="3516"/>
                  </a:lnTo>
                  <a:lnTo>
                    <a:pt x="0" y="4155"/>
                  </a:lnTo>
                  <a:lnTo>
                    <a:pt x="213" y="4795"/>
                  </a:lnTo>
                  <a:lnTo>
                    <a:pt x="426" y="5327"/>
                  </a:lnTo>
                  <a:lnTo>
                    <a:pt x="1066" y="6286"/>
                  </a:lnTo>
                  <a:lnTo>
                    <a:pt x="1812" y="7032"/>
                  </a:lnTo>
                  <a:lnTo>
                    <a:pt x="2557" y="7671"/>
                  </a:lnTo>
                  <a:lnTo>
                    <a:pt x="3836" y="6926"/>
                  </a:lnTo>
                  <a:lnTo>
                    <a:pt x="4795" y="6180"/>
                  </a:lnTo>
                  <a:lnTo>
                    <a:pt x="5434" y="5434"/>
                  </a:lnTo>
                  <a:lnTo>
                    <a:pt x="5754" y="4688"/>
                  </a:lnTo>
                  <a:lnTo>
                    <a:pt x="5967" y="4049"/>
                  </a:lnTo>
                  <a:lnTo>
                    <a:pt x="5860" y="3410"/>
                  </a:lnTo>
                  <a:lnTo>
                    <a:pt x="5647" y="2770"/>
                  </a:lnTo>
                  <a:lnTo>
                    <a:pt x="5221" y="2238"/>
                  </a:lnTo>
                  <a:lnTo>
                    <a:pt x="4795" y="1705"/>
                  </a:lnTo>
                  <a:lnTo>
                    <a:pt x="4262" y="1279"/>
                  </a:lnTo>
                  <a:lnTo>
                    <a:pt x="3197" y="639"/>
                  </a:lnTo>
                  <a:lnTo>
                    <a:pt x="2344" y="213"/>
                  </a:lnTo>
                  <a:lnTo>
                    <a:pt x="2025" y="0"/>
                  </a:lnTo>
                  <a:lnTo>
                    <a:pt x="1918" y="746"/>
                  </a:lnTo>
                  <a:lnTo>
                    <a:pt x="1918" y="1385"/>
                  </a:lnTo>
                  <a:lnTo>
                    <a:pt x="2025" y="1918"/>
                  </a:lnTo>
                  <a:lnTo>
                    <a:pt x="2344" y="2344"/>
                  </a:lnTo>
                  <a:lnTo>
                    <a:pt x="2877" y="3197"/>
                  </a:lnTo>
                  <a:lnTo>
                    <a:pt x="3303" y="3729"/>
                  </a:lnTo>
                  <a:lnTo>
                    <a:pt x="3623" y="4368"/>
                  </a:lnTo>
                  <a:lnTo>
                    <a:pt x="3729" y="5008"/>
                  </a:lnTo>
                  <a:lnTo>
                    <a:pt x="3729" y="5540"/>
                  </a:lnTo>
                  <a:lnTo>
                    <a:pt x="3623" y="6073"/>
                  </a:lnTo>
                  <a:lnTo>
                    <a:pt x="3410" y="6606"/>
                  </a:lnTo>
                  <a:lnTo>
                    <a:pt x="2877" y="7352"/>
                  </a:lnTo>
                  <a:lnTo>
                    <a:pt x="2984" y="6926"/>
                  </a:lnTo>
                  <a:lnTo>
                    <a:pt x="3197" y="6499"/>
                  </a:lnTo>
                  <a:lnTo>
                    <a:pt x="3197" y="5967"/>
                  </a:lnTo>
                  <a:lnTo>
                    <a:pt x="3197" y="5327"/>
                  </a:lnTo>
                  <a:lnTo>
                    <a:pt x="2984" y="4582"/>
                  </a:lnTo>
                  <a:lnTo>
                    <a:pt x="2557" y="3836"/>
                  </a:lnTo>
                  <a:lnTo>
                    <a:pt x="2131" y="3090"/>
                  </a:lnTo>
                  <a:lnTo>
                    <a:pt x="1812" y="2451"/>
                  </a:lnTo>
                  <a:lnTo>
                    <a:pt x="1705" y="1811"/>
                  </a:lnTo>
                  <a:lnTo>
                    <a:pt x="1705" y="1172"/>
                  </a:lnTo>
                  <a:lnTo>
                    <a:pt x="1812" y="746"/>
                  </a:lnTo>
                  <a:lnTo>
                    <a:pt x="1812" y="426"/>
                  </a:lnTo>
                  <a:lnTo>
                    <a:pt x="2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5591925" y="2954700"/>
              <a:ext cx="474150" cy="13350"/>
            </a:xfrm>
            <a:custGeom>
              <a:avLst/>
              <a:gdLst/>
              <a:ahLst/>
              <a:cxnLst/>
              <a:rect l="l" t="t" r="r" b="b"/>
              <a:pathLst>
                <a:path w="18966" h="534" extrusionOk="0">
                  <a:moveTo>
                    <a:pt x="1705" y="0"/>
                  </a:moveTo>
                  <a:lnTo>
                    <a:pt x="1" y="533"/>
                  </a:lnTo>
                  <a:lnTo>
                    <a:pt x="189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8" name="Google Shape;2778;p27"/>
          <p:cNvGrpSpPr/>
          <p:nvPr/>
        </p:nvGrpSpPr>
        <p:grpSpPr>
          <a:xfrm flipH="1">
            <a:off x="152400" y="3758975"/>
            <a:ext cx="1641025" cy="1309900"/>
            <a:chOff x="8060675" y="3682775"/>
            <a:chExt cx="1641025" cy="1309900"/>
          </a:xfrm>
        </p:grpSpPr>
        <p:sp>
          <p:nvSpPr>
            <p:cNvPr id="2779" name="Google Shape;2779;p27"/>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0" name="Google Shape;2780;p27"/>
            <p:cNvGrpSpPr/>
            <p:nvPr/>
          </p:nvGrpSpPr>
          <p:grpSpPr>
            <a:xfrm flipH="1">
              <a:off x="8215400" y="3682775"/>
              <a:ext cx="1486300" cy="1222600"/>
              <a:chOff x="756775" y="2990550"/>
              <a:chExt cx="1486300" cy="1222600"/>
            </a:xfrm>
          </p:grpSpPr>
          <p:sp>
            <p:nvSpPr>
              <p:cNvPr id="2781" name="Google Shape;2781;p27"/>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27"/>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27"/>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7"/>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7"/>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27"/>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27"/>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7"/>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7"/>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7"/>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7"/>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7"/>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7"/>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7"/>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2813"/>
        <p:cNvGrpSpPr/>
        <p:nvPr/>
      </p:nvGrpSpPr>
      <p:grpSpPr>
        <a:xfrm>
          <a:off x="0" y="0"/>
          <a:ext cx="0" cy="0"/>
          <a:chOff x="0" y="0"/>
          <a:chExt cx="0" cy="0"/>
        </a:xfrm>
      </p:grpSpPr>
      <p:grpSp>
        <p:nvGrpSpPr>
          <p:cNvPr id="2814" name="Google Shape;2814;p28"/>
          <p:cNvGrpSpPr/>
          <p:nvPr/>
        </p:nvGrpSpPr>
        <p:grpSpPr>
          <a:xfrm>
            <a:off x="7708203" y="433909"/>
            <a:ext cx="1591871" cy="525727"/>
            <a:chOff x="583503" y="585996"/>
            <a:chExt cx="1591871" cy="525727"/>
          </a:xfrm>
        </p:grpSpPr>
        <p:sp>
          <p:nvSpPr>
            <p:cNvPr id="2815" name="Google Shape;2815;p28"/>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28"/>
          <p:cNvGrpSpPr/>
          <p:nvPr/>
        </p:nvGrpSpPr>
        <p:grpSpPr>
          <a:xfrm>
            <a:off x="7946375" y="3692300"/>
            <a:ext cx="1641025" cy="1309900"/>
            <a:chOff x="8060675" y="3682775"/>
            <a:chExt cx="1641025" cy="1309900"/>
          </a:xfrm>
        </p:grpSpPr>
        <p:sp>
          <p:nvSpPr>
            <p:cNvPr id="2842" name="Google Shape;2842;p28"/>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3" name="Google Shape;2843;p28"/>
            <p:cNvGrpSpPr/>
            <p:nvPr/>
          </p:nvGrpSpPr>
          <p:grpSpPr>
            <a:xfrm flipH="1">
              <a:off x="8215400" y="3682775"/>
              <a:ext cx="1486300" cy="1222600"/>
              <a:chOff x="756775" y="2990550"/>
              <a:chExt cx="1486300" cy="1222600"/>
            </a:xfrm>
          </p:grpSpPr>
          <p:sp>
            <p:nvSpPr>
              <p:cNvPr id="2844" name="Google Shape;2844;p28"/>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8"/>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8"/>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76" name="Google Shape;2876;p28"/>
          <p:cNvGrpSpPr/>
          <p:nvPr/>
        </p:nvGrpSpPr>
        <p:grpSpPr>
          <a:xfrm flipH="1">
            <a:off x="8313250" y="2501831"/>
            <a:ext cx="783125" cy="1182650"/>
            <a:chOff x="11447475" y="-511450"/>
            <a:chExt cx="783125" cy="1182650"/>
          </a:xfrm>
        </p:grpSpPr>
        <p:sp>
          <p:nvSpPr>
            <p:cNvPr id="2877" name="Google Shape;2877;p28"/>
            <p:cNvSpPr/>
            <p:nvPr/>
          </p:nvSpPr>
          <p:spPr>
            <a:xfrm>
              <a:off x="11447475" y="561975"/>
              <a:ext cx="495450" cy="109225"/>
            </a:xfrm>
            <a:custGeom>
              <a:avLst/>
              <a:gdLst/>
              <a:ahLst/>
              <a:cxnLst/>
              <a:rect l="l" t="t" r="r" b="b"/>
              <a:pathLst>
                <a:path w="19818" h="4369" extrusionOk="0">
                  <a:moveTo>
                    <a:pt x="10549" y="0"/>
                  </a:moveTo>
                  <a:lnTo>
                    <a:pt x="8950" y="107"/>
                  </a:lnTo>
                  <a:lnTo>
                    <a:pt x="7459" y="320"/>
                  </a:lnTo>
                  <a:lnTo>
                    <a:pt x="5967" y="746"/>
                  </a:lnTo>
                  <a:lnTo>
                    <a:pt x="4689" y="1279"/>
                  </a:lnTo>
                  <a:lnTo>
                    <a:pt x="3517" y="1811"/>
                  </a:lnTo>
                  <a:lnTo>
                    <a:pt x="2558" y="2451"/>
                  </a:lnTo>
                  <a:lnTo>
                    <a:pt x="1705" y="2983"/>
                  </a:lnTo>
                  <a:lnTo>
                    <a:pt x="427" y="3942"/>
                  </a:lnTo>
                  <a:lnTo>
                    <a:pt x="1" y="4368"/>
                  </a:lnTo>
                  <a:lnTo>
                    <a:pt x="19818" y="3942"/>
                  </a:lnTo>
                  <a:lnTo>
                    <a:pt x="18859" y="3090"/>
                  </a:lnTo>
                  <a:lnTo>
                    <a:pt x="17900" y="2451"/>
                  </a:lnTo>
                  <a:lnTo>
                    <a:pt x="16941" y="1811"/>
                  </a:lnTo>
                  <a:lnTo>
                    <a:pt x="15982" y="1385"/>
                  </a:lnTo>
                  <a:lnTo>
                    <a:pt x="15023" y="959"/>
                  </a:lnTo>
                  <a:lnTo>
                    <a:pt x="14065" y="639"/>
                  </a:lnTo>
                  <a:lnTo>
                    <a:pt x="13212" y="320"/>
                  </a:lnTo>
                  <a:lnTo>
                    <a:pt x="12253" y="107"/>
                  </a:lnTo>
                  <a:lnTo>
                    <a:pt x="10549" y="0"/>
                  </a:lnTo>
                  <a:close/>
                </a:path>
              </a:pathLst>
            </a:custGeom>
            <a:solidFill>
              <a:srgbClr val="CC4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11447475" y="-223800"/>
              <a:ext cx="239750" cy="788450"/>
            </a:xfrm>
            <a:custGeom>
              <a:avLst/>
              <a:gdLst/>
              <a:ahLst/>
              <a:cxnLst/>
              <a:rect l="l" t="t" r="r" b="b"/>
              <a:pathLst>
                <a:path w="9590" h="31538" extrusionOk="0">
                  <a:moveTo>
                    <a:pt x="2025" y="1"/>
                  </a:moveTo>
                  <a:lnTo>
                    <a:pt x="1" y="1705"/>
                  </a:lnTo>
                  <a:lnTo>
                    <a:pt x="8631" y="31538"/>
                  </a:lnTo>
                  <a:lnTo>
                    <a:pt x="9590" y="31431"/>
                  </a:lnTo>
                  <a:lnTo>
                    <a:pt x="2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11498100" y="-223800"/>
              <a:ext cx="207775" cy="785800"/>
            </a:xfrm>
            <a:custGeom>
              <a:avLst/>
              <a:gdLst/>
              <a:ahLst/>
              <a:cxnLst/>
              <a:rect l="l" t="t" r="r" b="b"/>
              <a:pathLst>
                <a:path w="8311" h="31432" extrusionOk="0">
                  <a:moveTo>
                    <a:pt x="0" y="1"/>
                  </a:moveTo>
                  <a:lnTo>
                    <a:pt x="7565" y="31431"/>
                  </a:lnTo>
                  <a:lnTo>
                    <a:pt x="8311" y="31325"/>
                  </a:lnTo>
                  <a:lnTo>
                    <a:pt x="1385" y="533"/>
                  </a:lnTo>
                  <a:lnTo>
                    <a:pt x="0" y="1"/>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11519400" y="-452850"/>
              <a:ext cx="253075" cy="285025"/>
            </a:xfrm>
            <a:custGeom>
              <a:avLst/>
              <a:gdLst/>
              <a:ahLst/>
              <a:cxnLst/>
              <a:rect l="l" t="t" r="r" b="b"/>
              <a:pathLst>
                <a:path w="10123" h="11401" extrusionOk="0">
                  <a:moveTo>
                    <a:pt x="8630" y="0"/>
                  </a:moveTo>
                  <a:lnTo>
                    <a:pt x="0" y="9482"/>
                  </a:lnTo>
                  <a:lnTo>
                    <a:pt x="533" y="11400"/>
                  </a:lnTo>
                  <a:lnTo>
                    <a:pt x="10122" y="1385"/>
                  </a:lnTo>
                  <a:lnTo>
                    <a:pt x="8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11532725" y="-418225"/>
              <a:ext cx="263700" cy="250400"/>
            </a:xfrm>
            <a:custGeom>
              <a:avLst/>
              <a:gdLst/>
              <a:ahLst/>
              <a:cxnLst/>
              <a:rect l="l" t="t" r="r" b="b"/>
              <a:pathLst>
                <a:path w="10548" h="10016" extrusionOk="0">
                  <a:moveTo>
                    <a:pt x="9269" y="0"/>
                  </a:moveTo>
                  <a:lnTo>
                    <a:pt x="0" y="10015"/>
                  </a:lnTo>
                  <a:lnTo>
                    <a:pt x="426" y="10015"/>
                  </a:lnTo>
                  <a:lnTo>
                    <a:pt x="10548"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11735150" y="-508800"/>
              <a:ext cx="495450" cy="471475"/>
            </a:xfrm>
            <a:custGeom>
              <a:avLst/>
              <a:gdLst/>
              <a:ahLst/>
              <a:cxnLst/>
              <a:rect l="l" t="t" r="r" b="b"/>
              <a:pathLst>
                <a:path w="19818" h="18859" extrusionOk="0">
                  <a:moveTo>
                    <a:pt x="6180" y="1"/>
                  </a:moveTo>
                  <a:lnTo>
                    <a:pt x="5541" y="107"/>
                  </a:lnTo>
                  <a:lnTo>
                    <a:pt x="4795" y="214"/>
                  </a:lnTo>
                  <a:lnTo>
                    <a:pt x="4049" y="427"/>
                  </a:lnTo>
                  <a:lnTo>
                    <a:pt x="3410" y="746"/>
                  </a:lnTo>
                  <a:lnTo>
                    <a:pt x="2771" y="1173"/>
                  </a:lnTo>
                  <a:lnTo>
                    <a:pt x="2131" y="1599"/>
                  </a:lnTo>
                  <a:lnTo>
                    <a:pt x="1599" y="2238"/>
                  </a:lnTo>
                  <a:lnTo>
                    <a:pt x="1066" y="2877"/>
                  </a:lnTo>
                  <a:lnTo>
                    <a:pt x="640" y="3623"/>
                  </a:lnTo>
                  <a:lnTo>
                    <a:pt x="427" y="4262"/>
                  </a:lnTo>
                  <a:lnTo>
                    <a:pt x="214" y="4902"/>
                  </a:lnTo>
                  <a:lnTo>
                    <a:pt x="107" y="5647"/>
                  </a:lnTo>
                  <a:lnTo>
                    <a:pt x="0" y="6393"/>
                  </a:lnTo>
                  <a:lnTo>
                    <a:pt x="107" y="7032"/>
                  </a:lnTo>
                  <a:lnTo>
                    <a:pt x="214" y="7778"/>
                  </a:lnTo>
                  <a:lnTo>
                    <a:pt x="640" y="9163"/>
                  </a:lnTo>
                  <a:lnTo>
                    <a:pt x="1279" y="10548"/>
                  </a:lnTo>
                  <a:lnTo>
                    <a:pt x="2131" y="11933"/>
                  </a:lnTo>
                  <a:lnTo>
                    <a:pt x="3090" y="13105"/>
                  </a:lnTo>
                  <a:lnTo>
                    <a:pt x="4049" y="14384"/>
                  </a:lnTo>
                  <a:lnTo>
                    <a:pt x="5115" y="15449"/>
                  </a:lnTo>
                  <a:lnTo>
                    <a:pt x="7032" y="17261"/>
                  </a:lnTo>
                  <a:lnTo>
                    <a:pt x="8524" y="18433"/>
                  </a:lnTo>
                  <a:lnTo>
                    <a:pt x="9057" y="18859"/>
                  </a:lnTo>
                  <a:lnTo>
                    <a:pt x="11294" y="15769"/>
                  </a:lnTo>
                  <a:lnTo>
                    <a:pt x="13425" y="13212"/>
                  </a:lnTo>
                  <a:lnTo>
                    <a:pt x="15236" y="11188"/>
                  </a:lnTo>
                  <a:lnTo>
                    <a:pt x="16728" y="9483"/>
                  </a:lnTo>
                  <a:lnTo>
                    <a:pt x="18006" y="8311"/>
                  </a:lnTo>
                  <a:lnTo>
                    <a:pt x="18965" y="7565"/>
                  </a:lnTo>
                  <a:lnTo>
                    <a:pt x="19818" y="6926"/>
                  </a:lnTo>
                  <a:lnTo>
                    <a:pt x="19178" y="6500"/>
                  </a:lnTo>
                  <a:lnTo>
                    <a:pt x="17793" y="5221"/>
                  </a:lnTo>
                  <a:lnTo>
                    <a:pt x="15556" y="3623"/>
                  </a:lnTo>
                  <a:lnTo>
                    <a:pt x="14277" y="2771"/>
                  </a:lnTo>
                  <a:lnTo>
                    <a:pt x="12892" y="1918"/>
                  </a:lnTo>
                  <a:lnTo>
                    <a:pt x="11507" y="1279"/>
                  </a:lnTo>
                  <a:lnTo>
                    <a:pt x="10016" y="640"/>
                  </a:lnTo>
                  <a:lnTo>
                    <a:pt x="8417" y="214"/>
                  </a:lnTo>
                  <a:lnTo>
                    <a:pt x="6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11961550" y="-325007"/>
              <a:ext cx="253071" cy="285036"/>
            </a:xfrm>
            <a:custGeom>
              <a:avLst/>
              <a:gdLst/>
              <a:ahLst/>
              <a:cxnLst/>
              <a:rect l="l" t="t" r="r" b="b"/>
              <a:pathLst>
                <a:path w="8844" h="10122" extrusionOk="0">
                  <a:moveTo>
                    <a:pt x="8843" y="0"/>
                  </a:moveTo>
                  <a:lnTo>
                    <a:pt x="7991" y="746"/>
                  </a:lnTo>
                  <a:lnTo>
                    <a:pt x="7032" y="1492"/>
                  </a:lnTo>
                  <a:lnTo>
                    <a:pt x="5434" y="3090"/>
                  </a:lnTo>
                  <a:lnTo>
                    <a:pt x="3836" y="4688"/>
                  </a:lnTo>
                  <a:lnTo>
                    <a:pt x="2557" y="6393"/>
                  </a:lnTo>
                  <a:lnTo>
                    <a:pt x="1492" y="7778"/>
                  </a:lnTo>
                  <a:lnTo>
                    <a:pt x="639" y="9056"/>
                  </a:lnTo>
                  <a:lnTo>
                    <a:pt x="0" y="10122"/>
                  </a:lnTo>
                  <a:lnTo>
                    <a:pt x="1705" y="8630"/>
                  </a:lnTo>
                  <a:lnTo>
                    <a:pt x="3303" y="7032"/>
                  </a:lnTo>
                  <a:lnTo>
                    <a:pt x="4901" y="5327"/>
                  </a:lnTo>
                  <a:lnTo>
                    <a:pt x="6180" y="3729"/>
                  </a:lnTo>
                  <a:lnTo>
                    <a:pt x="8098" y="1066"/>
                  </a:lnTo>
                  <a:lnTo>
                    <a:pt x="88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11716500" y="-511450"/>
              <a:ext cx="127875" cy="117200"/>
            </a:xfrm>
            <a:custGeom>
              <a:avLst/>
              <a:gdLst/>
              <a:ahLst/>
              <a:cxnLst/>
              <a:rect l="l" t="t" r="r" b="b"/>
              <a:pathLst>
                <a:path w="5115" h="4688" extrusionOk="0">
                  <a:moveTo>
                    <a:pt x="2451" y="0"/>
                  </a:moveTo>
                  <a:lnTo>
                    <a:pt x="1599" y="107"/>
                  </a:lnTo>
                  <a:lnTo>
                    <a:pt x="960" y="320"/>
                  </a:lnTo>
                  <a:lnTo>
                    <a:pt x="640" y="533"/>
                  </a:lnTo>
                  <a:lnTo>
                    <a:pt x="320" y="852"/>
                  </a:lnTo>
                  <a:lnTo>
                    <a:pt x="214" y="1172"/>
                  </a:lnTo>
                  <a:lnTo>
                    <a:pt x="1" y="1492"/>
                  </a:lnTo>
                  <a:lnTo>
                    <a:pt x="1" y="2131"/>
                  </a:lnTo>
                  <a:lnTo>
                    <a:pt x="1" y="2770"/>
                  </a:lnTo>
                  <a:lnTo>
                    <a:pt x="214" y="3303"/>
                  </a:lnTo>
                  <a:lnTo>
                    <a:pt x="746" y="4262"/>
                  </a:lnTo>
                  <a:lnTo>
                    <a:pt x="1066" y="4688"/>
                  </a:lnTo>
                  <a:lnTo>
                    <a:pt x="3517" y="2024"/>
                  </a:lnTo>
                  <a:lnTo>
                    <a:pt x="5115" y="426"/>
                  </a:lnTo>
                  <a:lnTo>
                    <a:pt x="4582" y="213"/>
                  </a:lnTo>
                  <a:lnTo>
                    <a:pt x="3197"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11913600" y="-495475"/>
              <a:ext cx="133225" cy="53300"/>
            </a:xfrm>
            <a:custGeom>
              <a:avLst/>
              <a:gdLst/>
              <a:ahLst/>
              <a:cxnLst/>
              <a:rect l="l" t="t" r="r" b="b"/>
              <a:pathLst>
                <a:path w="5329" h="2132" extrusionOk="0">
                  <a:moveTo>
                    <a:pt x="1" y="0"/>
                  </a:moveTo>
                  <a:lnTo>
                    <a:pt x="427" y="427"/>
                  </a:lnTo>
                  <a:lnTo>
                    <a:pt x="1066" y="746"/>
                  </a:lnTo>
                  <a:lnTo>
                    <a:pt x="1706" y="1279"/>
                  </a:lnTo>
                  <a:lnTo>
                    <a:pt x="2558" y="1705"/>
                  </a:lnTo>
                  <a:lnTo>
                    <a:pt x="3410" y="2025"/>
                  </a:lnTo>
                  <a:lnTo>
                    <a:pt x="4369" y="2131"/>
                  </a:lnTo>
                  <a:lnTo>
                    <a:pt x="4902" y="2131"/>
                  </a:lnTo>
                  <a:lnTo>
                    <a:pt x="5328" y="2025"/>
                  </a:lnTo>
                  <a:lnTo>
                    <a:pt x="4902" y="1705"/>
                  </a:lnTo>
                  <a:lnTo>
                    <a:pt x="3730" y="1066"/>
                  </a:lnTo>
                  <a:lnTo>
                    <a:pt x="2984" y="640"/>
                  </a:lnTo>
                  <a:lnTo>
                    <a:pt x="2025" y="320"/>
                  </a:lnTo>
                  <a:lnTo>
                    <a:pt x="1066" y="107"/>
                  </a:lnTo>
                  <a:lnTo>
                    <a:pt x="1"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11871000" y="-135900"/>
              <a:ext cx="87925" cy="69275"/>
            </a:xfrm>
            <a:custGeom>
              <a:avLst/>
              <a:gdLst/>
              <a:ahLst/>
              <a:cxnLst/>
              <a:rect l="l" t="t" r="r" b="b"/>
              <a:pathLst>
                <a:path w="3517" h="2771" extrusionOk="0">
                  <a:moveTo>
                    <a:pt x="0" y="1"/>
                  </a:moveTo>
                  <a:lnTo>
                    <a:pt x="320" y="427"/>
                  </a:lnTo>
                  <a:lnTo>
                    <a:pt x="1066" y="1386"/>
                  </a:lnTo>
                  <a:lnTo>
                    <a:pt x="1598" y="1918"/>
                  </a:lnTo>
                  <a:lnTo>
                    <a:pt x="2131" y="2345"/>
                  </a:lnTo>
                  <a:lnTo>
                    <a:pt x="2877" y="2664"/>
                  </a:lnTo>
                  <a:lnTo>
                    <a:pt x="3516" y="2771"/>
                  </a:lnTo>
                  <a:lnTo>
                    <a:pt x="3303" y="2451"/>
                  </a:lnTo>
                  <a:lnTo>
                    <a:pt x="2557" y="1705"/>
                  </a:lnTo>
                  <a:lnTo>
                    <a:pt x="2025" y="1279"/>
                  </a:lnTo>
                  <a:lnTo>
                    <a:pt x="1492" y="747"/>
                  </a:lnTo>
                  <a:lnTo>
                    <a:pt x="746" y="320"/>
                  </a:lnTo>
                  <a:lnTo>
                    <a:pt x="0"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11471450" y="-178500"/>
              <a:ext cx="29325" cy="63950"/>
            </a:xfrm>
            <a:custGeom>
              <a:avLst/>
              <a:gdLst/>
              <a:ahLst/>
              <a:cxnLst/>
              <a:rect l="l" t="t" r="r" b="b"/>
              <a:pathLst>
                <a:path w="1173" h="2558" extrusionOk="0">
                  <a:moveTo>
                    <a:pt x="320" y="0"/>
                  </a:moveTo>
                  <a:lnTo>
                    <a:pt x="214" y="320"/>
                  </a:lnTo>
                  <a:lnTo>
                    <a:pt x="107" y="639"/>
                  </a:lnTo>
                  <a:lnTo>
                    <a:pt x="1" y="959"/>
                  </a:lnTo>
                  <a:lnTo>
                    <a:pt x="1" y="1385"/>
                  </a:lnTo>
                  <a:lnTo>
                    <a:pt x="107" y="1811"/>
                  </a:lnTo>
                  <a:lnTo>
                    <a:pt x="533" y="2237"/>
                  </a:lnTo>
                  <a:lnTo>
                    <a:pt x="1066" y="2557"/>
                  </a:lnTo>
                  <a:lnTo>
                    <a:pt x="1173" y="2237"/>
                  </a:lnTo>
                  <a:lnTo>
                    <a:pt x="1173" y="1492"/>
                  </a:lnTo>
                  <a:lnTo>
                    <a:pt x="1173" y="1065"/>
                  </a:lnTo>
                  <a:lnTo>
                    <a:pt x="1066" y="639"/>
                  </a:lnTo>
                  <a:lnTo>
                    <a:pt x="746" y="320"/>
                  </a:lnTo>
                  <a:lnTo>
                    <a:pt x="320"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8" name="Google Shape;2888;p28"/>
          <p:cNvGrpSpPr/>
          <p:nvPr/>
        </p:nvGrpSpPr>
        <p:grpSpPr>
          <a:xfrm>
            <a:off x="368571" y="0"/>
            <a:ext cx="689309" cy="773883"/>
            <a:chOff x="289713" y="0"/>
            <a:chExt cx="847025" cy="950950"/>
          </a:xfrm>
        </p:grpSpPr>
        <p:sp>
          <p:nvSpPr>
            <p:cNvPr id="2889" name="Google Shape;2889;p2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28"/>
          <p:cNvGrpSpPr/>
          <p:nvPr/>
        </p:nvGrpSpPr>
        <p:grpSpPr>
          <a:xfrm>
            <a:off x="1206771" y="0"/>
            <a:ext cx="689309" cy="773883"/>
            <a:chOff x="289713" y="0"/>
            <a:chExt cx="847025" cy="950950"/>
          </a:xfrm>
        </p:grpSpPr>
        <p:sp>
          <p:nvSpPr>
            <p:cNvPr id="2899" name="Google Shape;2899;p2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8" name="Google Shape;2908;p28"/>
          <p:cNvGrpSpPr/>
          <p:nvPr/>
        </p:nvGrpSpPr>
        <p:grpSpPr>
          <a:xfrm>
            <a:off x="2044971" y="0"/>
            <a:ext cx="689309" cy="773883"/>
            <a:chOff x="289713" y="0"/>
            <a:chExt cx="847025" cy="950950"/>
          </a:xfrm>
        </p:grpSpPr>
        <p:sp>
          <p:nvSpPr>
            <p:cNvPr id="2909" name="Google Shape;2909;p2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28"/>
          <p:cNvGrpSpPr/>
          <p:nvPr/>
        </p:nvGrpSpPr>
        <p:grpSpPr>
          <a:xfrm>
            <a:off x="220964" y="2896089"/>
            <a:ext cx="984524" cy="2106122"/>
            <a:chOff x="-2306975" y="-1486200"/>
            <a:chExt cx="1429125" cy="3057225"/>
          </a:xfrm>
        </p:grpSpPr>
        <p:sp>
          <p:nvSpPr>
            <p:cNvPr id="2919" name="Google Shape;2919;p28"/>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0" name="Google Shape;2920;p28"/>
            <p:cNvGrpSpPr/>
            <p:nvPr/>
          </p:nvGrpSpPr>
          <p:grpSpPr>
            <a:xfrm>
              <a:off x="-2306975" y="-1486200"/>
              <a:ext cx="1429125" cy="3004725"/>
              <a:chOff x="-2306975" y="-1486200"/>
              <a:chExt cx="1429125" cy="3004725"/>
            </a:xfrm>
          </p:grpSpPr>
          <p:sp>
            <p:nvSpPr>
              <p:cNvPr id="2921" name="Google Shape;2921;p28"/>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8"/>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8"/>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8"/>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8"/>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8"/>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8"/>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8"/>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8"/>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8"/>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8"/>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8"/>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8"/>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8"/>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8"/>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8"/>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8"/>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8"/>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8"/>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8"/>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8"/>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8"/>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8"/>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8"/>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8"/>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8"/>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8"/>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8"/>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8"/>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8"/>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8"/>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8"/>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8"/>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8"/>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8"/>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8"/>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8"/>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8"/>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8"/>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8"/>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8"/>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8"/>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8"/>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8"/>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8"/>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8"/>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8"/>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8"/>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8"/>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8"/>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7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975"/>
        <p:cNvGrpSpPr/>
        <p:nvPr/>
      </p:nvGrpSpPr>
      <p:grpSpPr>
        <a:xfrm>
          <a:off x="0" y="0"/>
          <a:ext cx="0" cy="0"/>
          <a:chOff x="0" y="0"/>
          <a:chExt cx="0" cy="0"/>
        </a:xfrm>
      </p:grpSpPr>
      <p:sp>
        <p:nvSpPr>
          <p:cNvPr id="2976" name="Google Shape;2976;p31"/>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4"/>
        <p:cNvGrpSpPr/>
        <p:nvPr/>
      </p:nvGrpSpPr>
      <p:grpSpPr>
        <a:xfrm>
          <a:off x="0" y="0"/>
          <a:ext cx="0" cy="0"/>
          <a:chOff x="0" y="0"/>
          <a:chExt cx="0" cy="0"/>
        </a:xfrm>
      </p:grpSpPr>
      <p:sp>
        <p:nvSpPr>
          <p:cNvPr id="355" name="Google Shape;355;p4"/>
          <p:cNvSpPr txBox="1">
            <a:spLocks noGrp="1"/>
          </p:cNvSpPr>
          <p:nvPr>
            <p:ph type="title"/>
          </p:nvPr>
        </p:nvSpPr>
        <p:spPr>
          <a:xfrm>
            <a:off x="720000" y="468173"/>
            <a:ext cx="7704000" cy="457200"/>
          </a:xfrm>
          <a:prstGeom prst="rect">
            <a:avLst/>
          </a:prstGeom>
          <a:effectLst>
            <a:outerShdw dist="47625"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solidFill>
                  <a:schemeClr val="accent3"/>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56" name="Google Shape;356;p4"/>
          <p:cNvSpPr txBox="1">
            <a:spLocks noGrp="1"/>
          </p:cNvSpPr>
          <p:nvPr>
            <p:ph type="body" idx="1"/>
          </p:nvPr>
        </p:nvSpPr>
        <p:spPr>
          <a:xfrm>
            <a:off x="720000" y="1348525"/>
            <a:ext cx="7704000" cy="2944200"/>
          </a:xfrm>
          <a:prstGeom prst="rect">
            <a:avLst/>
          </a:prstGeom>
          <a:noFill/>
          <a:ln>
            <a:noFill/>
          </a:ln>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AutoNum type="arabicPeriod"/>
              <a:defRPr sz="12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grpSp>
        <p:nvGrpSpPr>
          <p:cNvPr id="357" name="Google Shape;357;p4"/>
          <p:cNvGrpSpPr/>
          <p:nvPr/>
        </p:nvGrpSpPr>
        <p:grpSpPr>
          <a:xfrm>
            <a:off x="8086113" y="0"/>
            <a:ext cx="689309" cy="773883"/>
            <a:chOff x="289713" y="0"/>
            <a:chExt cx="847025" cy="950950"/>
          </a:xfrm>
        </p:grpSpPr>
        <p:sp>
          <p:nvSpPr>
            <p:cNvPr id="358" name="Google Shape;358;p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4"/>
          <p:cNvGrpSpPr/>
          <p:nvPr/>
        </p:nvGrpSpPr>
        <p:grpSpPr>
          <a:xfrm>
            <a:off x="368563" y="0"/>
            <a:ext cx="689309" cy="773883"/>
            <a:chOff x="289713" y="0"/>
            <a:chExt cx="847025" cy="950950"/>
          </a:xfrm>
        </p:grpSpPr>
        <p:sp>
          <p:nvSpPr>
            <p:cNvPr id="368" name="Google Shape;368;p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4"/>
          <p:cNvGrpSpPr/>
          <p:nvPr/>
        </p:nvGrpSpPr>
        <p:grpSpPr>
          <a:xfrm flipH="1">
            <a:off x="8419489" y="2960589"/>
            <a:ext cx="984524" cy="2106122"/>
            <a:chOff x="-2306975" y="-1486200"/>
            <a:chExt cx="1429125" cy="3057225"/>
          </a:xfrm>
        </p:grpSpPr>
        <p:sp>
          <p:nvSpPr>
            <p:cNvPr id="378" name="Google Shape;378;p4"/>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4"/>
            <p:cNvGrpSpPr/>
            <p:nvPr/>
          </p:nvGrpSpPr>
          <p:grpSpPr>
            <a:xfrm>
              <a:off x="-2306975" y="-1486200"/>
              <a:ext cx="1429125" cy="3004725"/>
              <a:chOff x="-2306975" y="-1486200"/>
              <a:chExt cx="1429125" cy="3004725"/>
            </a:xfrm>
          </p:grpSpPr>
          <p:sp>
            <p:nvSpPr>
              <p:cNvPr id="380" name="Google Shape;380;p4"/>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0" name="Google Shape;430;p4"/>
          <p:cNvGrpSpPr/>
          <p:nvPr/>
        </p:nvGrpSpPr>
        <p:grpSpPr>
          <a:xfrm flipH="1">
            <a:off x="-845200" y="3756800"/>
            <a:ext cx="1641025" cy="1309900"/>
            <a:chOff x="8060675" y="3682775"/>
            <a:chExt cx="1641025" cy="1309900"/>
          </a:xfrm>
        </p:grpSpPr>
        <p:sp>
          <p:nvSpPr>
            <p:cNvPr id="431" name="Google Shape;431;p4"/>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4"/>
            <p:cNvGrpSpPr/>
            <p:nvPr/>
          </p:nvGrpSpPr>
          <p:grpSpPr>
            <a:xfrm flipH="1">
              <a:off x="8215400" y="3682775"/>
              <a:ext cx="1486300" cy="1222600"/>
              <a:chOff x="756775" y="2990550"/>
              <a:chExt cx="1486300" cy="1222600"/>
            </a:xfrm>
          </p:grpSpPr>
          <p:sp>
            <p:nvSpPr>
              <p:cNvPr id="433" name="Google Shape;433;p4"/>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5" name="Google Shape;465;p4"/>
          <p:cNvGrpSpPr/>
          <p:nvPr/>
        </p:nvGrpSpPr>
        <p:grpSpPr>
          <a:xfrm>
            <a:off x="99372" y="3317119"/>
            <a:ext cx="389725" cy="458724"/>
            <a:chOff x="5591925" y="2896100"/>
            <a:chExt cx="511450" cy="602000"/>
          </a:xfrm>
        </p:grpSpPr>
        <p:sp>
          <p:nvSpPr>
            <p:cNvPr id="466" name="Google Shape;466;p4"/>
            <p:cNvSpPr/>
            <p:nvPr/>
          </p:nvSpPr>
          <p:spPr>
            <a:xfrm>
              <a:off x="5642550" y="2981325"/>
              <a:ext cx="399550" cy="516775"/>
            </a:xfrm>
            <a:custGeom>
              <a:avLst/>
              <a:gdLst/>
              <a:ahLst/>
              <a:cxnLst/>
              <a:rect l="l" t="t" r="r" b="b"/>
              <a:pathLst>
                <a:path w="15982" h="20671" extrusionOk="0">
                  <a:moveTo>
                    <a:pt x="2664" y="20244"/>
                  </a:moveTo>
                  <a:lnTo>
                    <a:pt x="0" y="1"/>
                  </a:lnTo>
                  <a:lnTo>
                    <a:pt x="15982" y="1"/>
                  </a:lnTo>
                  <a:lnTo>
                    <a:pt x="14383" y="20670"/>
                  </a:lnTo>
                  <a:lnTo>
                    <a:pt x="2664" y="202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5642550" y="2981325"/>
              <a:ext cx="399550" cy="516775"/>
            </a:xfrm>
            <a:custGeom>
              <a:avLst/>
              <a:gdLst/>
              <a:ahLst/>
              <a:cxnLst/>
              <a:rect l="l" t="t" r="r" b="b"/>
              <a:pathLst>
                <a:path w="15982" h="20671" fill="none" extrusionOk="0">
                  <a:moveTo>
                    <a:pt x="2664" y="20244"/>
                  </a:moveTo>
                  <a:lnTo>
                    <a:pt x="0" y="1"/>
                  </a:lnTo>
                  <a:lnTo>
                    <a:pt x="15982" y="1"/>
                  </a:lnTo>
                  <a:lnTo>
                    <a:pt x="14383" y="20670"/>
                  </a:lnTo>
                  <a:lnTo>
                    <a:pt x="2664" y="20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5591925" y="2896100"/>
              <a:ext cx="511450" cy="114550"/>
            </a:xfrm>
            <a:custGeom>
              <a:avLst/>
              <a:gdLst/>
              <a:ahLst/>
              <a:cxnLst/>
              <a:rect l="l" t="t" r="r" b="b"/>
              <a:pathLst>
                <a:path w="20458" h="4582" extrusionOk="0">
                  <a:moveTo>
                    <a:pt x="2025" y="0"/>
                  </a:moveTo>
                  <a:lnTo>
                    <a:pt x="1705" y="2877"/>
                  </a:lnTo>
                  <a:lnTo>
                    <a:pt x="1" y="2877"/>
                  </a:lnTo>
                  <a:lnTo>
                    <a:pt x="853" y="4582"/>
                  </a:lnTo>
                  <a:lnTo>
                    <a:pt x="19818" y="4582"/>
                  </a:lnTo>
                  <a:lnTo>
                    <a:pt x="20457" y="2344"/>
                  </a:lnTo>
                  <a:lnTo>
                    <a:pt x="18965" y="2344"/>
                  </a:lnTo>
                  <a:lnTo>
                    <a:pt x="18965" y="746"/>
                  </a:lnTo>
                  <a:lnTo>
                    <a:pt x="20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5591925" y="2896100"/>
              <a:ext cx="511450" cy="114550"/>
            </a:xfrm>
            <a:custGeom>
              <a:avLst/>
              <a:gdLst/>
              <a:ahLst/>
              <a:cxnLst/>
              <a:rect l="l" t="t" r="r" b="b"/>
              <a:pathLst>
                <a:path w="20458" h="4582" fill="none" extrusionOk="0">
                  <a:moveTo>
                    <a:pt x="853" y="4582"/>
                  </a:moveTo>
                  <a:lnTo>
                    <a:pt x="19818" y="4582"/>
                  </a:lnTo>
                  <a:lnTo>
                    <a:pt x="20457" y="2344"/>
                  </a:lnTo>
                  <a:lnTo>
                    <a:pt x="18965" y="2344"/>
                  </a:lnTo>
                  <a:lnTo>
                    <a:pt x="18965" y="746"/>
                  </a:lnTo>
                  <a:lnTo>
                    <a:pt x="2025" y="0"/>
                  </a:lnTo>
                  <a:lnTo>
                    <a:pt x="1705" y="2877"/>
                  </a:lnTo>
                  <a:lnTo>
                    <a:pt x="1" y="2877"/>
                  </a:lnTo>
                  <a:lnTo>
                    <a:pt x="853" y="45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5650525" y="3055900"/>
              <a:ext cx="25" cy="25"/>
            </a:xfrm>
            <a:custGeom>
              <a:avLst/>
              <a:gdLst/>
              <a:ahLst/>
              <a:cxnLst/>
              <a:rect l="l" t="t" r="r" b="b"/>
              <a:pathLst>
                <a:path w="1" h="1" extrusionOk="0">
                  <a:moveTo>
                    <a:pt x="1" y="1"/>
                  </a:moveTo>
                  <a:lnTo>
                    <a:pt x="1" y="1"/>
                  </a:lnTo>
                  <a:lnTo>
                    <a:pt x="1" y="1"/>
                  </a:lnTo>
                  <a:lnTo>
                    <a:pt x="1" y="1"/>
                  </a:lnTo>
                  <a:close/>
                </a:path>
              </a:pathLst>
            </a:custGeom>
            <a:solidFill>
              <a:srgbClr val="EEB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5650525" y="3055900"/>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5647875" y="3010625"/>
              <a:ext cx="391575" cy="45300"/>
            </a:xfrm>
            <a:custGeom>
              <a:avLst/>
              <a:gdLst/>
              <a:ahLst/>
              <a:cxnLst/>
              <a:rect l="l" t="t" r="r" b="b"/>
              <a:pathLst>
                <a:path w="15663" h="1812" extrusionOk="0">
                  <a:moveTo>
                    <a:pt x="0" y="1"/>
                  </a:moveTo>
                  <a:lnTo>
                    <a:pt x="107" y="1812"/>
                  </a:lnTo>
                  <a:lnTo>
                    <a:pt x="852" y="1705"/>
                  </a:lnTo>
                  <a:lnTo>
                    <a:pt x="2877" y="1386"/>
                  </a:lnTo>
                  <a:lnTo>
                    <a:pt x="5860" y="1066"/>
                  </a:lnTo>
                  <a:lnTo>
                    <a:pt x="7671" y="960"/>
                  </a:lnTo>
                  <a:lnTo>
                    <a:pt x="9589" y="960"/>
                  </a:lnTo>
                  <a:lnTo>
                    <a:pt x="12466" y="1066"/>
                  </a:lnTo>
                  <a:lnTo>
                    <a:pt x="15555" y="1386"/>
                  </a:lnTo>
                  <a:lnTo>
                    <a:pt x="156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5647875" y="3010625"/>
              <a:ext cx="391575" cy="45300"/>
            </a:xfrm>
            <a:custGeom>
              <a:avLst/>
              <a:gdLst/>
              <a:ahLst/>
              <a:cxnLst/>
              <a:rect l="l" t="t" r="r" b="b"/>
              <a:pathLst>
                <a:path w="15663" h="1812" fill="none" extrusionOk="0">
                  <a:moveTo>
                    <a:pt x="15662" y="1"/>
                  </a:moveTo>
                  <a:lnTo>
                    <a:pt x="0" y="1"/>
                  </a:lnTo>
                  <a:lnTo>
                    <a:pt x="107" y="1812"/>
                  </a:lnTo>
                  <a:lnTo>
                    <a:pt x="107" y="1812"/>
                  </a:lnTo>
                  <a:lnTo>
                    <a:pt x="107" y="1812"/>
                  </a:lnTo>
                  <a:lnTo>
                    <a:pt x="852" y="1705"/>
                  </a:lnTo>
                  <a:lnTo>
                    <a:pt x="2877" y="1386"/>
                  </a:lnTo>
                  <a:lnTo>
                    <a:pt x="5860" y="1066"/>
                  </a:lnTo>
                  <a:lnTo>
                    <a:pt x="7671" y="960"/>
                  </a:lnTo>
                  <a:lnTo>
                    <a:pt x="9589" y="960"/>
                  </a:lnTo>
                  <a:lnTo>
                    <a:pt x="9589" y="960"/>
                  </a:lnTo>
                  <a:lnTo>
                    <a:pt x="12466" y="1066"/>
                  </a:lnTo>
                  <a:lnTo>
                    <a:pt x="15555" y="1386"/>
                  </a:lnTo>
                  <a:lnTo>
                    <a:pt x="15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5679825" y="2968025"/>
              <a:ext cx="47975" cy="42625"/>
            </a:xfrm>
            <a:custGeom>
              <a:avLst/>
              <a:gdLst/>
              <a:ahLst/>
              <a:cxnLst/>
              <a:rect l="l" t="t" r="r" b="b"/>
              <a:pathLst>
                <a:path w="1919" h="1705" extrusionOk="0">
                  <a:moveTo>
                    <a:pt x="1" y="0"/>
                  </a:moveTo>
                  <a:lnTo>
                    <a:pt x="1" y="1705"/>
                  </a:lnTo>
                  <a:lnTo>
                    <a:pt x="1918" y="1705"/>
                  </a:lnTo>
                  <a:lnTo>
                    <a:pt x="191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5679825" y="2968025"/>
              <a:ext cx="47975" cy="42625"/>
            </a:xfrm>
            <a:custGeom>
              <a:avLst/>
              <a:gdLst/>
              <a:ahLst/>
              <a:cxnLst/>
              <a:rect l="l" t="t" r="r" b="b"/>
              <a:pathLst>
                <a:path w="1919" h="1705" fill="none" extrusionOk="0">
                  <a:moveTo>
                    <a:pt x="1918" y="0"/>
                  </a:moveTo>
                  <a:lnTo>
                    <a:pt x="1" y="0"/>
                  </a:lnTo>
                  <a:lnTo>
                    <a:pt x="1" y="1705"/>
                  </a:lnTo>
                  <a:lnTo>
                    <a:pt x="1918" y="1705"/>
                  </a:lnTo>
                  <a:lnTo>
                    <a:pt x="1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5719775" y="2898750"/>
              <a:ext cx="55975" cy="61300"/>
            </a:xfrm>
            <a:custGeom>
              <a:avLst/>
              <a:gdLst/>
              <a:ahLst/>
              <a:cxnLst/>
              <a:rect l="l" t="t" r="r" b="b"/>
              <a:pathLst>
                <a:path w="2239" h="2452" extrusionOk="0">
                  <a:moveTo>
                    <a:pt x="320" y="1"/>
                  </a:moveTo>
                  <a:lnTo>
                    <a:pt x="1" y="2451"/>
                  </a:lnTo>
                  <a:lnTo>
                    <a:pt x="2025" y="2451"/>
                  </a:lnTo>
                  <a:lnTo>
                    <a:pt x="2238" y="107"/>
                  </a:lnTo>
                  <a:lnTo>
                    <a:pt x="32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5719775" y="2898750"/>
              <a:ext cx="55975" cy="61300"/>
            </a:xfrm>
            <a:custGeom>
              <a:avLst/>
              <a:gdLst/>
              <a:ahLst/>
              <a:cxnLst/>
              <a:rect l="l" t="t" r="r" b="b"/>
              <a:pathLst>
                <a:path w="2239" h="2452" fill="none" extrusionOk="0">
                  <a:moveTo>
                    <a:pt x="320" y="1"/>
                  </a:moveTo>
                  <a:lnTo>
                    <a:pt x="1" y="2451"/>
                  </a:lnTo>
                  <a:lnTo>
                    <a:pt x="2025" y="2451"/>
                  </a:lnTo>
                  <a:lnTo>
                    <a:pt x="2238" y="107"/>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5781050" y="3130500"/>
              <a:ext cx="149175" cy="191800"/>
            </a:xfrm>
            <a:custGeom>
              <a:avLst/>
              <a:gdLst/>
              <a:ahLst/>
              <a:cxnLst/>
              <a:rect l="l" t="t" r="r" b="b"/>
              <a:pathLst>
                <a:path w="5967" h="7672" extrusionOk="0">
                  <a:moveTo>
                    <a:pt x="2025" y="0"/>
                  </a:moveTo>
                  <a:lnTo>
                    <a:pt x="1172" y="746"/>
                  </a:lnTo>
                  <a:lnTo>
                    <a:pt x="640" y="1492"/>
                  </a:lnTo>
                  <a:lnTo>
                    <a:pt x="213" y="2131"/>
                  </a:lnTo>
                  <a:lnTo>
                    <a:pt x="0" y="2877"/>
                  </a:lnTo>
                  <a:lnTo>
                    <a:pt x="0" y="3516"/>
                  </a:lnTo>
                  <a:lnTo>
                    <a:pt x="0" y="4155"/>
                  </a:lnTo>
                  <a:lnTo>
                    <a:pt x="213" y="4795"/>
                  </a:lnTo>
                  <a:lnTo>
                    <a:pt x="426" y="5327"/>
                  </a:lnTo>
                  <a:lnTo>
                    <a:pt x="1066" y="6286"/>
                  </a:lnTo>
                  <a:lnTo>
                    <a:pt x="1812" y="7032"/>
                  </a:lnTo>
                  <a:lnTo>
                    <a:pt x="2557" y="7671"/>
                  </a:lnTo>
                  <a:lnTo>
                    <a:pt x="3836" y="6926"/>
                  </a:lnTo>
                  <a:lnTo>
                    <a:pt x="4795" y="6180"/>
                  </a:lnTo>
                  <a:lnTo>
                    <a:pt x="5434" y="5434"/>
                  </a:lnTo>
                  <a:lnTo>
                    <a:pt x="5754" y="4688"/>
                  </a:lnTo>
                  <a:lnTo>
                    <a:pt x="5967" y="4049"/>
                  </a:lnTo>
                  <a:lnTo>
                    <a:pt x="5860" y="3410"/>
                  </a:lnTo>
                  <a:lnTo>
                    <a:pt x="5647" y="2770"/>
                  </a:lnTo>
                  <a:lnTo>
                    <a:pt x="5221" y="2238"/>
                  </a:lnTo>
                  <a:lnTo>
                    <a:pt x="4795" y="1705"/>
                  </a:lnTo>
                  <a:lnTo>
                    <a:pt x="4262" y="1279"/>
                  </a:lnTo>
                  <a:lnTo>
                    <a:pt x="3197" y="639"/>
                  </a:lnTo>
                  <a:lnTo>
                    <a:pt x="2344" y="213"/>
                  </a:lnTo>
                  <a:lnTo>
                    <a:pt x="2025" y="0"/>
                  </a:lnTo>
                  <a:lnTo>
                    <a:pt x="1918" y="746"/>
                  </a:lnTo>
                  <a:lnTo>
                    <a:pt x="1918" y="1385"/>
                  </a:lnTo>
                  <a:lnTo>
                    <a:pt x="2025" y="1918"/>
                  </a:lnTo>
                  <a:lnTo>
                    <a:pt x="2344" y="2344"/>
                  </a:lnTo>
                  <a:lnTo>
                    <a:pt x="2877" y="3197"/>
                  </a:lnTo>
                  <a:lnTo>
                    <a:pt x="3303" y="3729"/>
                  </a:lnTo>
                  <a:lnTo>
                    <a:pt x="3623" y="4368"/>
                  </a:lnTo>
                  <a:lnTo>
                    <a:pt x="3729" y="5008"/>
                  </a:lnTo>
                  <a:lnTo>
                    <a:pt x="3729" y="5540"/>
                  </a:lnTo>
                  <a:lnTo>
                    <a:pt x="3623" y="6073"/>
                  </a:lnTo>
                  <a:lnTo>
                    <a:pt x="3410" y="6606"/>
                  </a:lnTo>
                  <a:lnTo>
                    <a:pt x="2877" y="7352"/>
                  </a:lnTo>
                  <a:lnTo>
                    <a:pt x="2984" y="6926"/>
                  </a:lnTo>
                  <a:lnTo>
                    <a:pt x="3197" y="6499"/>
                  </a:lnTo>
                  <a:lnTo>
                    <a:pt x="3197" y="5967"/>
                  </a:lnTo>
                  <a:lnTo>
                    <a:pt x="3197" y="5327"/>
                  </a:lnTo>
                  <a:lnTo>
                    <a:pt x="2984" y="4582"/>
                  </a:lnTo>
                  <a:lnTo>
                    <a:pt x="2557" y="3836"/>
                  </a:lnTo>
                  <a:lnTo>
                    <a:pt x="2131" y="3090"/>
                  </a:lnTo>
                  <a:lnTo>
                    <a:pt x="1812" y="2451"/>
                  </a:lnTo>
                  <a:lnTo>
                    <a:pt x="1705" y="1811"/>
                  </a:lnTo>
                  <a:lnTo>
                    <a:pt x="1705" y="1172"/>
                  </a:lnTo>
                  <a:lnTo>
                    <a:pt x="1812" y="746"/>
                  </a:lnTo>
                  <a:lnTo>
                    <a:pt x="1812" y="426"/>
                  </a:lnTo>
                  <a:lnTo>
                    <a:pt x="2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5591925" y="2954700"/>
              <a:ext cx="474150" cy="13350"/>
            </a:xfrm>
            <a:custGeom>
              <a:avLst/>
              <a:gdLst/>
              <a:ahLst/>
              <a:cxnLst/>
              <a:rect l="l" t="t" r="r" b="b"/>
              <a:pathLst>
                <a:path w="18966" h="534" extrusionOk="0">
                  <a:moveTo>
                    <a:pt x="1705" y="0"/>
                  </a:moveTo>
                  <a:lnTo>
                    <a:pt x="1" y="533"/>
                  </a:lnTo>
                  <a:lnTo>
                    <a:pt x="189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480"/>
        <p:cNvGrpSpPr/>
        <p:nvPr/>
      </p:nvGrpSpPr>
      <p:grpSpPr>
        <a:xfrm>
          <a:off x="0" y="0"/>
          <a:ext cx="0" cy="0"/>
          <a:chOff x="0" y="0"/>
          <a:chExt cx="0" cy="0"/>
        </a:xfrm>
      </p:grpSpPr>
      <p:sp>
        <p:nvSpPr>
          <p:cNvPr id="481" name="Google Shape;481;p5"/>
          <p:cNvSpPr txBox="1">
            <a:spLocks noGrp="1"/>
          </p:cNvSpPr>
          <p:nvPr>
            <p:ph type="title"/>
          </p:nvPr>
        </p:nvSpPr>
        <p:spPr>
          <a:xfrm>
            <a:off x="2573489" y="1742264"/>
            <a:ext cx="27426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2000">
                <a:solidFill>
                  <a:schemeClr val="lt1"/>
                </a:solidFill>
                <a:latin typeface="Nunito"/>
                <a:ea typeface="Nunito"/>
                <a:cs typeface="Nunito"/>
                <a:sym typeface="Nunit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2" name="Google Shape;482;p5"/>
          <p:cNvSpPr txBox="1">
            <a:spLocks noGrp="1"/>
          </p:cNvSpPr>
          <p:nvPr>
            <p:ph type="title" idx="2"/>
          </p:nvPr>
        </p:nvSpPr>
        <p:spPr>
          <a:xfrm>
            <a:off x="3767679" y="3113814"/>
            <a:ext cx="2742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000">
                <a:solidFill>
                  <a:schemeClr val="lt1"/>
                </a:solidFill>
                <a:latin typeface="Nunito"/>
                <a:ea typeface="Nunito"/>
                <a:cs typeface="Nunito"/>
                <a:sym typeface="Nunit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3" name="Google Shape;483;p5"/>
          <p:cNvSpPr txBox="1">
            <a:spLocks noGrp="1"/>
          </p:cNvSpPr>
          <p:nvPr>
            <p:ph type="subTitle" idx="1"/>
          </p:nvPr>
        </p:nvSpPr>
        <p:spPr>
          <a:xfrm>
            <a:off x="4004679" y="3470413"/>
            <a:ext cx="25056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4" name="Google Shape;484;p5"/>
          <p:cNvSpPr txBox="1">
            <a:spLocks noGrp="1"/>
          </p:cNvSpPr>
          <p:nvPr>
            <p:ph type="subTitle" idx="3"/>
          </p:nvPr>
        </p:nvSpPr>
        <p:spPr>
          <a:xfrm>
            <a:off x="2573489" y="2098863"/>
            <a:ext cx="2505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5" name="Google Shape;485;p5"/>
          <p:cNvSpPr txBox="1">
            <a:spLocks noGrp="1"/>
          </p:cNvSpPr>
          <p:nvPr>
            <p:ph type="title" idx="4"/>
          </p:nvPr>
        </p:nvSpPr>
        <p:spPr>
          <a:xfrm>
            <a:off x="720000" y="457200"/>
            <a:ext cx="7704000" cy="457200"/>
          </a:xfrm>
          <a:prstGeom prst="rect">
            <a:avLst/>
          </a:prstGeom>
          <a:effectLst>
            <a:outerShdw dist="47625" dir="5520000" algn="bl" rotWithShape="0">
              <a:srgbClr val="000000">
                <a:alpha val="40000"/>
              </a:srgbClr>
            </a:outerShdw>
          </a:effectLst>
        </p:spPr>
        <p:txBody>
          <a:bodyPr spcFirstLastPara="1" wrap="square" lIns="91425" tIns="91425" rIns="91425" bIns="91425" anchor="ctr" anchorCtr="0">
            <a:noAutofit/>
          </a:bodyPr>
          <a:lstStyle>
            <a:lvl1pPr lvl="0"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86" name="Google Shape;486;p5"/>
          <p:cNvGrpSpPr/>
          <p:nvPr/>
        </p:nvGrpSpPr>
        <p:grpSpPr>
          <a:xfrm>
            <a:off x="8086113" y="2"/>
            <a:ext cx="689309" cy="1465781"/>
            <a:chOff x="289713" y="-850207"/>
            <a:chExt cx="847025" cy="1801157"/>
          </a:xfrm>
        </p:grpSpPr>
        <p:sp>
          <p:nvSpPr>
            <p:cNvPr id="487" name="Google Shape;487;p5"/>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713203" y="-850207"/>
              <a:ext cx="21321" cy="1329728"/>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5"/>
          <p:cNvGrpSpPr/>
          <p:nvPr/>
        </p:nvGrpSpPr>
        <p:grpSpPr>
          <a:xfrm>
            <a:off x="-158910" y="463296"/>
            <a:ext cx="1591871" cy="525727"/>
            <a:chOff x="583503" y="585996"/>
            <a:chExt cx="1591871" cy="525727"/>
          </a:xfrm>
        </p:grpSpPr>
        <p:sp>
          <p:nvSpPr>
            <p:cNvPr id="497" name="Google Shape;497;p5"/>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23"/>
        <p:cNvGrpSpPr/>
        <p:nvPr/>
      </p:nvGrpSpPr>
      <p:grpSpPr>
        <a:xfrm>
          <a:off x="0" y="0"/>
          <a:ext cx="0" cy="0"/>
          <a:chOff x="0" y="0"/>
          <a:chExt cx="0" cy="0"/>
        </a:xfrm>
      </p:grpSpPr>
      <p:sp>
        <p:nvSpPr>
          <p:cNvPr id="524" name="Google Shape;524;p6"/>
          <p:cNvSpPr txBox="1">
            <a:spLocks noGrp="1"/>
          </p:cNvSpPr>
          <p:nvPr>
            <p:ph type="title"/>
          </p:nvPr>
        </p:nvSpPr>
        <p:spPr>
          <a:xfrm>
            <a:off x="720000" y="457200"/>
            <a:ext cx="7704000" cy="4572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525" name="Google Shape;525;p6"/>
          <p:cNvGrpSpPr/>
          <p:nvPr/>
        </p:nvGrpSpPr>
        <p:grpSpPr>
          <a:xfrm>
            <a:off x="8112563" y="0"/>
            <a:ext cx="689309" cy="773883"/>
            <a:chOff x="289713" y="0"/>
            <a:chExt cx="847025" cy="950950"/>
          </a:xfrm>
        </p:grpSpPr>
        <p:sp>
          <p:nvSpPr>
            <p:cNvPr id="526" name="Google Shape;526;p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6"/>
          <p:cNvGrpSpPr/>
          <p:nvPr/>
        </p:nvGrpSpPr>
        <p:grpSpPr>
          <a:xfrm>
            <a:off x="368569" y="0"/>
            <a:ext cx="689309" cy="773883"/>
            <a:chOff x="289713" y="0"/>
            <a:chExt cx="847025" cy="950950"/>
          </a:xfrm>
        </p:grpSpPr>
        <p:sp>
          <p:nvSpPr>
            <p:cNvPr id="536" name="Google Shape;536;p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6"/>
          <p:cNvGrpSpPr/>
          <p:nvPr/>
        </p:nvGrpSpPr>
        <p:grpSpPr>
          <a:xfrm>
            <a:off x="8638036" y="1047645"/>
            <a:ext cx="804678" cy="932160"/>
            <a:chOff x="3335286" y="601670"/>
            <a:chExt cx="804678" cy="932160"/>
          </a:xfrm>
        </p:grpSpPr>
        <p:sp>
          <p:nvSpPr>
            <p:cNvPr id="546" name="Google Shape;546;p6"/>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
            <p:cNvSpPr/>
            <p:nvPr/>
          </p:nvSpPr>
          <p:spPr>
            <a:xfrm>
              <a:off x="3525012" y="781557"/>
              <a:ext cx="448128" cy="549516"/>
            </a:xfrm>
            <a:custGeom>
              <a:avLst/>
              <a:gdLst/>
              <a:ahLst/>
              <a:cxnLst/>
              <a:rect l="l" t="t" r="r" b="b"/>
              <a:pathLst>
                <a:path w="14597" h="17901" extrusionOk="0">
                  <a:moveTo>
                    <a:pt x="14597" y="1"/>
                  </a:moveTo>
                  <a:lnTo>
                    <a:pt x="0" y="214"/>
                  </a:lnTo>
                  <a:lnTo>
                    <a:pt x="533" y="17900"/>
                  </a:lnTo>
                  <a:lnTo>
                    <a:pt x="13212" y="17900"/>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
            <p:cNvSpPr/>
            <p:nvPr/>
          </p:nvSpPr>
          <p:spPr>
            <a:xfrm>
              <a:off x="3655855" y="987630"/>
              <a:ext cx="248609" cy="287820"/>
            </a:xfrm>
            <a:custGeom>
              <a:avLst/>
              <a:gdLst/>
              <a:ahLst/>
              <a:cxnLst/>
              <a:rect l="l" t="t" r="r" b="b"/>
              <a:pathLst>
                <a:path w="8098" h="9376" extrusionOk="0">
                  <a:moveTo>
                    <a:pt x="4368" y="0"/>
                  </a:moveTo>
                  <a:lnTo>
                    <a:pt x="0" y="2983"/>
                  </a:lnTo>
                  <a:lnTo>
                    <a:pt x="2131" y="9376"/>
                  </a:lnTo>
                  <a:lnTo>
                    <a:pt x="7032" y="9376"/>
                  </a:lnTo>
                  <a:lnTo>
                    <a:pt x="8097" y="4688"/>
                  </a:lnTo>
                  <a:lnTo>
                    <a:pt x="4368" y="0"/>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
            <p:cNvSpPr/>
            <p:nvPr/>
          </p:nvSpPr>
          <p:spPr>
            <a:xfrm>
              <a:off x="3668933" y="925467"/>
              <a:ext cx="62168" cy="88347"/>
            </a:xfrm>
            <a:custGeom>
              <a:avLst/>
              <a:gdLst/>
              <a:ahLst/>
              <a:cxnLst/>
              <a:rect l="l" t="t" r="r" b="b"/>
              <a:pathLst>
                <a:path w="2025" h="2878" extrusionOk="0">
                  <a:moveTo>
                    <a:pt x="1705" y="1"/>
                  </a:moveTo>
                  <a:lnTo>
                    <a:pt x="0" y="1386"/>
                  </a:lnTo>
                  <a:lnTo>
                    <a:pt x="0" y="2877"/>
                  </a:lnTo>
                  <a:lnTo>
                    <a:pt x="2025" y="2345"/>
                  </a:lnTo>
                  <a:lnTo>
                    <a:pt x="1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
            <p:cNvSpPr/>
            <p:nvPr/>
          </p:nvSpPr>
          <p:spPr>
            <a:xfrm>
              <a:off x="3744148" y="827358"/>
              <a:ext cx="160315" cy="160302"/>
            </a:xfrm>
            <a:custGeom>
              <a:avLst/>
              <a:gdLst/>
              <a:ahLst/>
              <a:cxnLst/>
              <a:rect l="l" t="t" r="r" b="b"/>
              <a:pathLst>
                <a:path w="5222" h="5222" extrusionOk="0">
                  <a:moveTo>
                    <a:pt x="5221" y="0"/>
                  </a:moveTo>
                  <a:lnTo>
                    <a:pt x="214" y="853"/>
                  </a:lnTo>
                  <a:lnTo>
                    <a:pt x="1" y="5221"/>
                  </a:lnTo>
                  <a:lnTo>
                    <a:pt x="1" y="5221"/>
                  </a:lnTo>
                  <a:lnTo>
                    <a:pt x="5221" y="4156"/>
                  </a:lnTo>
                  <a:lnTo>
                    <a:pt x="5221" y="0"/>
                  </a:lnTo>
                  <a:close/>
                </a:path>
              </a:pathLst>
            </a:custGeom>
            <a:solidFill>
              <a:srgbClr val="6B1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3610051" y="1030146"/>
              <a:ext cx="45835" cy="49085"/>
            </a:xfrm>
            <a:custGeom>
              <a:avLst/>
              <a:gdLst/>
              <a:ahLst/>
              <a:cxnLst/>
              <a:rect l="l" t="t" r="r" b="b"/>
              <a:pathLst>
                <a:path w="1493" h="1599" extrusionOk="0">
                  <a:moveTo>
                    <a:pt x="533" y="0"/>
                  </a:moveTo>
                  <a:lnTo>
                    <a:pt x="1" y="1172"/>
                  </a:lnTo>
                  <a:lnTo>
                    <a:pt x="533" y="1598"/>
                  </a:lnTo>
                  <a:lnTo>
                    <a:pt x="1492" y="320"/>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3547914" y="1079200"/>
              <a:ext cx="150491" cy="228973"/>
            </a:xfrm>
            <a:custGeom>
              <a:avLst/>
              <a:gdLst/>
              <a:ahLst/>
              <a:cxnLst/>
              <a:rect l="l" t="t" r="r" b="b"/>
              <a:pathLst>
                <a:path w="4902" h="7459" extrusionOk="0">
                  <a:moveTo>
                    <a:pt x="3197" y="0"/>
                  </a:moveTo>
                  <a:lnTo>
                    <a:pt x="0" y="6926"/>
                  </a:lnTo>
                  <a:lnTo>
                    <a:pt x="4582" y="7458"/>
                  </a:lnTo>
                  <a:lnTo>
                    <a:pt x="4901" y="4688"/>
                  </a:lnTo>
                  <a:lnTo>
                    <a:pt x="3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6"/>
          <p:cNvGrpSpPr/>
          <p:nvPr/>
        </p:nvGrpSpPr>
        <p:grpSpPr>
          <a:xfrm>
            <a:off x="-303274" y="2819889"/>
            <a:ext cx="984524" cy="2106122"/>
            <a:chOff x="-2306975" y="-1486200"/>
            <a:chExt cx="1429125" cy="3057225"/>
          </a:xfrm>
        </p:grpSpPr>
        <p:sp>
          <p:nvSpPr>
            <p:cNvPr id="562" name="Google Shape;562;p6"/>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6"/>
            <p:cNvGrpSpPr/>
            <p:nvPr/>
          </p:nvGrpSpPr>
          <p:grpSpPr>
            <a:xfrm>
              <a:off x="-2306975" y="-1486200"/>
              <a:ext cx="1429125" cy="3004725"/>
              <a:chOff x="-2306975" y="-1486200"/>
              <a:chExt cx="1429125" cy="3004725"/>
            </a:xfrm>
          </p:grpSpPr>
          <p:sp>
            <p:nvSpPr>
              <p:cNvPr id="564" name="Google Shape;564;p6"/>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14"/>
        <p:cNvGrpSpPr/>
        <p:nvPr/>
      </p:nvGrpSpPr>
      <p:grpSpPr>
        <a:xfrm>
          <a:off x="0" y="0"/>
          <a:ext cx="0" cy="0"/>
          <a:chOff x="0" y="0"/>
          <a:chExt cx="0" cy="0"/>
        </a:xfrm>
      </p:grpSpPr>
      <p:sp>
        <p:nvSpPr>
          <p:cNvPr id="615" name="Google Shape;615;p7"/>
          <p:cNvSpPr txBox="1">
            <a:spLocks noGrp="1"/>
          </p:cNvSpPr>
          <p:nvPr>
            <p:ph type="body" idx="1"/>
          </p:nvPr>
        </p:nvSpPr>
        <p:spPr>
          <a:xfrm>
            <a:off x="1956900" y="1643725"/>
            <a:ext cx="5230200" cy="24492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a:endParaRPr/>
          </a:p>
        </p:txBody>
      </p:sp>
      <p:sp>
        <p:nvSpPr>
          <p:cNvPr id="616" name="Google Shape;616;p7"/>
          <p:cNvSpPr txBox="1">
            <a:spLocks noGrp="1"/>
          </p:cNvSpPr>
          <p:nvPr>
            <p:ph type="title"/>
          </p:nvPr>
        </p:nvSpPr>
        <p:spPr>
          <a:xfrm>
            <a:off x="720000" y="457200"/>
            <a:ext cx="7704000" cy="457200"/>
          </a:xfrm>
          <a:prstGeom prst="rect">
            <a:avLst/>
          </a:prstGeom>
          <a:effectLst>
            <a:outerShdw dist="47625" dir="546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617" name="Google Shape;617;p7"/>
          <p:cNvGrpSpPr/>
          <p:nvPr/>
        </p:nvGrpSpPr>
        <p:grpSpPr>
          <a:xfrm>
            <a:off x="8086119" y="0"/>
            <a:ext cx="689309" cy="773883"/>
            <a:chOff x="289713" y="0"/>
            <a:chExt cx="847025" cy="950950"/>
          </a:xfrm>
        </p:grpSpPr>
        <p:sp>
          <p:nvSpPr>
            <p:cNvPr id="618" name="Google Shape;618;p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7"/>
          <p:cNvGrpSpPr/>
          <p:nvPr/>
        </p:nvGrpSpPr>
        <p:grpSpPr>
          <a:xfrm>
            <a:off x="173128" y="1262271"/>
            <a:ext cx="1591871" cy="525727"/>
            <a:chOff x="583503" y="585996"/>
            <a:chExt cx="1591871" cy="525727"/>
          </a:xfrm>
        </p:grpSpPr>
        <p:sp>
          <p:nvSpPr>
            <p:cNvPr id="628" name="Google Shape;628;p7"/>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7"/>
          <p:cNvGrpSpPr/>
          <p:nvPr/>
        </p:nvGrpSpPr>
        <p:grpSpPr>
          <a:xfrm>
            <a:off x="8070974" y="1085915"/>
            <a:ext cx="719608" cy="1180749"/>
            <a:chOff x="2458449" y="383490"/>
            <a:chExt cx="719608" cy="1180749"/>
          </a:xfrm>
        </p:grpSpPr>
        <p:sp>
          <p:nvSpPr>
            <p:cNvPr id="655" name="Google Shape;655;p7"/>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7"/>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7"/>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7"/>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7"/>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7"/>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7"/>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7"/>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7"/>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7"/>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7"/>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7"/>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7"/>
          <p:cNvGrpSpPr/>
          <p:nvPr/>
        </p:nvGrpSpPr>
        <p:grpSpPr>
          <a:xfrm>
            <a:off x="8226747" y="3163919"/>
            <a:ext cx="389725" cy="458724"/>
            <a:chOff x="5591925" y="2896100"/>
            <a:chExt cx="511450" cy="602000"/>
          </a:xfrm>
        </p:grpSpPr>
        <p:sp>
          <p:nvSpPr>
            <p:cNvPr id="690" name="Google Shape;690;p7"/>
            <p:cNvSpPr/>
            <p:nvPr/>
          </p:nvSpPr>
          <p:spPr>
            <a:xfrm>
              <a:off x="5642550" y="2981325"/>
              <a:ext cx="399550" cy="516775"/>
            </a:xfrm>
            <a:custGeom>
              <a:avLst/>
              <a:gdLst/>
              <a:ahLst/>
              <a:cxnLst/>
              <a:rect l="l" t="t" r="r" b="b"/>
              <a:pathLst>
                <a:path w="15982" h="20671" extrusionOk="0">
                  <a:moveTo>
                    <a:pt x="2664" y="20244"/>
                  </a:moveTo>
                  <a:lnTo>
                    <a:pt x="0" y="1"/>
                  </a:lnTo>
                  <a:lnTo>
                    <a:pt x="15982" y="1"/>
                  </a:lnTo>
                  <a:lnTo>
                    <a:pt x="14383" y="20670"/>
                  </a:lnTo>
                  <a:lnTo>
                    <a:pt x="2664" y="202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5642550" y="2981325"/>
              <a:ext cx="399550" cy="516775"/>
            </a:xfrm>
            <a:custGeom>
              <a:avLst/>
              <a:gdLst/>
              <a:ahLst/>
              <a:cxnLst/>
              <a:rect l="l" t="t" r="r" b="b"/>
              <a:pathLst>
                <a:path w="15982" h="20671" fill="none" extrusionOk="0">
                  <a:moveTo>
                    <a:pt x="2664" y="20244"/>
                  </a:moveTo>
                  <a:lnTo>
                    <a:pt x="0" y="1"/>
                  </a:lnTo>
                  <a:lnTo>
                    <a:pt x="15982" y="1"/>
                  </a:lnTo>
                  <a:lnTo>
                    <a:pt x="14383" y="20670"/>
                  </a:lnTo>
                  <a:lnTo>
                    <a:pt x="2664" y="20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5591925" y="2896100"/>
              <a:ext cx="511450" cy="114550"/>
            </a:xfrm>
            <a:custGeom>
              <a:avLst/>
              <a:gdLst/>
              <a:ahLst/>
              <a:cxnLst/>
              <a:rect l="l" t="t" r="r" b="b"/>
              <a:pathLst>
                <a:path w="20458" h="4582" extrusionOk="0">
                  <a:moveTo>
                    <a:pt x="2025" y="0"/>
                  </a:moveTo>
                  <a:lnTo>
                    <a:pt x="1705" y="2877"/>
                  </a:lnTo>
                  <a:lnTo>
                    <a:pt x="1" y="2877"/>
                  </a:lnTo>
                  <a:lnTo>
                    <a:pt x="853" y="4582"/>
                  </a:lnTo>
                  <a:lnTo>
                    <a:pt x="19818" y="4582"/>
                  </a:lnTo>
                  <a:lnTo>
                    <a:pt x="20457" y="2344"/>
                  </a:lnTo>
                  <a:lnTo>
                    <a:pt x="18965" y="2344"/>
                  </a:lnTo>
                  <a:lnTo>
                    <a:pt x="18965" y="746"/>
                  </a:lnTo>
                  <a:lnTo>
                    <a:pt x="20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5591925" y="2896100"/>
              <a:ext cx="511450" cy="114550"/>
            </a:xfrm>
            <a:custGeom>
              <a:avLst/>
              <a:gdLst/>
              <a:ahLst/>
              <a:cxnLst/>
              <a:rect l="l" t="t" r="r" b="b"/>
              <a:pathLst>
                <a:path w="20458" h="4582" fill="none" extrusionOk="0">
                  <a:moveTo>
                    <a:pt x="853" y="4582"/>
                  </a:moveTo>
                  <a:lnTo>
                    <a:pt x="19818" y="4582"/>
                  </a:lnTo>
                  <a:lnTo>
                    <a:pt x="20457" y="2344"/>
                  </a:lnTo>
                  <a:lnTo>
                    <a:pt x="18965" y="2344"/>
                  </a:lnTo>
                  <a:lnTo>
                    <a:pt x="18965" y="746"/>
                  </a:lnTo>
                  <a:lnTo>
                    <a:pt x="2025" y="0"/>
                  </a:lnTo>
                  <a:lnTo>
                    <a:pt x="1705" y="2877"/>
                  </a:lnTo>
                  <a:lnTo>
                    <a:pt x="1" y="2877"/>
                  </a:lnTo>
                  <a:lnTo>
                    <a:pt x="853" y="45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5650525" y="3055900"/>
              <a:ext cx="25" cy="25"/>
            </a:xfrm>
            <a:custGeom>
              <a:avLst/>
              <a:gdLst/>
              <a:ahLst/>
              <a:cxnLst/>
              <a:rect l="l" t="t" r="r" b="b"/>
              <a:pathLst>
                <a:path w="1" h="1" extrusionOk="0">
                  <a:moveTo>
                    <a:pt x="1" y="1"/>
                  </a:moveTo>
                  <a:lnTo>
                    <a:pt x="1" y="1"/>
                  </a:lnTo>
                  <a:lnTo>
                    <a:pt x="1" y="1"/>
                  </a:lnTo>
                  <a:lnTo>
                    <a:pt x="1" y="1"/>
                  </a:lnTo>
                  <a:close/>
                </a:path>
              </a:pathLst>
            </a:custGeom>
            <a:solidFill>
              <a:srgbClr val="EEB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5650525" y="3055900"/>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5647875" y="3010625"/>
              <a:ext cx="391575" cy="45300"/>
            </a:xfrm>
            <a:custGeom>
              <a:avLst/>
              <a:gdLst/>
              <a:ahLst/>
              <a:cxnLst/>
              <a:rect l="l" t="t" r="r" b="b"/>
              <a:pathLst>
                <a:path w="15663" h="1812" extrusionOk="0">
                  <a:moveTo>
                    <a:pt x="0" y="1"/>
                  </a:moveTo>
                  <a:lnTo>
                    <a:pt x="107" y="1812"/>
                  </a:lnTo>
                  <a:lnTo>
                    <a:pt x="852" y="1705"/>
                  </a:lnTo>
                  <a:lnTo>
                    <a:pt x="2877" y="1386"/>
                  </a:lnTo>
                  <a:lnTo>
                    <a:pt x="5860" y="1066"/>
                  </a:lnTo>
                  <a:lnTo>
                    <a:pt x="7671" y="960"/>
                  </a:lnTo>
                  <a:lnTo>
                    <a:pt x="9589" y="960"/>
                  </a:lnTo>
                  <a:lnTo>
                    <a:pt x="12466" y="1066"/>
                  </a:lnTo>
                  <a:lnTo>
                    <a:pt x="15555" y="1386"/>
                  </a:lnTo>
                  <a:lnTo>
                    <a:pt x="156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5647875" y="3010625"/>
              <a:ext cx="391575" cy="45300"/>
            </a:xfrm>
            <a:custGeom>
              <a:avLst/>
              <a:gdLst/>
              <a:ahLst/>
              <a:cxnLst/>
              <a:rect l="l" t="t" r="r" b="b"/>
              <a:pathLst>
                <a:path w="15663" h="1812" fill="none" extrusionOk="0">
                  <a:moveTo>
                    <a:pt x="15662" y="1"/>
                  </a:moveTo>
                  <a:lnTo>
                    <a:pt x="0" y="1"/>
                  </a:lnTo>
                  <a:lnTo>
                    <a:pt x="107" y="1812"/>
                  </a:lnTo>
                  <a:lnTo>
                    <a:pt x="107" y="1812"/>
                  </a:lnTo>
                  <a:lnTo>
                    <a:pt x="107" y="1812"/>
                  </a:lnTo>
                  <a:lnTo>
                    <a:pt x="852" y="1705"/>
                  </a:lnTo>
                  <a:lnTo>
                    <a:pt x="2877" y="1386"/>
                  </a:lnTo>
                  <a:lnTo>
                    <a:pt x="5860" y="1066"/>
                  </a:lnTo>
                  <a:lnTo>
                    <a:pt x="7671" y="960"/>
                  </a:lnTo>
                  <a:lnTo>
                    <a:pt x="9589" y="960"/>
                  </a:lnTo>
                  <a:lnTo>
                    <a:pt x="9589" y="960"/>
                  </a:lnTo>
                  <a:lnTo>
                    <a:pt x="12466" y="1066"/>
                  </a:lnTo>
                  <a:lnTo>
                    <a:pt x="15555" y="1386"/>
                  </a:lnTo>
                  <a:lnTo>
                    <a:pt x="15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5679825" y="2968025"/>
              <a:ext cx="47975" cy="42625"/>
            </a:xfrm>
            <a:custGeom>
              <a:avLst/>
              <a:gdLst/>
              <a:ahLst/>
              <a:cxnLst/>
              <a:rect l="l" t="t" r="r" b="b"/>
              <a:pathLst>
                <a:path w="1919" h="1705" extrusionOk="0">
                  <a:moveTo>
                    <a:pt x="1" y="0"/>
                  </a:moveTo>
                  <a:lnTo>
                    <a:pt x="1" y="1705"/>
                  </a:lnTo>
                  <a:lnTo>
                    <a:pt x="1918" y="1705"/>
                  </a:lnTo>
                  <a:lnTo>
                    <a:pt x="191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5679825" y="2968025"/>
              <a:ext cx="47975" cy="42625"/>
            </a:xfrm>
            <a:custGeom>
              <a:avLst/>
              <a:gdLst/>
              <a:ahLst/>
              <a:cxnLst/>
              <a:rect l="l" t="t" r="r" b="b"/>
              <a:pathLst>
                <a:path w="1919" h="1705" fill="none" extrusionOk="0">
                  <a:moveTo>
                    <a:pt x="1918" y="0"/>
                  </a:moveTo>
                  <a:lnTo>
                    <a:pt x="1" y="0"/>
                  </a:lnTo>
                  <a:lnTo>
                    <a:pt x="1" y="1705"/>
                  </a:lnTo>
                  <a:lnTo>
                    <a:pt x="1918" y="1705"/>
                  </a:lnTo>
                  <a:lnTo>
                    <a:pt x="1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5719775" y="2898750"/>
              <a:ext cx="55975" cy="61300"/>
            </a:xfrm>
            <a:custGeom>
              <a:avLst/>
              <a:gdLst/>
              <a:ahLst/>
              <a:cxnLst/>
              <a:rect l="l" t="t" r="r" b="b"/>
              <a:pathLst>
                <a:path w="2239" h="2452" extrusionOk="0">
                  <a:moveTo>
                    <a:pt x="320" y="1"/>
                  </a:moveTo>
                  <a:lnTo>
                    <a:pt x="1" y="2451"/>
                  </a:lnTo>
                  <a:lnTo>
                    <a:pt x="2025" y="2451"/>
                  </a:lnTo>
                  <a:lnTo>
                    <a:pt x="2238" y="107"/>
                  </a:lnTo>
                  <a:lnTo>
                    <a:pt x="32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5719775" y="2898750"/>
              <a:ext cx="55975" cy="61300"/>
            </a:xfrm>
            <a:custGeom>
              <a:avLst/>
              <a:gdLst/>
              <a:ahLst/>
              <a:cxnLst/>
              <a:rect l="l" t="t" r="r" b="b"/>
              <a:pathLst>
                <a:path w="2239" h="2452" fill="none" extrusionOk="0">
                  <a:moveTo>
                    <a:pt x="320" y="1"/>
                  </a:moveTo>
                  <a:lnTo>
                    <a:pt x="1" y="2451"/>
                  </a:lnTo>
                  <a:lnTo>
                    <a:pt x="2025" y="2451"/>
                  </a:lnTo>
                  <a:lnTo>
                    <a:pt x="2238" y="107"/>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5781050" y="3130500"/>
              <a:ext cx="149175" cy="191800"/>
            </a:xfrm>
            <a:custGeom>
              <a:avLst/>
              <a:gdLst/>
              <a:ahLst/>
              <a:cxnLst/>
              <a:rect l="l" t="t" r="r" b="b"/>
              <a:pathLst>
                <a:path w="5967" h="7672" extrusionOk="0">
                  <a:moveTo>
                    <a:pt x="2025" y="0"/>
                  </a:moveTo>
                  <a:lnTo>
                    <a:pt x="1172" y="746"/>
                  </a:lnTo>
                  <a:lnTo>
                    <a:pt x="640" y="1492"/>
                  </a:lnTo>
                  <a:lnTo>
                    <a:pt x="213" y="2131"/>
                  </a:lnTo>
                  <a:lnTo>
                    <a:pt x="0" y="2877"/>
                  </a:lnTo>
                  <a:lnTo>
                    <a:pt x="0" y="3516"/>
                  </a:lnTo>
                  <a:lnTo>
                    <a:pt x="0" y="4155"/>
                  </a:lnTo>
                  <a:lnTo>
                    <a:pt x="213" y="4795"/>
                  </a:lnTo>
                  <a:lnTo>
                    <a:pt x="426" y="5327"/>
                  </a:lnTo>
                  <a:lnTo>
                    <a:pt x="1066" y="6286"/>
                  </a:lnTo>
                  <a:lnTo>
                    <a:pt x="1812" y="7032"/>
                  </a:lnTo>
                  <a:lnTo>
                    <a:pt x="2557" y="7671"/>
                  </a:lnTo>
                  <a:lnTo>
                    <a:pt x="3836" y="6926"/>
                  </a:lnTo>
                  <a:lnTo>
                    <a:pt x="4795" y="6180"/>
                  </a:lnTo>
                  <a:lnTo>
                    <a:pt x="5434" y="5434"/>
                  </a:lnTo>
                  <a:lnTo>
                    <a:pt x="5754" y="4688"/>
                  </a:lnTo>
                  <a:lnTo>
                    <a:pt x="5967" y="4049"/>
                  </a:lnTo>
                  <a:lnTo>
                    <a:pt x="5860" y="3410"/>
                  </a:lnTo>
                  <a:lnTo>
                    <a:pt x="5647" y="2770"/>
                  </a:lnTo>
                  <a:lnTo>
                    <a:pt x="5221" y="2238"/>
                  </a:lnTo>
                  <a:lnTo>
                    <a:pt x="4795" y="1705"/>
                  </a:lnTo>
                  <a:lnTo>
                    <a:pt x="4262" y="1279"/>
                  </a:lnTo>
                  <a:lnTo>
                    <a:pt x="3197" y="639"/>
                  </a:lnTo>
                  <a:lnTo>
                    <a:pt x="2344" y="213"/>
                  </a:lnTo>
                  <a:lnTo>
                    <a:pt x="2025" y="0"/>
                  </a:lnTo>
                  <a:lnTo>
                    <a:pt x="1918" y="746"/>
                  </a:lnTo>
                  <a:lnTo>
                    <a:pt x="1918" y="1385"/>
                  </a:lnTo>
                  <a:lnTo>
                    <a:pt x="2025" y="1918"/>
                  </a:lnTo>
                  <a:lnTo>
                    <a:pt x="2344" y="2344"/>
                  </a:lnTo>
                  <a:lnTo>
                    <a:pt x="2877" y="3197"/>
                  </a:lnTo>
                  <a:lnTo>
                    <a:pt x="3303" y="3729"/>
                  </a:lnTo>
                  <a:lnTo>
                    <a:pt x="3623" y="4368"/>
                  </a:lnTo>
                  <a:lnTo>
                    <a:pt x="3729" y="5008"/>
                  </a:lnTo>
                  <a:lnTo>
                    <a:pt x="3729" y="5540"/>
                  </a:lnTo>
                  <a:lnTo>
                    <a:pt x="3623" y="6073"/>
                  </a:lnTo>
                  <a:lnTo>
                    <a:pt x="3410" y="6606"/>
                  </a:lnTo>
                  <a:lnTo>
                    <a:pt x="2877" y="7352"/>
                  </a:lnTo>
                  <a:lnTo>
                    <a:pt x="2984" y="6926"/>
                  </a:lnTo>
                  <a:lnTo>
                    <a:pt x="3197" y="6499"/>
                  </a:lnTo>
                  <a:lnTo>
                    <a:pt x="3197" y="5967"/>
                  </a:lnTo>
                  <a:lnTo>
                    <a:pt x="3197" y="5327"/>
                  </a:lnTo>
                  <a:lnTo>
                    <a:pt x="2984" y="4582"/>
                  </a:lnTo>
                  <a:lnTo>
                    <a:pt x="2557" y="3836"/>
                  </a:lnTo>
                  <a:lnTo>
                    <a:pt x="2131" y="3090"/>
                  </a:lnTo>
                  <a:lnTo>
                    <a:pt x="1812" y="2451"/>
                  </a:lnTo>
                  <a:lnTo>
                    <a:pt x="1705" y="1811"/>
                  </a:lnTo>
                  <a:lnTo>
                    <a:pt x="1705" y="1172"/>
                  </a:lnTo>
                  <a:lnTo>
                    <a:pt x="1812" y="746"/>
                  </a:lnTo>
                  <a:lnTo>
                    <a:pt x="1812" y="426"/>
                  </a:lnTo>
                  <a:lnTo>
                    <a:pt x="2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5591925" y="2954700"/>
              <a:ext cx="474150" cy="13350"/>
            </a:xfrm>
            <a:custGeom>
              <a:avLst/>
              <a:gdLst/>
              <a:ahLst/>
              <a:cxnLst/>
              <a:rect l="l" t="t" r="r" b="b"/>
              <a:pathLst>
                <a:path w="18966" h="534" extrusionOk="0">
                  <a:moveTo>
                    <a:pt x="1705" y="0"/>
                  </a:moveTo>
                  <a:lnTo>
                    <a:pt x="1" y="533"/>
                  </a:lnTo>
                  <a:lnTo>
                    <a:pt x="189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04"/>
        <p:cNvGrpSpPr/>
        <p:nvPr/>
      </p:nvGrpSpPr>
      <p:grpSpPr>
        <a:xfrm>
          <a:off x="0" y="0"/>
          <a:ext cx="0" cy="0"/>
          <a:chOff x="0" y="0"/>
          <a:chExt cx="0" cy="0"/>
        </a:xfrm>
      </p:grpSpPr>
      <p:sp>
        <p:nvSpPr>
          <p:cNvPr id="705" name="Google Shape;705;p8"/>
          <p:cNvSpPr txBox="1">
            <a:spLocks noGrp="1"/>
          </p:cNvSpPr>
          <p:nvPr>
            <p:ph type="title"/>
          </p:nvPr>
        </p:nvSpPr>
        <p:spPr>
          <a:xfrm>
            <a:off x="1099800" y="1307100"/>
            <a:ext cx="6944400" cy="2529300"/>
          </a:xfrm>
          <a:prstGeom prst="rect">
            <a:avLst/>
          </a:prstGeom>
          <a:effectLst>
            <a:outerShdw dist="57150" dir="5520000" algn="bl" rotWithShape="0">
              <a:srgbClr val="000000">
                <a:alpha val="40000"/>
              </a:srgbClr>
            </a:outerShdw>
          </a:effectLst>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06" name="Google Shape;706;p8"/>
          <p:cNvGrpSpPr/>
          <p:nvPr/>
        </p:nvGrpSpPr>
        <p:grpSpPr>
          <a:xfrm>
            <a:off x="3284371" y="0"/>
            <a:ext cx="689309" cy="773883"/>
            <a:chOff x="289713" y="0"/>
            <a:chExt cx="847025" cy="950950"/>
          </a:xfrm>
        </p:grpSpPr>
        <p:sp>
          <p:nvSpPr>
            <p:cNvPr id="707" name="Google Shape;707;p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8"/>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8"/>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8"/>
          <p:cNvGrpSpPr/>
          <p:nvPr/>
        </p:nvGrpSpPr>
        <p:grpSpPr>
          <a:xfrm>
            <a:off x="4227346" y="0"/>
            <a:ext cx="689309" cy="773883"/>
            <a:chOff x="289713" y="0"/>
            <a:chExt cx="847025" cy="950950"/>
          </a:xfrm>
        </p:grpSpPr>
        <p:sp>
          <p:nvSpPr>
            <p:cNvPr id="717" name="Google Shape;717;p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8"/>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8"/>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8"/>
          <p:cNvGrpSpPr/>
          <p:nvPr/>
        </p:nvGrpSpPr>
        <p:grpSpPr>
          <a:xfrm>
            <a:off x="5170321" y="0"/>
            <a:ext cx="689309" cy="773883"/>
            <a:chOff x="289713" y="0"/>
            <a:chExt cx="847025" cy="950950"/>
          </a:xfrm>
        </p:grpSpPr>
        <p:sp>
          <p:nvSpPr>
            <p:cNvPr id="727" name="Google Shape;727;p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8"/>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8"/>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8"/>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8"/>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8"/>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8"/>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8"/>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8"/>
          <p:cNvGrpSpPr/>
          <p:nvPr/>
        </p:nvGrpSpPr>
        <p:grpSpPr>
          <a:xfrm>
            <a:off x="7231953" y="433596"/>
            <a:ext cx="1591871" cy="525727"/>
            <a:chOff x="583503" y="585996"/>
            <a:chExt cx="1591871" cy="525727"/>
          </a:xfrm>
        </p:grpSpPr>
        <p:sp>
          <p:nvSpPr>
            <p:cNvPr id="737" name="Google Shape;737;p8"/>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8"/>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8"/>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8"/>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8"/>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8"/>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8"/>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8"/>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8"/>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8"/>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8"/>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8"/>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8"/>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8"/>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8"/>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8"/>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8"/>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8"/>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8"/>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8"/>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8"/>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8"/>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8"/>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8"/>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8"/>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8"/>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8"/>
          <p:cNvGrpSpPr/>
          <p:nvPr/>
        </p:nvGrpSpPr>
        <p:grpSpPr>
          <a:xfrm>
            <a:off x="310886" y="1941920"/>
            <a:ext cx="804678" cy="932160"/>
            <a:chOff x="3335286" y="601670"/>
            <a:chExt cx="804678" cy="932160"/>
          </a:xfrm>
        </p:grpSpPr>
        <p:sp>
          <p:nvSpPr>
            <p:cNvPr id="764" name="Google Shape;764;p8"/>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8"/>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8"/>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8"/>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8"/>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8"/>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8"/>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8"/>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8"/>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8"/>
            <p:cNvSpPr/>
            <p:nvPr/>
          </p:nvSpPr>
          <p:spPr>
            <a:xfrm>
              <a:off x="3525012" y="781557"/>
              <a:ext cx="448128" cy="549516"/>
            </a:xfrm>
            <a:custGeom>
              <a:avLst/>
              <a:gdLst/>
              <a:ahLst/>
              <a:cxnLst/>
              <a:rect l="l" t="t" r="r" b="b"/>
              <a:pathLst>
                <a:path w="14597" h="17901" extrusionOk="0">
                  <a:moveTo>
                    <a:pt x="14597" y="1"/>
                  </a:moveTo>
                  <a:lnTo>
                    <a:pt x="0" y="214"/>
                  </a:lnTo>
                  <a:lnTo>
                    <a:pt x="533" y="17900"/>
                  </a:lnTo>
                  <a:lnTo>
                    <a:pt x="13212" y="17900"/>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8"/>
            <p:cNvSpPr/>
            <p:nvPr/>
          </p:nvSpPr>
          <p:spPr>
            <a:xfrm>
              <a:off x="3655855" y="987630"/>
              <a:ext cx="248609" cy="287820"/>
            </a:xfrm>
            <a:custGeom>
              <a:avLst/>
              <a:gdLst/>
              <a:ahLst/>
              <a:cxnLst/>
              <a:rect l="l" t="t" r="r" b="b"/>
              <a:pathLst>
                <a:path w="8098" h="9376" extrusionOk="0">
                  <a:moveTo>
                    <a:pt x="4368" y="0"/>
                  </a:moveTo>
                  <a:lnTo>
                    <a:pt x="0" y="2983"/>
                  </a:lnTo>
                  <a:lnTo>
                    <a:pt x="2131" y="9376"/>
                  </a:lnTo>
                  <a:lnTo>
                    <a:pt x="7032" y="9376"/>
                  </a:lnTo>
                  <a:lnTo>
                    <a:pt x="8097" y="4688"/>
                  </a:lnTo>
                  <a:lnTo>
                    <a:pt x="4368" y="0"/>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8"/>
            <p:cNvSpPr/>
            <p:nvPr/>
          </p:nvSpPr>
          <p:spPr>
            <a:xfrm>
              <a:off x="3668933" y="925467"/>
              <a:ext cx="62168" cy="88347"/>
            </a:xfrm>
            <a:custGeom>
              <a:avLst/>
              <a:gdLst/>
              <a:ahLst/>
              <a:cxnLst/>
              <a:rect l="l" t="t" r="r" b="b"/>
              <a:pathLst>
                <a:path w="2025" h="2878" extrusionOk="0">
                  <a:moveTo>
                    <a:pt x="1705" y="1"/>
                  </a:moveTo>
                  <a:lnTo>
                    <a:pt x="0" y="1386"/>
                  </a:lnTo>
                  <a:lnTo>
                    <a:pt x="0" y="2877"/>
                  </a:lnTo>
                  <a:lnTo>
                    <a:pt x="2025" y="2345"/>
                  </a:lnTo>
                  <a:lnTo>
                    <a:pt x="1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8"/>
            <p:cNvSpPr/>
            <p:nvPr/>
          </p:nvSpPr>
          <p:spPr>
            <a:xfrm>
              <a:off x="3744148" y="827358"/>
              <a:ext cx="160315" cy="160302"/>
            </a:xfrm>
            <a:custGeom>
              <a:avLst/>
              <a:gdLst/>
              <a:ahLst/>
              <a:cxnLst/>
              <a:rect l="l" t="t" r="r" b="b"/>
              <a:pathLst>
                <a:path w="5222" h="5222" extrusionOk="0">
                  <a:moveTo>
                    <a:pt x="5221" y="0"/>
                  </a:moveTo>
                  <a:lnTo>
                    <a:pt x="214" y="853"/>
                  </a:lnTo>
                  <a:lnTo>
                    <a:pt x="1" y="5221"/>
                  </a:lnTo>
                  <a:lnTo>
                    <a:pt x="1" y="5221"/>
                  </a:lnTo>
                  <a:lnTo>
                    <a:pt x="5221" y="4156"/>
                  </a:lnTo>
                  <a:lnTo>
                    <a:pt x="5221" y="0"/>
                  </a:lnTo>
                  <a:close/>
                </a:path>
              </a:pathLst>
            </a:custGeom>
            <a:solidFill>
              <a:srgbClr val="6B1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8"/>
            <p:cNvSpPr/>
            <p:nvPr/>
          </p:nvSpPr>
          <p:spPr>
            <a:xfrm>
              <a:off x="3610051" y="1030146"/>
              <a:ext cx="45835" cy="49085"/>
            </a:xfrm>
            <a:custGeom>
              <a:avLst/>
              <a:gdLst/>
              <a:ahLst/>
              <a:cxnLst/>
              <a:rect l="l" t="t" r="r" b="b"/>
              <a:pathLst>
                <a:path w="1493" h="1599" extrusionOk="0">
                  <a:moveTo>
                    <a:pt x="533" y="0"/>
                  </a:moveTo>
                  <a:lnTo>
                    <a:pt x="1" y="1172"/>
                  </a:lnTo>
                  <a:lnTo>
                    <a:pt x="533" y="1598"/>
                  </a:lnTo>
                  <a:lnTo>
                    <a:pt x="1492" y="320"/>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8"/>
            <p:cNvSpPr/>
            <p:nvPr/>
          </p:nvSpPr>
          <p:spPr>
            <a:xfrm>
              <a:off x="3547914" y="1079200"/>
              <a:ext cx="150491" cy="228973"/>
            </a:xfrm>
            <a:custGeom>
              <a:avLst/>
              <a:gdLst/>
              <a:ahLst/>
              <a:cxnLst/>
              <a:rect l="l" t="t" r="r" b="b"/>
              <a:pathLst>
                <a:path w="4902" h="7459" extrusionOk="0">
                  <a:moveTo>
                    <a:pt x="3197" y="0"/>
                  </a:moveTo>
                  <a:lnTo>
                    <a:pt x="0" y="6926"/>
                  </a:lnTo>
                  <a:lnTo>
                    <a:pt x="4582" y="7458"/>
                  </a:lnTo>
                  <a:lnTo>
                    <a:pt x="4901" y="4688"/>
                  </a:lnTo>
                  <a:lnTo>
                    <a:pt x="3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8"/>
          <p:cNvGrpSpPr/>
          <p:nvPr/>
        </p:nvGrpSpPr>
        <p:grpSpPr>
          <a:xfrm>
            <a:off x="353424" y="421590"/>
            <a:ext cx="719608" cy="1180749"/>
            <a:chOff x="2458449" y="383490"/>
            <a:chExt cx="719608" cy="1180749"/>
          </a:xfrm>
        </p:grpSpPr>
        <p:sp>
          <p:nvSpPr>
            <p:cNvPr id="780" name="Google Shape;780;p8"/>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8"/>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8"/>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8"/>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8"/>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8"/>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8"/>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8"/>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8"/>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8"/>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8"/>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8"/>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8"/>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8"/>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8"/>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8"/>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8"/>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8"/>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8"/>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8"/>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8"/>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8"/>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8"/>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8"/>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8"/>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8"/>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8"/>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8"/>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8"/>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8"/>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8"/>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8"/>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8"/>
          <p:cNvGrpSpPr/>
          <p:nvPr/>
        </p:nvGrpSpPr>
        <p:grpSpPr>
          <a:xfrm>
            <a:off x="7962422" y="3300244"/>
            <a:ext cx="389725" cy="458724"/>
            <a:chOff x="5591925" y="2896100"/>
            <a:chExt cx="511450" cy="602000"/>
          </a:xfrm>
        </p:grpSpPr>
        <p:sp>
          <p:nvSpPr>
            <p:cNvPr id="815" name="Google Shape;815;p8"/>
            <p:cNvSpPr/>
            <p:nvPr/>
          </p:nvSpPr>
          <p:spPr>
            <a:xfrm>
              <a:off x="5642550" y="2981325"/>
              <a:ext cx="399550" cy="516775"/>
            </a:xfrm>
            <a:custGeom>
              <a:avLst/>
              <a:gdLst/>
              <a:ahLst/>
              <a:cxnLst/>
              <a:rect l="l" t="t" r="r" b="b"/>
              <a:pathLst>
                <a:path w="15982" h="20671" extrusionOk="0">
                  <a:moveTo>
                    <a:pt x="2664" y="20244"/>
                  </a:moveTo>
                  <a:lnTo>
                    <a:pt x="0" y="1"/>
                  </a:lnTo>
                  <a:lnTo>
                    <a:pt x="15982" y="1"/>
                  </a:lnTo>
                  <a:lnTo>
                    <a:pt x="14383" y="20670"/>
                  </a:lnTo>
                  <a:lnTo>
                    <a:pt x="2664" y="202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8"/>
            <p:cNvSpPr/>
            <p:nvPr/>
          </p:nvSpPr>
          <p:spPr>
            <a:xfrm>
              <a:off x="5642550" y="2981325"/>
              <a:ext cx="399550" cy="516775"/>
            </a:xfrm>
            <a:custGeom>
              <a:avLst/>
              <a:gdLst/>
              <a:ahLst/>
              <a:cxnLst/>
              <a:rect l="l" t="t" r="r" b="b"/>
              <a:pathLst>
                <a:path w="15982" h="20671" fill="none" extrusionOk="0">
                  <a:moveTo>
                    <a:pt x="2664" y="20244"/>
                  </a:moveTo>
                  <a:lnTo>
                    <a:pt x="0" y="1"/>
                  </a:lnTo>
                  <a:lnTo>
                    <a:pt x="15982" y="1"/>
                  </a:lnTo>
                  <a:lnTo>
                    <a:pt x="14383" y="20670"/>
                  </a:lnTo>
                  <a:lnTo>
                    <a:pt x="2664" y="20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8"/>
            <p:cNvSpPr/>
            <p:nvPr/>
          </p:nvSpPr>
          <p:spPr>
            <a:xfrm>
              <a:off x="5591925" y="2896100"/>
              <a:ext cx="511450" cy="114550"/>
            </a:xfrm>
            <a:custGeom>
              <a:avLst/>
              <a:gdLst/>
              <a:ahLst/>
              <a:cxnLst/>
              <a:rect l="l" t="t" r="r" b="b"/>
              <a:pathLst>
                <a:path w="20458" h="4582" extrusionOk="0">
                  <a:moveTo>
                    <a:pt x="2025" y="0"/>
                  </a:moveTo>
                  <a:lnTo>
                    <a:pt x="1705" y="2877"/>
                  </a:lnTo>
                  <a:lnTo>
                    <a:pt x="1" y="2877"/>
                  </a:lnTo>
                  <a:lnTo>
                    <a:pt x="853" y="4582"/>
                  </a:lnTo>
                  <a:lnTo>
                    <a:pt x="19818" y="4582"/>
                  </a:lnTo>
                  <a:lnTo>
                    <a:pt x="20457" y="2344"/>
                  </a:lnTo>
                  <a:lnTo>
                    <a:pt x="18965" y="2344"/>
                  </a:lnTo>
                  <a:lnTo>
                    <a:pt x="18965" y="746"/>
                  </a:lnTo>
                  <a:lnTo>
                    <a:pt x="20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8"/>
            <p:cNvSpPr/>
            <p:nvPr/>
          </p:nvSpPr>
          <p:spPr>
            <a:xfrm>
              <a:off x="5591925" y="2896100"/>
              <a:ext cx="511450" cy="114550"/>
            </a:xfrm>
            <a:custGeom>
              <a:avLst/>
              <a:gdLst/>
              <a:ahLst/>
              <a:cxnLst/>
              <a:rect l="l" t="t" r="r" b="b"/>
              <a:pathLst>
                <a:path w="20458" h="4582" fill="none" extrusionOk="0">
                  <a:moveTo>
                    <a:pt x="853" y="4582"/>
                  </a:moveTo>
                  <a:lnTo>
                    <a:pt x="19818" y="4582"/>
                  </a:lnTo>
                  <a:lnTo>
                    <a:pt x="20457" y="2344"/>
                  </a:lnTo>
                  <a:lnTo>
                    <a:pt x="18965" y="2344"/>
                  </a:lnTo>
                  <a:lnTo>
                    <a:pt x="18965" y="746"/>
                  </a:lnTo>
                  <a:lnTo>
                    <a:pt x="2025" y="0"/>
                  </a:lnTo>
                  <a:lnTo>
                    <a:pt x="1705" y="2877"/>
                  </a:lnTo>
                  <a:lnTo>
                    <a:pt x="1" y="2877"/>
                  </a:lnTo>
                  <a:lnTo>
                    <a:pt x="853" y="45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8"/>
            <p:cNvSpPr/>
            <p:nvPr/>
          </p:nvSpPr>
          <p:spPr>
            <a:xfrm>
              <a:off x="5650525" y="3055900"/>
              <a:ext cx="25" cy="25"/>
            </a:xfrm>
            <a:custGeom>
              <a:avLst/>
              <a:gdLst/>
              <a:ahLst/>
              <a:cxnLst/>
              <a:rect l="l" t="t" r="r" b="b"/>
              <a:pathLst>
                <a:path w="1" h="1" extrusionOk="0">
                  <a:moveTo>
                    <a:pt x="1" y="1"/>
                  </a:moveTo>
                  <a:lnTo>
                    <a:pt x="1" y="1"/>
                  </a:lnTo>
                  <a:lnTo>
                    <a:pt x="1" y="1"/>
                  </a:lnTo>
                  <a:lnTo>
                    <a:pt x="1" y="1"/>
                  </a:lnTo>
                  <a:close/>
                </a:path>
              </a:pathLst>
            </a:custGeom>
            <a:solidFill>
              <a:srgbClr val="EEB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8"/>
            <p:cNvSpPr/>
            <p:nvPr/>
          </p:nvSpPr>
          <p:spPr>
            <a:xfrm>
              <a:off x="5650525" y="3055900"/>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8"/>
            <p:cNvSpPr/>
            <p:nvPr/>
          </p:nvSpPr>
          <p:spPr>
            <a:xfrm>
              <a:off x="5647875" y="3010625"/>
              <a:ext cx="391575" cy="45300"/>
            </a:xfrm>
            <a:custGeom>
              <a:avLst/>
              <a:gdLst/>
              <a:ahLst/>
              <a:cxnLst/>
              <a:rect l="l" t="t" r="r" b="b"/>
              <a:pathLst>
                <a:path w="15663" h="1812" extrusionOk="0">
                  <a:moveTo>
                    <a:pt x="0" y="1"/>
                  </a:moveTo>
                  <a:lnTo>
                    <a:pt x="107" y="1812"/>
                  </a:lnTo>
                  <a:lnTo>
                    <a:pt x="852" y="1705"/>
                  </a:lnTo>
                  <a:lnTo>
                    <a:pt x="2877" y="1386"/>
                  </a:lnTo>
                  <a:lnTo>
                    <a:pt x="5860" y="1066"/>
                  </a:lnTo>
                  <a:lnTo>
                    <a:pt x="7671" y="960"/>
                  </a:lnTo>
                  <a:lnTo>
                    <a:pt x="9589" y="960"/>
                  </a:lnTo>
                  <a:lnTo>
                    <a:pt x="12466" y="1066"/>
                  </a:lnTo>
                  <a:lnTo>
                    <a:pt x="15555" y="1386"/>
                  </a:lnTo>
                  <a:lnTo>
                    <a:pt x="156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8"/>
            <p:cNvSpPr/>
            <p:nvPr/>
          </p:nvSpPr>
          <p:spPr>
            <a:xfrm>
              <a:off x="5647875" y="3010625"/>
              <a:ext cx="391575" cy="45300"/>
            </a:xfrm>
            <a:custGeom>
              <a:avLst/>
              <a:gdLst/>
              <a:ahLst/>
              <a:cxnLst/>
              <a:rect l="l" t="t" r="r" b="b"/>
              <a:pathLst>
                <a:path w="15663" h="1812" fill="none" extrusionOk="0">
                  <a:moveTo>
                    <a:pt x="15662" y="1"/>
                  </a:moveTo>
                  <a:lnTo>
                    <a:pt x="0" y="1"/>
                  </a:lnTo>
                  <a:lnTo>
                    <a:pt x="107" y="1812"/>
                  </a:lnTo>
                  <a:lnTo>
                    <a:pt x="107" y="1812"/>
                  </a:lnTo>
                  <a:lnTo>
                    <a:pt x="107" y="1812"/>
                  </a:lnTo>
                  <a:lnTo>
                    <a:pt x="852" y="1705"/>
                  </a:lnTo>
                  <a:lnTo>
                    <a:pt x="2877" y="1386"/>
                  </a:lnTo>
                  <a:lnTo>
                    <a:pt x="5860" y="1066"/>
                  </a:lnTo>
                  <a:lnTo>
                    <a:pt x="7671" y="960"/>
                  </a:lnTo>
                  <a:lnTo>
                    <a:pt x="9589" y="960"/>
                  </a:lnTo>
                  <a:lnTo>
                    <a:pt x="9589" y="960"/>
                  </a:lnTo>
                  <a:lnTo>
                    <a:pt x="12466" y="1066"/>
                  </a:lnTo>
                  <a:lnTo>
                    <a:pt x="15555" y="1386"/>
                  </a:lnTo>
                  <a:lnTo>
                    <a:pt x="15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8"/>
            <p:cNvSpPr/>
            <p:nvPr/>
          </p:nvSpPr>
          <p:spPr>
            <a:xfrm>
              <a:off x="5679825" y="2968025"/>
              <a:ext cx="47975" cy="42625"/>
            </a:xfrm>
            <a:custGeom>
              <a:avLst/>
              <a:gdLst/>
              <a:ahLst/>
              <a:cxnLst/>
              <a:rect l="l" t="t" r="r" b="b"/>
              <a:pathLst>
                <a:path w="1919" h="1705" extrusionOk="0">
                  <a:moveTo>
                    <a:pt x="1" y="0"/>
                  </a:moveTo>
                  <a:lnTo>
                    <a:pt x="1" y="1705"/>
                  </a:lnTo>
                  <a:lnTo>
                    <a:pt x="1918" y="1705"/>
                  </a:lnTo>
                  <a:lnTo>
                    <a:pt x="191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8"/>
            <p:cNvSpPr/>
            <p:nvPr/>
          </p:nvSpPr>
          <p:spPr>
            <a:xfrm>
              <a:off x="5679825" y="2968025"/>
              <a:ext cx="47975" cy="42625"/>
            </a:xfrm>
            <a:custGeom>
              <a:avLst/>
              <a:gdLst/>
              <a:ahLst/>
              <a:cxnLst/>
              <a:rect l="l" t="t" r="r" b="b"/>
              <a:pathLst>
                <a:path w="1919" h="1705" fill="none" extrusionOk="0">
                  <a:moveTo>
                    <a:pt x="1918" y="0"/>
                  </a:moveTo>
                  <a:lnTo>
                    <a:pt x="1" y="0"/>
                  </a:lnTo>
                  <a:lnTo>
                    <a:pt x="1" y="1705"/>
                  </a:lnTo>
                  <a:lnTo>
                    <a:pt x="1918" y="1705"/>
                  </a:lnTo>
                  <a:lnTo>
                    <a:pt x="1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8"/>
            <p:cNvSpPr/>
            <p:nvPr/>
          </p:nvSpPr>
          <p:spPr>
            <a:xfrm>
              <a:off x="5719775" y="2898750"/>
              <a:ext cx="55975" cy="61300"/>
            </a:xfrm>
            <a:custGeom>
              <a:avLst/>
              <a:gdLst/>
              <a:ahLst/>
              <a:cxnLst/>
              <a:rect l="l" t="t" r="r" b="b"/>
              <a:pathLst>
                <a:path w="2239" h="2452" extrusionOk="0">
                  <a:moveTo>
                    <a:pt x="320" y="1"/>
                  </a:moveTo>
                  <a:lnTo>
                    <a:pt x="1" y="2451"/>
                  </a:lnTo>
                  <a:lnTo>
                    <a:pt x="2025" y="2451"/>
                  </a:lnTo>
                  <a:lnTo>
                    <a:pt x="2238" y="107"/>
                  </a:lnTo>
                  <a:lnTo>
                    <a:pt x="32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8"/>
            <p:cNvSpPr/>
            <p:nvPr/>
          </p:nvSpPr>
          <p:spPr>
            <a:xfrm>
              <a:off x="5719775" y="2898750"/>
              <a:ext cx="55975" cy="61300"/>
            </a:xfrm>
            <a:custGeom>
              <a:avLst/>
              <a:gdLst/>
              <a:ahLst/>
              <a:cxnLst/>
              <a:rect l="l" t="t" r="r" b="b"/>
              <a:pathLst>
                <a:path w="2239" h="2452" fill="none" extrusionOk="0">
                  <a:moveTo>
                    <a:pt x="320" y="1"/>
                  </a:moveTo>
                  <a:lnTo>
                    <a:pt x="1" y="2451"/>
                  </a:lnTo>
                  <a:lnTo>
                    <a:pt x="2025" y="2451"/>
                  </a:lnTo>
                  <a:lnTo>
                    <a:pt x="2238" y="107"/>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8"/>
            <p:cNvSpPr/>
            <p:nvPr/>
          </p:nvSpPr>
          <p:spPr>
            <a:xfrm>
              <a:off x="5781050" y="3130500"/>
              <a:ext cx="149175" cy="191800"/>
            </a:xfrm>
            <a:custGeom>
              <a:avLst/>
              <a:gdLst/>
              <a:ahLst/>
              <a:cxnLst/>
              <a:rect l="l" t="t" r="r" b="b"/>
              <a:pathLst>
                <a:path w="5967" h="7672" extrusionOk="0">
                  <a:moveTo>
                    <a:pt x="2025" y="0"/>
                  </a:moveTo>
                  <a:lnTo>
                    <a:pt x="1172" y="746"/>
                  </a:lnTo>
                  <a:lnTo>
                    <a:pt x="640" y="1492"/>
                  </a:lnTo>
                  <a:lnTo>
                    <a:pt x="213" y="2131"/>
                  </a:lnTo>
                  <a:lnTo>
                    <a:pt x="0" y="2877"/>
                  </a:lnTo>
                  <a:lnTo>
                    <a:pt x="0" y="3516"/>
                  </a:lnTo>
                  <a:lnTo>
                    <a:pt x="0" y="4155"/>
                  </a:lnTo>
                  <a:lnTo>
                    <a:pt x="213" y="4795"/>
                  </a:lnTo>
                  <a:lnTo>
                    <a:pt x="426" y="5327"/>
                  </a:lnTo>
                  <a:lnTo>
                    <a:pt x="1066" y="6286"/>
                  </a:lnTo>
                  <a:lnTo>
                    <a:pt x="1812" y="7032"/>
                  </a:lnTo>
                  <a:lnTo>
                    <a:pt x="2557" y="7671"/>
                  </a:lnTo>
                  <a:lnTo>
                    <a:pt x="3836" y="6926"/>
                  </a:lnTo>
                  <a:lnTo>
                    <a:pt x="4795" y="6180"/>
                  </a:lnTo>
                  <a:lnTo>
                    <a:pt x="5434" y="5434"/>
                  </a:lnTo>
                  <a:lnTo>
                    <a:pt x="5754" y="4688"/>
                  </a:lnTo>
                  <a:lnTo>
                    <a:pt x="5967" y="4049"/>
                  </a:lnTo>
                  <a:lnTo>
                    <a:pt x="5860" y="3410"/>
                  </a:lnTo>
                  <a:lnTo>
                    <a:pt x="5647" y="2770"/>
                  </a:lnTo>
                  <a:lnTo>
                    <a:pt x="5221" y="2238"/>
                  </a:lnTo>
                  <a:lnTo>
                    <a:pt x="4795" y="1705"/>
                  </a:lnTo>
                  <a:lnTo>
                    <a:pt x="4262" y="1279"/>
                  </a:lnTo>
                  <a:lnTo>
                    <a:pt x="3197" y="639"/>
                  </a:lnTo>
                  <a:lnTo>
                    <a:pt x="2344" y="213"/>
                  </a:lnTo>
                  <a:lnTo>
                    <a:pt x="2025" y="0"/>
                  </a:lnTo>
                  <a:lnTo>
                    <a:pt x="1918" y="746"/>
                  </a:lnTo>
                  <a:lnTo>
                    <a:pt x="1918" y="1385"/>
                  </a:lnTo>
                  <a:lnTo>
                    <a:pt x="2025" y="1918"/>
                  </a:lnTo>
                  <a:lnTo>
                    <a:pt x="2344" y="2344"/>
                  </a:lnTo>
                  <a:lnTo>
                    <a:pt x="2877" y="3197"/>
                  </a:lnTo>
                  <a:lnTo>
                    <a:pt x="3303" y="3729"/>
                  </a:lnTo>
                  <a:lnTo>
                    <a:pt x="3623" y="4368"/>
                  </a:lnTo>
                  <a:lnTo>
                    <a:pt x="3729" y="5008"/>
                  </a:lnTo>
                  <a:lnTo>
                    <a:pt x="3729" y="5540"/>
                  </a:lnTo>
                  <a:lnTo>
                    <a:pt x="3623" y="6073"/>
                  </a:lnTo>
                  <a:lnTo>
                    <a:pt x="3410" y="6606"/>
                  </a:lnTo>
                  <a:lnTo>
                    <a:pt x="2877" y="7352"/>
                  </a:lnTo>
                  <a:lnTo>
                    <a:pt x="2984" y="6926"/>
                  </a:lnTo>
                  <a:lnTo>
                    <a:pt x="3197" y="6499"/>
                  </a:lnTo>
                  <a:lnTo>
                    <a:pt x="3197" y="5967"/>
                  </a:lnTo>
                  <a:lnTo>
                    <a:pt x="3197" y="5327"/>
                  </a:lnTo>
                  <a:lnTo>
                    <a:pt x="2984" y="4582"/>
                  </a:lnTo>
                  <a:lnTo>
                    <a:pt x="2557" y="3836"/>
                  </a:lnTo>
                  <a:lnTo>
                    <a:pt x="2131" y="3090"/>
                  </a:lnTo>
                  <a:lnTo>
                    <a:pt x="1812" y="2451"/>
                  </a:lnTo>
                  <a:lnTo>
                    <a:pt x="1705" y="1811"/>
                  </a:lnTo>
                  <a:lnTo>
                    <a:pt x="1705" y="1172"/>
                  </a:lnTo>
                  <a:lnTo>
                    <a:pt x="1812" y="746"/>
                  </a:lnTo>
                  <a:lnTo>
                    <a:pt x="1812" y="426"/>
                  </a:lnTo>
                  <a:lnTo>
                    <a:pt x="2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
            <p:cNvSpPr/>
            <p:nvPr/>
          </p:nvSpPr>
          <p:spPr>
            <a:xfrm>
              <a:off x="5591925" y="2954700"/>
              <a:ext cx="474150" cy="13350"/>
            </a:xfrm>
            <a:custGeom>
              <a:avLst/>
              <a:gdLst/>
              <a:ahLst/>
              <a:cxnLst/>
              <a:rect l="l" t="t" r="r" b="b"/>
              <a:pathLst>
                <a:path w="18966" h="534" extrusionOk="0">
                  <a:moveTo>
                    <a:pt x="1705" y="0"/>
                  </a:moveTo>
                  <a:lnTo>
                    <a:pt x="1" y="533"/>
                  </a:lnTo>
                  <a:lnTo>
                    <a:pt x="189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8"/>
          <p:cNvGrpSpPr/>
          <p:nvPr/>
        </p:nvGrpSpPr>
        <p:grpSpPr>
          <a:xfrm>
            <a:off x="7336775" y="3739925"/>
            <a:ext cx="1641025" cy="1309900"/>
            <a:chOff x="8060675" y="3682775"/>
            <a:chExt cx="1641025" cy="1309900"/>
          </a:xfrm>
        </p:grpSpPr>
        <p:sp>
          <p:nvSpPr>
            <p:cNvPr id="830" name="Google Shape;830;p8"/>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8"/>
            <p:cNvGrpSpPr/>
            <p:nvPr/>
          </p:nvGrpSpPr>
          <p:grpSpPr>
            <a:xfrm flipH="1">
              <a:off x="8215400" y="3682775"/>
              <a:ext cx="1486300" cy="1222600"/>
              <a:chOff x="756775" y="2990550"/>
              <a:chExt cx="1486300" cy="1222600"/>
            </a:xfrm>
          </p:grpSpPr>
          <p:sp>
            <p:nvSpPr>
              <p:cNvPr id="832" name="Google Shape;832;p8"/>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8"/>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8"/>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8"/>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8"/>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8"/>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8"/>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8"/>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8"/>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8"/>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8"/>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8"/>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8"/>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8"/>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8"/>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8"/>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8"/>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8"/>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8"/>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8"/>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8"/>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8"/>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8"/>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8"/>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8"/>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8"/>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8"/>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8"/>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8"/>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8"/>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8"/>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4" name="Google Shape;864;p8"/>
          <p:cNvGrpSpPr/>
          <p:nvPr/>
        </p:nvGrpSpPr>
        <p:grpSpPr>
          <a:xfrm>
            <a:off x="1" y="2943714"/>
            <a:ext cx="984524" cy="2106122"/>
            <a:chOff x="-2306975" y="-1486200"/>
            <a:chExt cx="1429125" cy="3057225"/>
          </a:xfrm>
        </p:grpSpPr>
        <p:sp>
          <p:nvSpPr>
            <p:cNvPr id="865" name="Google Shape;865;p8"/>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8"/>
            <p:cNvGrpSpPr/>
            <p:nvPr/>
          </p:nvGrpSpPr>
          <p:grpSpPr>
            <a:xfrm>
              <a:off x="-2306975" y="-1486200"/>
              <a:ext cx="1429125" cy="3004725"/>
              <a:chOff x="-2306975" y="-1486200"/>
              <a:chExt cx="1429125" cy="3004725"/>
            </a:xfrm>
          </p:grpSpPr>
          <p:sp>
            <p:nvSpPr>
              <p:cNvPr id="867" name="Google Shape;867;p8"/>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8"/>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8"/>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8"/>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8"/>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8"/>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8"/>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8"/>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8"/>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8"/>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8"/>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8"/>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8"/>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8"/>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8"/>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917"/>
        <p:cNvGrpSpPr/>
        <p:nvPr/>
      </p:nvGrpSpPr>
      <p:grpSpPr>
        <a:xfrm>
          <a:off x="0" y="0"/>
          <a:ext cx="0" cy="0"/>
          <a:chOff x="0" y="0"/>
          <a:chExt cx="0" cy="0"/>
        </a:xfrm>
      </p:grpSpPr>
      <p:sp>
        <p:nvSpPr>
          <p:cNvPr id="918" name="Google Shape;918;p9"/>
          <p:cNvSpPr txBox="1">
            <a:spLocks noGrp="1"/>
          </p:cNvSpPr>
          <p:nvPr>
            <p:ph type="title"/>
          </p:nvPr>
        </p:nvSpPr>
        <p:spPr>
          <a:xfrm>
            <a:off x="1474950" y="1561369"/>
            <a:ext cx="6194100" cy="959400"/>
          </a:xfrm>
          <a:prstGeom prst="rect">
            <a:avLst/>
          </a:prstGeom>
          <a:effectLst>
            <a:outerShdw dist="47625" dir="5400000" algn="bl" rotWithShape="0">
              <a:srgbClr val="000000">
                <a:alpha val="40000"/>
              </a:srgbClr>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9" name="Google Shape;919;p9"/>
          <p:cNvSpPr txBox="1">
            <a:spLocks noGrp="1"/>
          </p:cNvSpPr>
          <p:nvPr>
            <p:ph type="subTitle" idx="1"/>
          </p:nvPr>
        </p:nvSpPr>
        <p:spPr>
          <a:xfrm>
            <a:off x="1476750" y="2667731"/>
            <a:ext cx="6190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20" name="Google Shape;920;p9"/>
          <p:cNvGrpSpPr/>
          <p:nvPr/>
        </p:nvGrpSpPr>
        <p:grpSpPr>
          <a:xfrm>
            <a:off x="368575" y="0"/>
            <a:ext cx="689309" cy="773883"/>
            <a:chOff x="289713" y="0"/>
            <a:chExt cx="847025" cy="950950"/>
          </a:xfrm>
        </p:grpSpPr>
        <p:sp>
          <p:nvSpPr>
            <p:cNvPr id="921" name="Google Shape;921;p9"/>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9"/>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9"/>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9"/>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9"/>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9"/>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9"/>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9"/>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9"/>
          <p:cNvGrpSpPr/>
          <p:nvPr/>
        </p:nvGrpSpPr>
        <p:grpSpPr>
          <a:xfrm>
            <a:off x="8086113" y="0"/>
            <a:ext cx="689309" cy="773883"/>
            <a:chOff x="289713" y="0"/>
            <a:chExt cx="847025" cy="950950"/>
          </a:xfrm>
        </p:grpSpPr>
        <p:sp>
          <p:nvSpPr>
            <p:cNvPr id="931" name="Google Shape;931;p9"/>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
            <p:cNvSpPr/>
            <p:nvPr/>
          </p:nvSpPr>
          <p:spPr>
            <a:xfrm>
              <a:off x="334988" y="886975"/>
              <a:ext cx="759150" cy="63975"/>
            </a:xfrm>
            <a:custGeom>
              <a:avLst/>
              <a:gdLst/>
              <a:ahLst/>
              <a:cxnLst/>
              <a:rect l="l" t="t" r="r" b="b"/>
              <a:pathLst>
                <a:path w="30366" h="2559" extrusionOk="0">
                  <a:moveTo>
                    <a:pt x="15129" y="1"/>
                  </a:moveTo>
                  <a:lnTo>
                    <a:pt x="12466" y="108"/>
                  </a:lnTo>
                  <a:lnTo>
                    <a:pt x="9589" y="321"/>
                  </a:lnTo>
                  <a:lnTo>
                    <a:pt x="6499" y="640"/>
                  </a:lnTo>
                  <a:lnTo>
                    <a:pt x="3303" y="1173"/>
                  </a:lnTo>
                  <a:lnTo>
                    <a:pt x="0" y="1919"/>
                  </a:lnTo>
                  <a:lnTo>
                    <a:pt x="2025" y="2132"/>
                  </a:lnTo>
                  <a:lnTo>
                    <a:pt x="4582" y="2345"/>
                  </a:lnTo>
                  <a:lnTo>
                    <a:pt x="8098" y="2451"/>
                  </a:lnTo>
                  <a:lnTo>
                    <a:pt x="12466" y="2558"/>
                  </a:lnTo>
                  <a:lnTo>
                    <a:pt x="17686" y="2558"/>
                  </a:lnTo>
                  <a:lnTo>
                    <a:pt x="23653" y="2345"/>
                  </a:lnTo>
                  <a:lnTo>
                    <a:pt x="30365" y="1919"/>
                  </a:lnTo>
                  <a:lnTo>
                    <a:pt x="29726" y="1706"/>
                  </a:lnTo>
                  <a:lnTo>
                    <a:pt x="28128" y="1279"/>
                  </a:lnTo>
                  <a:lnTo>
                    <a:pt x="25571" y="747"/>
                  </a:lnTo>
                  <a:lnTo>
                    <a:pt x="23866" y="534"/>
                  </a:lnTo>
                  <a:lnTo>
                    <a:pt x="22055" y="321"/>
                  </a:lnTo>
                  <a:lnTo>
                    <a:pt x="19924" y="108"/>
                  </a:lnTo>
                  <a:lnTo>
                    <a:pt x="17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
            <p:cNvSpPr/>
            <p:nvPr/>
          </p:nvSpPr>
          <p:spPr>
            <a:xfrm>
              <a:off x="390913" y="900300"/>
              <a:ext cx="668600" cy="45300"/>
            </a:xfrm>
            <a:custGeom>
              <a:avLst/>
              <a:gdLst/>
              <a:ahLst/>
              <a:cxnLst/>
              <a:rect l="l" t="t" r="r" b="b"/>
              <a:pathLst>
                <a:path w="26744" h="1812" extrusionOk="0">
                  <a:moveTo>
                    <a:pt x="12999" y="1"/>
                  </a:moveTo>
                  <a:lnTo>
                    <a:pt x="8844" y="107"/>
                  </a:lnTo>
                  <a:lnTo>
                    <a:pt x="5221" y="427"/>
                  </a:lnTo>
                  <a:lnTo>
                    <a:pt x="2451" y="746"/>
                  </a:lnTo>
                  <a:lnTo>
                    <a:pt x="1" y="1066"/>
                  </a:lnTo>
                  <a:lnTo>
                    <a:pt x="2132" y="1386"/>
                  </a:lnTo>
                  <a:lnTo>
                    <a:pt x="4369" y="1599"/>
                  </a:lnTo>
                  <a:lnTo>
                    <a:pt x="8950" y="1812"/>
                  </a:lnTo>
                  <a:lnTo>
                    <a:pt x="13425" y="1812"/>
                  </a:lnTo>
                  <a:lnTo>
                    <a:pt x="17580" y="1705"/>
                  </a:lnTo>
                  <a:lnTo>
                    <a:pt x="21309" y="1492"/>
                  </a:lnTo>
                  <a:lnTo>
                    <a:pt x="24186" y="1386"/>
                  </a:lnTo>
                  <a:lnTo>
                    <a:pt x="26743" y="1066"/>
                  </a:lnTo>
                  <a:lnTo>
                    <a:pt x="24399" y="640"/>
                  </a:lnTo>
                  <a:lnTo>
                    <a:pt x="22162" y="427"/>
                  </a:lnTo>
                  <a:lnTo>
                    <a:pt x="19818" y="214"/>
                  </a:lnTo>
                  <a:lnTo>
                    <a:pt x="17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
            <p:cNvSpPr/>
            <p:nvPr/>
          </p:nvSpPr>
          <p:spPr>
            <a:xfrm>
              <a:off x="713213" y="0"/>
              <a:ext cx="21325" cy="479475"/>
            </a:xfrm>
            <a:custGeom>
              <a:avLst/>
              <a:gdLst/>
              <a:ahLst/>
              <a:cxnLst/>
              <a:rect l="l" t="t" r="r" b="b"/>
              <a:pathLst>
                <a:path w="853" h="19179" extrusionOk="0">
                  <a:moveTo>
                    <a:pt x="0" y="1"/>
                  </a:moveTo>
                  <a:lnTo>
                    <a:pt x="427" y="19179"/>
                  </a:lnTo>
                  <a:lnTo>
                    <a:pt x="853" y="19179"/>
                  </a:lnTo>
                  <a:lnTo>
                    <a:pt x="42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9"/>
            <p:cNvSpPr/>
            <p:nvPr/>
          </p:nvSpPr>
          <p:spPr>
            <a:xfrm>
              <a:off x="630638" y="900300"/>
              <a:ext cx="186475" cy="39975"/>
            </a:xfrm>
            <a:custGeom>
              <a:avLst/>
              <a:gdLst/>
              <a:ahLst/>
              <a:cxnLst/>
              <a:rect l="l" t="t" r="r" b="b"/>
              <a:pathLst>
                <a:path w="7459" h="1599" extrusionOk="0">
                  <a:moveTo>
                    <a:pt x="2558" y="1"/>
                  </a:moveTo>
                  <a:lnTo>
                    <a:pt x="1" y="107"/>
                  </a:lnTo>
                  <a:lnTo>
                    <a:pt x="640" y="533"/>
                  </a:lnTo>
                  <a:lnTo>
                    <a:pt x="1386" y="960"/>
                  </a:lnTo>
                  <a:lnTo>
                    <a:pt x="2451" y="1386"/>
                  </a:lnTo>
                  <a:lnTo>
                    <a:pt x="2984" y="1492"/>
                  </a:lnTo>
                  <a:lnTo>
                    <a:pt x="3517" y="1599"/>
                  </a:lnTo>
                  <a:lnTo>
                    <a:pt x="4156" y="1599"/>
                  </a:lnTo>
                  <a:lnTo>
                    <a:pt x="4795" y="1492"/>
                  </a:lnTo>
                  <a:lnTo>
                    <a:pt x="5434" y="1279"/>
                  </a:lnTo>
                  <a:lnTo>
                    <a:pt x="6074" y="960"/>
                  </a:lnTo>
                  <a:lnTo>
                    <a:pt x="6819" y="533"/>
                  </a:lnTo>
                  <a:lnTo>
                    <a:pt x="7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9"/>
            <p:cNvSpPr/>
            <p:nvPr/>
          </p:nvSpPr>
          <p:spPr>
            <a:xfrm>
              <a:off x="289713" y="556700"/>
              <a:ext cx="847025" cy="378250"/>
            </a:xfrm>
            <a:custGeom>
              <a:avLst/>
              <a:gdLst/>
              <a:ahLst/>
              <a:cxnLst/>
              <a:rect l="l" t="t" r="r" b="b"/>
              <a:pathLst>
                <a:path w="33881" h="15130" extrusionOk="0">
                  <a:moveTo>
                    <a:pt x="15662" y="1"/>
                  </a:moveTo>
                  <a:lnTo>
                    <a:pt x="14277" y="214"/>
                  </a:lnTo>
                  <a:lnTo>
                    <a:pt x="12998" y="320"/>
                  </a:lnTo>
                  <a:lnTo>
                    <a:pt x="10548" y="853"/>
                  </a:lnTo>
                  <a:lnTo>
                    <a:pt x="8204" y="1599"/>
                  </a:lnTo>
                  <a:lnTo>
                    <a:pt x="6180" y="2345"/>
                  </a:lnTo>
                  <a:lnTo>
                    <a:pt x="4368" y="3197"/>
                  </a:lnTo>
                  <a:lnTo>
                    <a:pt x="2877" y="4049"/>
                  </a:lnTo>
                  <a:lnTo>
                    <a:pt x="1705" y="4795"/>
                  </a:lnTo>
                  <a:lnTo>
                    <a:pt x="746" y="5328"/>
                  </a:lnTo>
                  <a:lnTo>
                    <a:pt x="0" y="5860"/>
                  </a:lnTo>
                  <a:lnTo>
                    <a:pt x="1811" y="15130"/>
                  </a:lnTo>
                  <a:lnTo>
                    <a:pt x="5114" y="14490"/>
                  </a:lnTo>
                  <a:lnTo>
                    <a:pt x="8204" y="13958"/>
                  </a:lnTo>
                  <a:lnTo>
                    <a:pt x="11187" y="13745"/>
                  </a:lnTo>
                  <a:lnTo>
                    <a:pt x="14064" y="13532"/>
                  </a:lnTo>
                  <a:lnTo>
                    <a:pt x="16727" y="13425"/>
                  </a:lnTo>
                  <a:lnTo>
                    <a:pt x="19284" y="13425"/>
                  </a:lnTo>
                  <a:lnTo>
                    <a:pt x="21522" y="13532"/>
                  </a:lnTo>
                  <a:lnTo>
                    <a:pt x="23653" y="13638"/>
                  </a:lnTo>
                  <a:lnTo>
                    <a:pt x="27275" y="14064"/>
                  </a:lnTo>
                  <a:lnTo>
                    <a:pt x="29939" y="14597"/>
                  </a:lnTo>
                  <a:lnTo>
                    <a:pt x="31537" y="14917"/>
                  </a:lnTo>
                  <a:lnTo>
                    <a:pt x="32176" y="15130"/>
                  </a:lnTo>
                  <a:lnTo>
                    <a:pt x="33881" y="5860"/>
                  </a:lnTo>
                  <a:lnTo>
                    <a:pt x="32283" y="4688"/>
                  </a:lnTo>
                  <a:lnTo>
                    <a:pt x="30685" y="3730"/>
                  </a:lnTo>
                  <a:lnTo>
                    <a:pt x="29086" y="2771"/>
                  </a:lnTo>
                  <a:lnTo>
                    <a:pt x="27488" y="2025"/>
                  </a:lnTo>
                  <a:lnTo>
                    <a:pt x="25890" y="1492"/>
                  </a:lnTo>
                  <a:lnTo>
                    <a:pt x="24398" y="959"/>
                  </a:lnTo>
                  <a:lnTo>
                    <a:pt x="22907" y="533"/>
                  </a:lnTo>
                  <a:lnTo>
                    <a:pt x="21309" y="320"/>
                  </a:lnTo>
                  <a:lnTo>
                    <a:pt x="19924" y="107"/>
                  </a:lnTo>
                  <a:lnTo>
                    <a:pt x="18432"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9"/>
            <p:cNvSpPr/>
            <p:nvPr/>
          </p:nvSpPr>
          <p:spPr>
            <a:xfrm>
              <a:off x="289713" y="559375"/>
              <a:ext cx="847025" cy="143850"/>
            </a:xfrm>
            <a:custGeom>
              <a:avLst/>
              <a:gdLst/>
              <a:ahLst/>
              <a:cxnLst/>
              <a:rect l="l" t="t" r="r" b="b"/>
              <a:pathLst>
                <a:path w="33881" h="5754" extrusionOk="0">
                  <a:moveTo>
                    <a:pt x="16301" y="0"/>
                  </a:moveTo>
                  <a:lnTo>
                    <a:pt x="14810" y="107"/>
                  </a:lnTo>
                  <a:lnTo>
                    <a:pt x="13318" y="213"/>
                  </a:lnTo>
                  <a:lnTo>
                    <a:pt x="11826" y="533"/>
                  </a:lnTo>
                  <a:lnTo>
                    <a:pt x="10228" y="959"/>
                  </a:lnTo>
                  <a:lnTo>
                    <a:pt x="8630" y="1385"/>
                  </a:lnTo>
                  <a:lnTo>
                    <a:pt x="6925" y="2024"/>
                  </a:lnTo>
                  <a:lnTo>
                    <a:pt x="5221" y="2770"/>
                  </a:lnTo>
                  <a:lnTo>
                    <a:pt x="3516" y="3623"/>
                  </a:lnTo>
                  <a:lnTo>
                    <a:pt x="1811" y="4688"/>
                  </a:lnTo>
                  <a:lnTo>
                    <a:pt x="0" y="5753"/>
                  </a:lnTo>
                  <a:lnTo>
                    <a:pt x="3090" y="5327"/>
                  </a:lnTo>
                  <a:lnTo>
                    <a:pt x="6606" y="4901"/>
                  </a:lnTo>
                  <a:lnTo>
                    <a:pt x="11081" y="4475"/>
                  </a:lnTo>
                  <a:lnTo>
                    <a:pt x="13638" y="4368"/>
                  </a:lnTo>
                  <a:lnTo>
                    <a:pt x="16301" y="4262"/>
                  </a:lnTo>
                  <a:lnTo>
                    <a:pt x="19178" y="4262"/>
                  </a:lnTo>
                  <a:lnTo>
                    <a:pt x="22055" y="4368"/>
                  </a:lnTo>
                  <a:lnTo>
                    <a:pt x="24931" y="4475"/>
                  </a:lnTo>
                  <a:lnTo>
                    <a:pt x="27914" y="4795"/>
                  </a:lnTo>
                  <a:lnTo>
                    <a:pt x="30898" y="5221"/>
                  </a:lnTo>
                  <a:lnTo>
                    <a:pt x="33881" y="5753"/>
                  </a:lnTo>
                  <a:lnTo>
                    <a:pt x="33881" y="5753"/>
                  </a:lnTo>
                  <a:lnTo>
                    <a:pt x="33242" y="5221"/>
                  </a:lnTo>
                  <a:lnTo>
                    <a:pt x="32389" y="4688"/>
                  </a:lnTo>
                  <a:lnTo>
                    <a:pt x="31324" y="3942"/>
                  </a:lnTo>
                  <a:lnTo>
                    <a:pt x="29832" y="3196"/>
                  </a:lnTo>
                  <a:lnTo>
                    <a:pt x="28234" y="2344"/>
                  </a:lnTo>
                  <a:lnTo>
                    <a:pt x="26316" y="1598"/>
                  </a:lnTo>
                  <a:lnTo>
                    <a:pt x="24079" y="852"/>
                  </a:lnTo>
                  <a:lnTo>
                    <a:pt x="21735" y="320"/>
                  </a:lnTo>
                  <a:lnTo>
                    <a:pt x="20456" y="107"/>
                  </a:lnTo>
                  <a:lnTo>
                    <a:pt x="19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9"/>
            <p:cNvSpPr/>
            <p:nvPr/>
          </p:nvSpPr>
          <p:spPr>
            <a:xfrm>
              <a:off x="585363" y="479450"/>
              <a:ext cx="282350" cy="90600"/>
            </a:xfrm>
            <a:custGeom>
              <a:avLst/>
              <a:gdLst/>
              <a:ahLst/>
              <a:cxnLst/>
              <a:rect l="l" t="t" r="r" b="b"/>
              <a:pathLst>
                <a:path w="11294" h="3624" extrusionOk="0">
                  <a:moveTo>
                    <a:pt x="5860" y="1"/>
                  </a:moveTo>
                  <a:lnTo>
                    <a:pt x="3942" y="107"/>
                  </a:lnTo>
                  <a:lnTo>
                    <a:pt x="2025" y="427"/>
                  </a:lnTo>
                  <a:lnTo>
                    <a:pt x="959" y="747"/>
                  </a:lnTo>
                  <a:lnTo>
                    <a:pt x="0" y="1066"/>
                  </a:lnTo>
                  <a:lnTo>
                    <a:pt x="533" y="3623"/>
                  </a:lnTo>
                  <a:lnTo>
                    <a:pt x="4262" y="3517"/>
                  </a:lnTo>
                  <a:lnTo>
                    <a:pt x="7671" y="3517"/>
                  </a:lnTo>
                  <a:lnTo>
                    <a:pt x="10868" y="3623"/>
                  </a:lnTo>
                  <a:lnTo>
                    <a:pt x="11294" y="320"/>
                  </a:lnTo>
                  <a:lnTo>
                    <a:pt x="10335" y="107"/>
                  </a:lnTo>
                  <a:lnTo>
                    <a:pt x="9057"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9"/>
          <p:cNvGrpSpPr/>
          <p:nvPr/>
        </p:nvGrpSpPr>
        <p:grpSpPr>
          <a:xfrm>
            <a:off x="3776064" y="728871"/>
            <a:ext cx="1591871" cy="525727"/>
            <a:chOff x="583503" y="585996"/>
            <a:chExt cx="1591871" cy="525727"/>
          </a:xfrm>
        </p:grpSpPr>
        <p:sp>
          <p:nvSpPr>
            <p:cNvPr id="941" name="Google Shape;941;p9"/>
            <p:cNvSpPr/>
            <p:nvPr/>
          </p:nvSpPr>
          <p:spPr>
            <a:xfrm>
              <a:off x="583503" y="854351"/>
              <a:ext cx="1246286" cy="257373"/>
            </a:xfrm>
            <a:custGeom>
              <a:avLst/>
              <a:gdLst/>
              <a:ahLst/>
              <a:cxnLst/>
              <a:rect l="l" t="t" r="r" b="b"/>
              <a:pathLst>
                <a:path w="36119" h="7459" extrusionOk="0">
                  <a:moveTo>
                    <a:pt x="1385" y="1"/>
                  </a:moveTo>
                  <a:lnTo>
                    <a:pt x="0" y="5221"/>
                  </a:lnTo>
                  <a:lnTo>
                    <a:pt x="0" y="7139"/>
                  </a:lnTo>
                  <a:lnTo>
                    <a:pt x="33881" y="7459"/>
                  </a:lnTo>
                  <a:lnTo>
                    <a:pt x="36118" y="1066"/>
                  </a:lnTo>
                  <a:lnTo>
                    <a:pt x="1385"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9"/>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9"/>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9"/>
            <p:cNvSpPr/>
            <p:nvPr/>
          </p:nvSpPr>
          <p:spPr>
            <a:xfrm>
              <a:off x="1645989" y="891134"/>
              <a:ext cx="238982" cy="165451"/>
            </a:xfrm>
            <a:custGeom>
              <a:avLst/>
              <a:gdLst/>
              <a:ahLst/>
              <a:cxnLst/>
              <a:rect l="l" t="t" r="r" b="b"/>
              <a:pathLst>
                <a:path w="6926" h="4795" extrusionOk="0">
                  <a:moveTo>
                    <a:pt x="5327" y="0"/>
                  </a:moveTo>
                  <a:lnTo>
                    <a:pt x="0" y="4795"/>
                  </a:lnTo>
                  <a:lnTo>
                    <a:pt x="1492" y="4795"/>
                  </a:lnTo>
                  <a:lnTo>
                    <a:pt x="6926" y="107"/>
                  </a:lnTo>
                  <a:lnTo>
                    <a:pt x="5327"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9"/>
            <p:cNvSpPr/>
            <p:nvPr/>
          </p:nvSpPr>
          <p:spPr>
            <a:xfrm>
              <a:off x="1634947" y="891134"/>
              <a:ext cx="194884" cy="165451"/>
            </a:xfrm>
            <a:custGeom>
              <a:avLst/>
              <a:gdLst/>
              <a:ahLst/>
              <a:cxnLst/>
              <a:rect l="l" t="t" r="r" b="b"/>
              <a:pathLst>
                <a:path w="5648" h="4795" extrusionOk="0">
                  <a:moveTo>
                    <a:pt x="5647" y="0"/>
                  </a:moveTo>
                  <a:lnTo>
                    <a:pt x="1"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9"/>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9"/>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9"/>
            <p:cNvSpPr/>
            <p:nvPr/>
          </p:nvSpPr>
          <p:spPr>
            <a:xfrm>
              <a:off x="583503" y="854351"/>
              <a:ext cx="1246286" cy="257373"/>
            </a:xfrm>
            <a:custGeom>
              <a:avLst/>
              <a:gdLst/>
              <a:ahLst/>
              <a:cxnLst/>
              <a:rect l="l" t="t" r="r" b="b"/>
              <a:pathLst>
                <a:path w="36119" h="7459" fill="none" extrusionOk="0">
                  <a:moveTo>
                    <a:pt x="1385" y="1"/>
                  </a:moveTo>
                  <a:lnTo>
                    <a:pt x="0" y="5221"/>
                  </a:lnTo>
                  <a:lnTo>
                    <a:pt x="0" y="7139"/>
                  </a:lnTo>
                  <a:lnTo>
                    <a:pt x="33881" y="7459"/>
                  </a:lnTo>
                  <a:lnTo>
                    <a:pt x="36118" y="1066"/>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9"/>
            <p:cNvSpPr/>
            <p:nvPr/>
          </p:nvSpPr>
          <p:spPr>
            <a:xfrm>
              <a:off x="1043059" y="681578"/>
              <a:ext cx="371308" cy="158102"/>
            </a:xfrm>
            <a:custGeom>
              <a:avLst/>
              <a:gdLst/>
              <a:ahLst/>
              <a:cxnLst/>
              <a:rect l="l" t="t" r="r" b="b"/>
              <a:pathLst>
                <a:path w="10761" h="4582" extrusionOk="0">
                  <a:moveTo>
                    <a:pt x="10761" y="4582"/>
                  </a:moveTo>
                  <a:lnTo>
                    <a:pt x="10122" y="0"/>
                  </a:lnTo>
                  <a:lnTo>
                    <a:pt x="0" y="2344"/>
                  </a:lnTo>
                  <a:lnTo>
                    <a:pt x="0" y="2664"/>
                  </a:lnTo>
                  <a:lnTo>
                    <a:pt x="1065" y="2557"/>
                  </a:lnTo>
                  <a:lnTo>
                    <a:pt x="1172" y="4155"/>
                  </a:lnTo>
                  <a:lnTo>
                    <a:pt x="0" y="4155"/>
                  </a:lnTo>
                  <a:lnTo>
                    <a:pt x="0" y="4582"/>
                  </a:lnTo>
                  <a:lnTo>
                    <a:pt x="10761" y="458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9"/>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9"/>
            <p:cNvSpPr/>
            <p:nvPr/>
          </p:nvSpPr>
          <p:spPr>
            <a:xfrm>
              <a:off x="1079808" y="710978"/>
              <a:ext cx="312512" cy="114005"/>
            </a:xfrm>
            <a:custGeom>
              <a:avLst/>
              <a:gdLst/>
              <a:ahLst/>
              <a:cxnLst/>
              <a:rect l="l" t="t" r="r" b="b"/>
              <a:pathLst>
                <a:path w="9057" h="3304" extrusionOk="0">
                  <a:moveTo>
                    <a:pt x="0" y="1705"/>
                  </a:moveTo>
                  <a:lnTo>
                    <a:pt x="8311" y="1"/>
                  </a:lnTo>
                  <a:lnTo>
                    <a:pt x="9057" y="3197"/>
                  </a:lnTo>
                  <a:lnTo>
                    <a:pt x="107" y="3303"/>
                  </a:lnTo>
                  <a:lnTo>
                    <a:pt x="0" y="17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9"/>
            <p:cNvSpPr/>
            <p:nvPr/>
          </p:nvSpPr>
          <p:spPr>
            <a:xfrm>
              <a:off x="1054066" y="585996"/>
              <a:ext cx="628681" cy="176493"/>
            </a:xfrm>
            <a:custGeom>
              <a:avLst/>
              <a:gdLst/>
              <a:ahLst/>
              <a:cxnLst/>
              <a:rect l="l" t="t" r="r" b="b"/>
              <a:pathLst>
                <a:path w="18220" h="5115" extrusionOk="0">
                  <a:moveTo>
                    <a:pt x="18220" y="2664"/>
                  </a:moveTo>
                  <a:lnTo>
                    <a:pt x="18220" y="2344"/>
                  </a:lnTo>
                  <a:lnTo>
                    <a:pt x="17580" y="2344"/>
                  </a:lnTo>
                  <a:lnTo>
                    <a:pt x="17580" y="1066"/>
                  </a:lnTo>
                  <a:lnTo>
                    <a:pt x="18220" y="1066"/>
                  </a:lnTo>
                  <a:lnTo>
                    <a:pt x="18220" y="746"/>
                  </a:lnTo>
                  <a:lnTo>
                    <a:pt x="9377" y="0"/>
                  </a:lnTo>
                  <a:lnTo>
                    <a:pt x="1" y="0"/>
                  </a:lnTo>
                  <a:lnTo>
                    <a:pt x="214" y="5114"/>
                  </a:lnTo>
                  <a:lnTo>
                    <a:pt x="9803" y="2770"/>
                  </a:lnTo>
                  <a:lnTo>
                    <a:pt x="18220" y="2664"/>
                  </a:lnTo>
                  <a:close/>
                </a:path>
              </a:pathLst>
            </a:custGeom>
            <a:solidFill>
              <a:srgbClr val="FFB3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9"/>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9"/>
            <p:cNvSpPr/>
            <p:nvPr/>
          </p:nvSpPr>
          <p:spPr>
            <a:xfrm>
              <a:off x="1072458" y="604354"/>
              <a:ext cx="312512" cy="128704"/>
            </a:xfrm>
            <a:custGeom>
              <a:avLst/>
              <a:gdLst/>
              <a:ahLst/>
              <a:cxnLst/>
              <a:rect l="l" t="t" r="r" b="b"/>
              <a:pathLst>
                <a:path w="9057" h="3730" extrusionOk="0">
                  <a:moveTo>
                    <a:pt x="8844" y="1"/>
                  </a:moveTo>
                  <a:lnTo>
                    <a:pt x="0" y="1"/>
                  </a:lnTo>
                  <a:lnTo>
                    <a:pt x="213" y="3730"/>
                  </a:lnTo>
                  <a:lnTo>
                    <a:pt x="9057" y="2025"/>
                  </a:lnTo>
                  <a:lnTo>
                    <a:pt x="8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9"/>
            <p:cNvSpPr/>
            <p:nvPr/>
          </p:nvSpPr>
          <p:spPr>
            <a:xfrm>
              <a:off x="1377598" y="604354"/>
              <a:ext cx="283114" cy="69907"/>
            </a:xfrm>
            <a:custGeom>
              <a:avLst/>
              <a:gdLst/>
              <a:ahLst/>
              <a:cxnLst/>
              <a:rect l="l" t="t" r="r" b="b"/>
              <a:pathLst>
                <a:path w="8205" h="2026" extrusionOk="0">
                  <a:moveTo>
                    <a:pt x="1" y="1"/>
                  </a:moveTo>
                  <a:lnTo>
                    <a:pt x="8204" y="534"/>
                  </a:lnTo>
                  <a:lnTo>
                    <a:pt x="8204" y="1812"/>
                  </a:lnTo>
                  <a:lnTo>
                    <a:pt x="214" y="202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9"/>
            <p:cNvSpPr/>
            <p:nvPr/>
          </p:nvSpPr>
          <p:spPr>
            <a:xfrm>
              <a:off x="631294" y="839651"/>
              <a:ext cx="389699" cy="58866"/>
            </a:xfrm>
            <a:custGeom>
              <a:avLst/>
              <a:gdLst/>
              <a:ahLst/>
              <a:cxnLst/>
              <a:rect l="l" t="t" r="r" b="b"/>
              <a:pathLst>
                <a:path w="11294" h="1706" extrusionOk="0">
                  <a:moveTo>
                    <a:pt x="11294" y="1"/>
                  </a:moveTo>
                  <a:lnTo>
                    <a:pt x="0" y="427"/>
                  </a:lnTo>
                  <a:lnTo>
                    <a:pt x="0" y="1705"/>
                  </a:lnTo>
                  <a:lnTo>
                    <a:pt x="11294" y="1386"/>
                  </a:lnTo>
                  <a:lnTo>
                    <a:pt x="1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9"/>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9"/>
            <p:cNvSpPr/>
            <p:nvPr/>
          </p:nvSpPr>
          <p:spPr>
            <a:xfrm>
              <a:off x="1921695" y="600696"/>
              <a:ext cx="194884" cy="227975"/>
            </a:xfrm>
            <a:custGeom>
              <a:avLst/>
              <a:gdLst/>
              <a:ahLst/>
              <a:cxnLst/>
              <a:rect l="l" t="t" r="r" b="b"/>
              <a:pathLst>
                <a:path w="5648" h="6607" extrusionOk="0">
                  <a:moveTo>
                    <a:pt x="5648" y="0"/>
                  </a:moveTo>
                  <a:lnTo>
                    <a:pt x="1" y="107"/>
                  </a:lnTo>
                  <a:lnTo>
                    <a:pt x="321" y="6606"/>
                  </a:lnTo>
                  <a:lnTo>
                    <a:pt x="5328" y="6499"/>
                  </a:lnTo>
                  <a:lnTo>
                    <a:pt x="5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9"/>
            <p:cNvSpPr/>
            <p:nvPr/>
          </p:nvSpPr>
          <p:spPr>
            <a:xfrm>
              <a:off x="1921695" y="600696"/>
              <a:ext cx="194884" cy="227975"/>
            </a:xfrm>
            <a:custGeom>
              <a:avLst/>
              <a:gdLst/>
              <a:ahLst/>
              <a:cxnLst/>
              <a:rect l="l" t="t" r="r" b="b"/>
              <a:pathLst>
                <a:path w="5648" h="6607" fill="none" extrusionOk="0">
                  <a:moveTo>
                    <a:pt x="321" y="6606"/>
                  </a:moveTo>
                  <a:lnTo>
                    <a:pt x="1" y="107"/>
                  </a:lnTo>
                  <a:lnTo>
                    <a:pt x="5648" y="0"/>
                  </a:lnTo>
                  <a:lnTo>
                    <a:pt x="5328" y="6499"/>
                  </a:lnTo>
                  <a:lnTo>
                    <a:pt x="321" y="66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9"/>
            <p:cNvSpPr/>
            <p:nvPr/>
          </p:nvSpPr>
          <p:spPr>
            <a:xfrm>
              <a:off x="1932737" y="810252"/>
              <a:ext cx="172836" cy="29433"/>
            </a:xfrm>
            <a:custGeom>
              <a:avLst/>
              <a:gdLst/>
              <a:ahLst/>
              <a:cxnLst/>
              <a:rect l="l" t="t" r="r" b="b"/>
              <a:pathLst>
                <a:path w="5009" h="853" extrusionOk="0">
                  <a:moveTo>
                    <a:pt x="5008" y="0"/>
                  </a:moveTo>
                  <a:lnTo>
                    <a:pt x="1" y="213"/>
                  </a:lnTo>
                  <a:lnTo>
                    <a:pt x="1" y="746"/>
                  </a:lnTo>
                  <a:lnTo>
                    <a:pt x="640" y="746"/>
                  </a:lnTo>
                  <a:lnTo>
                    <a:pt x="853" y="533"/>
                  </a:lnTo>
                  <a:lnTo>
                    <a:pt x="1812" y="533"/>
                  </a:lnTo>
                  <a:lnTo>
                    <a:pt x="2025" y="746"/>
                  </a:lnTo>
                  <a:lnTo>
                    <a:pt x="2771" y="746"/>
                  </a:lnTo>
                  <a:lnTo>
                    <a:pt x="2877" y="533"/>
                  </a:lnTo>
                  <a:lnTo>
                    <a:pt x="4262" y="533"/>
                  </a:lnTo>
                  <a:lnTo>
                    <a:pt x="4582" y="853"/>
                  </a:lnTo>
                  <a:lnTo>
                    <a:pt x="5008" y="853"/>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9"/>
            <p:cNvSpPr/>
            <p:nvPr/>
          </p:nvSpPr>
          <p:spPr>
            <a:xfrm>
              <a:off x="1998920" y="608046"/>
              <a:ext cx="77222" cy="191192"/>
            </a:xfrm>
            <a:custGeom>
              <a:avLst/>
              <a:gdLst/>
              <a:ahLst/>
              <a:cxnLst/>
              <a:rect l="l" t="t" r="r" b="b"/>
              <a:pathLst>
                <a:path w="2238" h="5541" fill="none" extrusionOk="0">
                  <a:moveTo>
                    <a:pt x="1066" y="0"/>
                  </a:moveTo>
                  <a:lnTo>
                    <a:pt x="1066" y="0"/>
                  </a:lnTo>
                  <a:lnTo>
                    <a:pt x="533" y="0"/>
                  </a:lnTo>
                  <a:lnTo>
                    <a:pt x="107" y="214"/>
                  </a:lnTo>
                  <a:lnTo>
                    <a:pt x="107" y="214"/>
                  </a:lnTo>
                  <a:lnTo>
                    <a:pt x="0" y="427"/>
                  </a:lnTo>
                  <a:lnTo>
                    <a:pt x="0" y="1066"/>
                  </a:lnTo>
                  <a:lnTo>
                    <a:pt x="0" y="2771"/>
                  </a:lnTo>
                  <a:lnTo>
                    <a:pt x="320" y="4475"/>
                  </a:lnTo>
                  <a:lnTo>
                    <a:pt x="427" y="5114"/>
                  </a:lnTo>
                  <a:lnTo>
                    <a:pt x="640" y="5434"/>
                  </a:lnTo>
                  <a:lnTo>
                    <a:pt x="640" y="5434"/>
                  </a:lnTo>
                  <a:lnTo>
                    <a:pt x="959" y="5541"/>
                  </a:lnTo>
                  <a:lnTo>
                    <a:pt x="1172" y="5541"/>
                  </a:lnTo>
                  <a:lnTo>
                    <a:pt x="1172" y="5541"/>
                  </a:lnTo>
                  <a:lnTo>
                    <a:pt x="1492" y="5541"/>
                  </a:lnTo>
                  <a:lnTo>
                    <a:pt x="1812" y="5434"/>
                  </a:lnTo>
                  <a:lnTo>
                    <a:pt x="2025" y="5221"/>
                  </a:lnTo>
                  <a:lnTo>
                    <a:pt x="2131" y="5114"/>
                  </a:lnTo>
                  <a:lnTo>
                    <a:pt x="2131" y="5114"/>
                  </a:lnTo>
                  <a:lnTo>
                    <a:pt x="2238" y="2771"/>
                  </a:lnTo>
                  <a:lnTo>
                    <a:pt x="2238" y="1172"/>
                  </a:lnTo>
                  <a:lnTo>
                    <a:pt x="2131" y="320"/>
                  </a:lnTo>
                  <a:lnTo>
                    <a:pt x="2131" y="320"/>
                  </a:lnTo>
                  <a:lnTo>
                    <a:pt x="1918" y="107"/>
                  </a:lnTo>
                  <a:lnTo>
                    <a:pt x="1705" y="0"/>
                  </a:lnTo>
                  <a:lnTo>
                    <a:pt x="10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9"/>
            <p:cNvSpPr/>
            <p:nvPr/>
          </p:nvSpPr>
          <p:spPr>
            <a:xfrm>
              <a:off x="712177" y="891134"/>
              <a:ext cx="194850" cy="165451"/>
            </a:xfrm>
            <a:custGeom>
              <a:avLst/>
              <a:gdLst/>
              <a:ahLst/>
              <a:cxnLst/>
              <a:rect l="l" t="t" r="r" b="b"/>
              <a:pathLst>
                <a:path w="5647" h="4795" extrusionOk="0">
                  <a:moveTo>
                    <a:pt x="5647" y="0"/>
                  </a:moveTo>
                  <a:lnTo>
                    <a:pt x="0" y="107"/>
                  </a:lnTo>
                  <a:lnTo>
                    <a:pt x="320" y="4795"/>
                  </a:lnTo>
                  <a:lnTo>
                    <a:pt x="564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9"/>
            <p:cNvSpPr/>
            <p:nvPr/>
          </p:nvSpPr>
          <p:spPr>
            <a:xfrm>
              <a:off x="1020975" y="839651"/>
              <a:ext cx="1154399" cy="66215"/>
            </a:xfrm>
            <a:custGeom>
              <a:avLst/>
              <a:gdLst/>
              <a:ahLst/>
              <a:cxnLst/>
              <a:rect l="l" t="t" r="r" b="b"/>
              <a:pathLst>
                <a:path w="33456" h="1919" extrusionOk="0">
                  <a:moveTo>
                    <a:pt x="1" y="1"/>
                  </a:moveTo>
                  <a:lnTo>
                    <a:pt x="1" y="1386"/>
                  </a:lnTo>
                  <a:lnTo>
                    <a:pt x="33455" y="1918"/>
                  </a:lnTo>
                  <a:lnTo>
                    <a:pt x="3345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723185" y="887442"/>
              <a:ext cx="246366" cy="169144"/>
            </a:xfrm>
            <a:custGeom>
              <a:avLst/>
              <a:gdLst/>
              <a:ahLst/>
              <a:cxnLst/>
              <a:rect l="l" t="t" r="r" b="b"/>
              <a:pathLst>
                <a:path w="7140" h="4902" extrusionOk="0">
                  <a:moveTo>
                    <a:pt x="7139" y="1"/>
                  </a:moveTo>
                  <a:lnTo>
                    <a:pt x="5328" y="107"/>
                  </a:lnTo>
                  <a:lnTo>
                    <a:pt x="1" y="4902"/>
                  </a:lnTo>
                  <a:lnTo>
                    <a:pt x="1492" y="4902"/>
                  </a:lnTo>
                  <a:lnTo>
                    <a:pt x="713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9"/>
            <p:cNvSpPr/>
            <p:nvPr/>
          </p:nvSpPr>
          <p:spPr>
            <a:xfrm>
              <a:off x="1392298" y="677886"/>
              <a:ext cx="352952" cy="169144"/>
            </a:xfrm>
            <a:custGeom>
              <a:avLst/>
              <a:gdLst/>
              <a:ahLst/>
              <a:cxnLst/>
              <a:rect l="l" t="t" r="r" b="b"/>
              <a:pathLst>
                <a:path w="10229" h="4902" extrusionOk="0">
                  <a:moveTo>
                    <a:pt x="10229" y="4902"/>
                  </a:moveTo>
                  <a:lnTo>
                    <a:pt x="8844" y="1"/>
                  </a:lnTo>
                  <a:lnTo>
                    <a:pt x="1" y="107"/>
                  </a:lnTo>
                  <a:lnTo>
                    <a:pt x="640" y="4689"/>
                  </a:lnTo>
                  <a:lnTo>
                    <a:pt x="10229" y="490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9"/>
            <p:cNvSpPr/>
            <p:nvPr/>
          </p:nvSpPr>
          <p:spPr>
            <a:xfrm>
              <a:off x="1054066" y="585996"/>
              <a:ext cx="330903" cy="176493"/>
            </a:xfrm>
            <a:custGeom>
              <a:avLst/>
              <a:gdLst/>
              <a:ahLst/>
              <a:cxnLst/>
              <a:rect l="l" t="t" r="r" b="b"/>
              <a:pathLst>
                <a:path w="9590" h="5115" extrusionOk="0">
                  <a:moveTo>
                    <a:pt x="9377" y="0"/>
                  </a:moveTo>
                  <a:lnTo>
                    <a:pt x="9590" y="2877"/>
                  </a:lnTo>
                  <a:lnTo>
                    <a:pt x="214" y="5114"/>
                  </a:lnTo>
                  <a:lnTo>
                    <a:pt x="1" y="0"/>
                  </a:lnTo>
                  <a:lnTo>
                    <a:pt x="937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9"/>
          <p:cNvGrpSpPr/>
          <p:nvPr/>
        </p:nvGrpSpPr>
        <p:grpSpPr>
          <a:xfrm>
            <a:off x="8028436" y="1149020"/>
            <a:ext cx="804678" cy="932160"/>
            <a:chOff x="3335286" y="601670"/>
            <a:chExt cx="804678" cy="932160"/>
          </a:xfrm>
        </p:grpSpPr>
        <p:sp>
          <p:nvSpPr>
            <p:cNvPr id="968" name="Google Shape;968;p9"/>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9"/>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9"/>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3525012" y="781557"/>
              <a:ext cx="448128" cy="549516"/>
            </a:xfrm>
            <a:custGeom>
              <a:avLst/>
              <a:gdLst/>
              <a:ahLst/>
              <a:cxnLst/>
              <a:rect l="l" t="t" r="r" b="b"/>
              <a:pathLst>
                <a:path w="14597" h="17901" extrusionOk="0">
                  <a:moveTo>
                    <a:pt x="14597" y="1"/>
                  </a:moveTo>
                  <a:lnTo>
                    <a:pt x="0" y="214"/>
                  </a:lnTo>
                  <a:lnTo>
                    <a:pt x="533" y="17900"/>
                  </a:lnTo>
                  <a:lnTo>
                    <a:pt x="13212" y="17900"/>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3655855" y="987630"/>
              <a:ext cx="248609" cy="287820"/>
            </a:xfrm>
            <a:custGeom>
              <a:avLst/>
              <a:gdLst/>
              <a:ahLst/>
              <a:cxnLst/>
              <a:rect l="l" t="t" r="r" b="b"/>
              <a:pathLst>
                <a:path w="8098" h="9376" extrusionOk="0">
                  <a:moveTo>
                    <a:pt x="4368" y="0"/>
                  </a:moveTo>
                  <a:lnTo>
                    <a:pt x="0" y="2983"/>
                  </a:lnTo>
                  <a:lnTo>
                    <a:pt x="2131" y="9376"/>
                  </a:lnTo>
                  <a:lnTo>
                    <a:pt x="7032" y="9376"/>
                  </a:lnTo>
                  <a:lnTo>
                    <a:pt x="8097" y="4688"/>
                  </a:lnTo>
                  <a:lnTo>
                    <a:pt x="4368" y="0"/>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3668933" y="925467"/>
              <a:ext cx="62168" cy="88347"/>
            </a:xfrm>
            <a:custGeom>
              <a:avLst/>
              <a:gdLst/>
              <a:ahLst/>
              <a:cxnLst/>
              <a:rect l="l" t="t" r="r" b="b"/>
              <a:pathLst>
                <a:path w="2025" h="2878" extrusionOk="0">
                  <a:moveTo>
                    <a:pt x="1705" y="1"/>
                  </a:moveTo>
                  <a:lnTo>
                    <a:pt x="0" y="1386"/>
                  </a:lnTo>
                  <a:lnTo>
                    <a:pt x="0" y="2877"/>
                  </a:lnTo>
                  <a:lnTo>
                    <a:pt x="2025" y="2345"/>
                  </a:lnTo>
                  <a:lnTo>
                    <a:pt x="1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3744148" y="827358"/>
              <a:ext cx="160315" cy="160302"/>
            </a:xfrm>
            <a:custGeom>
              <a:avLst/>
              <a:gdLst/>
              <a:ahLst/>
              <a:cxnLst/>
              <a:rect l="l" t="t" r="r" b="b"/>
              <a:pathLst>
                <a:path w="5222" h="5222" extrusionOk="0">
                  <a:moveTo>
                    <a:pt x="5221" y="0"/>
                  </a:moveTo>
                  <a:lnTo>
                    <a:pt x="214" y="853"/>
                  </a:lnTo>
                  <a:lnTo>
                    <a:pt x="1" y="5221"/>
                  </a:lnTo>
                  <a:lnTo>
                    <a:pt x="1" y="5221"/>
                  </a:lnTo>
                  <a:lnTo>
                    <a:pt x="5221" y="4156"/>
                  </a:lnTo>
                  <a:lnTo>
                    <a:pt x="5221" y="0"/>
                  </a:lnTo>
                  <a:close/>
                </a:path>
              </a:pathLst>
            </a:custGeom>
            <a:solidFill>
              <a:srgbClr val="6B1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3610051" y="1030146"/>
              <a:ext cx="45835" cy="49085"/>
            </a:xfrm>
            <a:custGeom>
              <a:avLst/>
              <a:gdLst/>
              <a:ahLst/>
              <a:cxnLst/>
              <a:rect l="l" t="t" r="r" b="b"/>
              <a:pathLst>
                <a:path w="1493" h="1599" extrusionOk="0">
                  <a:moveTo>
                    <a:pt x="533" y="0"/>
                  </a:moveTo>
                  <a:lnTo>
                    <a:pt x="1" y="1172"/>
                  </a:lnTo>
                  <a:lnTo>
                    <a:pt x="533" y="1598"/>
                  </a:lnTo>
                  <a:lnTo>
                    <a:pt x="1492" y="320"/>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3547914" y="1079200"/>
              <a:ext cx="150491" cy="228973"/>
            </a:xfrm>
            <a:custGeom>
              <a:avLst/>
              <a:gdLst/>
              <a:ahLst/>
              <a:cxnLst/>
              <a:rect l="l" t="t" r="r" b="b"/>
              <a:pathLst>
                <a:path w="4902" h="7459" extrusionOk="0">
                  <a:moveTo>
                    <a:pt x="3197" y="0"/>
                  </a:moveTo>
                  <a:lnTo>
                    <a:pt x="0" y="6926"/>
                  </a:lnTo>
                  <a:lnTo>
                    <a:pt x="4582" y="7458"/>
                  </a:lnTo>
                  <a:lnTo>
                    <a:pt x="4901" y="4688"/>
                  </a:lnTo>
                  <a:lnTo>
                    <a:pt x="3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9"/>
          <p:cNvGrpSpPr/>
          <p:nvPr/>
        </p:nvGrpSpPr>
        <p:grpSpPr>
          <a:xfrm>
            <a:off x="353424" y="1221690"/>
            <a:ext cx="719608" cy="1180749"/>
            <a:chOff x="2458449" y="383490"/>
            <a:chExt cx="719608" cy="1180749"/>
          </a:xfrm>
        </p:grpSpPr>
        <p:sp>
          <p:nvSpPr>
            <p:cNvPr id="984" name="Google Shape;984;p9"/>
            <p:cNvSpPr/>
            <p:nvPr/>
          </p:nvSpPr>
          <p:spPr>
            <a:xfrm>
              <a:off x="2458449" y="383490"/>
              <a:ext cx="719608" cy="1180749"/>
            </a:xfrm>
            <a:custGeom>
              <a:avLst/>
              <a:gdLst/>
              <a:ahLst/>
              <a:cxnLst/>
              <a:rect l="l" t="t" r="r" b="b"/>
              <a:pathLst>
                <a:path w="23440" h="38464" extrusionOk="0">
                  <a:moveTo>
                    <a:pt x="0" y="1"/>
                  </a:moveTo>
                  <a:lnTo>
                    <a:pt x="1598" y="38463"/>
                  </a:lnTo>
                  <a:lnTo>
                    <a:pt x="21948" y="38463"/>
                  </a:lnTo>
                  <a:lnTo>
                    <a:pt x="23440" y="1"/>
                  </a:lnTo>
                  <a:close/>
                </a:path>
              </a:pathLst>
            </a:custGeom>
            <a:solidFill>
              <a:schemeClr val="accent2"/>
            </a:solidFill>
            <a:ln>
              <a:noFill/>
            </a:ln>
            <a:effectLst>
              <a:outerShdw dist="47625" dir="30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2491144" y="409675"/>
              <a:ext cx="657471" cy="1121840"/>
            </a:xfrm>
            <a:custGeom>
              <a:avLst/>
              <a:gdLst/>
              <a:ahLst/>
              <a:cxnLst/>
              <a:rect l="l" t="t" r="r" b="b"/>
              <a:pathLst>
                <a:path w="21416" h="36545" extrusionOk="0">
                  <a:moveTo>
                    <a:pt x="1" y="0"/>
                  </a:moveTo>
                  <a:lnTo>
                    <a:pt x="1919" y="36545"/>
                  </a:lnTo>
                  <a:lnTo>
                    <a:pt x="19924" y="36118"/>
                  </a:lnTo>
                  <a:lnTo>
                    <a:pt x="21416" y="320"/>
                  </a:lnTo>
                  <a:lnTo>
                    <a:pt x="1"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2491144" y="409675"/>
              <a:ext cx="657471" cy="1121840"/>
            </a:xfrm>
            <a:custGeom>
              <a:avLst/>
              <a:gdLst/>
              <a:ahLst/>
              <a:cxnLst/>
              <a:rect l="l" t="t" r="r" b="b"/>
              <a:pathLst>
                <a:path w="21416" h="36545" fill="none" extrusionOk="0">
                  <a:moveTo>
                    <a:pt x="1919" y="36545"/>
                  </a:moveTo>
                  <a:lnTo>
                    <a:pt x="19924" y="36118"/>
                  </a:lnTo>
                  <a:lnTo>
                    <a:pt x="21416" y="320"/>
                  </a:lnTo>
                  <a:lnTo>
                    <a:pt x="1" y="0"/>
                  </a:lnTo>
                  <a:lnTo>
                    <a:pt x="1919" y="365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2523870" y="1518407"/>
              <a:ext cx="592049" cy="36008"/>
            </a:xfrm>
            <a:custGeom>
              <a:avLst/>
              <a:gdLst/>
              <a:ahLst/>
              <a:cxnLst/>
              <a:rect l="l" t="t" r="r" b="b"/>
              <a:pathLst>
                <a:path w="19285" h="1173" extrusionOk="0">
                  <a:moveTo>
                    <a:pt x="18858" y="0"/>
                  </a:moveTo>
                  <a:lnTo>
                    <a:pt x="853" y="427"/>
                  </a:lnTo>
                  <a:lnTo>
                    <a:pt x="0" y="1172"/>
                  </a:lnTo>
                  <a:lnTo>
                    <a:pt x="19285" y="1172"/>
                  </a:lnTo>
                  <a:lnTo>
                    <a:pt x="18858" y="0"/>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2523870" y="1518407"/>
              <a:ext cx="592049" cy="36008"/>
            </a:xfrm>
            <a:custGeom>
              <a:avLst/>
              <a:gdLst/>
              <a:ahLst/>
              <a:cxnLst/>
              <a:rect l="l" t="t" r="r" b="b"/>
              <a:pathLst>
                <a:path w="19285" h="1173" fill="none" extrusionOk="0">
                  <a:moveTo>
                    <a:pt x="18858" y="0"/>
                  </a:moveTo>
                  <a:lnTo>
                    <a:pt x="18858" y="0"/>
                  </a:lnTo>
                  <a:lnTo>
                    <a:pt x="853" y="427"/>
                  </a:lnTo>
                  <a:lnTo>
                    <a:pt x="0" y="1172"/>
                  </a:lnTo>
                  <a:lnTo>
                    <a:pt x="19285" y="1172"/>
                  </a:lnTo>
                  <a:lnTo>
                    <a:pt x="188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2464988" y="393313"/>
              <a:ext cx="696737" cy="49085"/>
            </a:xfrm>
            <a:custGeom>
              <a:avLst/>
              <a:gdLst/>
              <a:ahLst/>
              <a:cxnLst/>
              <a:rect l="l" t="t" r="r" b="b"/>
              <a:pathLst>
                <a:path w="22695" h="1599" extrusionOk="0">
                  <a:moveTo>
                    <a:pt x="0" y="1"/>
                  </a:moveTo>
                  <a:lnTo>
                    <a:pt x="853" y="1492"/>
                  </a:lnTo>
                  <a:lnTo>
                    <a:pt x="853" y="533"/>
                  </a:lnTo>
                  <a:lnTo>
                    <a:pt x="22268" y="853"/>
                  </a:lnTo>
                  <a:lnTo>
                    <a:pt x="22161" y="1599"/>
                  </a:lnTo>
                  <a:lnTo>
                    <a:pt x="22694"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2464988" y="393313"/>
              <a:ext cx="696737" cy="49085"/>
            </a:xfrm>
            <a:custGeom>
              <a:avLst/>
              <a:gdLst/>
              <a:ahLst/>
              <a:cxnLst/>
              <a:rect l="l" t="t" r="r" b="b"/>
              <a:pathLst>
                <a:path w="22695" h="1599" fill="none" extrusionOk="0">
                  <a:moveTo>
                    <a:pt x="22694" y="1"/>
                  </a:moveTo>
                  <a:lnTo>
                    <a:pt x="0" y="1"/>
                  </a:lnTo>
                  <a:lnTo>
                    <a:pt x="853" y="1492"/>
                  </a:lnTo>
                  <a:lnTo>
                    <a:pt x="853" y="1492"/>
                  </a:lnTo>
                  <a:lnTo>
                    <a:pt x="853" y="533"/>
                  </a:lnTo>
                  <a:lnTo>
                    <a:pt x="22268" y="853"/>
                  </a:lnTo>
                  <a:lnTo>
                    <a:pt x="22161" y="1599"/>
                  </a:lnTo>
                  <a:lnTo>
                    <a:pt x="226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2491144" y="409675"/>
              <a:ext cx="657471" cy="49085"/>
            </a:xfrm>
            <a:custGeom>
              <a:avLst/>
              <a:gdLst/>
              <a:ahLst/>
              <a:cxnLst/>
              <a:rect l="l" t="t" r="r" b="b"/>
              <a:pathLst>
                <a:path w="21416" h="1599" extrusionOk="0">
                  <a:moveTo>
                    <a:pt x="1" y="0"/>
                  </a:moveTo>
                  <a:lnTo>
                    <a:pt x="1" y="959"/>
                  </a:lnTo>
                  <a:lnTo>
                    <a:pt x="21203" y="1598"/>
                  </a:lnTo>
                  <a:lnTo>
                    <a:pt x="21309" y="1066"/>
                  </a:lnTo>
                  <a:lnTo>
                    <a:pt x="21416" y="320"/>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9"/>
            <p:cNvSpPr/>
            <p:nvPr/>
          </p:nvSpPr>
          <p:spPr>
            <a:xfrm>
              <a:off x="2491144" y="409675"/>
              <a:ext cx="657471" cy="49085"/>
            </a:xfrm>
            <a:custGeom>
              <a:avLst/>
              <a:gdLst/>
              <a:ahLst/>
              <a:cxnLst/>
              <a:rect l="l" t="t" r="r" b="b"/>
              <a:pathLst>
                <a:path w="21416" h="1599" fill="none" extrusionOk="0">
                  <a:moveTo>
                    <a:pt x="1" y="0"/>
                  </a:moveTo>
                  <a:lnTo>
                    <a:pt x="1" y="959"/>
                  </a:lnTo>
                  <a:lnTo>
                    <a:pt x="21203" y="1598"/>
                  </a:lnTo>
                  <a:lnTo>
                    <a:pt x="21309" y="1066"/>
                  </a:lnTo>
                  <a:lnTo>
                    <a:pt x="21416" y="3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9"/>
            <p:cNvSpPr/>
            <p:nvPr/>
          </p:nvSpPr>
          <p:spPr>
            <a:xfrm>
              <a:off x="2595831" y="550300"/>
              <a:ext cx="448128" cy="847128"/>
            </a:xfrm>
            <a:custGeom>
              <a:avLst/>
              <a:gdLst/>
              <a:ahLst/>
              <a:cxnLst/>
              <a:rect l="l" t="t" r="r" b="b"/>
              <a:pathLst>
                <a:path w="14597" h="27596" extrusionOk="0">
                  <a:moveTo>
                    <a:pt x="0" y="1"/>
                  </a:moveTo>
                  <a:lnTo>
                    <a:pt x="1172" y="27595"/>
                  </a:lnTo>
                  <a:lnTo>
                    <a:pt x="13851" y="27595"/>
                  </a:lnTo>
                  <a:lnTo>
                    <a:pt x="14597" y="1"/>
                  </a:lnTo>
                  <a:close/>
                </a:path>
              </a:pathLst>
            </a:custGeom>
            <a:solidFill>
              <a:srgbClr val="FF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9"/>
            <p:cNvSpPr/>
            <p:nvPr/>
          </p:nvSpPr>
          <p:spPr>
            <a:xfrm>
              <a:off x="2595831" y="550300"/>
              <a:ext cx="448128" cy="847128"/>
            </a:xfrm>
            <a:custGeom>
              <a:avLst/>
              <a:gdLst/>
              <a:ahLst/>
              <a:cxnLst/>
              <a:rect l="l" t="t" r="r" b="b"/>
              <a:pathLst>
                <a:path w="14597" h="27596" fill="none" extrusionOk="0">
                  <a:moveTo>
                    <a:pt x="1172" y="27595"/>
                  </a:moveTo>
                  <a:lnTo>
                    <a:pt x="0" y="1"/>
                  </a:lnTo>
                  <a:lnTo>
                    <a:pt x="14597" y="1"/>
                  </a:lnTo>
                  <a:lnTo>
                    <a:pt x="13851" y="27595"/>
                  </a:lnTo>
                  <a:lnTo>
                    <a:pt x="1172" y="27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9"/>
            <p:cNvSpPr/>
            <p:nvPr/>
          </p:nvSpPr>
          <p:spPr>
            <a:xfrm>
              <a:off x="2641605" y="821758"/>
              <a:ext cx="206089" cy="366344"/>
            </a:xfrm>
            <a:custGeom>
              <a:avLst/>
              <a:gdLst/>
              <a:ahLst/>
              <a:cxnLst/>
              <a:rect l="l" t="t" r="r" b="b"/>
              <a:pathLst>
                <a:path w="6713" h="11934" extrusionOk="0">
                  <a:moveTo>
                    <a:pt x="1" y="1"/>
                  </a:moveTo>
                  <a:lnTo>
                    <a:pt x="1066" y="11507"/>
                  </a:lnTo>
                  <a:lnTo>
                    <a:pt x="5115" y="11934"/>
                  </a:lnTo>
                  <a:lnTo>
                    <a:pt x="6713" y="6713"/>
                  </a:lnTo>
                  <a:lnTo>
                    <a:pt x="1" y="1"/>
                  </a:lnTo>
                  <a:close/>
                </a:path>
              </a:pathLst>
            </a:custGeom>
            <a:solidFill>
              <a:srgbClr val="FF5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2641605" y="821758"/>
              <a:ext cx="206089" cy="366344"/>
            </a:xfrm>
            <a:custGeom>
              <a:avLst/>
              <a:gdLst/>
              <a:ahLst/>
              <a:cxnLst/>
              <a:rect l="l" t="t" r="r" b="b"/>
              <a:pathLst>
                <a:path w="6713" h="11934" fill="none" extrusionOk="0">
                  <a:moveTo>
                    <a:pt x="1" y="1"/>
                  </a:moveTo>
                  <a:lnTo>
                    <a:pt x="6713" y="6713"/>
                  </a:lnTo>
                  <a:lnTo>
                    <a:pt x="5115" y="11934"/>
                  </a:lnTo>
                  <a:lnTo>
                    <a:pt x="1066" y="1150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a:off x="2814968" y="1132478"/>
              <a:ext cx="45835" cy="143941"/>
            </a:xfrm>
            <a:custGeom>
              <a:avLst/>
              <a:gdLst/>
              <a:ahLst/>
              <a:cxnLst/>
              <a:rect l="l" t="t" r="r" b="b"/>
              <a:pathLst>
                <a:path w="1493" h="4689" extrusionOk="0">
                  <a:moveTo>
                    <a:pt x="214" y="0"/>
                  </a:moveTo>
                  <a:lnTo>
                    <a:pt x="1" y="4688"/>
                  </a:lnTo>
                  <a:lnTo>
                    <a:pt x="1492" y="436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a:off x="2814968" y="1132478"/>
              <a:ext cx="45835" cy="143941"/>
            </a:xfrm>
            <a:custGeom>
              <a:avLst/>
              <a:gdLst/>
              <a:ahLst/>
              <a:cxnLst/>
              <a:rect l="l" t="t" r="r" b="b"/>
              <a:pathLst>
                <a:path w="1493" h="4689" fill="none" extrusionOk="0">
                  <a:moveTo>
                    <a:pt x="1" y="4688"/>
                  </a:moveTo>
                  <a:lnTo>
                    <a:pt x="214" y="0"/>
                  </a:lnTo>
                  <a:lnTo>
                    <a:pt x="1492" y="0"/>
                  </a:lnTo>
                  <a:lnTo>
                    <a:pt x="1492" y="4369"/>
                  </a:lnTo>
                  <a:lnTo>
                    <a:pt x="1" y="4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a:off x="2821507" y="579739"/>
              <a:ext cx="179933" cy="425222"/>
            </a:xfrm>
            <a:custGeom>
              <a:avLst/>
              <a:gdLst/>
              <a:ahLst/>
              <a:cxnLst/>
              <a:rect l="l" t="t" r="r" b="b"/>
              <a:pathLst>
                <a:path w="5861" h="13852" extrusionOk="0">
                  <a:moveTo>
                    <a:pt x="5861" y="0"/>
                  </a:moveTo>
                  <a:lnTo>
                    <a:pt x="1918" y="533"/>
                  </a:lnTo>
                  <a:lnTo>
                    <a:pt x="1" y="10442"/>
                  </a:lnTo>
                  <a:lnTo>
                    <a:pt x="1279" y="13851"/>
                  </a:lnTo>
                  <a:lnTo>
                    <a:pt x="3836" y="12892"/>
                  </a:lnTo>
                  <a:lnTo>
                    <a:pt x="58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a:off x="2821507" y="579739"/>
              <a:ext cx="179933" cy="425222"/>
            </a:xfrm>
            <a:custGeom>
              <a:avLst/>
              <a:gdLst/>
              <a:ahLst/>
              <a:cxnLst/>
              <a:rect l="l" t="t" r="r" b="b"/>
              <a:pathLst>
                <a:path w="5861" h="13852" fill="none" extrusionOk="0">
                  <a:moveTo>
                    <a:pt x="1279" y="13851"/>
                  </a:moveTo>
                  <a:lnTo>
                    <a:pt x="1" y="10442"/>
                  </a:lnTo>
                  <a:lnTo>
                    <a:pt x="1918" y="533"/>
                  </a:lnTo>
                  <a:lnTo>
                    <a:pt x="5861" y="0"/>
                  </a:lnTo>
                  <a:lnTo>
                    <a:pt x="3836" y="12892"/>
                  </a:lnTo>
                  <a:lnTo>
                    <a:pt x="1279" y="13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a:off x="2847663" y="972206"/>
              <a:ext cx="124335" cy="137402"/>
            </a:xfrm>
            <a:custGeom>
              <a:avLst/>
              <a:gdLst/>
              <a:ahLst/>
              <a:cxnLst/>
              <a:rect l="l" t="t" r="r" b="b"/>
              <a:pathLst>
                <a:path w="4050" h="4476" extrusionOk="0">
                  <a:moveTo>
                    <a:pt x="4050" y="1"/>
                  </a:moveTo>
                  <a:lnTo>
                    <a:pt x="427" y="1279"/>
                  </a:lnTo>
                  <a:lnTo>
                    <a:pt x="1" y="4156"/>
                  </a:lnTo>
                  <a:lnTo>
                    <a:pt x="427" y="4476"/>
                  </a:lnTo>
                  <a:lnTo>
                    <a:pt x="3517" y="4156"/>
                  </a:ln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a:off x="2847663" y="972206"/>
              <a:ext cx="124335" cy="137402"/>
            </a:xfrm>
            <a:custGeom>
              <a:avLst/>
              <a:gdLst/>
              <a:ahLst/>
              <a:cxnLst/>
              <a:rect l="l" t="t" r="r" b="b"/>
              <a:pathLst>
                <a:path w="4050" h="4476" fill="none" extrusionOk="0">
                  <a:moveTo>
                    <a:pt x="1" y="4156"/>
                  </a:moveTo>
                  <a:lnTo>
                    <a:pt x="427" y="1279"/>
                  </a:lnTo>
                  <a:lnTo>
                    <a:pt x="4050" y="1"/>
                  </a:lnTo>
                  <a:lnTo>
                    <a:pt x="3517" y="4156"/>
                  </a:lnTo>
                  <a:lnTo>
                    <a:pt x="427" y="4476"/>
                  </a:lnTo>
                  <a:lnTo>
                    <a:pt x="1" y="41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rgbClr val="FF9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a:off x="2723390" y="681133"/>
              <a:ext cx="206089" cy="493892"/>
            </a:xfrm>
            <a:custGeom>
              <a:avLst/>
              <a:gdLst/>
              <a:ahLst/>
              <a:cxnLst/>
              <a:rect l="l" t="t" r="r" b="b"/>
              <a:pathLst>
                <a:path w="6713" h="16089" extrusionOk="0">
                  <a:moveTo>
                    <a:pt x="2025" y="6606"/>
                  </a:moveTo>
                  <a:lnTo>
                    <a:pt x="3729" y="9589"/>
                  </a:lnTo>
                  <a:lnTo>
                    <a:pt x="3410" y="10122"/>
                  </a:lnTo>
                  <a:lnTo>
                    <a:pt x="640" y="6819"/>
                  </a:lnTo>
                  <a:lnTo>
                    <a:pt x="2025" y="6606"/>
                  </a:lnTo>
                  <a:close/>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close/>
                </a:path>
              </a:pathLst>
            </a:custGeom>
            <a:solidFill>
              <a:srgbClr val="FF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a:off x="2743007" y="883920"/>
              <a:ext cx="94894" cy="107932"/>
            </a:xfrm>
            <a:custGeom>
              <a:avLst/>
              <a:gdLst/>
              <a:ahLst/>
              <a:cxnLst/>
              <a:rect l="l" t="t" r="r" b="b"/>
              <a:pathLst>
                <a:path w="3091" h="3516" fill="none" extrusionOk="0">
                  <a:moveTo>
                    <a:pt x="2771" y="3516"/>
                  </a:moveTo>
                  <a:lnTo>
                    <a:pt x="1" y="213"/>
                  </a:lnTo>
                  <a:lnTo>
                    <a:pt x="1386" y="0"/>
                  </a:lnTo>
                  <a:lnTo>
                    <a:pt x="3090" y="2983"/>
                  </a:lnTo>
                  <a:lnTo>
                    <a:pt x="2771" y="3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a:off x="2723390" y="681133"/>
              <a:ext cx="206089" cy="493892"/>
            </a:xfrm>
            <a:custGeom>
              <a:avLst/>
              <a:gdLst/>
              <a:ahLst/>
              <a:cxnLst/>
              <a:rect l="l" t="t" r="r" b="b"/>
              <a:pathLst>
                <a:path w="6713" h="16089" fill="none" extrusionOk="0">
                  <a:moveTo>
                    <a:pt x="4582" y="0"/>
                  </a:moveTo>
                  <a:lnTo>
                    <a:pt x="1066" y="107"/>
                  </a:lnTo>
                  <a:lnTo>
                    <a:pt x="0" y="7245"/>
                  </a:lnTo>
                  <a:lnTo>
                    <a:pt x="4049" y="11294"/>
                  </a:lnTo>
                  <a:lnTo>
                    <a:pt x="2770" y="15343"/>
                  </a:lnTo>
                  <a:lnTo>
                    <a:pt x="3090" y="15769"/>
                  </a:lnTo>
                  <a:lnTo>
                    <a:pt x="3197" y="14703"/>
                  </a:lnTo>
                  <a:lnTo>
                    <a:pt x="4475" y="14703"/>
                  </a:lnTo>
                  <a:lnTo>
                    <a:pt x="4475" y="16088"/>
                  </a:lnTo>
                  <a:lnTo>
                    <a:pt x="6713" y="15130"/>
                  </a:lnTo>
                  <a:lnTo>
                    <a:pt x="6713" y="13744"/>
                  </a:lnTo>
                  <a:lnTo>
                    <a:pt x="4475" y="13958"/>
                  </a:lnTo>
                  <a:lnTo>
                    <a:pt x="4049" y="13638"/>
                  </a:lnTo>
                  <a:lnTo>
                    <a:pt x="4475" y="10761"/>
                  </a:lnTo>
                  <a:lnTo>
                    <a:pt x="6499" y="10015"/>
                  </a:lnTo>
                  <a:lnTo>
                    <a:pt x="6499" y="9802"/>
                  </a:lnTo>
                  <a:lnTo>
                    <a:pt x="4475" y="10548"/>
                  </a:lnTo>
                  <a:lnTo>
                    <a:pt x="3197" y="7139"/>
                  </a:lnTo>
                  <a:lnTo>
                    <a:pt x="45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a:off x="2707027" y="903536"/>
              <a:ext cx="140667" cy="248588"/>
            </a:xfrm>
            <a:custGeom>
              <a:avLst/>
              <a:gdLst/>
              <a:ahLst/>
              <a:cxnLst/>
              <a:rect l="l" t="t" r="r" b="b"/>
              <a:pathLst>
                <a:path w="4582" h="8098" extrusionOk="0">
                  <a:moveTo>
                    <a:pt x="533" y="0"/>
                  </a:moveTo>
                  <a:lnTo>
                    <a:pt x="1" y="4049"/>
                  </a:lnTo>
                  <a:lnTo>
                    <a:pt x="3303" y="8098"/>
                  </a:lnTo>
                  <a:lnTo>
                    <a:pt x="4582" y="4049"/>
                  </a:lnTo>
                  <a:lnTo>
                    <a:pt x="5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a:off x="2707027" y="903536"/>
              <a:ext cx="140667" cy="248588"/>
            </a:xfrm>
            <a:custGeom>
              <a:avLst/>
              <a:gdLst/>
              <a:ahLst/>
              <a:cxnLst/>
              <a:rect l="l" t="t" r="r" b="b"/>
              <a:pathLst>
                <a:path w="4582" h="8098" fill="none" extrusionOk="0">
                  <a:moveTo>
                    <a:pt x="533" y="0"/>
                  </a:moveTo>
                  <a:lnTo>
                    <a:pt x="1" y="4049"/>
                  </a:lnTo>
                  <a:lnTo>
                    <a:pt x="3303" y="8098"/>
                  </a:lnTo>
                  <a:lnTo>
                    <a:pt x="4582" y="4049"/>
                  </a:lnTo>
                  <a:lnTo>
                    <a:pt x="5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a:off x="2818253" y="1132478"/>
              <a:ext cx="42550" cy="55624"/>
            </a:xfrm>
            <a:custGeom>
              <a:avLst/>
              <a:gdLst/>
              <a:ahLst/>
              <a:cxnLst/>
              <a:rect l="l" t="t" r="r" b="b"/>
              <a:pathLst>
                <a:path w="1386" h="1812" extrusionOk="0">
                  <a:moveTo>
                    <a:pt x="107" y="0"/>
                  </a:moveTo>
                  <a:lnTo>
                    <a:pt x="0" y="1066"/>
                  </a:lnTo>
                  <a:lnTo>
                    <a:pt x="639" y="1812"/>
                  </a:lnTo>
                  <a:lnTo>
                    <a:pt x="1385" y="1385"/>
                  </a:lnTo>
                  <a:lnTo>
                    <a:pt x="1385" y="0"/>
                  </a:lnTo>
                  <a:close/>
                </a:path>
              </a:pathLst>
            </a:custGeom>
            <a:solidFill>
              <a:srgbClr val="9F2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a:off x="2818253" y="1132478"/>
              <a:ext cx="42550" cy="55624"/>
            </a:xfrm>
            <a:custGeom>
              <a:avLst/>
              <a:gdLst/>
              <a:ahLst/>
              <a:cxnLst/>
              <a:rect l="l" t="t" r="r" b="b"/>
              <a:pathLst>
                <a:path w="1386" h="1812" fill="none" extrusionOk="0">
                  <a:moveTo>
                    <a:pt x="1385" y="0"/>
                  </a:moveTo>
                  <a:lnTo>
                    <a:pt x="107" y="0"/>
                  </a:lnTo>
                  <a:lnTo>
                    <a:pt x="0" y="1066"/>
                  </a:lnTo>
                  <a:lnTo>
                    <a:pt x="639" y="1812"/>
                  </a:lnTo>
                  <a:lnTo>
                    <a:pt x="1385" y="1385"/>
                  </a:lnTo>
                  <a:lnTo>
                    <a:pt x="1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a:off x="2821507" y="677848"/>
              <a:ext cx="101433" cy="327113"/>
            </a:xfrm>
            <a:custGeom>
              <a:avLst/>
              <a:gdLst/>
              <a:ahLst/>
              <a:cxnLst/>
              <a:rect l="l" t="t" r="r" b="b"/>
              <a:pathLst>
                <a:path w="3304" h="10656" extrusionOk="0">
                  <a:moveTo>
                    <a:pt x="2877" y="1"/>
                  </a:moveTo>
                  <a:lnTo>
                    <a:pt x="1386" y="107"/>
                  </a:lnTo>
                  <a:lnTo>
                    <a:pt x="1" y="7246"/>
                  </a:lnTo>
                  <a:lnTo>
                    <a:pt x="1279" y="10655"/>
                  </a:lnTo>
                  <a:lnTo>
                    <a:pt x="3303" y="9909"/>
                  </a:lnTo>
                  <a:lnTo>
                    <a:pt x="2877" y="1"/>
                  </a:lnTo>
                  <a:close/>
                </a:path>
              </a:pathLst>
            </a:custGeom>
            <a:solidFill>
              <a:srgbClr val="6B1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a:off x="2821507" y="677848"/>
              <a:ext cx="101433" cy="327113"/>
            </a:xfrm>
            <a:custGeom>
              <a:avLst/>
              <a:gdLst/>
              <a:ahLst/>
              <a:cxnLst/>
              <a:rect l="l" t="t" r="r" b="b"/>
              <a:pathLst>
                <a:path w="3304" h="10656" fill="none" extrusionOk="0">
                  <a:moveTo>
                    <a:pt x="2877" y="1"/>
                  </a:moveTo>
                  <a:lnTo>
                    <a:pt x="1386" y="107"/>
                  </a:lnTo>
                  <a:lnTo>
                    <a:pt x="1" y="7246"/>
                  </a:lnTo>
                  <a:lnTo>
                    <a:pt x="1279" y="10655"/>
                  </a:lnTo>
                  <a:lnTo>
                    <a:pt x="3303" y="9909"/>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a:off x="2847663" y="988568"/>
              <a:ext cx="81815" cy="121040"/>
            </a:xfrm>
            <a:custGeom>
              <a:avLst/>
              <a:gdLst/>
              <a:ahLst/>
              <a:cxnLst/>
              <a:rect l="l" t="t" r="r" b="b"/>
              <a:pathLst>
                <a:path w="2665" h="3943" extrusionOk="0">
                  <a:moveTo>
                    <a:pt x="2451" y="0"/>
                  </a:moveTo>
                  <a:lnTo>
                    <a:pt x="427" y="746"/>
                  </a:lnTo>
                  <a:lnTo>
                    <a:pt x="1" y="3623"/>
                  </a:lnTo>
                  <a:lnTo>
                    <a:pt x="427" y="3943"/>
                  </a:lnTo>
                  <a:lnTo>
                    <a:pt x="2665" y="3729"/>
                  </a:lnTo>
                  <a:lnTo>
                    <a:pt x="2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a:off x="2847663" y="988568"/>
              <a:ext cx="81815" cy="121040"/>
            </a:xfrm>
            <a:custGeom>
              <a:avLst/>
              <a:gdLst/>
              <a:ahLst/>
              <a:cxnLst/>
              <a:rect l="l" t="t" r="r" b="b"/>
              <a:pathLst>
                <a:path w="2665" h="3943" fill="none" extrusionOk="0">
                  <a:moveTo>
                    <a:pt x="2451" y="0"/>
                  </a:moveTo>
                  <a:lnTo>
                    <a:pt x="427" y="746"/>
                  </a:lnTo>
                  <a:lnTo>
                    <a:pt x="1" y="3623"/>
                  </a:lnTo>
                  <a:lnTo>
                    <a:pt x="427" y="3943"/>
                  </a:lnTo>
                  <a:lnTo>
                    <a:pt x="2665" y="3729"/>
                  </a:lnTo>
                  <a:lnTo>
                    <a:pt x="24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a:off x="2743007" y="883920"/>
              <a:ext cx="94894" cy="107932"/>
            </a:xfrm>
            <a:custGeom>
              <a:avLst/>
              <a:gdLst/>
              <a:ahLst/>
              <a:cxnLst/>
              <a:rect l="l" t="t" r="r" b="b"/>
              <a:pathLst>
                <a:path w="3091" h="3516" extrusionOk="0">
                  <a:moveTo>
                    <a:pt x="1386" y="0"/>
                  </a:moveTo>
                  <a:lnTo>
                    <a:pt x="1" y="213"/>
                  </a:lnTo>
                  <a:lnTo>
                    <a:pt x="2771" y="3516"/>
                  </a:lnTo>
                  <a:lnTo>
                    <a:pt x="3090" y="2983"/>
                  </a:lnTo>
                  <a:lnTo>
                    <a:pt x="1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a:off x="2743007" y="883920"/>
              <a:ext cx="94894" cy="107932"/>
            </a:xfrm>
            <a:custGeom>
              <a:avLst/>
              <a:gdLst/>
              <a:ahLst/>
              <a:cxnLst/>
              <a:rect l="l" t="t" r="r" b="b"/>
              <a:pathLst>
                <a:path w="3091" h="3516" fill="none" extrusionOk="0">
                  <a:moveTo>
                    <a:pt x="1386" y="0"/>
                  </a:moveTo>
                  <a:lnTo>
                    <a:pt x="1" y="213"/>
                  </a:lnTo>
                  <a:lnTo>
                    <a:pt x="2771" y="3516"/>
                  </a:lnTo>
                  <a:lnTo>
                    <a:pt x="3090" y="2983"/>
                  </a:lnTo>
                  <a:lnTo>
                    <a:pt x="1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9"/>
          <p:cNvGrpSpPr/>
          <p:nvPr/>
        </p:nvGrpSpPr>
        <p:grpSpPr>
          <a:xfrm>
            <a:off x="7840601" y="2874064"/>
            <a:ext cx="984524" cy="2106122"/>
            <a:chOff x="-2306975" y="-1486200"/>
            <a:chExt cx="1429125" cy="3057225"/>
          </a:xfrm>
        </p:grpSpPr>
        <p:sp>
          <p:nvSpPr>
            <p:cNvPr id="1019" name="Google Shape;1019;p9"/>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9"/>
            <p:cNvGrpSpPr/>
            <p:nvPr/>
          </p:nvGrpSpPr>
          <p:grpSpPr>
            <a:xfrm>
              <a:off x="-2306975" y="-1486200"/>
              <a:ext cx="1429125" cy="3004725"/>
              <a:chOff x="-2306975" y="-1486200"/>
              <a:chExt cx="1429125" cy="3004725"/>
            </a:xfrm>
          </p:grpSpPr>
          <p:sp>
            <p:nvSpPr>
              <p:cNvPr id="1021" name="Google Shape;1021;p9"/>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9"/>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9"/>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9"/>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9"/>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9"/>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9"/>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9"/>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1" name="Google Shape;1071;p9"/>
          <p:cNvGrpSpPr/>
          <p:nvPr/>
        </p:nvGrpSpPr>
        <p:grpSpPr>
          <a:xfrm flipH="1">
            <a:off x="-1931050" y="3512850"/>
            <a:ext cx="3558975" cy="1562645"/>
            <a:chOff x="431150" y="3157950"/>
            <a:chExt cx="3558975" cy="1562645"/>
          </a:xfrm>
        </p:grpSpPr>
        <p:sp>
          <p:nvSpPr>
            <p:cNvPr id="1072" name="Google Shape;1072;p9"/>
            <p:cNvSpPr/>
            <p:nvPr/>
          </p:nvSpPr>
          <p:spPr>
            <a:xfrm>
              <a:off x="431150" y="4591895"/>
              <a:ext cx="35274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flipH="1">
              <a:off x="996225" y="3405675"/>
              <a:ext cx="884325" cy="1241250"/>
            </a:xfrm>
            <a:custGeom>
              <a:avLst/>
              <a:gdLst/>
              <a:ahLst/>
              <a:cxnLst/>
              <a:rect l="l" t="t" r="r" b="b"/>
              <a:pathLst>
                <a:path w="35373" h="49650" extrusionOk="0">
                  <a:moveTo>
                    <a:pt x="35373" y="0"/>
                  </a:moveTo>
                  <a:lnTo>
                    <a:pt x="0" y="852"/>
                  </a:lnTo>
                  <a:lnTo>
                    <a:pt x="2557" y="49649"/>
                  </a:lnTo>
                  <a:lnTo>
                    <a:pt x="35373" y="49649"/>
                  </a:lnTo>
                  <a:lnTo>
                    <a:pt x="353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flipH="1">
              <a:off x="996225" y="3405675"/>
              <a:ext cx="884325" cy="1241250"/>
            </a:xfrm>
            <a:custGeom>
              <a:avLst/>
              <a:gdLst/>
              <a:ahLst/>
              <a:cxnLst/>
              <a:rect l="l" t="t" r="r" b="b"/>
              <a:pathLst>
                <a:path w="35373" h="49650" fill="none" extrusionOk="0">
                  <a:moveTo>
                    <a:pt x="0" y="852"/>
                  </a:moveTo>
                  <a:lnTo>
                    <a:pt x="35373" y="0"/>
                  </a:lnTo>
                  <a:lnTo>
                    <a:pt x="35373" y="49649"/>
                  </a:lnTo>
                  <a:lnTo>
                    <a:pt x="2557" y="49649"/>
                  </a:lnTo>
                  <a:lnTo>
                    <a:pt x="0" y="8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flipH="1">
              <a:off x="610000" y="3405675"/>
              <a:ext cx="386250" cy="1241250"/>
            </a:xfrm>
            <a:custGeom>
              <a:avLst/>
              <a:gdLst/>
              <a:ahLst/>
              <a:cxnLst/>
              <a:rect l="l" t="t" r="r" b="b"/>
              <a:pathLst>
                <a:path w="15450" h="49650" extrusionOk="0">
                  <a:moveTo>
                    <a:pt x="1" y="0"/>
                  </a:moveTo>
                  <a:lnTo>
                    <a:pt x="1" y="49649"/>
                  </a:lnTo>
                  <a:lnTo>
                    <a:pt x="14704" y="49543"/>
                  </a:lnTo>
                  <a:lnTo>
                    <a:pt x="15450"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flipH="1">
              <a:off x="671250" y="4484425"/>
              <a:ext cx="293025" cy="162500"/>
            </a:xfrm>
            <a:custGeom>
              <a:avLst/>
              <a:gdLst/>
              <a:ahLst/>
              <a:cxnLst/>
              <a:rect l="l" t="t" r="r" b="b"/>
              <a:pathLst>
                <a:path w="11721" h="6500" extrusionOk="0">
                  <a:moveTo>
                    <a:pt x="959" y="0"/>
                  </a:moveTo>
                  <a:lnTo>
                    <a:pt x="0" y="6499"/>
                  </a:lnTo>
                  <a:lnTo>
                    <a:pt x="11720" y="6393"/>
                  </a:lnTo>
                  <a:lnTo>
                    <a:pt x="1108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flipH="1">
              <a:off x="671250" y="4484425"/>
              <a:ext cx="293025" cy="162500"/>
            </a:xfrm>
            <a:custGeom>
              <a:avLst/>
              <a:gdLst/>
              <a:ahLst/>
              <a:cxnLst/>
              <a:rect l="l" t="t" r="r" b="b"/>
              <a:pathLst>
                <a:path w="11721" h="6500" fill="none" extrusionOk="0">
                  <a:moveTo>
                    <a:pt x="0" y="6499"/>
                  </a:moveTo>
                  <a:lnTo>
                    <a:pt x="959" y="0"/>
                  </a:lnTo>
                  <a:lnTo>
                    <a:pt x="11081" y="0"/>
                  </a:lnTo>
                  <a:lnTo>
                    <a:pt x="11720" y="6393"/>
                  </a:lnTo>
                  <a:lnTo>
                    <a:pt x="0" y="64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flipH="1">
              <a:off x="903000" y="3421650"/>
              <a:ext cx="61275" cy="1012175"/>
            </a:xfrm>
            <a:custGeom>
              <a:avLst/>
              <a:gdLst/>
              <a:ahLst/>
              <a:cxnLst/>
              <a:rect l="l" t="t" r="r" b="b"/>
              <a:pathLst>
                <a:path w="2451" h="40487" extrusionOk="0">
                  <a:moveTo>
                    <a:pt x="2451" y="0"/>
                  </a:moveTo>
                  <a:lnTo>
                    <a:pt x="640" y="213"/>
                  </a:lnTo>
                  <a:lnTo>
                    <a:pt x="0" y="40487"/>
                  </a:lnTo>
                  <a:lnTo>
                    <a:pt x="1172" y="40487"/>
                  </a:lnTo>
                  <a:lnTo>
                    <a:pt x="2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flipH="1">
              <a:off x="903000" y="3421650"/>
              <a:ext cx="61275" cy="1012175"/>
            </a:xfrm>
            <a:custGeom>
              <a:avLst/>
              <a:gdLst/>
              <a:ahLst/>
              <a:cxnLst/>
              <a:rect l="l" t="t" r="r" b="b"/>
              <a:pathLst>
                <a:path w="2451" h="40487" fill="none" extrusionOk="0">
                  <a:moveTo>
                    <a:pt x="0" y="40487"/>
                  </a:moveTo>
                  <a:lnTo>
                    <a:pt x="640" y="213"/>
                  </a:lnTo>
                  <a:lnTo>
                    <a:pt x="2451" y="0"/>
                  </a:lnTo>
                  <a:lnTo>
                    <a:pt x="1172" y="40487"/>
                  </a:lnTo>
                  <a:lnTo>
                    <a:pt x="0" y="404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flipH="1">
              <a:off x="570050" y="3421650"/>
              <a:ext cx="364925" cy="1012175"/>
            </a:xfrm>
            <a:custGeom>
              <a:avLst/>
              <a:gdLst/>
              <a:ahLst/>
              <a:cxnLst/>
              <a:rect l="l" t="t" r="r" b="b"/>
              <a:pathLst>
                <a:path w="14597" h="40487" extrusionOk="0">
                  <a:moveTo>
                    <a:pt x="1279" y="0"/>
                  </a:moveTo>
                  <a:lnTo>
                    <a:pt x="0" y="40487"/>
                  </a:lnTo>
                  <a:lnTo>
                    <a:pt x="12999" y="40487"/>
                  </a:lnTo>
                  <a:lnTo>
                    <a:pt x="14597" y="213"/>
                  </a:lnTo>
                  <a:lnTo>
                    <a:pt x="1279" y="0"/>
                  </a:lnTo>
                  <a:close/>
                </a:path>
              </a:pathLst>
            </a:custGeom>
            <a:solidFill>
              <a:srgbClr val="E4C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flipH="1">
              <a:off x="570050" y="3421650"/>
              <a:ext cx="364925" cy="1012175"/>
            </a:xfrm>
            <a:custGeom>
              <a:avLst/>
              <a:gdLst/>
              <a:ahLst/>
              <a:cxnLst/>
              <a:rect l="l" t="t" r="r" b="b"/>
              <a:pathLst>
                <a:path w="14597" h="40487" fill="none" extrusionOk="0">
                  <a:moveTo>
                    <a:pt x="0" y="40487"/>
                  </a:moveTo>
                  <a:lnTo>
                    <a:pt x="12999" y="40487"/>
                  </a:lnTo>
                  <a:lnTo>
                    <a:pt x="14597" y="213"/>
                  </a:lnTo>
                  <a:lnTo>
                    <a:pt x="1279" y="0"/>
                  </a:lnTo>
                  <a:lnTo>
                    <a:pt x="0" y="404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flipH="1">
              <a:off x="602000" y="4218050"/>
              <a:ext cx="25" cy="10675"/>
            </a:xfrm>
            <a:custGeom>
              <a:avLst/>
              <a:gdLst/>
              <a:ahLst/>
              <a:cxnLst/>
              <a:rect l="l" t="t" r="r" b="b"/>
              <a:pathLst>
                <a:path w="1" h="427" extrusionOk="0">
                  <a:moveTo>
                    <a:pt x="0" y="1"/>
                  </a:moveTo>
                  <a:lnTo>
                    <a:pt x="0" y="1"/>
                  </a:lnTo>
                  <a:lnTo>
                    <a:pt x="0" y="427"/>
                  </a:lnTo>
                  <a:lnTo>
                    <a:pt x="0" y="427"/>
                  </a:lnTo>
                  <a:lnTo>
                    <a:pt x="0"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flipH="1">
              <a:off x="602000" y="4218050"/>
              <a:ext cx="25" cy="10675"/>
            </a:xfrm>
            <a:custGeom>
              <a:avLst/>
              <a:gdLst/>
              <a:ahLst/>
              <a:cxnLst/>
              <a:rect l="l" t="t" r="r" b="b"/>
              <a:pathLst>
                <a:path w="1" h="427" fill="none" extrusionOk="0">
                  <a:moveTo>
                    <a:pt x="0" y="1"/>
                  </a:moveTo>
                  <a:lnTo>
                    <a:pt x="0" y="1"/>
                  </a:lnTo>
                  <a:lnTo>
                    <a:pt x="0" y="427"/>
                  </a:lnTo>
                  <a:lnTo>
                    <a:pt x="0" y="42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flipH="1">
              <a:off x="961600" y="4226050"/>
              <a:ext cx="25" cy="10675"/>
            </a:xfrm>
            <a:custGeom>
              <a:avLst/>
              <a:gdLst/>
              <a:ahLst/>
              <a:cxnLst/>
              <a:rect l="l" t="t" r="r" b="b"/>
              <a:pathLst>
                <a:path w="1" h="427" extrusionOk="0">
                  <a:moveTo>
                    <a:pt x="1" y="0"/>
                  </a:moveTo>
                  <a:lnTo>
                    <a:pt x="1" y="427"/>
                  </a:lnTo>
                  <a:lnTo>
                    <a:pt x="1" y="427"/>
                  </a:lnTo>
                  <a:lnTo>
                    <a:pt x="1" y="0"/>
                  </a:lnTo>
                  <a:lnTo>
                    <a:pt x="1" y="0"/>
                  </a:lnTo>
                  <a:close/>
                </a:path>
              </a:pathLst>
            </a:custGeom>
            <a:solidFill>
              <a:srgbClr val="BE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flipH="1">
              <a:off x="961600" y="4226050"/>
              <a:ext cx="25" cy="10675"/>
            </a:xfrm>
            <a:custGeom>
              <a:avLst/>
              <a:gdLst/>
              <a:ahLst/>
              <a:cxnLst/>
              <a:rect l="l" t="t" r="r" b="b"/>
              <a:pathLst>
                <a:path w="1" h="427" fill="none" extrusionOk="0">
                  <a:moveTo>
                    <a:pt x="1" y="0"/>
                  </a:moveTo>
                  <a:lnTo>
                    <a:pt x="1" y="427"/>
                  </a:lnTo>
                  <a:lnTo>
                    <a:pt x="1" y="427"/>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flipH="1">
              <a:off x="929625" y="4226050"/>
              <a:ext cx="32000" cy="10675"/>
            </a:xfrm>
            <a:custGeom>
              <a:avLst/>
              <a:gdLst/>
              <a:ahLst/>
              <a:cxnLst/>
              <a:rect l="l" t="t" r="r" b="b"/>
              <a:pathLst>
                <a:path w="1280" h="427" extrusionOk="0">
                  <a:moveTo>
                    <a:pt x="1" y="0"/>
                  </a:moveTo>
                  <a:lnTo>
                    <a:pt x="1" y="427"/>
                  </a:lnTo>
                  <a:lnTo>
                    <a:pt x="1279" y="427"/>
                  </a:lnTo>
                  <a:lnTo>
                    <a:pt x="1279" y="107"/>
                  </a:lnTo>
                  <a:lnTo>
                    <a:pt x="1" y="0"/>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flipH="1">
              <a:off x="929625" y="4226050"/>
              <a:ext cx="32000" cy="10675"/>
            </a:xfrm>
            <a:custGeom>
              <a:avLst/>
              <a:gdLst/>
              <a:ahLst/>
              <a:cxnLst/>
              <a:rect l="l" t="t" r="r" b="b"/>
              <a:pathLst>
                <a:path w="1280" h="427" fill="none" extrusionOk="0">
                  <a:moveTo>
                    <a:pt x="1" y="0"/>
                  </a:moveTo>
                  <a:lnTo>
                    <a:pt x="1" y="427"/>
                  </a:lnTo>
                  <a:lnTo>
                    <a:pt x="1279" y="427"/>
                  </a:lnTo>
                  <a:lnTo>
                    <a:pt x="1279" y="107"/>
                  </a:lnTo>
                  <a:lnTo>
                    <a:pt x="1279" y="10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flipH="1">
              <a:off x="602000" y="4218050"/>
              <a:ext cx="327650" cy="18675"/>
            </a:xfrm>
            <a:custGeom>
              <a:avLst/>
              <a:gdLst/>
              <a:ahLst/>
              <a:cxnLst/>
              <a:rect l="l" t="t" r="r" b="b"/>
              <a:pathLst>
                <a:path w="13106" h="747" extrusionOk="0">
                  <a:moveTo>
                    <a:pt x="13105" y="1"/>
                  </a:moveTo>
                  <a:lnTo>
                    <a:pt x="0" y="427"/>
                  </a:lnTo>
                  <a:lnTo>
                    <a:pt x="0" y="747"/>
                  </a:lnTo>
                  <a:lnTo>
                    <a:pt x="13105" y="427"/>
                  </a:lnTo>
                  <a:lnTo>
                    <a:pt x="13105" y="1"/>
                  </a:lnTo>
                  <a:close/>
                </a:path>
              </a:pathLst>
            </a:custGeom>
            <a:solidFill>
              <a:srgbClr val="D88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flipH="1">
              <a:off x="602000" y="4218050"/>
              <a:ext cx="327650" cy="18675"/>
            </a:xfrm>
            <a:custGeom>
              <a:avLst/>
              <a:gdLst/>
              <a:ahLst/>
              <a:cxnLst/>
              <a:rect l="l" t="t" r="r" b="b"/>
              <a:pathLst>
                <a:path w="13106" h="747" fill="none" extrusionOk="0">
                  <a:moveTo>
                    <a:pt x="13105" y="1"/>
                  </a:moveTo>
                  <a:lnTo>
                    <a:pt x="0" y="427"/>
                  </a:lnTo>
                  <a:lnTo>
                    <a:pt x="0" y="747"/>
                  </a:lnTo>
                  <a:lnTo>
                    <a:pt x="0" y="747"/>
                  </a:lnTo>
                  <a:lnTo>
                    <a:pt x="13105" y="427"/>
                  </a:lnTo>
                  <a:lnTo>
                    <a:pt x="131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flipH="1">
              <a:off x="916300" y="3807875"/>
              <a:ext cx="37325" cy="13325"/>
            </a:xfrm>
            <a:custGeom>
              <a:avLst/>
              <a:gdLst/>
              <a:ahLst/>
              <a:cxnLst/>
              <a:rect l="l" t="t" r="r" b="b"/>
              <a:pathLst>
                <a:path w="1493" h="533" extrusionOk="0">
                  <a:moveTo>
                    <a:pt x="1" y="0"/>
                  </a:moveTo>
                  <a:lnTo>
                    <a:pt x="1" y="533"/>
                  </a:lnTo>
                  <a:lnTo>
                    <a:pt x="1492" y="426"/>
                  </a:lnTo>
                  <a:lnTo>
                    <a:pt x="1492" y="0"/>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flipH="1">
              <a:off x="916300" y="3807875"/>
              <a:ext cx="37325" cy="13325"/>
            </a:xfrm>
            <a:custGeom>
              <a:avLst/>
              <a:gdLst/>
              <a:ahLst/>
              <a:cxnLst/>
              <a:rect l="l" t="t" r="r" b="b"/>
              <a:pathLst>
                <a:path w="1493" h="533" fill="none" extrusionOk="0">
                  <a:moveTo>
                    <a:pt x="1492" y="0"/>
                  </a:moveTo>
                  <a:lnTo>
                    <a:pt x="1" y="0"/>
                  </a:lnTo>
                  <a:lnTo>
                    <a:pt x="1" y="0"/>
                  </a:lnTo>
                  <a:lnTo>
                    <a:pt x="1" y="533"/>
                  </a:lnTo>
                  <a:lnTo>
                    <a:pt x="1492" y="426"/>
                  </a:lnTo>
                  <a:lnTo>
                    <a:pt x="1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flipH="1">
              <a:off x="586025" y="3807875"/>
              <a:ext cx="330300" cy="18650"/>
            </a:xfrm>
            <a:custGeom>
              <a:avLst/>
              <a:gdLst/>
              <a:ahLst/>
              <a:cxnLst/>
              <a:rect l="l" t="t" r="r" b="b"/>
              <a:pathLst>
                <a:path w="13212" h="746" extrusionOk="0">
                  <a:moveTo>
                    <a:pt x="0" y="0"/>
                  </a:moveTo>
                  <a:lnTo>
                    <a:pt x="0" y="426"/>
                  </a:lnTo>
                  <a:lnTo>
                    <a:pt x="13212" y="746"/>
                  </a:lnTo>
                  <a:lnTo>
                    <a:pt x="13212" y="533"/>
                  </a:lnTo>
                  <a:lnTo>
                    <a:pt x="0" y="0"/>
                  </a:lnTo>
                  <a:close/>
                </a:path>
              </a:pathLst>
            </a:custGeom>
            <a:solidFill>
              <a:srgbClr val="D88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flipH="1">
              <a:off x="586025" y="3807875"/>
              <a:ext cx="330300" cy="18650"/>
            </a:xfrm>
            <a:custGeom>
              <a:avLst/>
              <a:gdLst/>
              <a:ahLst/>
              <a:cxnLst/>
              <a:rect l="l" t="t" r="r" b="b"/>
              <a:pathLst>
                <a:path w="13212" h="746" fill="none" extrusionOk="0">
                  <a:moveTo>
                    <a:pt x="0" y="0"/>
                  </a:moveTo>
                  <a:lnTo>
                    <a:pt x="0" y="0"/>
                  </a:lnTo>
                  <a:lnTo>
                    <a:pt x="0" y="426"/>
                  </a:lnTo>
                  <a:lnTo>
                    <a:pt x="0" y="426"/>
                  </a:lnTo>
                  <a:lnTo>
                    <a:pt x="13212" y="746"/>
                  </a:lnTo>
                  <a:lnTo>
                    <a:pt x="13212" y="53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flipH="1">
              <a:off x="676575" y="3943700"/>
              <a:ext cx="125225" cy="125225"/>
            </a:xfrm>
            <a:custGeom>
              <a:avLst/>
              <a:gdLst/>
              <a:ahLst/>
              <a:cxnLst/>
              <a:rect l="l" t="t" r="r" b="b"/>
              <a:pathLst>
                <a:path w="5009" h="5009" extrusionOk="0">
                  <a:moveTo>
                    <a:pt x="1" y="1"/>
                  </a:moveTo>
                  <a:lnTo>
                    <a:pt x="959" y="4795"/>
                  </a:lnTo>
                  <a:lnTo>
                    <a:pt x="5008" y="5008"/>
                  </a:lnTo>
                  <a:lnTo>
                    <a:pt x="4688" y="1386"/>
                  </a:lnTo>
                  <a:lnTo>
                    <a:pt x="3730" y="1386"/>
                  </a:lnTo>
                  <a:lnTo>
                    <a:pt x="4688" y="4582"/>
                  </a:lnTo>
                  <a:lnTo>
                    <a:pt x="1705" y="4263"/>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flipH="1">
              <a:off x="633975" y="3943700"/>
              <a:ext cx="82600" cy="34650"/>
            </a:xfrm>
            <a:custGeom>
              <a:avLst/>
              <a:gdLst/>
              <a:ahLst/>
              <a:cxnLst/>
              <a:rect l="l" t="t" r="r" b="b"/>
              <a:pathLst>
                <a:path w="3304" h="1386" extrusionOk="0">
                  <a:moveTo>
                    <a:pt x="1" y="1"/>
                  </a:moveTo>
                  <a:lnTo>
                    <a:pt x="1" y="1386"/>
                  </a:lnTo>
                  <a:lnTo>
                    <a:pt x="3197" y="1386"/>
                  </a:lnTo>
                  <a:lnTo>
                    <a:pt x="3304" y="214"/>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flipH="1">
              <a:off x="716550" y="3943700"/>
              <a:ext cx="85250" cy="34650"/>
            </a:xfrm>
            <a:custGeom>
              <a:avLst/>
              <a:gdLst/>
              <a:ahLst/>
              <a:cxnLst/>
              <a:rect l="l" t="t" r="r" b="b"/>
              <a:pathLst>
                <a:path w="3410" h="1386" extrusionOk="0">
                  <a:moveTo>
                    <a:pt x="1" y="1"/>
                  </a:moveTo>
                  <a:lnTo>
                    <a:pt x="214" y="1386"/>
                  </a:lnTo>
                  <a:lnTo>
                    <a:pt x="3410" y="1386"/>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flipH="1">
              <a:off x="668600" y="3618750"/>
              <a:ext cx="125200" cy="125225"/>
            </a:xfrm>
            <a:custGeom>
              <a:avLst/>
              <a:gdLst/>
              <a:ahLst/>
              <a:cxnLst/>
              <a:rect l="l" t="t" r="r" b="b"/>
              <a:pathLst>
                <a:path w="5008" h="5009" extrusionOk="0">
                  <a:moveTo>
                    <a:pt x="0" y="1"/>
                  </a:moveTo>
                  <a:lnTo>
                    <a:pt x="959" y="4795"/>
                  </a:lnTo>
                  <a:lnTo>
                    <a:pt x="5008" y="5008"/>
                  </a:lnTo>
                  <a:lnTo>
                    <a:pt x="4688" y="1492"/>
                  </a:lnTo>
                  <a:lnTo>
                    <a:pt x="3729" y="1492"/>
                  </a:lnTo>
                  <a:lnTo>
                    <a:pt x="4688" y="4582"/>
                  </a:lnTo>
                  <a:lnTo>
                    <a:pt x="1598" y="4262"/>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flipH="1">
              <a:off x="625975" y="3618750"/>
              <a:ext cx="82600" cy="37325"/>
            </a:xfrm>
            <a:custGeom>
              <a:avLst/>
              <a:gdLst/>
              <a:ahLst/>
              <a:cxnLst/>
              <a:rect l="l" t="t" r="r" b="b"/>
              <a:pathLst>
                <a:path w="3304" h="1493" extrusionOk="0">
                  <a:moveTo>
                    <a:pt x="1" y="1"/>
                  </a:moveTo>
                  <a:lnTo>
                    <a:pt x="1" y="1492"/>
                  </a:lnTo>
                  <a:lnTo>
                    <a:pt x="3197" y="1492"/>
                  </a:lnTo>
                  <a:lnTo>
                    <a:pt x="3303" y="214"/>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flipH="1">
              <a:off x="708550" y="3618750"/>
              <a:ext cx="85250" cy="37325"/>
            </a:xfrm>
            <a:custGeom>
              <a:avLst/>
              <a:gdLst/>
              <a:ahLst/>
              <a:cxnLst/>
              <a:rect l="l" t="t" r="r" b="b"/>
              <a:pathLst>
                <a:path w="3410" h="1493" extrusionOk="0">
                  <a:moveTo>
                    <a:pt x="0" y="1"/>
                  </a:moveTo>
                  <a:lnTo>
                    <a:pt x="213" y="1492"/>
                  </a:lnTo>
                  <a:lnTo>
                    <a:pt x="3410" y="1492"/>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flipH="1">
              <a:off x="668600" y="4266000"/>
              <a:ext cx="125200" cy="111900"/>
            </a:xfrm>
            <a:custGeom>
              <a:avLst/>
              <a:gdLst/>
              <a:ahLst/>
              <a:cxnLst/>
              <a:rect l="l" t="t" r="r" b="b"/>
              <a:pathLst>
                <a:path w="5008" h="4476" extrusionOk="0">
                  <a:moveTo>
                    <a:pt x="0" y="1"/>
                  </a:moveTo>
                  <a:lnTo>
                    <a:pt x="959" y="4262"/>
                  </a:lnTo>
                  <a:lnTo>
                    <a:pt x="5008" y="4475"/>
                  </a:lnTo>
                  <a:lnTo>
                    <a:pt x="4688" y="1386"/>
                  </a:lnTo>
                  <a:lnTo>
                    <a:pt x="3729" y="1386"/>
                  </a:lnTo>
                  <a:lnTo>
                    <a:pt x="4688" y="4049"/>
                  </a:lnTo>
                  <a:lnTo>
                    <a:pt x="1598" y="3730"/>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flipH="1">
              <a:off x="625975" y="4266000"/>
              <a:ext cx="82600" cy="34650"/>
            </a:xfrm>
            <a:custGeom>
              <a:avLst/>
              <a:gdLst/>
              <a:ahLst/>
              <a:cxnLst/>
              <a:rect l="l" t="t" r="r" b="b"/>
              <a:pathLst>
                <a:path w="3304" h="1386" extrusionOk="0">
                  <a:moveTo>
                    <a:pt x="1" y="1"/>
                  </a:moveTo>
                  <a:lnTo>
                    <a:pt x="1" y="1386"/>
                  </a:lnTo>
                  <a:lnTo>
                    <a:pt x="3197" y="1386"/>
                  </a:lnTo>
                  <a:lnTo>
                    <a:pt x="3303" y="107"/>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flipH="1">
              <a:off x="708550" y="4266000"/>
              <a:ext cx="85250" cy="34650"/>
            </a:xfrm>
            <a:custGeom>
              <a:avLst/>
              <a:gdLst/>
              <a:ahLst/>
              <a:cxnLst/>
              <a:rect l="l" t="t" r="r" b="b"/>
              <a:pathLst>
                <a:path w="3410" h="1386" extrusionOk="0">
                  <a:moveTo>
                    <a:pt x="0" y="1"/>
                  </a:moveTo>
                  <a:lnTo>
                    <a:pt x="213" y="1386"/>
                  </a:lnTo>
                  <a:lnTo>
                    <a:pt x="3410" y="1386"/>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flipH="1">
              <a:off x="687250" y="4484425"/>
              <a:ext cx="271700" cy="125200"/>
            </a:xfrm>
            <a:custGeom>
              <a:avLst/>
              <a:gdLst/>
              <a:ahLst/>
              <a:cxnLst/>
              <a:rect l="l" t="t" r="r" b="b"/>
              <a:pathLst>
                <a:path w="10868" h="5008" extrusionOk="0">
                  <a:moveTo>
                    <a:pt x="746" y="0"/>
                  </a:moveTo>
                  <a:lnTo>
                    <a:pt x="0" y="5008"/>
                  </a:lnTo>
                  <a:lnTo>
                    <a:pt x="0" y="5008"/>
                  </a:lnTo>
                  <a:lnTo>
                    <a:pt x="10868" y="1811"/>
                  </a:lnTo>
                  <a:lnTo>
                    <a:pt x="1086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flipH="1">
              <a:off x="1126725" y="3411000"/>
              <a:ext cx="199800" cy="2675"/>
            </a:xfrm>
            <a:custGeom>
              <a:avLst/>
              <a:gdLst/>
              <a:ahLst/>
              <a:cxnLst/>
              <a:rect l="l" t="t" r="r" b="b"/>
              <a:pathLst>
                <a:path w="7992" h="107" extrusionOk="0">
                  <a:moveTo>
                    <a:pt x="7991" y="0"/>
                  </a:moveTo>
                  <a:lnTo>
                    <a:pt x="0" y="107"/>
                  </a:lnTo>
                  <a:lnTo>
                    <a:pt x="0" y="107"/>
                  </a:lnTo>
                  <a:lnTo>
                    <a:pt x="7991" y="0"/>
                  </a:lnTo>
                  <a:lnTo>
                    <a:pt x="799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flipH="1">
              <a:off x="1126725" y="3411000"/>
              <a:ext cx="199800" cy="2675"/>
            </a:xfrm>
            <a:custGeom>
              <a:avLst/>
              <a:gdLst/>
              <a:ahLst/>
              <a:cxnLst/>
              <a:rect l="l" t="t" r="r" b="b"/>
              <a:pathLst>
                <a:path w="7992" h="107" fill="none" extrusionOk="0">
                  <a:moveTo>
                    <a:pt x="7991" y="0"/>
                  </a:moveTo>
                  <a:lnTo>
                    <a:pt x="0" y="107"/>
                  </a:lnTo>
                  <a:lnTo>
                    <a:pt x="0" y="107"/>
                  </a:lnTo>
                  <a:lnTo>
                    <a:pt x="7991" y="0"/>
                  </a:lnTo>
                  <a:lnTo>
                    <a:pt x="79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flipH="1">
              <a:off x="1126725" y="3411000"/>
              <a:ext cx="261075" cy="1235925"/>
            </a:xfrm>
            <a:custGeom>
              <a:avLst/>
              <a:gdLst/>
              <a:ahLst/>
              <a:cxnLst/>
              <a:rect l="l" t="t" r="r" b="b"/>
              <a:pathLst>
                <a:path w="10443" h="49437" extrusionOk="0">
                  <a:moveTo>
                    <a:pt x="10442" y="0"/>
                  </a:moveTo>
                  <a:lnTo>
                    <a:pt x="2451" y="107"/>
                  </a:lnTo>
                  <a:lnTo>
                    <a:pt x="1" y="49436"/>
                  </a:lnTo>
                  <a:lnTo>
                    <a:pt x="3517" y="49436"/>
                  </a:lnTo>
                  <a:lnTo>
                    <a:pt x="10442"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flipH="1">
              <a:off x="1126725" y="3411000"/>
              <a:ext cx="261075" cy="1235925"/>
            </a:xfrm>
            <a:custGeom>
              <a:avLst/>
              <a:gdLst/>
              <a:ahLst/>
              <a:cxnLst/>
              <a:rect l="l" t="t" r="r" b="b"/>
              <a:pathLst>
                <a:path w="10443" h="49437" fill="none" extrusionOk="0">
                  <a:moveTo>
                    <a:pt x="10442" y="0"/>
                  </a:moveTo>
                  <a:lnTo>
                    <a:pt x="2451" y="107"/>
                  </a:lnTo>
                  <a:lnTo>
                    <a:pt x="1" y="49436"/>
                  </a:lnTo>
                  <a:lnTo>
                    <a:pt x="3517" y="49436"/>
                  </a:lnTo>
                  <a:lnTo>
                    <a:pt x="104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flipH="1">
              <a:off x="1387775" y="3269825"/>
              <a:ext cx="1829900" cy="1377100"/>
            </a:xfrm>
            <a:custGeom>
              <a:avLst/>
              <a:gdLst/>
              <a:ahLst/>
              <a:cxnLst/>
              <a:rect l="l" t="t" r="r" b="b"/>
              <a:pathLst>
                <a:path w="73196" h="55084" extrusionOk="0">
                  <a:moveTo>
                    <a:pt x="0" y="0"/>
                  </a:moveTo>
                  <a:lnTo>
                    <a:pt x="3516" y="55083"/>
                  </a:lnTo>
                  <a:lnTo>
                    <a:pt x="71065" y="55083"/>
                  </a:lnTo>
                  <a:lnTo>
                    <a:pt x="731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flipH="1">
              <a:off x="1387775" y="3269825"/>
              <a:ext cx="1829900" cy="1377100"/>
            </a:xfrm>
            <a:custGeom>
              <a:avLst/>
              <a:gdLst/>
              <a:ahLst/>
              <a:cxnLst/>
              <a:rect l="l" t="t" r="r" b="b"/>
              <a:pathLst>
                <a:path w="73196" h="55084" fill="none" extrusionOk="0">
                  <a:moveTo>
                    <a:pt x="0" y="0"/>
                  </a:moveTo>
                  <a:lnTo>
                    <a:pt x="3516" y="55083"/>
                  </a:lnTo>
                  <a:lnTo>
                    <a:pt x="71065" y="55083"/>
                  </a:lnTo>
                  <a:lnTo>
                    <a:pt x="731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flipH="1">
              <a:off x="1387775" y="3269825"/>
              <a:ext cx="5350" cy="146525"/>
            </a:xfrm>
            <a:custGeom>
              <a:avLst/>
              <a:gdLst/>
              <a:ahLst/>
              <a:cxnLst/>
              <a:rect l="l" t="t" r="r" b="b"/>
              <a:pathLst>
                <a:path w="214" h="5861" extrusionOk="0">
                  <a:moveTo>
                    <a:pt x="214" y="0"/>
                  </a:moveTo>
                  <a:lnTo>
                    <a:pt x="1" y="5860"/>
                  </a:lnTo>
                  <a:lnTo>
                    <a:pt x="1" y="5860"/>
                  </a:lnTo>
                  <a:lnTo>
                    <a:pt x="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flipH="1">
              <a:off x="1387775" y="3269825"/>
              <a:ext cx="5350" cy="146525"/>
            </a:xfrm>
            <a:custGeom>
              <a:avLst/>
              <a:gdLst/>
              <a:ahLst/>
              <a:cxnLst/>
              <a:rect l="l" t="t" r="r" b="b"/>
              <a:pathLst>
                <a:path w="214" h="5861" fill="none" extrusionOk="0">
                  <a:moveTo>
                    <a:pt x="214" y="0"/>
                  </a:moveTo>
                  <a:lnTo>
                    <a:pt x="1" y="5860"/>
                  </a:lnTo>
                  <a:lnTo>
                    <a:pt x="1" y="5860"/>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flipH="1">
              <a:off x="1393100" y="3416325"/>
              <a:ext cx="10675" cy="266375"/>
            </a:xfrm>
            <a:custGeom>
              <a:avLst/>
              <a:gdLst/>
              <a:ahLst/>
              <a:cxnLst/>
              <a:rect l="l" t="t" r="r" b="b"/>
              <a:pathLst>
                <a:path w="427" h="10655" extrusionOk="0">
                  <a:moveTo>
                    <a:pt x="427" y="0"/>
                  </a:moveTo>
                  <a:lnTo>
                    <a:pt x="427" y="0"/>
                  </a:lnTo>
                  <a:lnTo>
                    <a:pt x="1" y="10655"/>
                  </a:lnTo>
                  <a:lnTo>
                    <a:pt x="1" y="10655"/>
                  </a:lnTo>
                  <a:lnTo>
                    <a:pt x="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flipH="1">
              <a:off x="1393100" y="3416325"/>
              <a:ext cx="10675" cy="266375"/>
            </a:xfrm>
            <a:custGeom>
              <a:avLst/>
              <a:gdLst/>
              <a:ahLst/>
              <a:cxnLst/>
              <a:rect l="l" t="t" r="r" b="b"/>
              <a:pathLst>
                <a:path w="427" h="10655" fill="none" extrusionOk="0">
                  <a:moveTo>
                    <a:pt x="427" y="0"/>
                  </a:moveTo>
                  <a:lnTo>
                    <a:pt x="427" y="0"/>
                  </a:lnTo>
                  <a:lnTo>
                    <a:pt x="1" y="10655"/>
                  </a:lnTo>
                  <a:lnTo>
                    <a:pt x="1" y="10655"/>
                  </a:lnTo>
                  <a:lnTo>
                    <a:pt x="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flipH="1">
              <a:off x="1387775" y="3269825"/>
              <a:ext cx="609975" cy="412875"/>
            </a:xfrm>
            <a:custGeom>
              <a:avLst/>
              <a:gdLst/>
              <a:ahLst/>
              <a:cxnLst/>
              <a:rect l="l" t="t" r="r" b="b"/>
              <a:pathLst>
                <a:path w="24399" h="16515" extrusionOk="0">
                  <a:moveTo>
                    <a:pt x="746" y="0"/>
                  </a:moveTo>
                  <a:lnTo>
                    <a:pt x="0" y="13425"/>
                  </a:lnTo>
                  <a:lnTo>
                    <a:pt x="23760" y="16515"/>
                  </a:lnTo>
                  <a:lnTo>
                    <a:pt x="24186" y="5860"/>
                  </a:lnTo>
                  <a:lnTo>
                    <a:pt x="24399"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flipH="1">
              <a:off x="1387775" y="3269825"/>
              <a:ext cx="609975" cy="412875"/>
            </a:xfrm>
            <a:custGeom>
              <a:avLst/>
              <a:gdLst/>
              <a:ahLst/>
              <a:cxnLst/>
              <a:rect l="l" t="t" r="r" b="b"/>
              <a:pathLst>
                <a:path w="24399" h="16515" fill="none" extrusionOk="0">
                  <a:moveTo>
                    <a:pt x="24399" y="0"/>
                  </a:moveTo>
                  <a:lnTo>
                    <a:pt x="746" y="0"/>
                  </a:lnTo>
                  <a:lnTo>
                    <a:pt x="0" y="13425"/>
                  </a:lnTo>
                  <a:lnTo>
                    <a:pt x="23760" y="16515"/>
                  </a:lnTo>
                  <a:lnTo>
                    <a:pt x="24186" y="5860"/>
                  </a:lnTo>
                  <a:lnTo>
                    <a:pt x="243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flipH="1">
              <a:off x="1318500"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flipH="1">
              <a:off x="1936475" y="3157950"/>
              <a:ext cx="2053650" cy="111900"/>
            </a:xfrm>
            <a:custGeom>
              <a:avLst/>
              <a:gdLst/>
              <a:ahLst/>
              <a:cxnLst/>
              <a:rect l="l" t="t" r="r" b="b"/>
              <a:pathLst>
                <a:path w="82146" h="4476" extrusionOk="0">
                  <a:moveTo>
                    <a:pt x="82146" y="1"/>
                  </a:moveTo>
                  <a:lnTo>
                    <a:pt x="1" y="1492"/>
                  </a:lnTo>
                  <a:lnTo>
                    <a:pt x="1" y="4475"/>
                  </a:lnTo>
                  <a:lnTo>
                    <a:pt x="82146" y="4475"/>
                  </a:lnTo>
                  <a:lnTo>
                    <a:pt x="821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flipH="1">
              <a:off x="1936475" y="3157950"/>
              <a:ext cx="2053650" cy="111900"/>
            </a:xfrm>
            <a:custGeom>
              <a:avLst/>
              <a:gdLst/>
              <a:ahLst/>
              <a:cxnLst/>
              <a:rect l="l" t="t" r="r" b="b"/>
              <a:pathLst>
                <a:path w="82146" h="4476" fill="none" extrusionOk="0">
                  <a:moveTo>
                    <a:pt x="1" y="1492"/>
                  </a:moveTo>
                  <a:lnTo>
                    <a:pt x="82146" y="1"/>
                  </a:lnTo>
                  <a:lnTo>
                    <a:pt x="82146" y="4475"/>
                  </a:lnTo>
                  <a:lnTo>
                    <a:pt x="1" y="4475"/>
                  </a:lnTo>
                  <a:lnTo>
                    <a:pt x="1" y="14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flipH="1">
              <a:off x="2048325" y="3269825"/>
              <a:ext cx="1829925" cy="1377100"/>
            </a:xfrm>
            <a:custGeom>
              <a:avLst/>
              <a:gdLst/>
              <a:ahLst/>
              <a:cxnLst/>
              <a:rect l="l" t="t" r="r" b="b"/>
              <a:pathLst>
                <a:path w="73197" h="55084" extrusionOk="0">
                  <a:moveTo>
                    <a:pt x="1" y="0"/>
                  </a:moveTo>
                  <a:lnTo>
                    <a:pt x="3410" y="55083"/>
                  </a:lnTo>
                  <a:lnTo>
                    <a:pt x="71065" y="55083"/>
                  </a:lnTo>
                  <a:lnTo>
                    <a:pt x="7319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flipH="1">
              <a:off x="2048325" y="3269825"/>
              <a:ext cx="1829925" cy="1377100"/>
            </a:xfrm>
            <a:custGeom>
              <a:avLst/>
              <a:gdLst/>
              <a:ahLst/>
              <a:cxnLst/>
              <a:rect l="l" t="t" r="r" b="b"/>
              <a:pathLst>
                <a:path w="73197" h="55084" fill="none" extrusionOk="0">
                  <a:moveTo>
                    <a:pt x="1" y="0"/>
                  </a:moveTo>
                  <a:lnTo>
                    <a:pt x="3410" y="55083"/>
                  </a:lnTo>
                  <a:lnTo>
                    <a:pt x="71065" y="55083"/>
                  </a:lnTo>
                  <a:lnTo>
                    <a:pt x="73196"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flipH="1">
              <a:off x="3875550" y="3269825"/>
              <a:ext cx="2700" cy="50625"/>
            </a:xfrm>
            <a:custGeom>
              <a:avLst/>
              <a:gdLst/>
              <a:ahLst/>
              <a:cxnLst/>
              <a:rect l="l" t="t" r="r" b="b"/>
              <a:pathLst>
                <a:path w="108" h="2025" extrusionOk="0">
                  <a:moveTo>
                    <a:pt x="1" y="0"/>
                  </a:moveTo>
                  <a:lnTo>
                    <a:pt x="1" y="2025"/>
                  </a:lnTo>
                  <a:lnTo>
                    <a:pt x="107" y="202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flipH="1">
              <a:off x="3875550" y="3269825"/>
              <a:ext cx="2700" cy="50625"/>
            </a:xfrm>
            <a:custGeom>
              <a:avLst/>
              <a:gdLst/>
              <a:ahLst/>
              <a:cxnLst/>
              <a:rect l="l" t="t" r="r" b="b"/>
              <a:pathLst>
                <a:path w="108" h="2025" fill="none" extrusionOk="0">
                  <a:moveTo>
                    <a:pt x="1" y="0"/>
                  </a:moveTo>
                  <a:lnTo>
                    <a:pt x="1" y="0"/>
                  </a:lnTo>
                  <a:lnTo>
                    <a:pt x="1" y="2025"/>
                  </a:lnTo>
                  <a:lnTo>
                    <a:pt x="107" y="202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flipH="1">
              <a:off x="2048325" y="3269825"/>
              <a:ext cx="1829925" cy="101225"/>
            </a:xfrm>
            <a:custGeom>
              <a:avLst/>
              <a:gdLst/>
              <a:ahLst/>
              <a:cxnLst/>
              <a:rect l="l" t="t" r="r" b="b"/>
              <a:pathLst>
                <a:path w="73197" h="4049" extrusionOk="0">
                  <a:moveTo>
                    <a:pt x="1" y="0"/>
                  </a:moveTo>
                  <a:lnTo>
                    <a:pt x="107" y="2025"/>
                  </a:lnTo>
                  <a:lnTo>
                    <a:pt x="72983" y="4049"/>
                  </a:lnTo>
                  <a:lnTo>
                    <a:pt x="73196"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flipH="1">
              <a:off x="1225275" y="3157950"/>
              <a:ext cx="711225" cy="111900"/>
            </a:xfrm>
            <a:custGeom>
              <a:avLst/>
              <a:gdLst/>
              <a:ahLst/>
              <a:cxnLst/>
              <a:rect l="l" t="t" r="r" b="b"/>
              <a:pathLst>
                <a:path w="28449" h="4476" extrusionOk="0">
                  <a:moveTo>
                    <a:pt x="1" y="1"/>
                  </a:moveTo>
                  <a:lnTo>
                    <a:pt x="1" y="4475"/>
                  </a:lnTo>
                  <a:lnTo>
                    <a:pt x="28448" y="4475"/>
                  </a:lnTo>
                  <a:lnTo>
                    <a:pt x="28448" y="2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flipH="1">
              <a:off x="1979075"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flipH="1">
              <a:off x="1979075" y="3269825"/>
              <a:ext cx="122550" cy="1377100"/>
            </a:xfrm>
            <a:custGeom>
              <a:avLst/>
              <a:gdLst/>
              <a:ahLst/>
              <a:cxnLst/>
              <a:rect l="l" t="t" r="r" b="b"/>
              <a:pathLst>
                <a:path w="4902" h="55084" fill="none" extrusionOk="0">
                  <a:moveTo>
                    <a:pt x="2131" y="0"/>
                  </a:moveTo>
                  <a:lnTo>
                    <a:pt x="4901" y="0"/>
                  </a:lnTo>
                  <a:lnTo>
                    <a:pt x="2131" y="55083"/>
                  </a:lnTo>
                  <a:lnTo>
                    <a:pt x="0" y="55083"/>
                  </a:lnTo>
                  <a:lnTo>
                    <a:pt x="21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flipH="1">
              <a:off x="2074975" y="3941050"/>
              <a:ext cx="1281200" cy="705875"/>
            </a:xfrm>
            <a:custGeom>
              <a:avLst/>
              <a:gdLst/>
              <a:ahLst/>
              <a:cxnLst/>
              <a:rect l="l" t="t" r="r" b="b"/>
              <a:pathLst>
                <a:path w="51248" h="28235" extrusionOk="0">
                  <a:moveTo>
                    <a:pt x="51248" y="0"/>
                  </a:moveTo>
                  <a:lnTo>
                    <a:pt x="49117" y="213"/>
                  </a:lnTo>
                  <a:lnTo>
                    <a:pt x="47092" y="640"/>
                  </a:lnTo>
                  <a:lnTo>
                    <a:pt x="44962" y="1172"/>
                  </a:lnTo>
                  <a:lnTo>
                    <a:pt x="42831" y="1705"/>
                  </a:lnTo>
                  <a:lnTo>
                    <a:pt x="40593" y="2451"/>
                  </a:lnTo>
                  <a:lnTo>
                    <a:pt x="38462" y="3303"/>
                  </a:lnTo>
                  <a:lnTo>
                    <a:pt x="36225" y="4155"/>
                  </a:lnTo>
                  <a:lnTo>
                    <a:pt x="34094" y="5221"/>
                  </a:lnTo>
                  <a:lnTo>
                    <a:pt x="29726" y="7352"/>
                  </a:lnTo>
                  <a:lnTo>
                    <a:pt x="25571" y="9696"/>
                  </a:lnTo>
                  <a:lnTo>
                    <a:pt x="21522" y="12146"/>
                  </a:lnTo>
                  <a:lnTo>
                    <a:pt x="17580" y="14597"/>
                  </a:lnTo>
                  <a:lnTo>
                    <a:pt x="13957" y="17154"/>
                  </a:lnTo>
                  <a:lnTo>
                    <a:pt x="10655" y="19604"/>
                  </a:lnTo>
                  <a:lnTo>
                    <a:pt x="7671" y="21842"/>
                  </a:lnTo>
                  <a:lnTo>
                    <a:pt x="5114" y="23759"/>
                  </a:lnTo>
                  <a:lnTo>
                    <a:pt x="1385" y="26849"/>
                  </a:lnTo>
                  <a:lnTo>
                    <a:pt x="0" y="28021"/>
                  </a:lnTo>
                  <a:lnTo>
                    <a:pt x="213" y="28234"/>
                  </a:lnTo>
                  <a:lnTo>
                    <a:pt x="1598" y="27062"/>
                  </a:lnTo>
                  <a:lnTo>
                    <a:pt x="5327" y="24079"/>
                  </a:lnTo>
                  <a:lnTo>
                    <a:pt x="7884" y="22055"/>
                  </a:lnTo>
                  <a:lnTo>
                    <a:pt x="10761" y="19817"/>
                  </a:lnTo>
                  <a:lnTo>
                    <a:pt x="14171" y="17473"/>
                  </a:lnTo>
                  <a:lnTo>
                    <a:pt x="17793" y="14916"/>
                  </a:lnTo>
                  <a:lnTo>
                    <a:pt x="21629" y="12466"/>
                  </a:lnTo>
                  <a:lnTo>
                    <a:pt x="25677" y="9909"/>
                  </a:lnTo>
                  <a:lnTo>
                    <a:pt x="29832" y="7671"/>
                  </a:lnTo>
                  <a:lnTo>
                    <a:pt x="34201" y="5434"/>
                  </a:lnTo>
                  <a:lnTo>
                    <a:pt x="36332" y="4475"/>
                  </a:lnTo>
                  <a:lnTo>
                    <a:pt x="38569" y="3623"/>
                  </a:lnTo>
                  <a:lnTo>
                    <a:pt x="40700" y="2770"/>
                  </a:lnTo>
                  <a:lnTo>
                    <a:pt x="42831" y="2025"/>
                  </a:lnTo>
                  <a:lnTo>
                    <a:pt x="44962" y="1492"/>
                  </a:lnTo>
                  <a:lnTo>
                    <a:pt x="47092" y="959"/>
                  </a:lnTo>
                  <a:lnTo>
                    <a:pt x="49223" y="533"/>
                  </a:lnTo>
                  <a:lnTo>
                    <a:pt x="51248" y="320"/>
                  </a:lnTo>
                  <a:lnTo>
                    <a:pt x="51248" y="107"/>
                  </a:lnTo>
                  <a:lnTo>
                    <a:pt x="51248" y="0"/>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flipH="1">
              <a:off x="2074975" y="3941050"/>
              <a:ext cx="1281200" cy="705875"/>
            </a:xfrm>
            <a:custGeom>
              <a:avLst/>
              <a:gdLst/>
              <a:ahLst/>
              <a:cxnLst/>
              <a:rect l="l" t="t" r="r" b="b"/>
              <a:pathLst>
                <a:path w="51248" h="28235" fill="none" extrusionOk="0">
                  <a:moveTo>
                    <a:pt x="51248" y="0"/>
                  </a:moveTo>
                  <a:lnTo>
                    <a:pt x="51248" y="0"/>
                  </a:lnTo>
                  <a:lnTo>
                    <a:pt x="49117" y="213"/>
                  </a:lnTo>
                  <a:lnTo>
                    <a:pt x="47092" y="640"/>
                  </a:lnTo>
                  <a:lnTo>
                    <a:pt x="44962" y="1172"/>
                  </a:lnTo>
                  <a:lnTo>
                    <a:pt x="42831" y="1705"/>
                  </a:lnTo>
                  <a:lnTo>
                    <a:pt x="40593" y="2451"/>
                  </a:lnTo>
                  <a:lnTo>
                    <a:pt x="38462" y="3303"/>
                  </a:lnTo>
                  <a:lnTo>
                    <a:pt x="36225" y="4155"/>
                  </a:lnTo>
                  <a:lnTo>
                    <a:pt x="34094" y="5221"/>
                  </a:lnTo>
                  <a:lnTo>
                    <a:pt x="29726" y="7352"/>
                  </a:lnTo>
                  <a:lnTo>
                    <a:pt x="25571" y="9696"/>
                  </a:lnTo>
                  <a:lnTo>
                    <a:pt x="21522" y="12146"/>
                  </a:lnTo>
                  <a:lnTo>
                    <a:pt x="17580" y="14597"/>
                  </a:lnTo>
                  <a:lnTo>
                    <a:pt x="13957" y="17154"/>
                  </a:lnTo>
                  <a:lnTo>
                    <a:pt x="10655" y="19604"/>
                  </a:lnTo>
                  <a:lnTo>
                    <a:pt x="7671" y="21842"/>
                  </a:lnTo>
                  <a:lnTo>
                    <a:pt x="5114" y="23759"/>
                  </a:lnTo>
                  <a:lnTo>
                    <a:pt x="1385" y="26849"/>
                  </a:lnTo>
                  <a:lnTo>
                    <a:pt x="0" y="28021"/>
                  </a:lnTo>
                  <a:lnTo>
                    <a:pt x="213" y="28234"/>
                  </a:lnTo>
                  <a:lnTo>
                    <a:pt x="213" y="28234"/>
                  </a:lnTo>
                  <a:lnTo>
                    <a:pt x="1598" y="27062"/>
                  </a:lnTo>
                  <a:lnTo>
                    <a:pt x="5327" y="24079"/>
                  </a:lnTo>
                  <a:lnTo>
                    <a:pt x="7884" y="22055"/>
                  </a:lnTo>
                  <a:lnTo>
                    <a:pt x="10761" y="19817"/>
                  </a:lnTo>
                  <a:lnTo>
                    <a:pt x="14171" y="17473"/>
                  </a:lnTo>
                  <a:lnTo>
                    <a:pt x="17793" y="14916"/>
                  </a:lnTo>
                  <a:lnTo>
                    <a:pt x="21629" y="12466"/>
                  </a:lnTo>
                  <a:lnTo>
                    <a:pt x="25677" y="9909"/>
                  </a:lnTo>
                  <a:lnTo>
                    <a:pt x="29832" y="7671"/>
                  </a:lnTo>
                  <a:lnTo>
                    <a:pt x="34201" y="5434"/>
                  </a:lnTo>
                  <a:lnTo>
                    <a:pt x="36332" y="4475"/>
                  </a:lnTo>
                  <a:lnTo>
                    <a:pt x="38569" y="3623"/>
                  </a:lnTo>
                  <a:lnTo>
                    <a:pt x="40700" y="2770"/>
                  </a:lnTo>
                  <a:lnTo>
                    <a:pt x="42831" y="2025"/>
                  </a:lnTo>
                  <a:lnTo>
                    <a:pt x="44962" y="1492"/>
                  </a:lnTo>
                  <a:lnTo>
                    <a:pt x="47092" y="959"/>
                  </a:lnTo>
                  <a:lnTo>
                    <a:pt x="49223" y="533"/>
                  </a:lnTo>
                  <a:lnTo>
                    <a:pt x="51248" y="320"/>
                  </a:lnTo>
                  <a:lnTo>
                    <a:pt x="51248" y="107"/>
                  </a:lnTo>
                  <a:lnTo>
                    <a:pt x="51248" y="0"/>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flipH="1">
              <a:off x="2074975" y="3943700"/>
              <a:ext cx="25" cy="5350"/>
            </a:xfrm>
            <a:custGeom>
              <a:avLst/>
              <a:gdLst/>
              <a:ahLst/>
              <a:cxnLst/>
              <a:rect l="l" t="t" r="r" b="b"/>
              <a:pathLst>
                <a:path w="1" h="214" extrusionOk="0">
                  <a:moveTo>
                    <a:pt x="1" y="1"/>
                  </a:moveTo>
                  <a:lnTo>
                    <a:pt x="1" y="214"/>
                  </a:lnTo>
                  <a:lnTo>
                    <a:pt x="1" y="214"/>
                  </a:lnTo>
                  <a:lnTo>
                    <a:pt x="1" y="214"/>
                  </a:lnTo>
                  <a:lnTo>
                    <a:pt x="1"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flipH="1">
              <a:off x="2074975" y="3943700"/>
              <a:ext cx="25" cy="5350"/>
            </a:xfrm>
            <a:custGeom>
              <a:avLst/>
              <a:gdLst/>
              <a:ahLst/>
              <a:cxnLst/>
              <a:rect l="l" t="t" r="r" b="b"/>
              <a:pathLst>
                <a:path w="1" h="214" fill="none" extrusionOk="0">
                  <a:moveTo>
                    <a:pt x="1" y="1"/>
                  </a:moveTo>
                  <a:lnTo>
                    <a:pt x="1" y="214"/>
                  </a:lnTo>
                  <a:lnTo>
                    <a:pt x="1" y="214"/>
                  </a:lnTo>
                  <a:lnTo>
                    <a:pt x="1" y="21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flipH="1">
              <a:off x="3627850" y="4646900"/>
              <a:ext cx="5350" cy="2675"/>
            </a:xfrm>
            <a:custGeom>
              <a:avLst/>
              <a:gdLst/>
              <a:ahLst/>
              <a:cxnLst/>
              <a:rect l="l" t="t" r="r" b="b"/>
              <a:pathLst>
                <a:path w="214" h="107" extrusionOk="0">
                  <a:moveTo>
                    <a:pt x="1" y="0"/>
                  </a:moveTo>
                  <a:lnTo>
                    <a:pt x="107" y="107"/>
                  </a:lnTo>
                  <a:lnTo>
                    <a:pt x="214"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flipH="1">
              <a:off x="3627850" y="4646900"/>
              <a:ext cx="5350" cy="2675"/>
            </a:xfrm>
            <a:custGeom>
              <a:avLst/>
              <a:gdLst/>
              <a:ahLst/>
              <a:cxnLst/>
              <a:rect l="l" t="t" r="r" b="b"/>
              <a:pathLst>
                <a:path w="214" h="107" fill="none" extrusionOk="0">
                  <a:moveTo>
                    <a:pt x="214" y="0"/>
                  </a:moveTo>
                  <a:lnTo>
                    <a:pt x="1" y="0"/>
                  </a:lnTo>
                  <a:lnTo>
                    <a:pt x="107" y="107"/>
                  </a:lnTo>
                  <a:lnTo>
                    <a:pt x="107" y="10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flipH="1">
              <a:off x="2056325" y="3466925"/>
              <a:ext cx="1582200" cy="1180000"/>
            </a:xfrm>
            <a:custGeom>
              <a:avLst/>
              <a:gdLst/>
              <a:ahLst/>
              <a:cxnLst/>
              <a:rect l="l" t="t" r="r" b="b"/>
              <a:pathLst>
                <a:path w="63288" h="47200" extrusionOk="0">
                  <a:moveTo>
                    <a:pt x="63287" y="1"/>
                  </a:moveTo>
                  <a:lnTo>
                    <a:pt x="61796" y="107"/>
                  </a:lnTo>
                  <a:lnTo>
                    <a:pt x="60304" y="214"/>
                  </a:lnTo>
                  <a:lnTo>
                    <a:pt x="58813" y="427"/>
                  </a:lnTo>
                  <a:lnTo>
                    <a:pt x="57321" y="640"/>
                  </a:lnTo>
                  <a:lnTo>
                    <a:pt x="54444" y="1386"/>
                  </a:lnTo>
                  <a:lnTo>
                    <a:pt x="51461" y="2345"/>
                  </a:lnTo>
                  <a:lnTo>
                    <a:pt x="48584" y="3410"/>
                  </a:lnTo>
                  <a:lnTo>
                    <a:pt x="45708" y="4795"/>
                  </a:lnTo>
                  <a:lnTo>
                    <a:pt x="42831" y="6287"/>
                  </a:lnTo>
                  <a:lnTo>
                    <a:pt x="39954" y="7991"/>
                  </a:lnTo>
                  <a:lnTo>
                    <a:pt x="37291" y="9696"/>
                  </a:lnTo>
                  <a:lnTo>
                    <a:pt x="34521" y="11614"/>
                  </a:lnTo>
                  <a:lnTo>
                    <a:pt x="31964" y="13532"/>
                  </a:lnTo>
                  <a:lnTo>
                    <a:pt x="29407" y="15556"/>
                  </a:lnTo>
                  <a:lnTo>
                    <a:pt x="26956" y="17580"/>
                  </a:lnTo>
                  <a:lnTo>
                    <a:pt x="24612" y="19605"/>
                  </a:lnTo>
                  <a:lnTo>
                    <a:pt x="20244" y="23760"/>
                  </a:lnTo>
                  <a:lnTo>
                    <a:pt x="15982" y="28021"/>
                  </a:lnTo>
                  <a:lnTo>
                    <a:pt x="12147" y="32283"/>
                  </a:lnTo>
                  <a:lnTo>
                    <a:pt x="8631" y="36225"/>
                  </a:lnTo>
                  <a:lnTo>
                    <a:pt x="5754" y="39741"/>
                  </a:lnTo>
                  <a:lnTo>
                    <a:pt x="3410" y="42724"/>
                  </a:lnTo>
                  <a:lnTo>
                    <a:pt x="1599" y="45068"/>
                  </a:lnTo>
                  <a:lnTo>
                    <a:pt x="1" y="47093"/>
                  </a:lnTo>
                  <a:lnTo>
                    <a:pt x="214" y="47199"/>
                  </a:lnTo>
                  <a:lnTo>
                    <a:pt x="427" y="47199"/>
                  </a:lnTo>
                  <a:lnTo>
                    <a:pt x="2238" y="44642"/>
                  </a:lnTo>
                  <a:lnTo>
                    <a:pt x="4156" y="42298"/>
                  </a:lnTo>
                  <a:lnTo>
                    <a:pt x="6500" y="39315"/>
                  </a:lnTo>
                  <a:lnTo>
                    <a:pt x="9376" y="35906"/>
                  </a:lnTo>
                  <a:lnTo>
                    <a:pt x="12679" y="32070"/>
                  </a:lnTo>
                  <a:lnTo>
                    <a:pt x="16408" y="28021"/>
                  </a:lnTo>
                  <a:lnTo>
                    <a:pt x="20457" y="23973"/>
                  </a:lnTo>
                  <a:lnTo>
                    <a:pt x="24825" y="19924"/>
                  </a:lnTo>
                  <a:lnTo>
                    <a:pt x="27169" y="17793"/>
                  </a:lnTo>
                  <a:lnTo>
                    <a:pt x="29620" y="15769"/>
                  </a:lnTo>
                  <a:lnTo>
                    <a:pt x="32070" y="13745"/>
                  </a:lnTo>
                  <a:lnTo>
                    <a:pt x="34734" y="11827"/>
                  </a:lnTo>
                  <a:lnTo>
                    <a:pt x="37397" y="10016"/>
                  </a:lnTo>
                  <a:lnTo>
                    <a:pt x="40168" y="8204"/>
                  </a:lnTo>
                  <a:lnTo>
                    <a:pt x="42938" y="6606"/>
                  </a:lnTo>
                  <a:lnTo>
                    <a:pt x="45814" y="5115"/>
                  </a:lnTo>
                  <a:lnTo>
                    <a:pt x="48691" y="3730"/>
                  </a:lnTo>
                  <a:lnTo>
                    <a:pt x="51568" y="2664"/>
                  </a:lnTo>
                  <a:lnTo>
                    <a:pt x="54444" y="1705"/>
                  </a:lnTo>
                  <a:lnTo>
                    <a:pt x="57428" y="959"/>
                  </a:lnTo>
                  <a:lnTo>
                    <a:pt x="58919" y="746"/>
                  </a:lnTo>
                  <a:lnTo>
                    <a:pt x="60304" y="533"/>
                  </a:lnTo>
                  <a:lnTo>
                    <a:pt x="61796" y="427"/>
                  </a:lnTo>
                  <a:lnTo>
                    <a:pt x="63287" y="320"/>
                  </a:lnTo>
                  <a:lnTo>
                    <a:pt x="63287" y="214"/>
                  </a:lnTo>
                  <a:lnTo>
                    <a:pt x="63287"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flipH="1">
              <a:off x="2056325" y="3466925"/>
              <a:ext cx="1582200" cy="1180000"/>
            </a:xfrm>
            <a:custGeom>
              <a:avLst/>
              <a:gdLst/>
              <a:ahLst/>
              <a:cxnLst/>
              <a:rect l="l" t="t" r="r" b="b"/>
              <a:pathLst>
                <a:path w="63288" h="47200" fill="none" extrusionOk="0">
                  <a:moveTo>
                    <a:pt x="63287" y="1"/>
                  </a:moveTo>
                  <a:lnTo>
                    <a:pt x="63287" y="1"/>
                  </a:lnTo>
                  <a:lnTo>
                    <a:pt x="61796" y="107"/>
                  </a:lnTo>
                  <a:lnTo>
                    <a:pt x="60304" y="214"/>
                  </a:lnTo>
                  <a:lnTo>
                    <a:pt x="58813" y="427"/>
                  </a:lnTo>
                  <a:lnTo>
                    <a:pt x="57321" y="640"/>
                  </a:lnTo>
                  <a:lnTo>
                    <a:pt x="54444" y="1386"/>
                  </a:lnTo>
                  <a:lnTo>
                    <a:pt x="51461" y="2345"/>
                  </a:lnTo>
                  <a:lnTo>
                    <a:pt x="48584" y="3410"/>
                  </a:lnTo>
                  <a:lnTo>
                    <a:pt x="45708" y="4795"/>
                  </a:lnTo>
                  <a:lnTo>
                    <a:pt x="42831" y="6287"/>
                  </a:lnTo>
                  <a:lnTo>
                    <a:pt x="39954" y="7991"/>
                  </a:lnTo>
                  <a:lnTo>
                    <a:pt x="37291" y="9696"/>
                  </a:lnTo>
                  <a:lnTo>
                    <a:pt x="34521" y="11614"/>
                  </a:lnTo>
                  <a:lnTo>
                    <a:pt x="31964" y="13532"/>
                  </a:lnTo>
                  <a:lnTo>
                    <a:pt x="29407" y="15556"/>
                  </a:lnTo>
                  <a:lnTo>
                    <a:pt x="26956" y="17580"/>
                  </a:lnTo>
                  <a:lnTo>
                    <a:pt x="24612" y="19605"/>
                  </a:lnTo>
                  <a:lnTo>
                    <a:pt x="20244" y="23760"/>
                  </a:lnTo>
                  <a:lnTo>
                    <a:pt x="20244" y="23760"/>
                  </a:lnTo>
                  <a:lnTo>
                    <a:pt x="15982" y="28021"/>
                  </a:lnTo>
                  <a:lnTo>
                    <a:pt x="12147" y="32283"/>
                  </a:lnTo>
                  <a:lnTo>
                    <a:pt x="8631" y="36225"/>
                  </a:lnTo>
                  <a:lnTo>
                    <a:pt x="5754" y="39741"/>
                  </a:lnTo>
                  <a:lnTo>
                    <a:pt x="3410" y="42724"/>
                  </a:lnTo>
                  <a:lnTo>
                    <a:pt x="1599" y="45068"/>
                  </a:lnTo>
                  <a:lnTo>
                    <a:pt x="1" y="47093"/>
                  </a:lnTo>
                  <a:lnTo>
                    <a:pt x="214" y="47199"/>
                  </a:lnTo>
                  <a:lnTo>
                    <a:pt x="427" y="47199"/>
                  </a:lnTo>
                  <a:lnTo>
                    <a:pt x="427" y="47199"/>
                  </a:lnTo>
                  <a:lnTo>
                    <a:pt x="2238" y="44642"/>
                  </a:lnTo>
                  <a:lnTo>
                    <a:pt x="4156" y="42298"/>
                  </a:lnTo>
                  <a:lnTo>
                    <a:pt x="6500" y="39315"/>
                  </a:lnTo>
                  <a:lnTo>
                    <a:pt x="9376" y="35906"/>
                  </a:lnTo>
                  <a:lnTo>
                    <a:pt x="12679" y="32070"/>
                  </a:lnTo>
                  <a:lnTo>
                    <a:pt x="16408" y="28021"/>
                  </a:lnTo>
                  <a:lnTo>
                    <a:pt x="20457" y="23973"/>
                  </a:lnTo>
                  <a:lnTo>
                    <a:pt x="20457" y="23973"/>
                  </a:lnTo>
                  <a:lnTo>
                    <a:pt x="24825" y="19924"/>
                  </a:lnTo>
                  <a:lnTo>
                    <a:pt x="27169" y="17793"/>
                  </a:lnTo>
                  <a:lnTo>
                    <a:pt x="29620" y="15769"/>
                  </a:lnTo>
                  <a:lnTo>
                    <a:pt x="32070" y="13745"/>
                  </a:lnTo>
                  <a:lnTo>
                    <a:pt x="34734" y="11827"/>
                  </a:lnTo>
                  <a:lnTo>
                    <a:pt x="37397" y="10016"/>
                  </a:lnTo>
                  <a:lnTo>
                    <a:pt x="40168" y="8204"/>
                  </a:lnTo>
                  <a:lnTo>
                    <a:pt x="42938" y="6606"/>
                  </a:lnTo>
                  <a:lnTo>
                    <a:pt x="45814" y="5115"/>
                  </a:lnTo>
                  <a:lnTo>
                    <a:pt x="48691" y="3730"/>
                  </a:lnTo>
                  <a:lnTo>
                    <a:pt x="51568" y="2664"/>
                  </a:lnTo>
                  <a:lnTo>
                    <a:pt x="54444" y="1705"/>
                  </a:lnTo>
                  <a:lnTo>
                    <a:pt x="57428" y="959"/>
                  </a:lnTo>
                  <a:lnTo>
                    <a:pt x="58919" y="746"/>
                  </a:lnTo>
                  <a:lnTo>
                    <a:pt x="60304" y="533"/>
                  </a:lnTo>
                  <a:lnTo>
                    <a:pt x="61796" y="427"/>
                  </a:lnTo>
                  <a:lnTo>
                    <a:pt x="63287" y="320"/>
                  </a:lnTo>
                  <a:lnTo>
                    <a:pt x="63287" y="214"/>
                  </a:lnTo>
                  <a:lnTo>
                    <a:pt x="63287"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flipH="1">
              <a:off x="2056325" y="3472250"/>
              <a:ext cx="25" cy="2700"/>
            </a:xfrm>
            <a:custGeom>
              <a:avLst/>
              <a:gdLst/>
              <a:ahLst/>
              <a:cxnLst/>
              <a:rect l="l" t="t" r="r" b="b"/>
              <a:pathLst>
                <a:path w="1" h="108" extrusionOk="0">
                  <a:moveTo>
                    <a:pt x="0" y="1"/>
                  </a:moveTo>
                  <a:lnTo>
                    <a:pt x="0" y="107"/>
                  </a:lnTo>
                  <a:lnTo>
                    <a:pt x="0" y="107"/>
                  </a:lnTo>
                  <a:lnTo>
                    <a:pt x="0" y="107"/>
                  </a:lnTo>
                  <a:lnTo>
                    <a:pt x="0"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flipH="1">
              <a:off x="2056325" y="3472250"/>
              <a:ext cx="25" cy="2700"/>
            </a:xfrm>
            <a:custGeom>
              <a:avLst/>
              <a:gdLst/>
              <a:ahLst/>
              <a:cxnLst/>
              <a:rect l="l" t="t" r="r" b="b"/>
              <a:pathLst>
                <a:path w="1" h="108" fill="none" extrusionOk="0">
                  <a:moveTo>
                    <a:pt x="0" y="1"/>
                  </a:moveTo>
                  <a:lnTo>
                    <a:pt x="0" y="107"/>
                  </a:lnTo>
                  <a:lnTo>
                    <a:pt x="0" y="107"/>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flipH="1">
              <a:off x="2077625" y="4002300"/>
              <a:ext cx="889675" cy="644625"/>
            </a:xfrm>
            <a:custGeom>
              <a:avLst/>
              <a:gdLst/>
              <a:ahLst/>
              <a:cxnLst/>
              <a:rect l="l" t="t" r="r" b="b"/>
              <a:pathLst>
                <a:path w="35587" h="25785" extrusionOk="0">
                  <a:moveTo>
                    <a:pt x="34521" y="1"/>
                  </a:moveTo>
                  <a:lnTo>
                    <a:pt x="32923" y="107"/>
                  </a:lnTo>
                  <a:lnTo>
                    <a:pt x="31324" y="320"/>
                  </a:lnTo>
                  <a:lnTo>
                    <a:pt x="29726" y="640"/>
                  </a:lnTo>
                  <a:lnTo>
                    <a:pt x="28128" y="1066"/>
                  </a:lnTo>
                  <a:lnTo>
                    <a:pt x="26530" y="1599"/>
                  </a:lnTo>
                  <a:lnTo>
                    <a:pt x="24932" y="2345"/>
                  </a:lnTo>
                  <a:lnTo>
                    <a:pt x="23440" y="3091"/>
                  </a:lnTo>
                  <a:lnTo>
                    <a:pt x="21842" y="3943"/>
                  </a:lnTo>
                  <a:lnTo>
                    <a:pt x="20350" y="4902"/>
                  </a:lnTo>
                  <a:lnTo>
                    <a:pt x="18859" y="5861"/>
                  </a:lnTo>
                  <a:lnTo>
                    <a:pt x="16089" y="7992"/>
                  </a:lnTo>
                  <a:lnTo>
                    <a:pt x="13319" y="10336"/>
                  </a:lnTo>
                  <a:lnTo>
                    <a:pt x="10868" y="12679"/>
                  </a:lnTo>
                  <a:lnTo>
                    <a:pt x="8524" y="15023"/>
                  </a:lnTo>
                  <a:lnTo>
                    <a:pt x="6393" y="17367"/>
                  </a:lnTo>
                  <a:lnTo>
                    <a:pt x="4582" y="19498"/>
                  </a:lnTo>
                  <a:lnTo>
                    <a:pt x="2984" y="21523"/>
                  </a:lnTo>
                  <a:lnTo>
                    <a:pt x="853" y="24399"/>
                  </a:lnTo>
                  <a:lnTo>
                    <a:pt x="1" y="25571"/>
                  </a:lnTo>
                  <a:lnTo>
                    <a:pt x="214" y="25784"/>
                  </a:lnTo>
                  <a:lnTo>
                    <a:pt x="1066" y="24612"/>
                  </a:lnTo>
                  <a:lnTo>
                    <a:pt x="3303" y="21629"/>
                  </a:lnTo>
                  <a:lnTo>
                    <a:pt x="4795" y="19711"/>
                  </a:lnTo>
                  <a:lnTo>
                    <a:pt x="6713" y="17580"/>
                  </a:lnTo>
                  <a:lnTo>
                    <a:pt x="8737" y="15343"/>
                  </a:lnTo>
                  <a:lnTo>
                    <a:pt x="11081" y="12893"/>
                  </a:lnTo>
                  <a:lnTo>
                    <a:pt x="13532" y="10549"/>
                  </a:lnTo>
                  <a:lnTo>
                    <a:pt x="16195" y="8311"/>
                  </a:lnTo>
                  <a:lnTo>
                    <a:pt x="19072" y="6180"/>
                  </a:lnTo>
                  <a:lnTo>
                    <a:pt x="20457" y="5221"/>
                  </a:lnTo>
                  <a:lnTo>
                    <a:pt x="21949" y="4263"/>
                  </a:lnTo>
                  <a:lnTo>
                    <a:pt x="23547" y="3410"/>
                  </a:lnTo>
                  <a:lnTo>
                    <a:pt x="25038" y="2664"/>
                  </a:lnTo>
                  <a:lnTo>
                    <a:pt x="26636" y="1919"/>
                  </a:lnTo>
                  <a:lnTo>
                    <a:pt x="28128" y="1386"/>
                  </a:lnTo>
                  <a:lnTo>
                    <a:pt x="29726" y="960"/>
                  </a:lnTo>
                  <a:lnTo>
                    <a:pt x="31324" y="640"/>
                  </a:lnTo>
                  <a:lnTo>
                    <a:pt x="32923" y="427"/>
                  </a:lnTo>
                  <a:lnTo>
                    <a:pt x="34521" y="320"/>
                  </a:lnTo>
                  <a:lnTo>
                    <a:pt x="35586" y="320"/>
                  </a:lnTo>
                  <a:lnTo>
                    <a:pt x="35586" y="214"/>
                  </a:lnTo>
                  <a:lnTo>
                    <a:pt x="35586"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flipH="1">
              <a:off x="2077625" y="4002300"/>
              <a:ext cx="889675" cy="644625"/>
            </a:xfrm>
            <a:custGeom>
              <a:avLst/>
              <a:gdLst/>
              <a:ahLst/>
              <a:cxnLst/>
              <a:rect l="l" t="t" r="r" b="b"/>
              <a:pathLst>
                <a:path w="35587" h="25785" fill="none" extrusionOk="0">
                  <a:moveTo>
                    <a:pt x="34521" y="1"/>
                  </a:moveTo>
                  <a:lnTo>
                    <a:pt x="34521" y="1"/>
                  </a:lnTo>
                  <a:lnTo>
                    <a:pt x="32923" y="107"/>
                  </a:lnTo>
                  <a:lnTo>
                    <a:pt x="31324" y="320"/>
                  </a:lnTo>
                  <a:lnTo>
                    <a:pt x="29726" y="640"/>
                  </a:lnTo>
                  <a:lnTo>
                    <a:pt x="28128" y="1066"/>
                  </a:lnTo>
                  <a:lnTo>
                    <a:pt x="26530" y="1599"/>
                  </a:lnTo>
                  <a:lnTo>
                    <a:pt x="24932" y="2345"/>
                  </a:lnTo>
                  <a:lnTo>
                    <a:pt x="23440" y="3091"/>
                  </a:lnTo>
                  <a:lnTo>
                    <a:pt x="21842" y="3943"/>
                  </a:lnTo>
                  <a:lnTo>
                    <a:pt x="20350" y="4902"/>
                  </a:lnTo>
                  <a:lnTo>
                    <a:pt x="18859" y="5861"/>
                  </a:lnTo>
                  <a:lnTo>
                    <a:pt x="16089" y="7992"/>
                  </a:lnTo>
                  <a:lnTo>
                    <a:pt x="13319" y="10336"/>
                  </a:lnTo>
                  <a:lnTo>
                    <a:pt x="10868" y="12679"/>
                  </a:lnTo>
                  <a:lnTo>
                    <a:pt x="8524" y="15023"/>
                  </a:lnTo>
                  <a:lnTo>
                    <a:pt x="6393" y="17367"/>
                  </a:lnTo>
                  <a:lnTo>
                    <a:pt x="4582" y="19498"/>
                  </a:lnTo>
                  <a:lnTo>
                    <a:pt x="2984" y="21523"/>
                  </a:lnTo>
                  <a:lnTo>
                    <a:pt x="853" y="24399"/>
                  </a:lnTo>
                  <a:lnTo>
                    <a:pt x="1" y="25571"/>
                  </a:lnTo>
                  <a:lnTo>
                    <a:pt x="214" y="25784"/>
                  </a:lnTo>
                  <a:lnTo>
                    <a:pt x="214" y="25784"/>
                  </a:lnTo>
                  <a:lnTo>
                    <a:pt x="1066" y="24612"/>
                  </a:lnTo>
                  <a:lnTo>
                    <a:pt x="3303" y="21629"/>
                  </a:lnTo>
                  <a:lnTo>
                    <a:pt x="4795" y="19711"/>
                  </a:lnTo>
                  <a:lnTo>
                    <a:pt x="6713" y="17580"/>
                  </a:lnTo>
                  <a:lnTo>
                    <a:pt x="8737" y="15343"/>
                  </a:lnTo>
                  <a:lnTo>
                    <a:pt x="11081" y="12893"/>
                  </a:lnTo>
                  <a:lnTo>
                    <a:pt x="13532" y="10549"/>
                  </a:lnTo>
                  <a:lnTo>
                    <a:pt x="16195" y="8311"/>
                  </a:lnTo>
                  <a:lnTo>
                    <a:pt x="19072" y="6180"/>
                  </a:lnTo>
                  <a:lnTo>
                    <a:pt x="20457" y="5221"/>
                  </a:lnTo>
                  <a:lnTo>
                    <a:pt x="21949" y="4263"/>
                  </a:lnTo>
                  <a:lnTo>
                    <a:pt x="23547" y="3410"/>
                  </a:lnTo>
                  <a:lnTo>
                    <a:pt x="25038" y="2664"/>
                  </a:lnTo>
                  <a:lnTo>
                    <a:pt x="26636" y="1919"/>
                  </a:lnTo>
                  <a:lnTo>
                    <a:pt x="28128" y="1386"/>
                  </a:lnTo>
                  <a:lnTo>
                    <a:pt x="29726" y="960"/>
                  </a:lnTo>
                  <a:lnTo>
                    <a:pt x="31324" y="640"/>
                  </a:lnTo>
                  <a:lnTo>
                    <a:pt x="32923" y="427"/>
                  </a:lnTo>
                  <a:lnTo>
                    <a:pt x="34521" y="320"/>
                  </a:lnTo>
                  <a:lnTo>
                    <a:pt x="34521" y="320"/>
                  </a:lnTo>
                  <a:lnTo>
                    <a:pt x="35586" y="320"/>
                  </a:lnTo>
                  <a:lnTo>
                    <a:pt x="35586" y="214"/>
                  </a:lnTo>
                  <a:lnTo>
                    <a:pt x="35586" y="1"/>
                  </a:lnTo>
                  <a:lnTo>
                    <a:pt x="35586" y="1"/>
                  </a:lnTo>
                  <a:lnTo>
                    <a:pt x="34521"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flipH="1">
              <a:off x="2077625" y="4002300"/>
              <a:ext cx="25" cy="5350"/>
            </a:xfrm>
            <a:custGeom>
              <a:avLst/>
              <a:gdLst/>
              <a:ahLst/>
              <a:cxnLst/>
              <a:rect l="l" t="t" r="r" b="b"/>
              <a:pathLst>
                <a:path w="1" h="214" extrusionOk="0">
                  <a:moveTo>
                    <a:pt x="0" y="1"/>
                  </a:moveTo>
                  <a:lnTo>
                    <a:pt x="0" y="214"/>
                  </a:lnTo>
                  <a:lnTo>
                    <a:pt x="0" y="1"/>
                  </a:lnTo>
                  <a:lnTo>
                    <a:pt x="0" y="1"/>
                  </a:lnTo>
                  <a:lnTo>
                    <a:pt x="0"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flipH="1">
              <a:off x="2077625" y="4002300"/>
              <a:ext cx="25" cy="5350"/>
            </a:xfrm>
            <a:custGeom>
              <a:avLst/>
              <a:gdLst/>
              <a:ahLst/>
              <a:cxnLst/>
              <a:rect l="l" t="t" r="r" b="b"/>
              <a:pathLst>
                <a:path w="1" h="214" fill="none" extrusionOk="0">
                  <a:moveTo>
                    <a:pt x="0" y="1"/>
                  </a:moveTo>
                  <a:lnTo>
                    <a:pt x="0" y="214"/>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flipH="1">
              <a:off x="3838275" y="3418975"/>
              <a:ext cx="31975" cy="500775"/>
            </a:xfrm>
            <a:custGeom>
              <a:avLst/>
              <a:gdLst/>
              <a:ahLst/>
              <a:cxnLst/>
              <a:rect l="l" t="t" r="r" b="b"/>
              <a:pathLst>
                <a:path w="1279" h="20031" extrusionOk="0">
                  <a:moveTo>
                    <a:pt x="1279" y="19818"/>
                  </a:moveTo>
                  <a:lnTo>
                    <a:pt x="1279" y="19818"/>
                  </a:lnTo>
                  <a:lnTo>
                    <a:pt x="1279" y="19818"/>
                  </a:lnTo>
                  <a:lnTo>
                    <a:pt x="1279" y="20031"/>
                  </a:lnTo>
                  <a:lnTo>
                    <a:pt x="1279" y="19818"/>
                  </a:lnTo>
                  <a:close/>
                  <a:moveTo>
                    <a:pt x="0" y="1"/>
                  </a:moveTo>
                  <a:lnTo>
                    <a:pt x="0" y="107"/>
                  </a:lnTo>
                  <a:lnTo>
                    <a:pt x="0" y="107"/>
                  </a:lnTo>
                  <a:lnTo>
                    <a:pt x="0" y="1"/>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flipH="1">
              <a:off x="3838275" y="3914400"/>
              <a:ext cx="25" cy="5350"/>
            </a:xfrm>
            <a:custGeom>
              <a:avLst/>
              <a:gdLst/>
              <a:ahLst/>
              <a:cxnLst/>
              <a:rect l="l" t="t" r="r" b="b"/>
              <a:pathLst>
                <a:path w="1" h="214" fill="none" extrusionOk="0">
                  <a:moveTo>
                    <a:pt x="1" y="1"/>
                  </a:moveTo>
                  <a:lnTo>
                    <a:pt x="1" y="1"/>
                  </a:lnTo>
                  <a:lnTo>
                    <a:pt x="1" y="1"/>
                  </a:lnTo>
                  <a:lnTo>
                    <a:pt x="1" y="21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flipH="1">
              <a:off x="3870225" y="3418975"/>
              <a:ext cx="25" cy="2700"/>
            </a:xfrm>
            <a:custGeom>
              <a:avLst/>
              <a:gdLst/>
              <a:ahLst/>
              <a:cxnLst/>
              <a:rect l="l" t="t" r="r" b="b"/>
              <a:pathLst>
                <a:path w="1" h="108" fill="none" extrusionOk="0">
                  <a:moveTo>
                    <a:pt x="0" y="1"/>
                  </a:moveTo>
                  <a:lnTo>
                    <a:pt x="0" y="107"/>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flipH="1">
              <a:off x="2871375" y="3413650"/>
              <a:ext cx="998875" cy="508775"/>
            </a:xfrm>
            <a:custGeom>
              <a:avLst/>
              <a:gdLst/>
              <a:ahLst/>
              <a:cxnLst/>
              <a:rect l="l" t="t" r="r" b="b"/>
              <a:pathLst>
                <a:path w="39955" h="20351" extrusionOk="0">
                  <a:moveTo>
                    <a:pt x="0" y="1"/>
                  </a:moveTo>
                  <a:lnTo>
                    <a:pt x="0" y="214"/>
                  </a:lnTo>
                  <a:lnTo>
                    <a:pt x="0" y="320"/>
                  </a:lnTo>
                  <a:lnTo>
                    <a:pt x="16408" y="533"/>
                  </a:lnTo>
                  <a:lnTo>
                    <a:pt x="22694" y="640"/>
                  </a:lnTo>
                  <a:lnTo>
                    <a:pt x="27808" y="960"/>
                  </a:lnTo>
                  <a:lnTo>
                    <a:pt x="31857" y="1386"/>
                  </a:lnTo>
                  <a:lnTo>
                    <a:pt x="34840" y="1812"/>
                  </a:lnTo>
                  <a:lnTo>
                    <a:pt x="36012" y="2132"/>
                  </a:lnTo>
                  <a:lnTo>
                    <a:pt x="37077" y="2451"/>
                  </a:lnTo>
                  <a:lnTo>
                    <a:pt x="37823" y="2664"/>
                  </a:lnTo>
                  <a:lnTo>
                    <a:pt x="38463" y="2984"/>
                  </a:lnTo>
                  <a:lnTo>
                    <a:pt x="38995" y="3304"/>
                  </a:lnTo>
                  <a:lnTo>
                    <a:pt x="39315" y="3623"/>
                  </a:lnTo>
                  <a:lnTo>
                    <a:pt x="39528" y="3943"/>
                  </a:lnTo>
                  <a:lnTo>
                    <a:pt x="39635" y="4262"/>
                  </a:lnTo>
                  <a:lnTo>
                    <a:pt x="39635" y="4689"/>
                  </a:lnTo>
                  <a:lnTo>
                    <a:pt x="39528" y="5221"/>
                  </a:lnTo>
                  <a:lnTo>
                    <a:pt x="39102" y="5754"/>
                  </a:lnTo>
                  <a:lnTo>
                    <a:pt x="38569" y="6287"/>
                  </a:lnTo>
                  <a:lnTo>
                    <a:pt x="37823" y="6926"/>
                  </a:lnTo>
                  <a:lnTo>
                    <a:pt x="36864" y="7459"/>
                  </a:lnTo>
                  <a:lnTo>
                    <a:pt x="34414" y="8844"/>
                  </a:lnTo>
                  <a:lnTo>
                    <a:pt x="31857" y="10016"/>
                  </a:lnTo>
                  <a:lnTo>
                    <a:pt x="29193" y="11188"/>
                  </a:lnTo>
                  <a:lnTo>
                    <a:pt x="26530" y="12253"/>
                  </a:lnTo>
                  <a:lnTo>
                    <a:pt x="23760" y="13319"/>
                  </a:lnTo>
                  <a:lnTo>
                    <a:pt x="18326" y="15236"/>
                  </a:lnTo>
                  <a:lnTo>
                    <a:pt x="13105" y="16835"/>
                  </a:lnTo>
                  <a:lnTo>
                    <a:pt x="8630" y="18113"/>
                  </a:lnTo>
                  <a:lnTo>
                    <a:pt x="4901" y="19179"/>
                  </a:lnTo>
                  <a:lnTo>
                    <a:pt x="1279" y="20031"/>
                  </a:lnTo>
                  <a:lnTo>
                    <a:pt x="1279" y="20244"/>
                  </a:lnTo>
                  <a:lnTo>
                    <a:pt x="1279" y="20350"/>
                  </a:lnTo>
                  <a:lnTo>
                    <a:pt x="4688" y="19498"/>
                  </a:lnTo>
                  <a:lnTo>
                    <a:pt x="8311" y="18539"/>
                  </a:lnTo>
                  <a:lnTo>
                    <a:pt x="12892" y="17261"/>
                  </a:lnTo>
                  <a:lnTo>
                    <a:pt x="18113" y="15556"/>
                  </a:lnTo>
                  <a:lnTo>
                    <a:pt x="23653" y="13638"/>
                  </a:lnTo>
                  <a:lnTo>
                    <a:pt x="26423" y="12573"/>
                  </a:lnTo>
                  <a:lnTo>
                    <a:pt x="29300" y="11507"/>
                  </a:lnTo>
                  <a:lnTo>
                    <a:pt x="31963" y="10335"/>
                  </a:lnTo>
                  <a:lnTo>
                    <a:pt x="34627" y="9057"/>
                  </a:lnTo>
                  <a:lnTo>
                    <a:pt x="36012" y="8418"/>
                  </a:lnTo>
                  <a:lnTo>
                    <a:pt x="37184" y="7672"/>
                  </a:lnTo>
                  <a:lnTo>
                    <a:pt x="38143" y="7033"/>
                  </a:lnTo>
                  <a:lnTo>
                    <a:pt x="38889" y="6393"/>
                  </a:lnTo>
                  <a:lnTo>
                    <a:pt x="39421" y="5861"/>
                  </a:lnTo>
                  <a:lnTo>
                    <a:pt x="39848" y="5221"/>
                  </a:lnTo>
                  <a:lnTo>
                    <a:pt x="39954" y="4689"/>
                  </a:lnTo>
                  <a:lnTo>
                    <a:pt x="39954" y="4156"/>
                  </a:lnTo>
                  <a:lnTo>
                    <a:pt x="39741" y="3730"/>
                  </a:lnTo>
                  <a:lnTo>
                    <a:pt x="39421" y="3304"/>
                  </a:lnTo>
                  <a:lnTo>
                    <a:pt x="38889" y="2877"/>
                  </a:lnTo>
                  <a:lnTo>
                    <a:pt x="38143" y="2558"/>
                  </a:lnTo>
                  <a:lnTo>
                    <a:pt x="37291" y="2132"/>
                  </a:lnTo>
                  <a:lnTo>
                    <a:pt x="36225" y="1812"/>
                  </a:lnTo>
                  <a:lnTo>
                    <a:pt x="33668" y="1279"/>
                  </a:lnTo>
                  <a:lnTo>
                    <a:pt x="30365" y="853"/>
                  </a:lnTo>
                  <a:lnTo>
                    <a:pt x="26423" y="533"/>
                  </a:lnTo>
                  <a:lnTo>
                    <a:pt x="21735" y="320"/>
                  </a:lnTo>
                  <a:lnTo>
                    <a:pt x="16408" y="214"/>
                  </a:lnTo>
                  <a:lnTo>
                    <a:pt x="0"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flipH="1">
              <a:off x="2871375" y="3413650"/>
              <a:ext cx="998875" cy="508775"/>
            </a:xfrm>
            <a:custGeom>
              <a:avLst/>
              <a:gdLst/>
              <a:ahLst/>
              <a:cxnLst/>
              <a:rect l="l" t="t" r="r" b="b"/>
              <a:pathLst>
                <a:path w="39955" h="20351" fill="none" extrusionOk="0">
                  <a:moveTo>
                    <a:pt x="0" y="1"/>
                  </a:moveTo>
                  <a:lnTo>
                    <a:pt x="0" y="214"/>
                  </a:lnTo>
                  <a:lnTo>
                    <a:pt x="0" y="320"/>
                  </a:lnTo>
                  <a:lnTo>
                    <a:pt x="16408" y="533"/>
                  </a:lnTo>
                  <a:lnTo>
                    <a:pt x="16408" y="533"/>
                  </a:lnTo>
                  <a:lnTo>
                    <a:pt x="22694" y="640"/>
                  </a:lnTo>
                  <a:lnTo>
                    <a:pt x="27808" y="960"/>
                  </a:lnTo>
                  <a:lnTo>
                    <a:pt x="31857" y="1386"/>
                  </a:lnTo>
                  <a:lnTo>
                    <a:pt x="34840" y="1812"/>
                  </a:lnTo>
                  <a:lnTo>
                    <a:pt x="36012" y="2132"/>
                  </a:lnTo>
                  <a:lnTo>
                    <a:pt x="37077" y="2451"/>
                  </a:lnTo>
                  <a:lnTo>
                    <a:pt x="37823" y="2664"/>
                  </a:lnTo>
                  <a:lnTo>
                    <a:pt x="38463" y="2984"/>
                  </a:lnTo>
                  <a:lnTo>
                    <a:pt x="38995" y="3304"/>
                  </a:lnTo>
                  <a:lnTo>
                    <a:pt x="39315" y="3623"/>
                  </a:lnTo>
                  <a:lnTo>
                    <a:pt x="39528" y="3943"/>
                  </a:lnTo>
                  <a:lnTo>
                    <a:pt x="39635" y="4262"/>
                  </a:lnTo>
                  <a:lnTo>
                    <a:pt x="39635" y="4262"/>
                  </a:lnTo>
                  <a:lnTo>
                    <a:pt x="39635" y="4689"/>
                  </a:lnTo>
                  <a:lnTo>
                    <a:pt x="39528" y="5221"/>
                  </a:lnTo>
                  <a:lnTo>
                    <a:pt x="39102" y="5754"/>
                  </a:lnTo>
                  <a:lnTo>
                    <a:pt x="38569" y="6287"/>
                  </a:lnTo>
                  <a:lnTo>
                    <a:pt x="37823" y="6926"/>
                  </a:lnTo>
                  <a:lnTo>
                    <a:pt x="36864" y="7459"/>
                  </a:lnTo>
                  <a:lnTo>
                    <a:pt x="34414" y="8844"/>
                  </a:lnTo>
                  <a:lnTo>
                    <a:pt x="34414" y="8844"/>
                  </a:lnTo>
                  <a:lnTo>
                    <a:pt x="31857" y="10016"/>
                  </a:lnTo>
                  <a:lnTo>
                    <a:pt x="29193" y="11188"/>
                  </a:lnTo>
                  <a:lnTo>
                    <a:pt x="26530" y="12253"/>
                  </a:lnTo>
                  <a:lnTo>
                    <a:pt x="23760" y="13319"/>
                  </a:lnTo>
                  <a:lnTo>
                    <a:pt x="18326" y="15236"/>
                  </a:lnTo>
                  <a:lnTo>
                    <a:pt x="13105" y="16835"/>
                  </a:lnTo>
                  <a:lnTo>
                    <a:pt x="8630" y="18113"/>
                  </a:lnTo>
                  <a:lnTo>
                    <a:pt x="4901" y="19179"/>
                  </a:lnTo>
                  <a:lnTo>
                    <a:pt x="1279" y="20031"/>
                  </a:lnTo>
                  <a:lnTo>
                    <a:pt x="1279" y="20244"/>
                  </a:lnTo>
                  <a:lnTo>
                    <a:pt x="1279" y="20350"/>
                  </a:lnTo>
                  <a:lnTo>
                    <a:pt x="1279" y="20350"/>
                  </a:lnTo>
                  <a:lnTo>
                    <a:pt x="4688" y="19498"/>
                  </a:lnTo>
                  <a:lnTo>
                    <a:pt x="8311" y="18539"/>
                  </a:lnTo>
                  <a:lnTo>
                    <a:pt x="12892" y="17261"/>
                  </a:lnTo>
                  <a:lnTo>
                    <a:pt x="18113" y="15556"/>
                  </a:lnTo>
                  <a:lnTo>
                    <a:pt x="23653" y="13638"/>
                  </a:lnTo>
                  <a:lnTo>
                    <a:pt x="26423" y="12573"/>
                  </a:lnTo>
                  <a:lnTo>
                    <a:pt x="29300" y="11507"/>
                  </a:lnTo>
                  <a:lnTo>
                    <a:pt x="31963" y="10335"/>
                  </a:lnTo>
                  <a:lnTo>
                    <a:pt x="34627" y="9057"/>
                  </a:lnTo>
                  <a:lnTo>
                    <a:pt x="34627" y="9057"/>
                  </a:lnTo>
                  <a:lnTo>
                    <a:pt x="36012" y="8418"/>
                  </a:lnTo>
                  <a:lnTo>
                    <a:pt x="37184" y="7672"/>
                  </a:lnTo>
                  <a:lnTo>
                    <a:pt x="38143" y="7033"/>
                  </a:lnTo>
                  <a:lnTo>
                    <a:pt x="38889" y="6393"/>
                  </a:lnTo>
                  <a:lnTo>
                    <a:pt x="39421" y="5861"/>
                  </a:lnTo>
                  <a:lnTo>
                    <a:pt x="39848" y="5221"/>
                  </a:lnTo>
                  <a:lnTo>
                    <a:pt x="39954" y="4689"/>
                  </a:lnTo>
                  <a:lnTo>
                    <a:pt x="39954" y="4156"/>
                  </a:lnTo>
                  <a:lnTo>
                    <a:pt x="39954" y="4156"/>
                  </a:lnTo>
                  <a:lnTo>
                    <a:pt x="39741" y="3730"/>
                  </a:lnTo>
                  <a:lnTo>
                    <a:pt x="39421" y="3304"/>
                  </a:lnTo>
                  <a:lnTo>
                    <a:pt x="38889" y="2877"/>
                  </a:lnTo>
                  <a:lnTo>
                    <a:pt x="38143" y="2558"/>
                  </a:lnTo>
                  <a:lnTo>
                    <a:pt x="37291" y="2132"/>
                  </a:lnTo>
                  <a:lnTo>
                    <a:pt x="36225" y="1812"/>
                  </a:lnTo>
                  <a:lnTo>
                    <a:pt x="33668" y="1279"/>
                  </a:lnTo>
                  <a:lnTo>
                    <a:pt x="30365" y="853"/>
                  </a:lnTo>
                  <a:lnTo>
                    <a:pt x="26423" y="533"/>
                  </a:lnTo>
                  <a:lnTo>
                    <a:pt x="21735" y="320"/>
                  </a:lnTo>
                  <a:lnTo>
                    <a:pt x="16408" y="214"/>
                  </a:lnTo>
                  <a:lnTo>
                    <a:pt x="0"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flipH="1">
              <a:off x="3843600" y="3831850"/>
              <a:ext cx="2675" cy="2675"/>
            </a:xfrm>
            <a:custGeom>
              <a:avLst/>
              <a:gdLst/>
              <a:ahLst/>
              <a:cxnLst/>
              <a:rect l="l" t="t" r="r" b="b"/>
              <a:pathLst>
                <a:path w="107" h="107" extrusionOk="0">
                  <a:moveTo>
                    <a:pt x="0" y="0"/>
                  </a:moveTo>
                  <a:lnTo>
                    <a:pt x="107" y="107"/>
                  </a:lnTo>
                  <a:lnTo>
                    <a:pt x="107"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flipH="1">
              <a:off x="3843600" y="3831850"/>
              <a:ext cx="2675" cy="2675"/>
            </a:xfrm>
            <a:custGeom>
              <a:avLst/>
              <a:gdLst/>
              <a:ahLst/>
              <a:cxnLst/>
              <a:rect l="l" t="t" r="r" b="b"/>
              <a:pathLst>
                <a:path w="107" h="107" fill="none" extrusionOk="0">
                  <a:moveTo>
                    <a:pt x="107" y="0"/>
                  </a:moveTo>
                  <a:lnTo>
                    <a:pt x="107" y="0"/>
                  </a:lnTo>
                  <a:lnTo>
                    <a:pt x="0" y="0"/>
                  </a:lnTo>
                  <a:lnTo>
                    <a:pt x="107" y="107"/>
                  </a:lnTo>
                  <a:lnTo>
                    <a:pt x="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flipH="1">
              <a:off x="3859575" y="3592125"/>
              <a:ext cx="25" cy="5350"/>
            </a:xfrm>
            <a:custGeom>
              <a:avLst/>
              <a:gdLst/>
              <a:ahLst/>
              <a:cxnLst/>
              <a:rect l="l" t="t" r="r" b="b"/>
              <a:pathLst>
                <a:path w="1" h="214" fill="none" extrusionOk="0">
                  <a:moveTo>
                    <a:pt x="0" y="0"/>
                  </a:moveTo>
                  <a:lnTo>
                    <a:pt x="0" y="0"/>
                  </a:lnTo>
                  <a:lnTo>
                    <a:pt x="0" y="0"/>
                  </a:lnTo>
                  <a:lnTo>
                    <a:pt x="0" y="2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flipH="1">
              <a:off x="3382800" y="3544175"/>
              <a:ext cx="476800" cy="295675"/>
            </a:xfrm>
            <a:custGeom>
              <a:avLst/>
              <a:gdLst/>
              <a:ahLst/>
              <a:cxnLst/>
              <a:rect l="l" t="t" r="r" b="b"/>
              <a:pathLst>
                <a:path w="19072" h="11827" extrusionOk="0">
                  <a:moveTo>
                    <a:pt x="13638" y="0"/>
                  </a:moveTo>
                  <a:lnTo>
                    <a:pt x="11507" y="107"/>
                  </a:lnTo>
                  <a:lnTo>
                    <a:pt x="9270" y="320"/>
                  </a:lnTo>
                  <a:lnTo>
                    <a:pt x="7139" y="640"/>
                  </a:lnTo>
                  <a:lnTo>
                    <a:pt x="5008" y="959"/>
                  </a:lnTo>
                  <a:lnTo>
                    <a:pt x="1705" y="1598"/>
                  </a:lnTo>
                  <a:lnTo>
                    <a:pt x="0" y="1918"/>
                  </a:lnTo>
                  <a:lnTo>
                    <a:pt x="0" y="2131"/>
                  </a:lnTo>
                  <a:lnTo>
                    <a:pt x="107" y="2238"/>
                  </a:lnTo>
                  <a:lnTo>
                    <a:pt x="1492" y="1918"/>
                  </a:lnTo>
                  <a:lnTo>
                    <a:pt x="4901" y="1279"/>
                  </a:lnTo>
                  <a:lnTo>
                    <a:pt x="7032" y="959"/>
                  </a:lnTo>
                  <a:lnTo>
                    <a:pt x="9270" y="640"/>
                  </a:lnTo>
                  <a:lnTo>
                    <a:pt x="11507" y="426"/>
                  </a:lnTo>
                  <a:lnTo>
                    <a:pt x="13638" y="320"/>
                  </a:lnTo>
                  <a:lnTo>
                    <a:pt x="15236" y="426"/>
                  </a:lnTo>
                  <a:lnTo>
                    <a:pt x="16621" y="640"/>
                  </a:lnTo>
                  <a:lnTo>
                    <a:pt x="17261" y="746"/>
                  </a:lnTo>
                  <a:lnTo>
                    <a:pt x="17793" y="959"/>
                  </a:lnTo>
                  <a:lnTo>
                    <a:pt x="18219" y="1279"/>
                  </a:lnTo>
                  <a:lnTo>
                    <a:pt x="18539" y="1598"/>
                  </a:lnTo>
                  <a:lnTo>
                    <a:pt x="18646" y="1918"/>
                  </a:lnTo>
                  <a:lnTo>
                    <a:pt x="18646" y="2344"/>
                  </a:lnTo>
                  <a:lnTo>
                    <a:pt x="18539" y="2664"/>
                  </a:lnTo>
                  <a:lnTo>
                    <a:pt x="18326" y="2984"/>
                  </a:lnTo>
                  <a:lnTo>
                    <a:pt x="17687" y="3623"/>
                  </a:lnTo>
                  <a:lnTo>
                    <a:pt x="16728" y="4369"/>
                  </a:lnTo>
                  <a:lnTo>
                    <a:pt x="15556" y="5114"/>
                  </a:lnTo>
                  <a:lnTo>
                    <a:pt x="14277" y="5860"/>
                  </a:lnTo>
                  <a:lnTo>
                    <a:pt x="12786" y="6499"/>
                  </a:lnTo>
                  <a:lnTo>
                    <a:pt x="9696" y="7991"/>
                  </a:lnTo>
                  <a:lnTo>
                    <a:pt x="6500" y="9270"/>
                  </a:lnTo>
                  <a:lnTo>
                    <a:pt x="3729" y="10335"/>
                  </a:lnTo>
                  <a:lnTo>
                    <a:pt x="640" y="11507"/>
                  </a:lnTo>
                  <a:lnTo>
                    <a:pt x="640" y="11614"/>
                  </a:lnTo>
                  <a:lnTo>
                    <a:pt x="640" y="11827"/>
                  </a:lnTo>
                  <a:lnTo>
                    <a:pt x="3729" y="10761"/>
                  </a:lnTo>
                  <a:lnTo>
                    <a:pt x="6500" y="9589"/>
                  </a:lnTo>
                  <a:lnTo>
                    <a:pt x="9696" y="8311"/>
                  </a:lnTo>
                  <a:lnTo>
                    <a:pt x="12892" y="6819"/>
                  </a:lnTo>
                  <a:lnTo>
                    <a:pt x="14384" y="6073"/>
                  </a:lnTo>
                  <a:lnTo>
                    <a:pt x="15769" y="5327"/>
                  </a:lnTo>
                  <a:lnTo>
                    <a:pt x="16941" y="4582"/>
                  </a:lnTo>
                  <a:lnTo>
                    <a:pt x="17900" y="3836"/>
                  </a:lnTo>
                  <a:lnTo>
                    <a:pt x="18646" y="3090"/>
                  </a:lnTo>
                  <a:lnTo>
                    <a:pt x="18859" y="2770"/>
                  </a:lnTo>
                  <a:lnTo>
                    <a:pt x="18965" y="2451"/>
                  </a:lnTo>
                  <a:lnTo>
                    <a:pt x="19072" y="2131"/>
                  </a:lnTo>
                  <a:lnTo>
                    <a:pt x="18965" y="1812"/>
                  </a:lnTo>
                  <a:lnTo>
                    <a:pt x="18965" y="1598"/>
                  </a:lnTo>
                  <a:lnTo>
                    <a:pt x="18752" y="1385"/>
                  </a:lnTo>
                  <a:lnTo>
                    <a:pt x="18433" y="959"/>
                  </a:lnTo>
                  <a:lnTo>
                    <a:pt x="17900" y="746"/>
                  </a:lnTo>
                  <a:lnTo>
                    <a:pt x="17367" y="533"/>
                  </a:lnTo>
                  <a:lnTo>
                    <a:pt x="16728" y="320"/>
                  </a:lnTo>
                  <a:lnTo>
                    <a:pt x="15343" y="107"/>
                  </a:lnTo>
                  <a:lnTo>
                    <a:pt x="13638" y="0"/>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flipH="1">
              <a:off x="3382800" y="3544175"/>
              <a:ext cx="476800" cy="295675"/>
            </a:xfrm>
            <a:custGeom>
              <a:avLst/>
              <a:gdLst/>
              <a:ahLst/>
              <a:cxnLst/>
              <a:rect l="l" t="t" r="r" b="b"/>
              <a:pathLst>
                <a:path w="19072" h="11827" fill="none" extrusionOk="0">
                  <a:moveTo>
                    <a:pt x="13638" y="0"/>
                  </a:moveTo>
                  <a:lnTo>
                    <a:pt x="13638" y="0"/>
                  </a:lnTo>
                  <a:lnTo>
                    <a:pt x="11507" y="107"/>
                  </a:lnTo>
                  <a:lnTo>
                    <a:pt x="9270" y="320"/>
                  </a:lnTo>
                  <a:lnTo>
                    <a:pt x="7139" y="640"/>
                  </a:lnTo>
                  <a:lnTo>
                    <a:pt x="5008" y="959"/>
                  </a:lnTo>
                  <a:lnTo>
                    <a:pt x="1705" y="1598"/>
                  </a:lnTo>
                  <a:lnTo>
                    <a:pt x="0" y="1918"/>
                  </a:lnTo>
                  <a:lnTo>
                    <a:pt x="0" y="2131"/>
                  </a:lnTo>
                  <a:lnTo>
                    <a:pt x="107" y="2238"/>
                  </a:lnTo>
                  <a:lnTo>
                    <a:pt x="107" y="2238"/>
                  </a:lnTo>
                  <a:lnTo>
                    <a:pt x="1492" y="1918"/>
                  </a:lnTo>
                  <a:lnTo>
                    <a:pt x="4901" y="1279"/>
                  </a:lnTo>
                  <a:lnTo>
                    <a:pt x="7032" y="959"/>
                  </a:lnTo>
                  <a:lnTo>
                    <a:pt x="9270" y="640"/>
                  </a:lnTo>
                  <a:lnTo>
                    <a:pt x="11507" y="426"/>
                  </a:lnTo>
                  <a:lnTo>
                    <a:pt x="13638" y="320"/>
                  </a:lnTo>
                  <a:lnTo>
                    <a:pt x="13638" y="320"/>
                  </a:lnTo>
                  <a:lnTo>
                    <a:pt x="15236" y="426"/>
                  </a:lnTo>
                  <a:lnTo>
                    <a:pt x="16621" y="640"/>
                  </a:lnTo>
                  <a:lnTo>
                    <a:pt x="17261" y="746"/>
                  </a:lnTo>
                  <a:lnTo>
                    <a:pt x="17793" y="959"/>
                  </a:lnTo>
                  <a:lnTo>
                    <a:pt x="18219" y="1279"/>
                  </a:lnTo>
                  <a:lnTo>
                    <a:pt x="18539" y="1598"/>
                  </a:lnTo>
                  <a:lnTo>
                    <a:pt x="18539" y="1598"/>
                  </a:lnTo>
                  <a:lnTo>
                    <a:pt x="18646" y="1918"/>
                  </a:lnTo>
                  <a:lnTo>
                    <a:pt x="18646" y="2344"/>
                  </a:lnTo>
                  <a:lnTo>
                    <a:pt x="18646" y="2344"/>
                  </a:lnTo>
                  <a:lnTo>
                    <a:pt x="18539" y="2664"/>
                  </a:lnTo>
                  <a:lnTo>
                    <a:pt x="18326" y="2984"/>
                  </a:lnTo>
                  <a:lnTo>
                    <a:pt x="17687" y="3623"/>
                  </a:lnTo>
                  <a:lnTo>
                    <a:pt x="16728" y="4369"/>
                  </a:lnTo>
                  <a:lnTo>
                    <a:pt x="15556" y="5114"/>
                  </a:lnTo>
                  <a:lnTo>
                    <a:pt x="14277" y="5860"/>
                  </a:lnTo>
                  <a:lnTo>
                    <a:pt x="12786" y="6499"/>
                  </a:lnTo>
                  <a:lnTo>
                    <a:pt x="9696" y="7991"/>
                  </a:lnTo>
                  <a:lnTo>
                    <a:pt x="6500" y="9270"/>
                  </a:lnTo>
                  <a:lnTo>
                    <a:pt x="3729" y="10335"/>
                  </a:lnTo>
                  <a:lnTo>
                    <a:pt x="640" y="11507"/>
                  </a:lnTo>
                  <a:lnTo>
                    <a:pt x="640" y="11614"/>
                  </a:lnTo>
                  <a:lnTo>
                    <a:pt x="640" y="11827"/>
                  </a:lnTo>
                  <a:lnTo>
                    <a:pt x="640" y="11827"/>
                  </a:lnTo>
                  <a:lnTo>
                    <a:pt x="3729" y="10761"/>
                  </a:lnTo>
                  <a:lnTo>
                    <a:pt x="6500" y="9589"/>
                  </a:lnTo>
                  <a:lnTo>
                    <a:pt x="9696" y="8311"/>
                  </a:lnTo>
                  <a:lnTo>
                    <a:pt x="12892" y="6819"/>
                  </a:lnTo>
                  <a:lnTo>
                    <a:pt x="14384" y="6073"/>
                  </a:lnTo>
                  <a:lnTo>
                    <a:pt x="15769" y="5327"/>
                  </a:lnTo>
                  <a:lnTo>
                    <a:pt x="16941" y="4582"/>
                  </a:lnTo>
                  <a:lnTo>
                    <a:pt x="17900" y="3836"/>
                  </a:lnTo>
                  <a:lnTo>
                    <a:pt x="18646" y="3090"/>
                  </a:lnTo>
                  <a:lnTo>
                    <a:pt x="18859" y="2770"/>
                  </a:lnTo>
                  <a:lnTo>
                    <a:pt x="18965" y="2451"/>
                  </a:lnTo>
                  <a:lnTo>
                    <a:pt x="18965" y="2451"/>
                  </a:lnTo>
                  <a:lnTo>
                    <a:pt x="19072" y="2131"/>
                  </a:lnTo>
                  <a:lnTo>
                    <a:pt x="18965" y="1812"/>
                  </a:lnTo>
                  <a:lnTo>
                    <a:pt x="18965" y="1598"/>
                  </a:lnTo>
                  <a:lnTo>
                    <a:pt x="18752" y="1385"/>
                  </a:lnTo>
                  <a:lnTo>
                    <a:pt x="18752" y="1385"/>
                  </a:lnTo>
                  <a:lnTo>
                    <a:pt x="18433" y="959"/>
                  </a:lnTo>
                  <a:lnTo>
                    <a:pt x="17900" y="746"/>
                  </a:lnTo>
                  <a:lnTo>
                    <a:pt x="17367" y="533"/>
                  </a:lnTo>
                  <a:lnTo>
                    <a:pt x="16728" y="320"/>
                  </a:lnTo>
                  <a:lnTo>
                    <a:pt x="15343" y="107"/>
                  </a:lnTo>
                  <a:lnTo>
                    <a:pt x="13638" y="0"/>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flipH="1">
              <a:off x="3697100" y="4646900"/>
              <a:ext cx="5350" cy="2675"/>
            </a:xfrm>
            <a:custGeom>
              <a:avLst/>
              <a:gdLst/>
              <a:ahLst/>
              <a:cxnLst/>
              <a:rect l="l" t="t" r="r" b="b"/>
              <a:pathLst>
                <a:path w="214" h="107" extrusionOk="0">
                  <a:moveTo>
                    <a:pt x="1" y="0"/>
                  </a:moveTo>
                  <a:lnTo>
                    <a:pt x="214" y="107"/>
                  </a:lnTo>
                  <a:lnTo>
                    <a:pt x="214"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flipH="1">
              <a:off x="3697100" y="4646900"/>
              <a:ext cx="5350" cy="2675"/>
            </a:xfrm>
            <a:custGeom>
              <a:avLst/>
              <a:gdLst/>
              <a:ahLst/>
              <a:cxnLst/>
              <a:rect l="l" t="t" r="r" b="b"/>
              <a:pathLst>
                <a:path w="214" h="107" fill="none" extrusionOk="0">
                  <a:moveTo>
                    <a:pt x="214" y="0"/>
                  </a:moveTo>
                  <a:lnTo>
                    <a:pt x="1" y="0"/>
                  </a:lnTo>
                  <a:lnTo>
                    <a:pt x="214" y="107"/>
                  </a:lnTo>
                  <a:lnTo>
                    <a:pt x="214" y="10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flipH="1">
              <a:off x="3830275" y="4063575"/>
              <a:ext cx="25" cy="5350"/>
            </a:xfrm>
            <a:custGeom>
              <a:avLst/>
              <a:gdLst/>
              <a:ahLst/>
              <a:cxnLst/>
              <a:rect l="l" t="t" r="r" b="b"/>
              <a:pathLst>
                <a:path w="1" h="214" fill="none" extrusionOk="0">
                  <a:moveTo>
                    <a:pt x="0" y="0"/>
                  </a:moveTo>
                  <a:lnTo>
                    <a:pt x="0" y="0"/>
                  </a:lnTo>
                  <a:lnTo>
                    <a:pt x="0" y="107"/>
                  </a:lnTo>
                  <a:lnTo>
                    <a:pt x="0" y="2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flipH="1">
              <a:off x="2866050" y="3648050"/>
              <a:ext cx="964250" cy="998875"/>
            </a:xfrm>
            <a:custGeom>
              <a:avLst/>
              <a:gdLst/>
              <a:ahLst/>
              <a:cxnLst/>
              <a:rect l="l" t="t" r="r" b="b"/>
              <a:pathLst>
                <a:path w="38570" h="39955" extrusionOk="0">
                  <a:moveTo>
                    <a:pt x="37823" y="1"/>
                  </a:moveTo>
                  <a:lnTo>
                    <a:pt x="37291" y="107"/>
                  </a:lnTo>
                  <a:lnTo>
                    <a:pt x="36651" y="214"/>
                  </a:lnTo>
                  <a:lnTo>
                    <a:pt x="34840" y="746"/>
                  </a:lnTo>
                  <a:lnTo>
                    <a:pt x="32709" y="1492"/>
                  </a:lnTo>
                  <a:lnTo>
                    <a:pt x="30152" y="2451"/>
                  </a:lnTo>
                  <a:lnTo>
                    <a:pt x="24292" y="5008"/>
                  </a:lnTo>
                  <a:lnTo>
                    <a:pt x="17900" y="7991"/>
                  </a:lnTo>
                  <a:lnTo>
                    <a:pt x="11614" y="10974"/>
                  </a:lnTo>
                  <a:lnTo>
                    <a:pt x="6073" y="13638"/>
                  </a:lnTo>
                  <a:lnTo>
                    <a:pt x="0" y="16621"/>
                  </a:lnTo>
                  <a:lnTo>
                    <a:pt x="0" y="16834"/>
                  </a:lnTo>
                  <a:lnTo>
                    <a:pt x="107" y="16941"/>
                  </a:lnTo>
                  <a:lnTo>
                    <a:pt x="10335" y="11933"/>
                  </a:lnTo>
                  <a:lnTo>
                    <a:pt x="16089" y="9163"/>
                  </a:lnTo>
                  <a:lnTo>
                    <a:pt x="21842" y="6393"/>
                  </a:lnTo>
                  <a:lnTo>
                    <a:pt x="27276" y="4049"/>
                  </a:lnTo>
                  <a:lnTo>
                    <a:pt x="31857" y="2131"/>
                  </a:lnTo>
                  <a:lnTo>
                    <a:pt x="33881" y="1386"/>
                  </a:lnTo>
                  <a:lnTo>
                    <a:pt x="35479" y="853"/>
                  </a:lnTo>
                  <a:lnTo>
                    <a:pt x="36865" y="427"/>
                  </a:lnTo>
                  <a:lnTo>
                    <a:pt x="37823" y="320"/>
                  </a:lnTo>
                  <a:lnTo>
                    <a:pt x="38143" y="427"/>
                  </a:lnTo>
                  <a:lnTo>
                    <a:pt x="38250" y="533"/>
                  </a:lnTo>
                  <a:lnTo>
                    <a:pt x="38250" y="853"/>
                  </a:lnTo>
                  <a:lnTo>
                    <a:pt x="38143" y="1279"/>
                  </a:lnTo>
                  <a:lnTo>
                    <a:pt x="37397" y="2451"/>
                  </a:lnTo>
                  <a:lnTo>
                    <a:pt x="36119" y="4049"/>
                  </a:lnTo>
                  <a:lnTo>
                    <a:pt x="34627" y="5967"/>
                  </a:lnTo>
                  <a:lnTo>
                    <a:pt x="30472" y="10442"/>
                  </a:lnTo>
                  <a:lnTo>
                    <a:pt x="25677" y="15662"/>
                  </a:lnTo>
                  <a:lnTo>
                    <a:pt x="19818" y="21948"/>
                  </a:lnTo>
                  <a:lnTo>
                    <a:pt x="13958" y="28341"/>
                  </a:lnTo>
                  <a:lnTo>
                    <a:pt x="11294" y="31537"/>
                  </a:lnTo>
                  <a:lnTo>
                    <a:pt x="8844" y="34521"/>
                  </a:lnTo>
                  <a:lnTo>
                    <a:pt x="6713" y="37291"/>
                  </a:lnTo>
                  <a:lnTo>
                    <a:pt x="5008" y="39848"/>
                  </a:lnTo>
                  <a:lnTo>
                    <a:pt x="5115" y="39954"/>
                  </a:lnTo>
                  <a:lnTo>
                    <a:pt x="5328" y="39954"/>
                  </a:lnTo>
                  <a:lnTo>
                    <a:pt x="7032" y="37397"/>
                  </a:lnTo>
                  <a:lnTo>
                    <a:pt x="9163" y="34627"/>
                  </a:lnTo>
                  <a:lnTo>
                    <a:pt x="11614" y="31644"/>
                  </a:lnTo>
                  <a:lnTo>
                    <a:pt x="14277" y="28554"/>
                  </a:lnTo>
                  <a:lnTo>
                    <a:pt x="20031" y="22162"/>
                  </a:lnTo>
                  <a:lnTo>
                    <a:pt x="25997" y="15875"/>
                  </a:lnTo>
                  <a:lnTo>
                    <a:pt x="31324" y="10016"/>
                  </a:lnTo>
                  <a:lnTo>
                    <a:pt x="35373" y="5541"/>
                  </a:lnTo>
                  <a:lnTo>
                    <a:pt x="36865" y="3730"/>
                  </a:lnTo>
                  <a:lnTo>
                    <a:pt x="37823" y="2344"/>
                  </a:lnTo>
                  <a:lnTo>
                    <a:pt x="38463" y="1279"/>
                  </a:lnTo>
                  <a:lnTo>
                    <a:pt x="38569" y="853"/>
                  </a:lnTo>
                  <a:lnTo>
                    <a:pt x="38569" y="533"/>
                  </a:lnTo>
                  <a:lnTo>
                    <a:pt x="38463" y="320"/>
                  </a:lnTo>
                  <a:lnTo>
                    <a:pt x="38356" y="107"/>
                  </a:lnTo>
                  <a:lnTo>
                    <a:pt x="37823"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flipH="1">
              <a:off x="2866050" y="3648050"/>
              <a:ext cx="964250" cy="998875"/>
            </a:xfrm>
            <a:custGeom>
              <a:avLst/>
              <a:gdLst/>
              <a:ahLst/>
              <a:cxnLst/>
              <a:rect l="l" t="t" r="r" b="b"/>
              <a:pathLst>
                <a:path w="38570" h="39955" fill="none" extrusionOk="0">
                  <a:moveTo>
                    <a:pt x="37823" y="1"/>
                  </a:moveTo>
                  <a:lnTo>
                    <a:pt x="37823" y="1"/>
                  </a:lnTo>
                  <a:lnTo>
                    <a:pt x="37291" y="107"/>
                  </a:lnTo>
                  <a:lnTo>
                    <a:pt x="36651" y="214"/>
                  </a:lnTo>
                  <a:lnTo>
                    <a:pt x="34840" y="746"/>
                  </a:lnTo>
                  <a:lnTo>
                    <a:pt x="32709" y="1492"/>
                  </a:lnTo>
                  <a:lnTo>
                    <a:pt x="30152" y="2451"/>
                  </a:lnTo>
                  <a:lnTo>
                    <a:pt x="24292" y="5008"/>
                  </a:lnTo>
                  <a:lnTo>
                    <a:pt x="17900" y="7991"/>
                  </a:lnTo>
                  <a:lnTo>
                    <a:pt x="11614" y="10974"/>
                  </a:lnTo>
                  <a:lnTo>
                    <a:pt x="6073" y="13638"/>
                  </a:lnTo>
                  <a:lnTo>
                    <a:pt x="0" y="16621"/>
                  </a:lnTo>
                  <a:lnTo>
                    <a:pt x="0" y="16834"/>
                  </a:lnTo>
                  <a:lnTo>
                    <a:pt x="107" y="16941"/>
                  </a:lnTo>
                  <a:lnTo>
                    <a:pt x="107" y="16941"/>
                  </a:lnTo>
                  <a:lnTo>
                    <a:pt x="10335" y="11933"/>
                  </a:lnTo>
                  <a:lnTo>
                    <a:pt x="16089" y="9163"/>
                  </a:lnTo>
                  <a:lnTo>
                    <a:pt x="21842" y="6393"/>
                  </a:lnTo>
                  <a:lnTo>
                    <a:pt x="27276" y="4049"/>
                  </a:lnTo>
                  <a:lnTo>
                    <a:pt x="31857" y="2131"/>
                  </a:lnTo>
                  <a:lnTo>
                    <a:pt x="33881" y="1386"/>
                  </a:lnTo>
                  <a:lnTo>
                    <a:pt x="35479" y="853"/>
                  </a:lnTo>
                  <a:lnTo>
                    <a:pt x="36865" y="427"/>
                  </a:lnTo>
                  <a:lnTo>
                    <a:pt x="37823" y="320"/>
                  </a:lnTo>
                  <a:lnTo>
                    <a:pt x="37823" y="320"/>
                  </a:lnTo>
                  <a:lnTo>
                    <a:pt x="38143" y="427"/>
                  </a:lnTo>
                  <a:lnTo>
                    <a:pt x="38143" y="427"/>
                  </a:lnTo>
                  <a:lnTo>
                    <a:pt x="38250" y="533"/>
                  </a:lnTo>
                  <a:lnTo>
                    <a:pt x="38250" y="533"/>
                  </a:lnTo>
                  <a:lnTo>
                    <a:pt x="38250" y="853"/>
                  </a:lnTo>
                  <a:lnTo>
                    <a:pt x="38143" y="1279"/>
                  </a:lnTo>
                  <a:lnTo>
                    <a:pt x="37397" y="2451"/>
                  </a:lnTo>
                  <a:lnTo>
                    <a:pt x="36119" y="4049"/>
                  </a:lnTo>
                  <a:lnTo>
                    <a:pt x="34627" y="5967"/>
                  </a:lnTo>
                  <a:lnTo>
                    <a:pt x="30472" y="10442"/>
                  </a:lnTo>
                  <a:lnTo>
                    <a:pt x="25677" y="15662"/>
                  </a:lnTo>
                  <a:lnTo>
                    <a:pt x="25677" y="15662"/>
                  </a:lnTo>
                  <a:lnTo>
                    <a:pt x="19818" y="21948"/>
                  </a:lnTo>
                  <a:lnTo>
                    <a:pt x="13958" y="28341"/>
                  </a:lnTo>
                  <a:lnTo>
                    <a:pt x="11294" y="31537"/>
                  </a:lnTo>
                  <a:lnTo>
                    <a:pt x="8844" y="34521"/>
                  </a:lnTo>
                  <a:lnTo>
                    <a:pt x="6713" y="37291"/>
                  </a:lnTo>
                  <a:lnTo>
                    <a:pt x="5008" y="39848"/>
                  </a:lnTo>
                  <a:lnTo>
                    <a:pt x="5115" y="39954"/>
                  </a:lnTo>
                  <a:lnTo>
                    <a:pt x="5328" y="39954"/>
                  </a:lnTo>
                  <a:lnTo>
                    <a:pt x="5328" y="39954"/>
                  </a:lnTo>
                  <a:lnTo>
                    <a:pt x="7032" y="37397"/>
                  </a:lnTo>
                  <a:lnTo>
                    <a:pt x="9163" y="34627"/>
                  </a:lnTo>
                  <a:lnTo>
                    <a:pt x="11614" y="31644"/>
                  </a:lnTo>
                  <a:lnTo>
                    <a:pt x="14277" y="28554"/>
                  </a:lnTo>
                  <a:lnTo>
                    <a:pt x="20031" y="22162"/>
                  </a:lnTo>
                  <a:lnTo>
                    <a:pt x="25997" y="15875"/>
                  </a:lnTo>
                  <a:lnTo>
                    <a:pt x="25997" y="15875"/>
                  </a:lnTo>
                  <a:lnTo>
                    <a:pt x="31324" y="10016"/>
                  </a:lnTo>
                  <a:lnTo>
                    <a:pt x="35373" y="5541"/>
                  </a:lnTo>
                  <a:lnTo>
                    <a:pt x="36865" y="3730"/>
                  </a:lnTo>
                  <a:lnTo>
                    <a:pt x="37823" y="2344"/>
                  </a:lnTo>
                  <a:lnTo>
                    <a:pt x="38463" y="1279"/>
                  </a:lnTo>
                  <a:lnTo>
                    <a:pt x="38569" y="853"/>
                  </a:lnTo>
                  <a:lnTo>
                    <a:pt x="38569" y="533"/>
                  </a:lnTo>
                  <a:lnTo>
                    <a:pt x="38569" y="533"/>
                  </a:lnTo>
                  <a:lnTo>
                    <a:pt x="38463" y="320"/>
                  </a:lnTo>
                  <a:lnTo>
                    <a:pt x="38356" y="107"/>
                  </a:lnTo>
                  <a:lnTo>
                    <a:pt x="38356" y="107"/>
                  </a:lnTo>
                  <a:lnTo>
                    <a:pt x="37823"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flipH="1">
              <a:off x="1225275" y="3157950"/>
              <a:ext cx="711225" cy="111900"/>
            </a:xfrm>
            <a:custGeom>
              <a:avLst/>
              <a:gdLst/>
              <a:ahLst/>
              <a:cxnLst/>
              <a:rect l="l" t="t" r="r" b="b"/>
              <a:pathLst>
                <a:path w="28449" h="4476" extrusionOk="0">
                  <a:moveTo>
                    <a:pt x="1" y="1"/>
                  </a:moveTo>
                  <a:lnTo>
                    <a:pt x="1" y="4475"/>
                  </a:lnTo>
                  <a:lnTo>
                    <a:pt x="28448" y="4475"/>
                  </a:lnTo>
                  <a:lnTo>
                    <a:pt x="28448" y="214"/>
                  </a:lnTo>
                  <a:lnTo>
                    <a:pt x="1" y="1"/>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flipH="1">
              <a:off x="1318500"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flipH="1">
              <a:off x="1979075"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9"/>
          <p:cNvGrpSpPr/>
          <p:nvPr/>
        </p:nvGrpSpPr>
        <p:grpSpPr>
          <a:xfrm>
            <a:off x="322300" y="2339906"/>
            <a:ext cx="783125" cy="1182650"/>
            <a:chOff x="11447475" y="-511450"/>
            <a:chExt cx="783125" cy="1182650"/>
          </a:xfrm>
        </p:grpSpPr>
        <p:sp>
          <p:nvSpPr>
            <p:cNvPr id="1160" name="Google Shape;1160;p9"/>
            <p:cNvSpPr/>
            <p:nvPr/>
          </p:nvSpPr>
          <p:spPr>
            <a:xfrm>
              <a:off x="11447475" y="561975"/>
              <a:ext cx="495450" cy="109225"/>
            </a:xfrm>
            <a:custGeom>
              <a:avLst/>
              <a:gdLst/>
              <a:ahLst/>
              <a:cxnLst/>
              <a:rect l="l" t="t" r="r" b="b"/>
              <a:pathLst>
                <a:path w="19818" h="4369" extrusionOk="0">
                  <a:moveTo>
                    <a:pt x="10549" y="0"/>
                  </a:moveTo>
                  <a:lnTo>
                    <a:pt x="8950" y="107"/>
                  </a:lnTo>
                  <a:lnTo>
                    <a:pt x="7459" y="320"/>
                  </a:lnTo>
                  <a:lnTo>
                    <a:pt x="5967" y="746"/>
                  </a:lnTo>
                  <a:lnTo>
                    <a:pt x="4689" y="1279"/>
                  </a:lnTo>
                  <a:lnTo>
                    <a:pt x="3517" y="1811"/>
                  </a:lnTo>
                  <a:lnTo>
                    <a:pt x="2558" y="2451"/>
                  </a:lnTo>
                  <a:lnTo>
                    <a:pt x="1705" y="2983"/>
                  </a:lnTo>
                  <a:lnTo>
                    <a:pt x="427" y="3942"/>
                  </a:lnTo>
                  <a:lnTo>
                    <a:pt x="1" y="4368"/>
                  </a:lnTo>
                  <a:lnTo>
                    <a:pt x="19818" y="3942"/>
                  </a:lnTo>
                  <a:lnTo>
                    <a:pt x="18859" y="3090"/>
                  </a:lnTo>
                  <a:lnTo>
                    <a:pt x="17900" y="2451"/>
                  </a:lnTo>
                  <a:lnTo>
                    <a:pt x="16941" y="1811"/>
                  </a:lnTo>
                  <a:lnTo>
                    <a:pt x="15982" y="1385"/>
                  </a:lnTo>
                  <a:lnTo>
                    <a:pt x="15023" y="959"/>
                  </a:lnTo>
                  <a:lnTo>
                    <a:pt x="14065" y="639"/>
                  </a:lnTo>
                  <a:lnTo>
                    <a:pt x="13212" y="320"/>
                  </a:lnTo>
                  <a:lnTo>
                    <a:pt x="12253" y="107"/>
                  </a:lnTo>
                  <a:lnTo>
                    <a:pt x="10549" y="0"/>
                  </a:lnTo>
                  <a:close/>
                </a:path>
              </a:pathLst>
            </a:custGeom>
            <a:solidFill>
              <a:srgbClr val="CC4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11447475" y="-223800"/>
              <a:ext cx="239750" cy="788450"/>
            </a:xfrm>
            <a:custGeom>
              <a:avLst/>
              <a:gdLst/>
              <a:ahLst/>
              <a:cxnLst/>
              <a:rect l="l" t="t" r="r" b="b"/>
              <a:pathLst>
                <a:path w="9590" h="31538" extrusionOk="0">
                  <a:moveTo>
                    <a:pt x="2025" y="1"/>
                  </a:moveTo>
                  <a:lnTo>
                    <a:pt x="1" y="1705"/>
                  </a:lnTo>
                  <a:lnTo>
                    <a:pt x="8631" y="31538"/>
                  </a:lnTo>
                  <a:lnTo>
                    <a:pt x="9590" y="31431"/>
                  </a:lnTo>
                  <a:lnTo>
                    <a:pt x="2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11498100" y="-223800"/>
              <a:ext cx="207775" cy="785800"/>
            </a:xfrm>
            <a:custGeom>
              <a:avLst/>
              <a:gdLst/>
              <a:ahLst/>
              <a:cxnLst/>
              <a:rect l="l" t="t" r="r" b="b"/>
              <a:pathLst>
                <a:path w="8311" h="31432" extrusionOk="0">
                  <a:moveTo>
                    <a:pt x="0" y="1"/>
                  </a:moveTo>
                  <a:lnTo>
                    <a:pt x="7565" y="31431"/>
                  </a:lnTo>
                  <a:lnTo>
                    <a:pt x="8311" y="31325"/>
                  </a:lnTo>
                  <a:lnTo>
                    <a:pt x="1385" y="533"/>
                  </a:lnTo>
                  <a:lnTo>
                    <a:pt x="0" y="1"/>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11519400" y="-452850"/>
              <a:ext cx="253075" cy="285025"/>
            </a:xfrm>
            <a:custGeom>
              <a:avLst/>
              <a:gdLst/>
              <a:ahLst/>
              <a:cxnLst/>
              <a:rect l="l" t="t" r="r" b="b"/>
              <a:pathLst>
                <a:path w="10123" h="11401" extrusionOk="0">
                  <a:moveTo>
                    <a:pt x="8630" y="0"/>
                  </a:moveTo>
                  <a:lnTo>
                    <a:pt x="0" y="9482"/>
                  </a:lnTo>
                  <a:lnTo>
                    <a:pt x="533" y="11400"/>
                  </a:lnTo>
                  <a:lnTo>
                    <a:pt x="10122" y="1385"/>
                  </a:lnTo>
                  <a:lnTo>
                    <a:pt x="8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9"/>
            <p:cNvSpPr/>
            <p:nvPr/>
          </p:nvSpPr>
          <p:spPr>
            <a:xfrm>
              <a:off x="11532725" y="-418225"/>
              <a:ext cx="263700" cy="250400"/>
            </a:xfrm>
            <a:custGeom>
              <a:avLst/>
              <a:gdLst/>
              <a:ahLst/>
              <a:cxnLst/>
              <a:rect l="l" t="t" r="r" b="b"/>
              <a:pathLst>
                <a:path w="10548" h="10016" extrusionOk="0">
                  <a:moveTo>
                    <a:pt x="9269" y="0"/>
                  </a:moveTo>
                  <a:lnTo>
                    <a:pt x="0" y="10015"/>
                  </a:lnTo>
                  <a:lnTo>
                    <a:pt x="426" y="10015"/>
                  </a:lnTo>
                  <a:lnTo>
                    <a:pt x="10548"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p:nvPr/>
          </p:nvSpPr>
          <p:spPr>
            <a:xfrm>
              <a:off x="11735150" y="-508800"/>
              <a:ext cx="495450" cy="471475"/>
            </a:xfrm>
            <a:custGeom>
              <a:avLst/>
              <a:gdLst/>
              <a:ahLst/>
              <a:cxnLst/>
              <a:rect l="l" t="t" r="r" b="b"/>
              <a:pathLst>
                <a:path w="19818" h="18859" extrusionOk="0">
                  <a:moveTo>
                    <a:pt x="6180" y="1"/>
                  </a:moveTo>
                  <a:lnTo>
                    <a:pt x="5541" y="107"/>
                  </a:lnTo>
                  <a:lnTo>
                    <a:pt x="4795" y="214"/>
                  </a:lnTo>
                  <a:lnTo>
                    <a:pt x="4049" y="427"/>
                  </a:lnTo>
                  <a:lnTo>
                    <a:pt x="3410" y="746"/>
                  </a:lnTo>
                  <a:lnTo>
                    <a:pt x="2771" y="1173"/>
                  </a:lnTo>
                  <a:lnTo>
                    <a:pt x="2131" y="1599"/>
                  </a:lnTo>
                  <a:lnTo>
                    <a:pt x="1599" y="2238"/>
                  </a:lnTo>
                  <a:lnTo>
                    <a:pt x="1066" y="2877"/>
                  </a:lnTo>
                  <a:lnTo>
                    <a:pt x="640" y="3623"/>
                  </a:lnTo>
                  <a:lnTo>
                    <a:pt x="427" y="4262"/>
                  </a:lnTo>
                  <a:lnTo>
                    <a:pt x="214" y="4902"/>
                  </a:lnTo>
                  <a:lnTo>
                    <a:pt x="107" y="5647"/>
                  </a:lnTo>
                  <a:lnTo>
                    <a:pt x="0" y="6393"/>
                  </a:lnTo>
                  <a:lnTo>
                    <a:pt x="107" y="7032"/>
                  </a:lnTo>
                  <a:lnTo>
                    <a:pt x="214" y="7778"/>
                  </a:lnTo>
                  <a:lnTo>
                    <a:pt x="640" y="9163"/>
                  </a:lnTo>
                  <a:lnTo>
                    <a:pt x="1279" y="10548"/>
                  </a:lnTo>
                  <a:lnTo>
                    <a:pt x="2131" y="11933"/>
                  </a:lnTo>
                  <a:lnTo>
                    <a:pt x="3090" y="13105"/>
                  </a:lnTo>
                  <a:lnTo>
                    <a:pt x="4049" y="14384"/>
                  </a:lnTo>
                  <a:lnTo>
                    <a:pt x="5115" y="15449"/>
                  </a:lnTo>
                  <a:lnTo>
                    <a:pt x="7032" y="17261"/>
                  </a:lnTo>
                  <a:lnTo>
                    <a:pt x="8524" y="18433"/>
                  </a:lnTo>
                  <a:lnTo>
                    <a:pt x="9057" y="18859"/>
                  </a:lnTo>
                  <a:lnTo>
                    <a:pt x="11294" y="15769"/>
                  </a:lnTo>
                  <a:lnTo>
                    <a:pt x="13425" y="13212"/>
                  </a:lnTo>
                  <a:lnTo>
                    <a:pt x="15236" y="11188"/>
                  </a:lnTo>
                  <a:lnTo>
                    <a:pt x="16728" y="9483"/>
                  </a:lnTo>
                  <a:lnTo>
                    <a:pt x="18006" y="8311"/>
                  </a:lnTo>
                  <a:lnTo>
                    <a:pt x="18965" y="7565"/>
                  </a:lnTo>
                  <a:lnTo>
                    <a:pt x="19818" y="6926"/>
                  </a:lnTo>
                  <a:lnTo>
                    <a:pt x="19178" y="6500"/>
                  </a:lnTo>
                  <a:lnTo>
                    <a:pt x="17793" y="5221"/>
                  </a:lnTo>
                  <a:lnTo>
                    <a:pt x="15556" y="3623"/>
                  </a:lnTo>
                  <a:lnTo>
                    <a:pt x="14277" y="2771"/>
                  </a:lnTo>
                  <a:lnTo>
                    <a:pt x="12892" y="1918"/>
                  </a:lnTo>
                  <a:lnTo>
                    <a:pt x="11507" y="1279"/>
                  </a:lnTo>
                  <a:lnTo>
                    <a:pt x="10016" y="640"/>
                  </a:lnTo>
                  <a:lnTo>
                    <a:pt x="8417" y="214"/>
                  </a:lnTo>
                  <a:lnTo>
                    <a:pt x="6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9"/>
            <p:cNvSpPr/>
            <p:nvPr/>
          </p:nvSpPr>
          <p:spPr>
            <a:xfrm>
              <a:off x="11961550" y="-325007"/>
              <a:ext cx="253071" cy="285036"/>
            </a:xfrm>
            <a:custGeom>
              <a:avLst/>
              <a:gdLst/>
              <a:ahLst/>
              <a:cxnLst/>
              <a:rect l="l" t="t" r="r" b="b"/>
              <a:pathLst>
                <a:path w="8844" h="10122" extrusionOk="0">
                  <a:moveTo>
                    <a:pt x="8843" y="0"/>
                  </a:moveTo>
                  <a:lnTo>
                    <a:pt x="7991" y="746"/>
                  </a:lnTo>
                  <a:lnTo>
                    <a:pt x="7032" y="1492"/>
                  </a:lnTo>
                  <a:lnTo>
                    <a:pt x="5434" y="3090"/>
                  </a:lnTo>
                  <a:lnTo>
                    <a:pt x="3836" y="4688"/>
                  </a:lnTo>
                  <a:lnTo>
                    <a:pt x="2557" y="6393"/>
                  </a:lnTo>
                  <a:lnTo>
                    <a:pt x="1492" y="7778"/>
                  </a:lnTo>
                  <a:lnTo>
                    <a:pt x="639" y="9056"/>
                  </a:lnTo>
                  <a:lnTo>
                    <a:pt x="0" y="10122"/>
                  </a:lnTo>
                  <a:lnTo>
                    <a:pt x="1705" y="8630"/>
                  </a:lnTo>
                  <a:lnTo>
                    <a:pt x="3303" y="7032"/>
                  </a:lnTo>
                  <a:lnTo>
                    <a:pt x="4901" y="5327"/>
                  </a:lnTo>
                  <a:lnTo>
                    <a:pt x="6180" y="3729"/>
                  </a:lnTo>
                  <a:lnTo>
                    <a:pt x="8098" y="1066"/>
                  </a:lnTo>
                  <a:lnTo>
                    <a:pt x="88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9"/>
            <p:cNvSpPr/>
            <p:nvPr/>
          </p:nvSpPr>
          <p:spPr>
            <a:xfrm>
              <a:off x="11716500" y="-511450"/>
              <a:ext cx="127875" cy="117200"/>
            </a:xfrm>
            <a:custGeom>
              <a:avLst/>
              <a:gdLst/>
              <a:ahLst/>
              <a:cxnLst/>
              <a:rect l="l" t="t" r="r" b="b"/>
              <a:pathLst>
                <a:path w="5115" h="4688" extrusionOk="0">
                  <a:moveTo>
                    <a:pt x="2451" y="0"/>
                  </a:moveTo>
                  <a:lnTo>
                    <a:pt x="1599" y="107"/>
                  </a:lnTo>
                  <a:lnTo>
                    <a:pt x="960" y="320"/>
                  </a:lnTo>
                  <a:lnTo>
                    <a:pt x="640" y="533"/>
                  </a:lnTo>
                  <a:lnTo>
                    <a:pt x="320" y="852"/>
                  </a:lnTo>
                  <a:lnTo>
                    <a:pt x="214" y="1172"/>
                  </a:lnTo>
                  <a:lnTo>
                    <a:pt x="1" y="1492"/>
                  </a:lnTo>
                  <a:lnTo>
                    <a:pt x="1" y="2131"/>
                  </a:lnTo>
                  <a:lnTo>
                    <a:pt x="1" y="2770"/>
                  </a:lnTo>
                  <a:lnTo>
                    <a:pt x="214" y="3303"/>
                  </a:lnTo>
                  <a:lnTo>
                    <a:pt x="746" y="4262"/>
                  </a:lnTo>
                  <a:lnTo>
                    <a:pt x="1066" y="4688"/>
                  </a:lnTo>
                  <a:lnTo>
                    <a:pt x="3517" y="2024"/>
                  </a:lnTo>
                  <a:lnTo>
                    <a:pt x="5115" y="426"/>
                  </a:lnTo>
                  <a:lnTo>
                    <a:pt x="4582" y="213"/>
                  </a:lnTo>
                  <a:lnTo>
                    <a:pt x="3197" y="0"/>
                  </a:lnTo>
                  <a:close/>
                </a:path>
              </a:pathLst>
            </a:custGeom>
            <a:solidFill>
              <a:srgbClr val="8E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9"/>
            <p:cNvSpPr/>
            <p:nvPr/>
          </p:nvSpPr>
          <p:spPr>
            <a:xfrm>
              <a:off x="11913600" y="-495475"/>
              <a:ext cx="133225" cy="53300"/>
            </a:xfrm>
            <a:custGeom>
              <a:avLst/>
              <a:gdLst/>
              <a:ahLst/>
              <a:cxnLst/>
              <a:rect l="l" t="t" r="r" b="b"/>
              <a:pathLst>
                <a:path w="5329" h="2132" extrusionOk="0">
                  <a:moveTo>
                    <a:pt x="1" y="0"/>
                  </a:moveTo>
                  <a:lnTo>
                    <a:pt x="427" y="427"/>
                  </a:lnTo>
                  <a:lnTo>
                    <a:pt x="1066" y="746"/>
                  </a:lnTo>
                  <a:lnTo>
                    <a:pt x="1706" y="1279"/>
                  </a:lnTo>
                  <a:lnTo>
                    <a:pt x="2558" y="1705"/>
                  </a:lnTo>
                  <a:lnTo>
                    <a:pt x="3410" y="2025"/>
                  </a:lnTo>
                  <a:lnTo>
                    <a:pt x="4369" y="2131"/>
                  </a:lnTo>
                  <a:lnTo>
                    <a:pt x="4902" y="2131"/>
                  </a:lnTo>
                  <a:lnTo>
                    <a:pt x="5328" y="2025"/>
                  </a:lnTo>
                  <a:lnTo>
                    <a:pt x="4902" y="1705"/>
                  </a:lnTo>
                  <a:lnTo>
                    <a:pt x="3730" y="1066"/>
                  </a:lnTo>
                  <a:lnTo>
                    <a:pt x="2984" y="640"/>
                  </a:lnTo>
                  <a:lnTo>
                    <a:pt x="2025" y="320"/>
                  </a:lnTo>
                  <a:lnTo>
                    <a:pt x="1066" y="107"/>
                  </a:lnTo>
                  <a:lnTo>
                    <a:pt x="1"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9"/>
            <p:cNvSpPr/>
            <p:nvPr/>
          </p:nvSpPr>
          <p:spPr>
            <a:xfrm>
              <a:off x="11871000" y="-135900"/>
              <a:ext cx="87925" cy="69275"/>
            </a:xfrm>
            <a:custGeom>
              <a:avLst/>
              <a:gdLst/>
              <a:ahLst/>
              <a:cxnLst/>
              <a:rect l="l" t="t" r="r" b="b"/>
              <a:pathLst>
                <a:path w="3517" h="2771" extrusionOk="0">
                  <a:moveTo>
                    <a:pt x="0" y="1"/>
                  </a:moveTo>
                  <a:lnTo>
                    <a:pt x="320" y="427"/>
                  </a:lnTo>
                  <a:lnTo>
                    <a:pt x="1066" y="1386"/>
                  </a:lnTo>
                  <a:lnTo>
                    <a:pt x="1598" y="1918"/>
                  </a:lnTo>
                  <a:lnTo>
                    <a:pt x="2131" y="2345"/>
                  </a:lnTo>
                  <a:lnTo>
                    <a:pt x="2877" y="2664"/>
                  </a:lnTo>
                  <a:lnTo>
                    <a:pt x="3516" y="2771"/>
                  </a:lnTo>
                  <a:lnTo>
                    <a:pt x="3303" y="2451"/>
                  </a:lnTo>
                  <a:lnTo>
                    <a:pt x="2557" y="1705"/>
                  </a:lnTo>
                  <a:lnTo>
                    <a:pt x="2025" y="1279"/>
                  </a:lnTo>
                  <a:lnTo>
                    <a:pt x="1492" y="747"/>
                  </a:lnTo>
                  <a:lnTo>
                    <a:pt x="746" y="320"/>
                  </a:lnTo>
                  <a:lnTo>
                    <a:pt x="0"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9"/>
            <p:cNvSpPr/>
            <p:nvPr/>
          </p:nvSpPr>
          <p:spPr>
            <a:xfrm>
              <a:off x="11471450" y="-178500"/>
              <a:ext cx="29325" cy="63950"/>
            </a:xfrm>
            <a:custGeom>
              <a:avLst/>
              <a:gdLst/>
              <a:ahLst/>
              <a:cxnLst/>
              <a:rect l="l" t="t" r="r" b="b"/>
              <a:pathLst>
                <a:path w="1173" h="2558" extrusionOk="0">
                  <a:moveTo>
                    <a:pt x="320" y="0"/>
                  </a:moveTo>
                  <a:lnTo>
                    <a:pt x="214" y="320"/>
                  </a:lnTo>
                  <a:lnTo>
                    <a:pt x="107" y="639"/>
                  </a:lnTo>
                  <a:lnTo>
                    <a:pt x="1" y="959"/>
                  </a:lnTo>
                  <a:lnTo>
                    <a:pt x="1" y="1385"/>
                  </a:lnTo>
                  <a:lnTo>
                    <a:pt x="107" y="1811"/>
                  </a:lnTo>
                  <a:lnTo>
                    <a:pt x="533" y="2237"/>
                  </a:lnTo>
                  <a:lnTo>
                    <a:pt x="1066" y="2557"/>
                  </a:lnTo>
                  <a:lnTo>
                    <a:pt x="1173" y="2237"/>
                  </a:lnTo>
                  <a:lnTo>
                    <a:pt x="1173" y="1492"/>
                  </a:lnTo>
                  <a:lnTo>
                    <a:pt x="1173" y="1065"/>
                  </a:lnTo>
                  <a:lnTo>
                    <a:pt x="1066" y="639"/>
                  </a:lnTo>
                  <a:lnTo>
                    <a:pt x="746" y="320"/>
                  </a:lnTo>
                  <a:lnTo>
                    <a:pt x="320" y="0"/>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1171"/>
        <p:cNvGrpSpPr/>
        <p:nvPr/>
      </p:nvGrpSpPr>
      <p:grpSpPr>
        <a:xfrm>
          <a:off x="0" y="0"/>
          <a:ext cx="0" cy="0"/>
          <a:chOff x="0" y="0"/>
          <a:chExt cx="0" cy="0"/>
        </a:xfrm>
      </p:grpSpPr>
      <p:sp>
        <p:nvSpPr>
          <p:cNvPr id="1172" name="Google Shape;1172;p10"/>
          <p:cNvSpPr txBox="1">
            <a:spLocks noGrp="1"/>
          </p:cNvSpPr>
          <p:nvPr>
            <p:ph type="title"/>
          </p:nvPr>
        </p:nvSpPr>
        <p:spPr>
          <a:xfrm>
            <a:off x="720000" y="539500"/>
            <a:ext cx="3160200" cy="1803600"/>
          </a:xfrm>
          <a:prstGeom prst="rect">
            <a:avLst/>
          </a:prstGeom>
          <a:effectLst>
            <a:outerShdw dist="38100" dir="2400000" algn="bl" rotWithShape="0">
              <a:srgbClr val="000000">
                <a:alpha val="28000"/>
              </a:srgbClr>
            </a:outerShdw>
          </a:effectLst>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theme" Target="../theme/theme1.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29.xml" /><Relationship Id="rId1" Type="http://schemas.openxmlformats.org/officeDocument/2006/relationships/slideLayout" Target="../slideLayouts/slideLayout28.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457200"/>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3"/>
              </a:buClr>
              <a:buSzPts val="2800"/>
              <a:buFont typeface="Cherry Cream Soda"/>
              <a:buNone/>
              <a:defRPr sz="2800" b="1">
                <a:solidFill>
                  <a:schemeClr val="accent3"/>
                </a:solidFill>
                <a:latin typeface="Cherry Cream Soda"/>
                <a:ea typeface="Cherry Cream Soda"/>
                <a:cs typeface="Cherry Cream Soda"/>
                <a:sym typeface="Cherry Cream Soda"/>
              </a:defRPr>
            </a:lvl1pPr>
            <a:lvl2pPr lvl="1" rtl="0">
              <a:spcBef>
                <a:spcPts val="0"/>
              </a:spcBef>
              <a:spcAft>
                <a:spcPts val="0"/>
              </a:spcAft>
              <a:buClr>
                <a:schemeClr val="lt1"/>
              </a:buClr>
              <a:buSzPts val="3500"/>
              <a:buFont typeface="Bebas Neue"/>
              <a:buNone/>
              <a:defRPr sz="3500" b="1">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b="1">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b="1">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b="1">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b="1">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b="1">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b="1">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b="1">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1pPr>
            <a:lvl2pPr marL="914400" lvl="1" indent="-317500">
              <a:lnSpc>
                <a:spcPct val="100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2pPr>
            <a:lvl3pPr marL="1371600" lvl="2" indent="-317500">
              <a:lnSpc>
                <a:spcPct val="100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3pPr>
            <a:lvl4pPr marL="1828800" lvl="3" indent="-317500">
              <a:lnSpc>
                <a:spcPct val="100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4pPr>
            <a:lvl5pPr marL="2286000" lvl="4" indent="-317500">
              <a:lnSpc>
                <a:spcPct val="100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5pPr>
            <a:lvl6pPr marL="2743200" lvl="5" indent="-317500">
              <a:lnSpc>
                <a:spcPct val="100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6pPr>
            <a:lvl7pPr marL="3200400" lvl="6" indent="-317500">
              <a:lnSpc>
                <a:spcPct val="100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7pPr>
            <a:lvl8pPr marL="3657600" lvl="7" indent="-317500">
              <a:lnSpc>
                <a:spcPct val="100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8pPr>
            <a:lvl9pPr marL="4114800" lvl="8" indent="-317500">
              <a:lnSpc>
                <a:spcPct val="100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971"/>
        <p:cNvGrpSpPr/>
        <p:nvPr/>
      </p:nvGrpSpPr>
      <p:grpSpPr>
        <a:xfrm>
          <a:off x="0" y="0"/>
          <a:ext cx="0" cy="0"/>
          <a:chOff x="0" y="0"/>
          <a:chExt cx="0" cy="0"/>
        </a:xfrm>
      </p:grpSpPr>
      <p:sp>
        <p:nvSpPr>
          <p:cNvPr id="2972" name="Google Shape;2972;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973" name="Google Shape;2973;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 /><Relationship Id="rId2" Type="http://schemas.openxmlformats.org/officeDocument/2006/relationships/video" Target="../media/media1.mp4" /><Relationship Id="rId1" Type="http://schemas.microsoft.com/office/2007/relationships/media" Target="../media/media1.mp4" /><Relationship Id="rId5" Type="http://schemas.openxmlformats.org/officeDocument/2006/relationships/image" Target="../media/image3.png" /><Relationship Id="rId4" Type="http://schemas.openxmlformats.org/officeDocument/2006/relationships/notesSlide" Target="../notesSlides/notesSlide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0"/>
        <p:cNvGrpSpPr/>
        <p:nvPr/>
      </p:nvGrpSpPr>
      <p:grpSpPr>
        <a:xfrm>
          <a:off x="0" y="0"/>
          <a:ext cx="0" cy="0"/>
          <a:chOff x="0" y="0"/>
          <a:chExt cx="0" cy="0"/>
        </a:xfrm>
      </p:grpSpPr>
      <p:grpSp>
        <p:nvGrpSpPr>
          <p:cNvPr id="2981" name="Google Shape;2981;p32"/>
          <p:cNvGrpSpPr/>
          <p:nvPr/>
        </p:nvGrpSpPr>
        <p:grpSpPr>
          <a:xfrm>
            <a:off x="3335276" y="2817714"/>
            <a:ext cx="984524" cy="2106122"/>
            <a:chOff x="-2306975" y="-1486200"/>
            <a:chExt cx="1429125" cy="3057225"/>
          </a:xfrm>
        </p:grpSpPr>
        <p:sp>
          <p:nvSpPr>
            <p:cNvPr id="2982" name="Google Shape;2982;p32"/>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3" name="Google Shape;2983;p32"/>
            <p:cNvGrpSpPr/>
            <p:nvPr/>
          </p:nvGrpSpPr>
          <p:grpSpPr>
            <a:xfrm>
              <a:off x="-2306975" y="-1486200"/>
              <a:ext cx="1429125" cy="3004725"/>
              <a:chOff x="-2306975" y="-1486200"/>
              <a:chExt cx="1429125" cy="3004725"/>
            </a:xfrm>
          </p:grpSpPr>
          <p:sp>
            <p:nvSpPr>
              <p:cNvPr id="2984" name="Google Shape;2984;p32"/>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2"/>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2"/>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2"/>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2"/>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2"/>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2"/>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2"/>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2"/>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2"/>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2"/>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2"/>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2"/>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2"/>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2"/>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2"/>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2"/>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2"/>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2"/>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2"/>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2"/>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2"/>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2"/>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2"/>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2"/>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2"/>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2"/>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2"/>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2"/>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2"/>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2"/>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2"/>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2"/>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2"/>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2"/>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2"/>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2"/>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2"/>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2"/>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2"/>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2"/>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2"/>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2"/>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2"/>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2"/>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2"/>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2"/>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2"/>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2"/>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2"/>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34" name="Google Shape;3034;p32"/>
          <p:cNvSpPr txBox="1">
            <a:spLocks noGrp="1"/>
          </p:cNvSpPr>
          <p:nvPr>
            <p:ph type="ctrTitle"/>
          </p:nvPr>
        </p:nvSpPr>
        <p:spPr>
          <a:xfrm>
            <a:off x="3335275" y="1115568"/>
            <a:ext cx="4827900" cy="190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3"/>
                </a:solidFill>
              </a:rPr>
              <a:t> </a:t>
            </a:r>
            <a:r>
              <a:rPr lang="ar-SA">
                <a:solidFill>
                  <a:schemeClr val="accent3"/>
                </a:solidFill>
              </a:rPr>
              <a:t>تطبيق </a:t>
            </a:r>
            <a:r>
              <a:rPr lang="ar-SA">
                <a:solidFill>
                  <a:schemeClr val="accent4"/>
                </a:solidFill>
              </a:rPr>
              <a:t>لِسَان عَرَبِيّ</a:t>
            </a:r>
            <a:endParaRPr sz="6000">
              <a:solidFill>
                <a:schemeClr val="accent4"/>
              </a:solidFill>
            </a:endParaRPr>
          </a:p>
        </p:txBody>
      </p:sp>
      <p:sp>
        <p:nvSpPr>
          <p:cNvPr id="3035" name="Google Shape;3035;p32"/>
          <p:cNvSpPr txBox="1">
            <a:spLocks noGrp="1"/>
          </p:cNvSpPr>
          <p:nvPr>
            <p:ph type="subTitle" idx="1"/>
          </p:nvPr>
        </p:nvSpPr>
        <p:spPr>
          <a:xfrm>
            <a:off x="4237201" y="2464678"/>
            <a:ext cx="3822300" cy="4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A"/>
              <a:t>تحدي الألعاب اللغوية </a:t>
            </a:r>
            <a:endParaRPr/>
          </a:p>
        </p:txBody>
      </p:sp>
      <p:grpSp>
        <p:nvGrpSpPr>
          <p:cNvPr id="3036" name="Google Shape;3036;p32"/>
          <p:cNvGrpSpPr/>
          <p:nvPr/>
        </p:nvGrpSpPr>
        <p:grpSpPr>
          <a:xfrm>
            <a:off x="354950" y="3462750"/>
            <a:ext cx="3558975" cy="1562645"/>
            <a:chOff x="431150" y="3157950"/>
            <a:chExt cx="3558975" cy="1562645"/>
          </a:xfrm>
        </p:grpSpPr>
        <p:sp>
          <p:nvSpPr>
            <p:cNvPr id="3037" name="Google Shape;3037;p32"/>
            <p:cNvSpPr/>
            <p:nvPr/>
          </p:nvSpPr>
          <p:spPr>
            <a:xfrm>
              <a:off x="431150" y="4591895"/>
              <a:ext cx="35274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2"/>
            <p:cNvSpPr/>
            <p:nvPr/>
          </p:nvSpPr>
          <p:spPr>
            <a:xfrm flipH="1">
              <a:off x="996225" y="3405675"/>
              <a:ext cx="884325" cy="1241250"/>
            </a:xfrm>
            <a:custGeom>
              <a:avLst/>
              <a:gdLst/>
              <a:ahLst/>
              <a:cxnLst/>
              <a:rect l="l" t="t" r="r" b="b"/>
              <a:pathLst>
                <a:path w="35373" h="49650" extrusionOk="0">
                  <a:moveTo>
                    <a:pt x="35373" y="0"/>
                  </a:moveTo>
                  <a:lnTo>
                    <a:pt x="0" y="852"/>
                  </a:lnTo>
                  <a:lnTo>
                    <a:pt x="2557" y="49649"/>
                  </a:lnTo>
                  <a:lnTo>
                    <a:pt x="35373" y="49649"/>
                  </a:lnTo>
                  <a:lnTo>
                    <a:pt x="353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2"/>
            <p:cNvSpPr/>
            <p:nvPr/>
          </p:nvSpPr>
          <p:spPr>
            <a:xfrm flipH="1">
              <a:off x="996225" y="3405675"/>
              <a:ext cx="884325" cy="1241250"/>
            </a:xfrm>
            <a:custGeom>
              <a:avLst/>
              <a:gdLst/>
              <a:ahLst/>
              <a:cxnLst/>
              <a:rect l="l" t="t" r="r" b="b"/>
              <a:pathLst>
                <a:path w="35373" h="49650" fill="none" extrusionOk="0">
                  <a:moveTo>
                    <a:pt x="0" y="852"/>
                  </a:moveTo>
                  <a:lnTo>
                    <a:pt x="35373" y="0"/>
                  </a:lnTo>
                  <a:lnTo>
                    <a:pt x="35373" y="49649"/>
                  </a:lnTo>
                  <a:lnTo>
                    <a:pt x="2557" y="49649"/>
                  </a:lnTo>
                  <a:lnTo>
                    <a:pt x="0" y="8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2"/>
            <p:cNvSpPr/>
            <p:nvPr/>
          </p:nvSpPr>
          <p:spPr>
            <a:xfrm flipH="1">
              <a:off x="610000" y="3405675"/>
              <a:ext cx="386250" cy="1241250"/>
            </a:xfrm>
            <a:custGeom>
              <a:avLst/>
              <a:gdLst/>
              <a:ahLst/>
              <a:cxnLst/>
              <a:rect l="l" t="t" r="r" b="b"/>
              <a:pathLst>
                <a:path w="15450" h="49650" extrusionOk="0">
                  <a:moveTo>
                    <a:pt x="1" y="0"/>
                  </a:moveTo>
                  <a:lnTo>
                    <a:pt x="1" y="49649"/>
                  </a:lnTo>
                  <a:lnTo>
                    <a:pt x="14704" y="49543"/>
                  </a:lnTo>
                  <a:lnTo>
                    <a:pt x="15450"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2"/>
            <p:cNvSpPr/>
            <p:nvPr/>
          </p:nvSpPr>
          <p:spPr>
            <a:xfrm flipH="1">
              <a:off x="671250" y="4484425"/>
              <a:ext cx="293025" cy="162500"/>
            </a:xfrm>
            <a:custGeom>
              <a:avLst/>
              <a:gdLst/>
              <a:ahLst/>
              <a:cxnLst/>
              <a:rect l="l" t="t" r="r" b="b"/>
              <a:pathLst>
                <a:path w="11721" h="6500" extrusionOk="0">
                  <a:moveTo>
                    <a:pt x="959" y="0"/>
                  </a:moveTo>
                  <a:lnTo>
                    <a:pt x="0" y="6499"/>
                  </a:lnTo>
                  <a:lnTo>
                    <a:pt x="11720" y="6393"/>
                  </a:lnTo>
                  <a:lnTo>
                    <a:pt x="1108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2"/>
            <p:cNvSpPr/>
            <p:nvPr/>
          </p:nvSpPr>
          <p:spPr>
            <a:xfrm flipH="1">
              <a:off x="671250" y="4484425"/>
              <a:ext cx="293025" cy="162500"/>
            </a:xfrm>
            <a:custGeom>
              <a:avLst/>
              <a:gdLst/>
              <a:ahLst/>
              <a:cxnLst/>
              <a:rect l="l" t="t" r="r" b="b"/>
              <a:pathLst>
                <a:path w="11721" h="6500" fill="none" extrusionOk="0">
                  <a:moveTo>
                    <a:pt x="0" y="6499"/>
                  </a:moveTo>
                  <a:lnTo>
                    <a:pt x="959" y="0"/>
                  </a:lnTo>
                  <a:lnTo>
                    <a:pt x="11081" y="0"/>
                  </a:lnTo>
                  <a:lnTo>
                    <a:pt x="11720" y="6393"/>
                  </a:lnTo>
                  <a:lnTo>
                    <a:pt x="0" y="64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2"/>
            <p:cNvSpPr/>
            <p:nvPr/>
          </p:nvSpPr>
          <p:spPr>
            <a:xfrm flipH="1">
              <a:off x="903000" y="3421650"/>
              <a:ext cx="61275" cy="1012175"/>
            </a:xfrm>
            <a:custGeom>
              <a:avLst/>
              <a:gdLst/>
              <a:ahLst/>
              <a:cxnLst/>
              <a:rect l="l" t="t" r="r" b="b"/>
              <a:pathLst>
                <a:path w="2451" h="40487" extrusionOk="0">
                  <a:moveTo>
                    <a:pt x="2451" y="0"/>
                  </a:moveTo>
                  <a:lnTo>
                    <a:pt x="640" y="213"/>
                  </a:lnTo>
                  <a:lnTo>
                    <a:pt x="0" y="40487"/>
                  </a:lnTo>
                  <a:lnTo>
                    <a:pt x="1172" y="40487"/>
                  </a:lnTo>
                  <a:lnTo>
                    <a:pt x="2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2"/>
            <p:cNvSpPr/>
            <p:nvPr/>
          </p:nvSpPr>
          <p:spPr>
            <a:xfrm flipH="1">
              <a:off x="903000" y="3421650"/>
              <a:ext cx="61275" cy="1012175"/>
            </a:xfrm>
            <a:custGeom>
              <a:avLst/>
              <a:gdLst/>
              <a:ahLst/>
              <a:cxnLst/>
              <a:rect l="l" t="t" r="r" b="b"/>
              <a:pathLst>
                <a:path w="2451" h="40487" fill="none" extrusionOk="0">
                  <a:moveTo>
                    <a:pt x="0" y="40487"/>
                  </a:moveTo>
                  <a:lnTo>
                    <a:pt x="640" y="213"/>
                  </a:lnTo>
                  <a:lnTo>
                    <a:pt x="2451" y="0"/>
                  </a:lnTo>
                  <a:lnTo>
                    <a:pt x="1172" y="40487"/>
                  </a:lnTo>
                  <a:lnTo>
                    <a:pt x="0" y="404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2"/>
            <p:cNvSpPr/>
            <p:nvPr/>
          </p:nvSpPr>
          <p:spPr>
            <a:xfrm flipH="1">
              <a:off x="570050" y="3421650"/>
              <a:ext cx="364925" cy="1012175"/>
            </a:xfrm>
            <a:custGeom>
              <a:avLst/>
              <a:gdLst/>
              <a:ahLst/>
              <a:cxnLst/>
              <a:rect l="l" t="t" r="r" b="b"/>
              <a:pathLst>
                <a:path w="14597" h="40487" extrusionOk="0">
                  <a:moveTo>
                    <a:pt x="1279" y="0"/>
                  </a:moveTo>
                  <a:lnTo>
                    <a:pt x="0" y="40487"/>
                  </a:lnTo>
                  <a:lnTo>
                    <a:pt x="12999" y="40487"/>
                  </a:lnTo>
                  <a:lnTo>
                    <a:pt x="14597" y="213"/>
                  </a:lnTo>
                  <a:lnTo>
                    <a:pt x="1279" y="0"/>
                  </a:lnTo>
                  <a:close/>
                </a:path>
              </a:pathLst>
            </a:custGeom>
            <a:solidFill>
              <a:srgbClr val="E4C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2"/>
            <p:cNvSpPr/>
            <p:nvPr/>
          </p:nvSpPr>
          <p:spPr>
            <a:xfrm flipH="1">
              <a:off x="570050" y="3421650"/>
              <a:ext cx="364925" cy="1012175"/>
            </a:xfrm>
            <a:custGeom>
              <a:avLst/>
              <a:gdLst/>
              <a:ahLst/>
              <a:cxnLst/>
              <a:rect l="l" t="t" r="r" b="b"/>
              <a:pathLst>
                <a:path w="14597" h="40487" fill="none" extrusionOk="0">
                  <a:moveTo>
                    <a:pt x="0" y="40487"/>
                  </a:moveTo>
                  <a:lnTo>
                    <a:pt x="12999" y="40487"/>
                  </a:lnTo>
                  <a:lnTo>
                    <a:pt x="14597" y="213"/>
                  </a:lnTo>
                  <a:lnTo>
                    <a:pt x="1279" y="0"/>
                  </a:lnTo>
                  <a:lnTo>
                    <a:pt x="0" y="404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2"/>
            <p:cNvSpPr/>
            <p:nvPr/>
          </p:nvSpPr>
          <p:spPr>
            <a:xfrm flipH="1">
              <a:off x="602000" y="4218050"/>
              <a:ext cx="25" cy="10675"/>
            </a:xfrm>
            <a:custGeom>
              <a:avLst/>
              <a:gdLst/>
              <a:ahLst/>
              <a:cxnLst/>
              <a:rect l="l" t="t" r="r" b="b"/>
              <a:pathLst>
                <a:path w="1" h="427" extrusionOk="0">
                  <a:moveTo>
                    <a:pt x="0" y="1"/>
                  </a:moveTo>
                  <a:lnTo>
                    <a:pt x="0" y="1"/>
                  </a:lnTo>
                  <a:lnTo>
                    <a:pt x="0" y="427"/>
                  </a:lnTo>
                  <a:lnTo>
                    <a:pt x="0" y="427"/>
                  </a:lnTo>
                  <a:lnTo>
                    <a:pt x="0"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2"/>
            <p:cNvSpPr/>
            <p:nvPr/>
          </p:nvSpPr>
          <p:spPr>
            <a:xfrm flipH="1">
              <a:off x="602000" y="4218050"/>
              <a:ext cx="25" cy="10675"/>
            </a:xfrm>
            <a:custGeom>
              <a:avLst/>
              <a:gdLst/>
              <a:ahLst/>
              <a:cxnLst/>
              <a:rect l="l" t="t" r="r" b="b"/>
              <a:pathLst>
                <a:path w="1" h="427" fill="none" extrusionOk="0">
                  <a:moveTo>
                    <a:pt x="0" y="1"/>
                  </a:moveTo>
                  <a:lnTo>
                    <a:pt x="0" y="1"/>
                  </a:lnTo>
                  <a:lnTo>
                    <a:pt x="0" y="427"/>
                  </a:lnTo>
                  <a:lnTo>
                    <a:pt x="0" y="42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2"/>
            <p:cNvSpPr/>
            <p:nvPr/>
          </p:nvSpPr>
          <p:spPr>
            <a:xfrm flipH="1">
              <a:off x="961600" y="4226050"/>
              <a:ext cx="25" cy="10675"/>
            </a:xfrm>
            <a:custGeom>
              <a:avLst/>
              <a:gdLst/>
              <a:ahLst/>
              <a:cxnLst/>
              <a:rect l="l" t="t" r="r" b="b"/>
              <a:pathLst>
                <a:path w="1" h="427" extrusionOk="0">
                  <a:moveTo>
                    <a:pt x="1" y="0"/>
                  </a:moveTo>
                  <a:lnTo>
                    <a:pt x="1" y="427"/>
                  </a:lnTo>
                  <a:lnTo>
                    <a:pt x="1" y="427"/>
                  </a:lnTo>
                  <a:lnTo>
                    <a:pt x="1" y="0"/>
                  </a:lnTo>
                  <a:lnTo>
                    <a:pt x="1" y="0"/>
                  </a:lnTo>
                  <a:close/>
                </a:path>
              </a:pathLst>
            </a:custGeom>
            <a:solidFill>
              <a:srgbClr val="BE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2"/>
            <p:cNvSpPr/>
            <p:nvPr/>
          </p:nvSpPr>
          <p:spPr>
            <a:xfrm flipH="1">
              <a:off x="961600" y="4226050"/>
              <a:ext cx="25" cy="10675"/>
            </a:xfrm>
            <a:custGeom>
              <a:avLst/>
              <a:gdLst/>
              <a:ahLst/>
              <a:cxnLst/>
              <a:rect l="l" t="t" r="r" b="b"/>
              <a:pathLst>
                <a:path w="1" h="427" fill="none" extrusionOk="0">
                  <a:moveTo>
                    <a:pt x="1" y="0"/>
                  </a:moveTo>
                  <a:lnTo>
                    <a:pt x="1" y="427"/>
                  </a:lnTo>
                  <a:lnTo>
                    <a:pt x="1" y="427"/>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2"/>
            <p:cNvSpPr/>
            <p:nvPr/>
          </p:nvSpPr>
          <p:spPr>
            <a:xfrm flipH="1">
              <a:off x="929625" y="4226050"/>
              <a:ext cx="32000" cy="10675"/>
            </a:xfrm>
            <a:custGeom>
              <a:avLst/>
              <a:gdLst/>
              <a:ahLst/>
              <a:cxnLst/>
              <a:rect l="l" t="t" r="r" b="b"/>
              <a:pathLst>
                <a:path w="1280" h="427" extrusionOk="0">
                  <a:moveTo>
                    <a:pt x="1" y="0"/>
                  </a:moveTo>
                  <a:lnTo>
                    <a:pt x="1" y="427"/>
                  </a:lnTo>
                  <a:lnTo>
                    <a:pt x="1279" y="427"/>
                  </a:lnTo>
                  <a:lnTo>
                    <a:pt x="1279" y="107"/>
                  </a:lnTo>
                  <a:lnTo>
                    <a:pt x="1" y="0"/>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2"/>
            <p:cNvSpPr/>
            <p:nvPr/>
          </p:nvSpPr>
          <p:spPr>
            <a:xfrm flipH="1">
              <a:off x="929625" y="4226050"/>
              <a:ext cx="32000" cy="10675"/>
            </a:xfrm>
            <a:custGeom>
              <a:avLst/>
              <a:gdLst/>
              <a:ahLst/>
              <a:cxnLst/>
              <a:rect l="l" t="t" r="r" b="b"/>
              <a:pathLst>
                <a:path w="1280" h="427" fill="none" extrusionOk="0">
                  <a:moveTo>
                    <a:pt x="1" y="0"/>
                  </a:moveTo>
                  <a:lnTo>
                    <a:pt x="1" y="427"/>
                  </a:lnTo>
                  <a:lnTo>
                    <a:pt x="1279" y="427"/>
                  </a:lnTo>
                  <a:lnTo>
                    <a:pt x="1279" y="107"/>
                  </a:lnTo>
                  <a:lnTo>
                    <a:pt x="1279" y="10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2"/>
            <p:cNvSpPr/>
            <p:nvPr/>
          </p:nvSpPr>
          <p:spPr>
            <a:xfrm flipH="1">
              <a:off x="602000" y="4218050"/>
              <a:ext cx="327650" cy="18675"/>
            </a:xfrm>
            <a:custGeom>
              <a:avLst/>
              <a:gdLst/>
              <a:ahLst/>
              <a:cxnLst/>
              <a:rect l="l" t="t" r="r" b="b"/>
              <a:pathLst>
                <a:path w="13106" h="747" extrusionOk="0">
                  <a:moveTo>
                    <a:pt x="13105" y="1"/>
                  </a:moveTo>
                  <a:lnTo>
                    <a:pt x="0" y="427"/>
                  </a:lnTo>
                  <a:lnTo>
                    <a:pt x="0" y="747"/>
                  </a:lnTo>
                  <a:lnTo>
                    <a:pt x="13105" y="427"/>
                  </a:lnTo>
                  <a:lnTo>
                    <a:pt x="13105" y="1"/>
                  </a:lnTo>
                  <a:close/>
                </a:path>
              </a:pathLst>
            </a:custGeom>
            <a:solidFill>
              <a:srgbClr val="D88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2"/>
            <p:cNvSpPr/>
            <p:nvPr/>
          </p:nvSpPr>
          <p:spPr>
            <a:xfrm flipH="1">
              <a:off x="602000" y="4218050"/>
              <a:ext cx="327650" cy="18675"/>
            </a:xfrm>
            <a:custGeom>
              <a:avLst/>
              <a:gdLst/>
              <a:ahLst/>
              <a:cxnLst/>
              <a:rect l="l" t="t" r="r" b="b"/>
              <a:pathLst>
                <a:path w="13106" h="747" fill="none" extrusionOk="0">
                  <a:moveTo>
                    <a:pt x="13105" y="1"/>
                  </a:moveTo>
                  <a:lnTo>
                    <a:pt x="0" y="427"/>
                  </a:lnTo>
                  <a:lnTo>
                    <a:pt x="0" y="747"/>
                  </a:lnTo>
                  <a:lnTo>
                    <a:pt x="0" y="747"/>
                  </a:lnTo>
                  <a:lnTo>
                    <a:pt x="13105" y="427"/>
                  </a:lnTo>
                  <a:lnTo>
                    <a:pt x="131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2"/>
            <p:cNvSpPr/>
            <p:nvPr/>
          </p:nvSpPr>
          <p:spPr>
            <a:xfrm flipH="1">
              <a:off x="916300" y="3807875"/>
              <a:ext cx="37325" cy="13325"/>
            </a:xfrm>
            <a:custGeom>
              <a:avLst/>
              <a:gdLst/>
              <a:ahLst/>
              <a:cxnLst/>
              <a:rect l="l" t="t" r="r" b="b"/>
              <a:pathLst>
                <a:path w="1493" h="533" extrusionOk="0">
                  <a:moveTo>
                    <a:pt x="1" y="0"/>
                  </a:moveTo>
                  <a:lnTo>
                    <a:pt x="1" y="533"/>
                  </a:lnTo>
                  <a:lnTo>
                    <a:pt x="1492" y="426"/>
                  </a:lnTo>
                  <a:lnTo>
                    <a:pt x="1492" y="0"/>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2"/>
            <p:cNvSpPr/>
            <p:nvPr/>
          </p:nvSpPr>
          <p:spPr>
            <a:xfrm flipH="1">
              <a:off x="916300" y="3807875"/>
              <a:ext cx="37325" cy="13325"/>
            </a:xfrm>
            <a:custGeom>
              <a:avLst/>
              <a:gdLst/>
              <a:ahLst/>
              <a:cxnLst/>
              <a:rect l="l" t="t" r="r" b="b"/>
              <a:pathLst>
                <a:path w="1493" h="533" fill="none" extrusionOk="0">
                  <a:moveTo>
                    <a:pt x="1492" y="0"/>
                  </a:moveTo>
                  <a:lnTo>
                    <a:pt x="1" y="0"/>
                  </a:lnTo>
                  <a:lnTo>
                    <a:pt x="1" y="0"/>
                  </a:lnTo>
                  <a:lnTo>
                    <a:pt x="1" y="533"/>
                  </a:lnTo>
                  <a:lnTo>
                    <a:pt x="1492" y="426"/>
                  </a:lnTo>
                  <a:lnTo>
                    <a:pt x="1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2"/>
            <p:cNvSpPr/>
            <p:nvPr/>
          </p:nvSpPr>
          <p:spPr>
            <a:xfrm flipH="1">
              <a:off x="586025" y="3807875"/>
              <a:ext cx="330300" cy="18650"/>
            </a:xfrm>
            <a:custGeom>
              <a:avLst/>
              <a:gdLst/>
              <a:ahLst/>
              <a:cxnLst/>
              <a:rect l="l" t="t" r="r" b="b"/>
              <a:pathLst>
                <a:path w="13212" h="746" extrusionOk="0">
                  <a:moveTo>
                    <a:pt x="0" y="0"/>
                  </a:moveTo>
                  <a:lnTo>
                    <a:pt x="0" y="426"/>
                  </a:lnTo>
                  <a:lnTo>
                    <a:pt x="13212" y="746"/>
                  </a:lnTo>
                  <a:lnTo>
                    <a:pt x="13212" y="533"/>
                  </a:lnTo>
                  <a:lnTo>
                    <a:pt x="0" y="0"/>
                  </a:lnTo>
                  <a:close/>
                </a:path>
              </a:pathLst>
            </a:custGeom>
            <a:solidFill>
              <a:srgbClr val="D88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2"/>
            <p:cNvSpPr/>
            <p:nvPr/>
          </p:nvSpPr>
          <p:spPr>
            <a:xfrm flipH="1">
              <a:off x="586025" y="3807875"/>
              <a:ext cx="330300" cy="18650"/>
            </a:xfrm>
            <a:custGeom>
              <a:avLst/>
              <a:gdLst/>
              <a:ahLst/>
              <a:cxnLst/>
              <a:rect l="l" t="t" r="r" b="b"/>
              <a:pathLst>
                <a:path w="13212" h="746" fill="none" extrusionOk="0">
                  <a:moveTo>
                    <a:pt x="0" y="0"/>
                  </a:moveTo>
                  <a:lnTo>
                    <a:pt x="0" y="0"/>
                  </a:lnTo>
                  <a:lnTo>
                    <a:pt x="0" y="426"/>
                  </a:lnTo>
                  <a:lnTo>
                    <a:pt x="0" y="426"/>
                  </a:lnTo>
                  <a:lnTo>
                    <a:pt x="13212" y="746"/>
                  </a:lnTo>
                  <a:lnTo>
                    <a:pt x="13212" y="53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2"/>
            <p:cNvSpPr/>
            <p:nvPr/>
          </p:nvSpPr>
          <p:spPr>
            <a:xfrm flipH="1">
              <a:off x="676575" y="3943700"/>
              <a:ext cx="125225" cy="125225"/>
            </a:xfrm>
            <a:custGeom>
              <a:avLst/>
              <a:gdLst/>
              <a:ahLst/>
              <a:cxnLst/>
              <a:rect l="l" t="t" r="r" b="b"/>
              <a:pathLst>
                <a:path w="5009" h="5009" extrusionOk="0">
                  <a:moveTo>
                    <a:pt x="1" y="1"/>
                  </a:moveTo>
                  <a:lnTo>
                    <a:pt x="959" y="4795"/>
                  </a:lnTo>
                  <a:lnTo>
                    <a:pt x="5008" y="5008"/>
                  </a:lnTo>
                  <a:lnTo>
                    <a:pt x="4688" y="1386"/>
                  </a:lnTo>
                  <a:lnTo>
                    <a:pt x="3730" y="1386"/>
                  </a:lnTo>
                  <a:lnTo>
                    <a:pt x="4688" y="4582"/>
                  </a:lnTo>
                  <a:lnTo>
                    <a:pt x="1705" y="4263"/>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2"/>
            <p:cNvSpPr/>
            <p:nvPr/>
          </p:nvSpPr>
          <p:spPr>
            <a:xfrm flipH="1">
              <a:off x="633975" y="3943700"/>
              <a:ext cx="82600" cy="34650"/>
            </a:xfrm>
            <a:custGeom>
              <a:avLst/>
              <a:gdLst/>
              <a:ahLst/>
              <a:cxnLst/>
              <a:rect l="l" t="t" r="r" b="b"/>
              <a:pathLst>
                <a:path w="3304" h="1386" extrusionOk="0">
                  <a:moveTo>
                    <a:pt x="1" y="1"/>
                  </a:moveTo>
                  <a:lnTo>
                    <a:pt x="1" y="1386"/>
                  </a:lnTo>
                  <a:lnTo>
                    <a:pt x="3197" y="1386"/>
                  </a:lnTo>
                  <a:lnTo>
                    <a:pt x="3304" y="214"/>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2"/>
            <p:cNvSpPr/>
            <p:nvPr/>
          </p:nvSpPr>
          <p:spPr>
            <a:xfrm flipH="1">
              <a:off x="716550" y="3943700"/>
              <a:ext cx="85250" cy="34650"/>
            </a:xfrm>
            <a:custGeom>
              <a:avLst/>
              <a:gdLst/>
              <a:ahLst/>
              <a:cxnLst/>
              <a:rect l="l" t="t" r="r" b="b"/>
              <a:pathLst>
                <a:path w="3410" h="1386" extrusionOk="0">
                  <a:moveTo>
                    <a:pt x="1" y="1"/>
                  </a:moveTo>
                  <a:lnTo>
                    <a:pt x="214" y="1386"/>
                  </a:lnTo>
                  <a:lnTo>
                    <a:pt x="3410" y="1386"/>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2"/>
            <p:cNvSpPr/>
            <p:nvPr/>
          </p:nvSpPr>
          <p:spPr>
            <a:xfrm flipH="1">
              <a:off x="668600" y="3618750"/>
              <a:ext cx="125200" cy="125225"/>
            </a:xfrm>
            <a:custGeom>
              <a:avLst/>
              <a:gdLst/>
              <a:ahLst/>
              <a:cxnLst/>
              <a:rect l="l" t="t" r="r" b="b"/>
              <a:pathLst>
                <a:path w="5008" h="5009" extrusionOk="0">
                  <a:moveTo>
                    <a:pt x="0" y="1"/>
                  </a:moveTo>
                  <a:lnTo>
                    <a:pt x="959" y="4795"/>
                  </a:lnTo>
                  <a:lnTo>
                    <a:pt x="5008" y="5008"/>
                  </a:lnTo>
                  <a:lnTo>
                    <a:pt x="4688" y="1492"/>
                  </a:lnTo>
                  <a:lnTo>
                    <a:pt x="3729" y="1492"/>
                  </a:lnTo>
                  <a:lnTo>
                    <a:pt x="4688" y="4582"/>
                  </a:lnTo>
                  <a:lnTo>
                    <a:pt x="1598" y="4262"/>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2"/>
            <p:cNvSpPr/>
            <p:nvPr/>
          </p:nvSpPr>
          <p:spPr>
            <a:xfrm flipH="1">
              <a:off x="625975" y="3618750"/>
              <a:ext cx="82600" cy="37325"/>
            </a:xfrm>
            <a:custGeom>
              <a:avLst/>
              <a:gdLst/>
              <a:ahLst/>
              <a:cxnLst/>
              <a:rect l="l" t="t" r="r" b="b"/>
              <a:pathLst>
                <a:path w="3304" h="1493" extrusionOk="0">
                  <a:moveTo>
                    <a:pt x="1" y="1"/>
                  </a:moveTo>
                  <a:lnTo>
                    <a:pt x="1" y="1492"/>
                  </a:lnTo>
                  <a:lnTo>
                    <a:pt x="3197" y="1492"/>
                  </a:lnTo>
                  <a:lnTo>
                    <a:pt x="3303" y="214"/>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2"/>
            <p:cNvSpPr/>
            <p:nvPr/>
          </p:nvSpPr>
          <p:spPr>
            <a:xfrm flipH="1">
              <a:off x="708550" y="3618750"/>
              <a:ext cx="85250" cy="37325"/>
            </a:xfrm>
            <a:custGeom>
              <a:avLst/>
              <a:gdLst/>
              <a:ahLst/>
              <a:cxnLst/>
              <a:rect l="l" t="t" r="r" b="b"/>
              <a:pathLst>
                <a:path w="3410" h="1493" extrusionOk="0">
                  <a:moveTo>
                    <a:pt x="0" y="1"/>
                  </a:moveTo>
                  <a:lnTo>
                    <a:pt x="213" y="1492"/>
                  </a:lnTo>
                  <a:lnTo>
                    <a:pt x="3410" y="1492"/>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2"/>
            <p:cNvSpPr/>
            <p:nvPr/>
          </p:nvSpPr>
          <p:spPr>
            <a:xfrm flipH="1">
              <a:off x="668600" y="4266000"/>
              <a:ext cx="125200" cy="111900"/>
            </a:xfrm>
            <a:custGeom>
              <a:avLst/>
              <a:gdLst/>
              <a:ahLst/>
              <a:cxnLst/>
              <a:rect l="l" t="t" r="r" b="b"/>
              <a:pathLst>
                <a:path w="5008" h="4476" extrusionOk="0">
                  <a:moveTo>
                    <a:pt x="0" y="1"/>
                  </a:moveTo>
                  <a:lnTo>
                    <a:pt x="959" y="4262"/>
                  </a:lnTo>
                  <a:lnTo>
                    <a:pt x="5008" y="4475"/>
                  </a:lnTo>
                  <a:lnTo>
                    <a:pt x="4688" y="1386"/>
                  </a:lnTo>
                  <a:lnTo>
                    <a:pt x="3729" y="1386"/>
                  </a:lnTo>
                  <a:lnTo>
                    <a:pt x="4688" y="4049"/>
                  </a:lnTo>
                  <a:lnTo>
                    <a:pt x="1598" y="3730"/>
                  </a:lnTo>
                  <a:lnTo>
                    <a:pt x="1279"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2"/>
            <p:cNvSpPr/>
            <p:nvPr/>
          </p:nvSpPr>
          <p:spPr>
            <a:xfrm flipH="1">
              <a:off x="625975" y="4266000"/>
              <a:ext cx="82600" cy="34650"/>
            </a:xfrm>
            <a:custGeom>
              <a:avLst/>
              <a:gdLst/>
              <a:ahLst/>
              <a:cxnLst/>
              <a:rect l="l" t="t" r="r" b="b"/>
              <a:pathLst>
                <a:path w="3304" h="1386" extrusionOk="0">
                  <a:moveTo>
                    <a:pt x="1" y="1"/>
                  </a:moveTo>
                  <a:lnTo>
                    <a:pt x="1" y="1386"/>
                  </a:lnTo>
                  <a:lnTo>
                    <a:pt x="3197" y="1386"/>
                  </a:lnTo>
                  <a:lnTo>
                    <a:pt x="3303" y="107"/>
                  </a:lnTo>
                  <a:lnTo>
                    <a:pt x="1" y="1"/>
                  </a:lnTo>
                  <a:close/>
                </a:path>
              </a:pathLst>
            </a:custGeom>
            <a:solidFill>
              <a:srgbClr val="630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2"/>
            <p:cNvSpPr/>
            <p:nvPr/>
          </p:nvSpPr>
          <p:spPr>
            <a:xfrm flipH="1">
              <a:off x="708550" y="4266000"/>
              <a:ext cx="85250" cy="34650"/>
            </a:xfrm>
            <a:custGeom>
              <a:avLst/>
              <a:gdLst/>
              <a:ahLst/>
              <a:cxnLst/>
              <a:rect l="l" t="t" r="r" b="b"/>
              <a:pathLst>
                <a:path w="3410" h="1386" extrusionOk="0">
                  <a:moveTo>
                    <a:pt x="0" y="1"/>
                  </a:moveTo>
                  <a:lnTo>
                    <a:pt x="213" y="1386"/>
                  </a:lnTo>
                  <a:lnTo>
                    <a:pt x="3410" y="1386"/>
                  </a:lnTo>
                  <a:lnTo>
                    <a:pt x="3410" y="1"/>
                  </a:lnTo>
                  <a:close/>
                </a:path>
              </a:pathLst>
            </a:custGeom>
            <a:solidFill>
              <a:srgbClr val="894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2"/>
            <p:cNvSpPr/>
            <p:nvPr/>
          </p:nvSpPr>
          <p:spPr>
            <a:xfrm flipH="1">
              <a:off x="687250" y="4484425"/>
              <a:ext cx="271700" cy="125200"/>
            </a:xfrm>
            <a:custGeom>
              <a:avLst/>
              <a:gdLst/>
              <a:ahLst/>
              <a:cxnLst/>
              <a:rect l="l" t="t" r="r" b="b"/>
              <a:pathLst>
                <a:path w="10868" h="5008" extrusionOk="0">
                  <a:moveTo>
                    <a:pt x="746" y="0"/>
                  </a:moveTo>
                  <a:lnTo>
                    <a:pt x="0" y="5008"/>
                  </a:lnTo>
                  <a:lnTo>
                    <a:pt x="0" y="5008"/>
                  </a:lnTo>
                  <a:lnTo>
                    <a:pt x="10868" y="1811"/>
                  </a:lnTo>
                  <a:lnTo>
                    <a:pt x="1086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2"/>
            <p:cNvSpPr/>
            <p:nvPr/>
          </p:nvSpPr>
          <p:spPr>
            <a:xfrm flipH="1">
              <a:off x="1126725" y="3411000"/>
              <a:ext cx="199800" cy="2675"/>
            </a:xfrm>
            <a:custGeom>
              <a:avLst/>
              <a:gdLst/>
              <a:ahLst/>
              <a:cxnLst/>
              <a:rect l="l" t="t" r="r" b="b"/>
              <a:pathLst>
                <a:path w="7992" h="107" extrusionOk="0">
                  <a:moveTo>
                    <a:pt x="7991" y="0"/>
                  </a:moveTo>
                  <a:lnTo>
                    <a:pt x="0" y="107"/>
                  </a:lnTo>
                  <a:lnTo>
                    <a:pt x="0" y="107"/>
                  </a:lnTo>
                  <a:lnTo>
                    <a:pt x="7991" y="0"/>
                  </a:lnTo>
                  <a:lnTo>
                    <a:pt x="799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2"/>
            <p:cNvSpPr/>
            <p:nvPr/>
          </p:nvSpPr>
          <p:spPr>
            <a:xfrm flipH="1">
              <a:off x="1126725" y="3411000"/>
              <a:ext cx="199800" cy="2675"/>
            </a:xfrm>
            <a:custGeom>
              <a:avLst/>
              <a:gdLst/>
              <a:ahLst/>
              <a:cxnLst/>
              <a:rect l="l" t="t" r="r" b="b"/>
              <a:pathLst>
                <a:path w="7992" h="107" fill="none" extrusionOk="0">
                  <a:moveTo>
                    <a:pt x="7991" y="0"/>
                  </a:moveTo>
                  <a:lnTo>
                    <a:pt x="0" y="107"/>
                  </a:lnTo>
                  <a:lnTo>
                    <a:pt x="0" y="107"/>
                  </a:lnTo>
                  <a:lnTo>
                    <a:pt x="7991" y="0"/>
                  </a:lnTo>
                  <a:lnTo>
                    <a:pt x="79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2"/>
            <p:cNvSpPr/>
            <p:nvPr/>
          </p:nvSpPr>
          <p:spPr>
            <a:xfrm flipH="1">
              <a:off x="1126725" y="3411000"/>
              <a:ext cx="261075" cy="1235925"/>
            </a:xfrm>
            <a:custGeom>
              <a:avLst/>
              <a:gdLst/>
              <a:ahLst/>
              <a:cxnLst/>
              <a:rect l="l" t="t" r="r" b="b"/>
              <a:pathLst>
                <a:path w="10443" h="49437" extrusionOk="0">
                  <a:moveTo>
                    <a:pt x="10442" y="0"/>
                  </a:moveTo>
                  <a:lnTo>
                    <a:pt x="2451" y="107"/>
                  </a:lnTo>
                  <a:lnTo>
                    <a:pt x="1" y="49436"/>
                  </a:lnTo>
                  <a:lnTo>
                    <a:pt x="3517" y="49436"/>
                  </a:lnTo>
                  <a:lnTo>
                    <a:pt x="10442"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2"/>
            <p:cNvSpPr/>
            <p:nvPr/>
          </p:nvSpPr>
          <p:spPr>
            <a:xfrm flipH="1">
              <a:off x="1126725" y="3411000"/>
              <a:ext cx="261075" cy="1235925"/>
            </a:xfrm>
            <a:custGeom>
              <a:avLst/>
              <a:gdLst/>
              <a:ahLst/>
              <a:cxnLst/>
              <a:rect l="l" t="t" r="r" b="b"/>
              <a:pathLst>
                <a:path w="10443" h="49437" fill="none" extrusionOk="0">
                  <a:moveTo>
                    <a:pt x="10442" y="0"/>
                  </a:moveTo>
                  <a:lnTo>
                    <a:pt x="2451" y="107"/>
                  </a:lnTo>
                  <a:lnTo>
                    <a:pt x="1" y="49436"/>
                  </a:lnTo>
                  <a:lnTo>
                    <a:pt x="3517" y="49436"/>
                  </a:lnTo>
                  <a:lnTo>
                    <a:pt x="104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2"/>
            <p:cNvSpPr/>
            <p:nvPr/>
          </p:nvSpPr>
          <p:spPr>
            <a:xfrm flipH="1">
              <a:off x="1387775" y="3269825"/>
              <a:ext cx="1829900" cy="1377100"/>
            </a:xfrm>
            <a:custGeom>
              <a:avLst/>
              <a:gdLst/>
              <a:ahLst/>
              <a:cxnLst/>
              <a:rect l="l" t="t" r="r" b="b"/>
              <a:pathLst>
                <a:path w="73196" h="55084" extrusionOk="0">
                  <a:moveTo>
                    <a:pt x="0" y="0"/>
                  </a:moveTo>
                  <a:lnTo>
                    <a:pt x="3516" y="55083"/>
                  </a:lnTo>
                  <a:lnTo>
                    <a:pt x="71065" y="55083"/>
                  </a:lnTo>
                  <a:lnTo>
                    <a:pt x="731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2"/>
            <p:cNvSpPr/>
            <p:nvPr/>
          </p:nvSpPr>
          <p:spPr>
            <a:xfrm flipH="1">
              <a:off x="1387775" y="3269825"/>
              <a:ext cx="1829900" cy="1377100"/>
            </a:xfrm>
            <a:custGeom>
              <a:avLst/>
              <a:gdLst/>
              <a:ahLst/>
              <a:cxnLst/>
              <a:rect l="l" t="t" r="r" b="b"/>
              <a:pathLst>
                <a:path w="73196" h="55084" fill="none" extrusionOk="0">
                  <a:moveTo>
                    <a:pt x="0" y="0"/>
                  </a:moveTo>
                  <a:lnTo>
                    <a:pt x="3516" y="55083"/>
                  </a:lnTo>
                  <a:lnTo>
                    <a:pt x="71065" y="55083"/>
                  </a:lnTo>
                  <a:lnTo>
                    <a:pt x="731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2"/>
            <p:cNvSpPr/>
            <p:nvPr/>
          </p:nvSpPr>
          <p:spPr>
            <a:xfrm flipH="1">
              <a:off x="1387775" y="3269825"/>
              <a:ext cx="5350" cy="146525"/>
            </a:xfrm>
            <a:custGeom>
              <a:avLst/>
              <a:gdLst/>
              <a:ahLst/>
              <a:cxnLst/>
              <a:rect l="l" t="t" r="r" b="b"/>
              <a:pathLst>
                <a:path w="214" h="5861" extrusionOk="0">
                  <a:moveTo>
                    <a:pt x="214" y="0"/>
                  </a:moveTo>
                  <a:lnTo>
                    <a:pt x="1" y="5860"/>
                  </a:lnTo>
                  <a:lnTo>
                    <a:pt x="1" y="5860"/>
                  </a:lnTo>
                  <a:lnTo>
                    <a:pt x="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2"/>
            <p:cNvSpPr/>
            <p:nvPr/>
          </p:nvSpPr>
          <p:spPr>
            <a:xfrm flipH="1">
              <a:off x="1387775" y="3269825"/>
              <a:ext cx="5350" cy="146525"/>
            </a:xfrm>
            <a:custGeom>
              <a:avLst/>
              <a:gdLst/>
              <a:ahLst/>
              <a:cxnLst/>
              <a:rect l="l" t="t" r="r" b="b"/>
              <a:pathLst>
                <a:path w="214" h="5861" fill="none" extrusionOk="0">
                  <a:moveTo>
                    <a:pt x="214" y="0"/>
                  </a:moveTo>
                  <a:lnTo>
                    <a:pt x="1" y="5860"/>
                  </a:lnTo>
                  <a:lnTo>
                    <a:pt x="1" y="5860"/>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2"/>
            <p:cNvSpPr/>
            <p:nvPr/>
          </p:nvSpPr>
          <p:spPr>
            <a:xfrm flipH="1">
              <a:off x="1393100" y="3416325"/>
              <a:ext cx="10675" cy="266375"/>
            </a:xfrm>
            <a:custGeom>
              <a:avLst/>
              <a:gdLst/>
              <a:ahLst/>
              <a:cxnLst/>
              <a:rect l="l" t="t" r="r" b="b"/>
              <a:pathLst>
                <a:path w="427" h="10655" extrusionOk="0">
                  <a:moveTo>
                    <a:pt x="427" y="0"/>
                  </a:moveTo>
                  <a:lnTo>
                    <a:pt x="427" y="0"/>
                  </a:lnTo>
                  <a:lnTo>
                    <a:pt x="1" y="10655"/>
                  </a:lnTo>
                  <a:lnTo>
                    <a:pt x="1" y="10655"/>
                  </a:lnTo>
                  <a:lnTo>
                    <a:pt x="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2"/>
            <p:cNvSpPr/>
            <p:nvPr/>
          </p:nvSpPr>
          <p:spPr>
            <a:xfrm flipH="1">
              <a:off x="1393100" y="3416325"/>
              <a:ext cx="10675" cy="266375"/>
            </a:xfrm>
            <a:custGeom>
              <a:avLst/>
              <a:gdLst/>
              <a:ahLst/>
              <a:cxnLst/>
              <a:rect l="l" t="t" r="r" b="b"/>
              <a:pathLst>
                <a:path w="427" h="10655" fill="none" extrusionOk="0">
                  <a:moveTo>
                    <a:pt x="427" y="0"/>
                  </a:moveTo>
                  <a:lnTo>
                    <a:pt x="427" y="0"/>
                  </a:lnTo>
                  <a:lnTo>
                    <a:pt x="1" y="10655"/>
                  </a:lnTo>
                  <a:lnTo>
                    <a:pt x="1" y="10655"/>
                  </a:lnTo>
                  <a:lnTo>
                    <a:pt x="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2"/>
            <p:cNvSpPr/>
            <p:nvPr/>
          </p:nvSpPr>
          <p:spPr>
            <a:xfrm flipH="1">
              <a:off x="1387775" y="3269825"/>
              <a:ext cx="609975" cy="412875"/>
            </a:xfrm>
            <a:custGeom>
              <a:avLst/>
              <a:gdLst/>
              <a:ahLst/>
              <a:cxnLst/>
              <a:rect l="l" t="t" r="r" b="b"/>
              <a:pathLst>
                <a:path w="24399" h="16515" extrusionOk="0">
                  <a:moveTo>
                    <a:pt x="746" y="0"/>
                  </a:moveTo>
                  <a:lnTo>
                    <a:pt x="0" y="13425"/>
                  </a:lnTo>
                  <a:lnTo>
                    <a:pt x="23760" y="16515"/>
                  </a:lnTo>
                  <a:lnTo>
                    <a:pt x="24186" y="5860"/>
                  </a:lnTo>
                  <a:lnTo>
                    <a:pt x="24399"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2"/>
            <p:cNvSpPr/>
            <p:nvPr/>
          </p:nvSpPr>
          <p:spPr>
            <a:xfrm flipH="1">
              <a:off x="1387775" y="3269825"/>
              <a:ext cx="609975" cy="412875"/>
            </a:xfrm>
            <a:custGeom>
              <a:avLst/>
              <a:gdLst/>
              <a:ahLst/>
              <a:cxnLst/>
              <a:rect l="l" t="t" r="r" b="b"/>
              <a:pathLst>
                <a:path w="24399" h="16515" fill="none" extrusionOk="0">
                  <a:moveTo>
                    <a:pt x="24399" y="0"/>
                  </a:moveTo>
                  <a:lnTo>
                    <a:pt x="746" y="0"/>
                  </a:lnTo>
                  <a:lnTo>
                    <a:pt x="0" y="13425"/>
                  </a:lnTo>
                  <a:lnTo>
                    <a:pt x="23760" y="16515"/>
                  </a:lnTo>
                  <a:lnTo>
                    <a:pt x="24186" y="5860"/>
                  </a:lnTo>
                  <a:lnTo>
                    <a:pt x="243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2"/>
            <p:cNvSpPr/>
            <p:nvPr/>
          </p:nvSpPr>
          <p:spPr>
            <a:xfrm flipH="1">
              <a:off x="1318500"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2"/>
            <p:cNvSpPr/>
            <p:nvPr/>
          </p:nvSpPr>
          <p:spPr>
            <a:xfrm flipH="1">
              <a:off x="1936475" y="3157950"/>
              <a:ext cx="2053650" cy="111900"/>
            </a:xfrm>
            <a:custGeom>
              <a:avLst/>
              <a:gdLst/>
              <a:ahLst/>
              <a:cxnLst/>
              <a:rect l="l" t="t" r="r" b="b"/>
              <a:pathLst>
                <a:path w="82146" h="4476" extrusionOk="0">
                  <a:moveTo>
                    <a:pt x="82146" y="1"/>
                  </a:moveTo>
                  <a:lnTo>
                    <a:pt x="1" y="1492"/>
                  </a:lnTo>
                  <a:lnTo>
                    <a:pt x="1" y="4475"/>
                  </a:lnTo>
                  <a:lnTo>
                    <a:pt x="82146" y="4475"/>
                  </a:lnTo>
                  <a:lnTo>
                    <a:pt x="821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2"/>
            <p:cNvSpPr/>
            <p:nvPr/>
          </p:nvSpPr>
          <p:spPr>
            <a:xfrm flipH="1">
              <a:off x="1936475" y="3157950"/>
              <a:ext cx="2053650" cy="111900"/>
            </a:xfrm>
            <a:custGeom>
              <a:avLst/>
              <a:gdLst/>
              <a:ahLst/>
              <a:cxnLst/>
              <a:rect l="l" t="t" r="r" b="b"/>
              <a:pathLst>
                <a:path w="82146" h="4476" fill="none" extrusionOk="0">
                  <a:moveTo>
                    <a:pt x="1" y="1492"/>
                  </a:moveTo>
                  <a:lnTo>
                    <a:pt x="82146" y="1"/>
                  </a:lnTo>
                  <a:lnTo>
                    <a:pt x="82146" y="4475"/>
                  </a:lnTo>
                  <a:lnTo>
                    <a:pt x="1" y="4475"/>
                  </a:lnTo>
                  <a:lnTo>
                    <a:pt x="1" y="14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2"/>
            <p:cNvSpPr/>
            <p:nvPr/>
          </p:nvSpPr>
          <p:spPr>
            <a:xfrm flipH="1">
              <a:off x="2048325" y="3269825"/>
              <a:ext cx="1829925" cy="1377100"/>
            </a:xfrm>
            <a:custGeom>
              <a:avLst/>
              <a:gdLst/>
              <a:ahLst/>
              <a:cxnLst/>
              <a:rect l="l" t="t" r="r" b="b"/>
              <a:pathLst>
                <a:path w="73197" h="55084" extrusionOk="0">
                  <a:moveTo>
                    <a:pt x="1" y="0"/>
                  </a:moveTo>
                  <a:lnTo>
                    <a:pt x="3410" y="55083"/>
                  </a:lnTo>
                  <a:lnTo>
                    <a:pt x="71065" y="55083"/>
                  </a:lnTo>
                  <a:lnTo>
                    <a:pt x="7319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2"/>
            <p:cNvSpPr/>
            <p:nvPr/>
          </p:nvSpPr>
          <p:spPr>
            <a:xfrm flipH="1">
              <a:off x="2048325" y="3269825"/>
              <a:ext cx="1829925" cy="1377100"/>
            </a:xfrm>
            <a:custGeom>
              <a:avLst/>
              <a:gdLst/>
              <a:ahLst/>
              <a:cxnLst/>
              <a:rect l="l" t="t" r="r" b="b"/>
              <a:pathLst>
                <a:path w="73197" h="55084" fill="none" extrusionOk="0">
                  <a:moveTo>
                    <a:pt x="1" y="0"/>
                  </a:moveTo>
                  <a:lnTo>
                    <a:pt x="3410" y="55083"/>
                  </a:lnTo>
                  <a:lnTo>
                    <a:pt x="71065" y="55083"/>
                  </a:lnTo>
                  <a:lnTo>
                    <a:pt x="73196"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2"/>
            <p:cNvSpPr/>
            <p:nvPr/>
          </p:nvSpPr>
          <p:spPr>
            <a:xfrm flipH="1">
              <a:off x="3875550" y="3269825"/>
              <a:ext cx="2700" cy="50625"/>
            </a:xfrm>
            <a:custGeom>
              <a:avLst/>
              <a:gdLst/>
              <a:ahLst/>
              <a:cxnLst/>
              <a:rect l="l" t="t" r="r" b="b"/>
              <a:pathLst>
                <a:path w="108" h="2025" extrusionOk="0">
                  <a:moveTo>
                    <a:pt x="1" y="0"/>
                  </a:moveTo>
                  <a:lnTo>
                    <a:pt x="1" y="2025"/>
                  </a:lnTo>
                  <a:lnTo>
                    <a:pt x="107" y="202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2"/>
            <p:cNvSpPr/>
            <p:nvPr/>
          </p:nvSpPr>
          <p:spPr>
            <a:xfrm flipH="1">
              <a:off x="3875550" y="3269825"/>
              <a:ext cx="2700" cy="50625"/>
            </a:xfrm>
            <a:custGeom>
              <a:avLst/>
              <a:gdLst/>
              <a:ahLst/>
              <a:cxnLst/>
              <a:rect l="l" t="t" r="r" b="b"/>
              <a:pathLst>
                <a:path w="108" h="2025" fill="none" extrusionOk="0">
                  <a:moveTo>
                    <a:pt x="1" y="0"/>
                  </a:moveTo>
                  <a:lnTo>
                    <a:pt x="1" y="0"/>
                  </a:lnTo>
                  <a:lnTo>
                    <a:pt x="1" y="2025"/>
                  </a:lnTo>
                  <a:lnTo>
                    <a:pt x="107" y="202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2"/>
            <p:cNvSpPr/>
            <p:nvPr/>
          </p:nvSpPr>
          <p:spPr>
            <a:xfrm flipH="1">
              <a:off x="2048325" y="3269825"/>
              <a:ext cx="1829925" cy="101225"/>
            </a:xfrm>
            <a:custGeom>
              <a:avLst/>
              <a:gdLst/>
              <a:ahLst/>
              <a:cxnLst/>
              <a:rect l="l" t="t" r="r" b="b"/>
              <a:pathLst>
                <a:path w="73197" h="4049" extrusionOk="0">
                  <a:moveTo>
                    <a:pt x="1" y="0"/>
                  </a:moveTo>
                  <a:lnTo>
                    <a:pt x="107" y="2025"/>
                  </a:lnTo>
                  <a:lnTo>
                    <a:pt x="72983" y="4049"/>
                  </a:lnTo>
                  <a:lnTo>
                    <a:pt x="73196"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2"/>
            <p:cNvSpPr/>
            <p:nvPr/>
          </p:nvSpPr>
          <p:spPr>
            <a:xfrm flipH="1">
              <a:off x="1225275" y="3157950"/>
              <a:ext cx="711225" cy="111900"/>
            </a:xfrm>
            <a:custGeom>
              <a:avLst/>
              <a:gdLst/>
              <a:ahLst/>
              <a:cxnLst/>
              <a:rect l="l" t="t" r="r" b="b"/>
              <a:pathLst>
                <a:path w="28449" h="4476" extrusionOk="0">
                  <a:moveTo>
                    <a:pt x="1" y="1"/>
                  </a:moveTo>
                  <a:lnTo>
                    <a:pt x="1" y="4475"/>
                  </a:lnTo>
                  <a:lnTo>
                    <a:pt x="28448" y="4475"/>
                  </a:lnTo>
                  <a:lnTo>
                    <a:pt x="28448" y="2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2"/>
            <p:cNvSpPr/>
            <p:nvPr/>
          </p:nvSpPr>
          <p:spPr>
            <a:xfrm flipH="1">
              <a:off x="1979075"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2"/>
            <p:cNvSpPr/>
            <p:nvPr/>
          </p:nvSpPr>
          <p:spPr>
            <a:xfrm flipH="1">
              <a:off x="1979075" y="3269825"/>
              <a:ext cx="122550" cy="1377100"/>
            </a:xfrm>
            <a:custGeom>
              <a:avLst/>
              <a:gdLst/>
              <a:ahLst/>
              <a:cxnLst/>
              <a:rect l="l" t="t" r="r" b="b"/>
              <a:pathLst>
                <a:path w="4902" h="55084" fill="none" extrusionOk="0">
                  <a:moveTo>
                    <a:pt x="2131" y="0"/>
                  </a:moveTo>
                  <a:lnTo>
                    <a:pt x="4901" y="0"/>
                  </a:lnTo>
                  <a:lnTo>
                    <a:pt x="2131" y="55083"/>
                  </a:lnTo>
                  <a:lnTo>
                    <a:pt x="0" y="55083"/>
                  </a:lnTo>
                  <a:lnTo>
                    <a:pt x="21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2"/>
            <p:cNvSpPr/>
            <p:nvPr/>
          </p:nvSpPr>
          <p:spPr>
            <a:xfrm flipH="1">
              <a:off x="2074975" y="3941050"/>
              <a:ext cx="1281200" cy="705875"/>
            </a:xfrm>
            <a:custGeom>
              <a:avLst/>
              <a:gdLst/>
              <a:ahLst/>
              <a:cxnLst/>
              <a:rect l="l" t="t" r="r" b="b"/>
              <a:pathLst>
                <a:path w="51248" h="28235" extrusionOk="0">
                  <a:moveTo>
                    <a:pt x="51248" y="0"/>
                  </a:moveTo>
                  <a:lnTo>
                    <a:pt x="49117" y="213"/>
                  </a:lnTo>
                  <a:lnTo>
                    <a:pt x="47092" y="640"/>
                  </a:lnTo>
                  <a:lnTo>
                    <a:pt x="44962" y="1172"/>
                  </a:lnTo>
                  <a:lnTo>
                    <a:pt x="42831" y="1705"/>
                  </a:lnTo>
                  <a:lnTo>
                    <a:pt x="40593" y="2451"/>
                  </a:lnTo>
                  <a:lnTo>
                    <a:pt x="38462" y="3303"/>
                  </a:lnTo>
                  <a:lnTo>
                    <a:pt x="36225" y="4155"/>
                  </a:lnTo>
                  <a:lnTo>
                    <a:pt x="34094" y="5221"/>
                  </a:lnTo>
                  <a:lnTo>
                    <a:pt x="29726" y="7352"/>
                  </a:lnTo>
                  <a:lnTo>
                    <a:pt x="25571" y="9696"/>
                  </a:lnTo>
                  <a:lnTo>
                    <a:pt x="21522" y="12146"/>
                  </a:lnTo>
                  <a:lnTo>
                    <a:pt x="17580" y="14597"/>
                  </a:lnTo>
                  <a:lnTo>
                    <a:pt x="13957" y="17154"/>
                  </a:lnTo>
                  <a:lnTo>
                    <a:pt x="10655" y="19604"/>
                  </a:lnTo>
                  <a:lnTo>
                    <a:pt x="7671" y="21842"/>
                  </a:lnTo>
                  <a:lnTo>
                    <a:pt x="5114" y="23759"/>
                  </a:lnTo>
                  <a:lnTo>
                    <a:pt x="1385" y="26849"/>
                  </a:lnTo>
                  <a:lnTo>
                    <a:pt x="0" y="28021"/>
                  </a:lnTo>
                  <a:lnTo>
                    <a:pt x="213" y="28234"/>
                  </a:lnTo>
                  <a:lnTo>
                    <a:pt x="1598" y="27062"/>
                  </a:lnTo>
                  <a:lnTo>
                    <a:pt x="5327" y="24079"/>
                  </a:lnTo>
                  <a:lnTo>
                    <a:pt x="7884" y="22055"/>
                  </a:lnTo>
                  <a:lnTo>
                    <a:pt x="10761" y="19817"/>
                  </a:lnTo>
                  <a:lnTo>
                    <a:pt x="14171" y="17473"/>
                  </a:lnTo>
                  <a:lnTo>
                    <a:pt x="17793" y="14916"/>
                  </a:lnTo>
                  <a:lnTo>
                    <a:pt x="21629" y="12466"/>
                  </a:lnTo>
                  <a:lnTo>
                    <a:pt x="25677" y="9909"/>
                  </a:lnTo>
                  <a:lnTo>
                    <a:pt x="29832" y="7671"/>
                  </a:lnTo>
                  <a:lnTo>
                    <a:pt x="34201" y="5434"/>
                  </a:lnTo>
                  <a:lnTo>
                    <a:pt x="36332" y="4475"/>
                  </a:lnTo>
                  <a:lnTo>
                    <a:pt x="38569" y="3623"/>
                  </a:lnTo>
                  <a:lnTo>
                    <a:pt x="40700" y="2770"/>
                  </a:lnTo>
                  <a:lnTo>
                    <a:pt x="42831" y="2025"/>
                  </a:lnTo>
                  <a:lnTo>
                    <a:pt x="44962" y="1492"/>
                  </a:lnTo>
                  <a:lnTo>
                    <a:pt x="47092" y="959"/>
                  </a:lnTo>
                  <a:lnTo>
                    <a:pt x="49223" y="533"/>
                  </a:lnTo>
                  <a:lnTo>
                    <a:pt x="51248" y="320"/>
                  </a:lnTo>
                  <a:lnTo>
                    <a:pt x="51248" y="107"/>
                  </a:lnTo>
                  <a:lnTo>
                    <a:pt x="51248" y="0"/>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2"/>
            <p:cNvSpPr/>
            <p:nvPr/>
          </p:nvSpPr>
          <p:spPr>
            <a:xfrm flipH="1">
              <a:off x="2074975" y="3941050"/>
              <a:ext cx="1281200" cy="705875"/>
            </a:xfrm>
            <a:custGeom>
              <a:avLst/>
              <a:gdLst/>
              <a:ahLst/>
              <a:cxnLst/>
              <a:rect l="l" t="t" r="r" b="b"/>
              <a:pathLst>
                <a:path w="51248" h="28235" fill="none" extrusionOk="0">
                  <a:moveTo>
                    <a:pt x="51248" y="0"/>
                  </a:moveTo>
                  <a:lnTo>
                    <a:pt x="51248" y="0"/>
                  </a:lnTo>
                  <a:lnTo>
                    <a:pt x="49117" y="213"/>
                  </a:lnTo>
                  <a:lnTo>
                    <a:pt x="47092" y="640"/>
                  </a:lnTo>
                  <a:lnTo>
                    <a:pt x="44962" y="1172"/>
                  </a:lnTo>
                  <a:lnTo>
                    <a:pt x="42831" y="1705"/>
                  </a:lnTo>
                  <a:lnTo>
                    <a:pt x="40593" y="2451"/>
                  </a:lnTo>
                  <a:lnTo>
                    <a:pt x="38462" y="3303"/>
                  </a:lnTo>
                  <a:lnTo>
                    <a:pt x="36225" y="4155"/>
                  </a:lnTo>
                  <a:lnTo>
                    <a:pt x="34094" y="5221"/>
                  </a:lnTo>
                  <a:lnTo>
                    <a:pt x="29726" y="7352"/>
                  </a:lnTo>
                  <a:lnTo>
                    <a:pt x="25571" y="9696"/>
                  </a:lnTo>
                  <a:lnTo>
                    <a:pt x="21522" y="12146"/>
                  </a:lnTo>
                  <a:lnTo>
                    <a:pt x="17580" y="14597"/>
                  </a:lnTo>
                  <a:lnTo>
                    <a:pt x="13957" y="17154"/>
                  </a:lnTo>
                  <a:lnTo>
                    <a:pt x="10655" y="19604"/>
                  </a:lnTo>
                  <a:lnTo>
                    <a:pt x="7671" y="21842"/>
                  </a:lnTo>
                  <a:lnTo>
                    <a:pt x="5114" y="23759"/>
                  </a:lnTo>
                  <a:lnTo>
                    <a:pt x="1385" y="26849"/>
                  </a:lnTo>
                  <a:lnTo>
                    <a:pt x="0" y="28021"/>
                  </a:lnTo>
                  <a:lnTo>
                    <a:pt x="213" y="28234"/>
                  </a:lnTo>
                  <a:lnTo>
                    <a:pt x="213" y="28234"/>
                  </a:lnTo>
                  <a:lnTo>
                    <a:pt x="1598" y="27062"/>
                  </a:lnTo>
                  <a:lnTo>
                    <a:pt x="5327" y="24079"/>
                  </a:lnTo>
                  <a:lnTo>
                    <a:pt x="7884" y="22055"/>
                  </a:lnTo>
                  <a:lnTo>
                    <a:pt x="10761" y="19817"/>
                  </a:lnTo>
                  <a:lnTo>
                    <a:pt x="14171" y="17473"/>
                  </a:lnTo>
                  <a:lnTo>
                    <a:pt x="17793" y="14916"/>
                  </a:lnTo>
                  <a:lnTo>
                    <a:pt x="21629" y="12466"/>
                  </a:lnTo>
                  <a:lnTo>
                    <a:pt x="25677" y="9909"/>
                  </a:lnTo>
                  <a:lnTo>
                    <a:pt x="29832" y="7671"/>
                  </a:lnTo>
                  <a:lnTo>
                    <a:pt x="34201" y="5434"/>
                  </a:lnTo>
                  <a:lnTo>
                    <a:pt x="36332" y="4475"/>
                  </a:lnTo>
                  <a:lnTo>
                    <a:pt x="38569" y="3623"/>
                  </a:lnTo>
                  <a:lnTo>
                    <a:pt x="40700" y="2770"/>
                  </a:lnTo>
                  <a:lnTo>
                    <a:pt x="42831" y="2025"/>
                  </a:lnTo>
                  <a:lnTo>
                    <a:pt x="44962" y="1492"/>
                  </a:lnTo>
                  <a:lnTo>
                    <a:pt x="47092" y="959"/>
                  </a:lnTo>
                  <a:lnTo>
                    <a:pt x="49223" y="533"/>
                  </a:lnTo>
                  <a:lnTo>
                    <a:pt x="51248" y="320"/>
                  </a:lnTo>
                  <a:lnTo>
                    <a:pt x="51248" y="107"/>
                  </a:lnTo>
                  <a:lnTo>
                    <a:pt x="51248" y="0"/>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2"/>
            <p:cNvSpPr/>
            <p:nvPr/>
          </p:nvSpPr>
          <p:spPr>
            <a:xfrm flipH="1">
              <a:off x="2074975" y="3943700"/>
              <a:ext cx="25" cy="5350"/>
            </a:xfrm>
            <a:custGeom>
              <a:avLst/>
              <a:gdLst/>
              <a:ahLst/>
              <a:cxnLst/>
              <a:rect l="l" t="t" r="r" b="b"/>
              <a:pathLst>
                <a:path w="1" h="214" extrusionOk="0">
                  <a:moveTo>
                    <a:pt x="1" y="1"/>
                  </a:moveTo>
                  <a:lnTo>
                    <a:pt x="1" y="214"/>
                  </a:lnTo>
                  <a:lnTo>
                    <a:pt x="1" y="214"/>
                  </a:lnTo>
                  <a:lnTo>
                    <a:pt x="1" y="214"/>
                  </a:lnTo>
                  <a:lnTo>
                    <a:pt x="1"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2"/>
            <p:cNvSpPr/>
            <p:nvPr/>
          </p:nvSpPr>
          <p:spPr>
            <a:xfrm flipH="1">
              <a:off x="2074975" y="3943700"/>
              <a:ext cx="25" cy="5350"/>
            </a:xfrm>
            <a:custGeom>
              <a:avLst/>
              <a:gdLst/>
              <a:ahLst/>
              <a:cxnLst/>
              <a:rect l="l" t="t" r="r" b="b"/>
              <a:pathLst>
                <a:path w="1" h="214" fill="none" extrusionOk="0">
                  <a:moveTo>
                    <a:pt x="1" y="1"/>
                  </a:moveTo>
                  <a:lnTo>
                    <a:pt x="1" y="214"/>
                  </a:lnTo>
                  <a:lnTo>
                    <a:pt x="1" y="214"/>
                  </a:lnTo>
                  <a:lnTo>
                    <a:pt x="1" y="21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2"/>
            <p:cNvSpPr/>
            <p:nvPr/>
          </p:nvSpPr>
          <p:spPr>
            <a:xfrm flipH="1">
              <a:off x="3627850" y="4646900"/>
              <a:ext cx="5350" cy="2675"/>
            </a:xfrm>
            <a:custGeom>
              <a:avLst/>
              <a:gdLst/>
              <a:ahLst/>
              <a:cxnLst/>
              <a:rect l="l" t="t" r="r" b="b"/>
              <a:pathLst>
                <a:path w="214" h="107" extrusionOk="0">
                  <a:moveTo>
                    <a:pt x="1" y="0"/>
                  </a:moveTo>
                  <a:lnTo>
                    <a:pt x="107" y="107"/>
                  </a:lnTo>
                  <a:lnTo>
                    <a:pt x="214"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2"/>
            <p:cNvSpPr/>
            <p:nvPr/>
          </p:nvSpPr>
          <p:spPr>
            <a:xfrm flipH="1">
              <a:off x="3627850" y="4646900"/>
              <a:ext cx="5350" cy="2675"/>
            </a:xfrm>
            <a:custGeom>
              <a:avLst/>
              <a:gdLst/>
              <a:ahLst/>
              <a:cxnLst/>
              <a:rect l="l" t="t" r="r" b="b"/>
              <a:pathLst>
                <a:path w="214" h="107" fill="none" extrusionOk="0">
                  <a:moveTo>
                    <a:pt x="214" y="0"/>
                  </a:moveTo>
                  <a:lnTo>
                    <a:pt x="1" y="0"/>
                  </a:lnTo>
                  <a:lnTo>
                    <a:pt x="107" y="107"/>
                  </a:lnTo>
                  <a:lnTo>
                    <a:pt x="107" y="10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2"/>
            <p:cNvSpPr/>
            <p:nvPr/>
          </p:nvSpPr>
          <p:spPr>
            <a:xfrm flipH="1">
              <a:off x="2056325" y="3466925"/>
              <a:ext cx="1582200" cy="1180000"/>
            </a:xfrm>
            <a:custGeom>
              <a:avLst/>
              <a:gdLst/>
              <a:ahLst/>
              <a:cxnLst/>
              <a:rect l="l" t="t" r="r" b="b"/>
              <a:pathLst>
                <a:path w="63288" h="47200" extrusionOk="0">
                  <a:moveTo>
                    <a:pt x="63287" y="1"/>
                  </a:moveTo>
                  <a:lnTo>
                    <a:pt x="61796" y="107"/>
                  </a:lnTo>
                  <a:lnTo>
                    <a:pt x="60304" y="214"/>
                  </a:lnTo>
                  <a:lnTo>
                    <a:pt x="58813" y="427"/>
                  </a:lnTo>
                  <a:lnTo>
                    <a:pt x="57321" y="640"/>
                  </a:lnTo>
                  <a:lnTo>
                    <a:pt x="54444" y="1386"/>
                  </a:lnTo>
                  <a:lnTo>
                    <a:pt x="51461" y="2345"/>
                  </a:lnTo>
                  <a:lnTo>
                    <a:pt x="48584" y="3410"/>
                  </a:lnTo>
                  <a:lnTo>
                    <a:pt x="45708" y="4795"/>
                  </a:lnTo>
                  <a:lnTo>
                    <a:pt x="42831" y="6287"/>
                  </a:lnTo>
                  <a:lnTo>
                    <a:pt x="39954" y="7991"/>
                  </a:lnTo>
                  <a:lnTo>
                    <a:pt x="37291" y="9696"/>
                  </a:lnTo>
                  <a:lnTo>
                    <a:pt x="34521" y="11614"/>
                  </a:lnTo>
                  <a:lnTo>
                    <a:pt x="31964" y="13532"/>
                  </a:lnTo>
                  <a:lnTo>
                    <a:pt x="29407" y="15556"/>
                  </a:lnTo>
                  <a:lnTo>
                    <a:pt x="26956" y="17580"/>
                  </a:lnTo>
                  <a:lnTo>
                    <a:pt x="24612" y="19605"/>
                  </a:lnTo>
                  <a:lnTo>
                    <a:pt x="20244" y="23760"/>
                  </a:lnTo>
                  <a:lnTo>
                    <a:pt x="15982" y="28021"/>
                  </a:lnTo>
                  <a:lnTo>
                    <a:pt x="12147" y="32283"/>
                  </a:lnTo>
                  <a:lnTo>
                    <a:pt x="8631" y="36225"/>
                  </a:lnTo>
                  <a:lnTo>
                    <a:pt x="5754" y="39741"/>
                  </a:lnTo>
                  <a:lnTo>
                    <a:pt x="3410" y="42724"/>
                  </a:lnTo>
                  <a:lnTo>
                    <a:pt x="1599" y="45068"/>
                  </a:lnTo>
                  <a:lnTo>
                    <a:pt x="1" y="47093"/>
                  </a:lnTo>
                  <a:lnTo>
                    <a:pt x="214" y="47199"/>
                  </a:lnTo>
                  <a:lnTo>
                    <a:pt x="427" y="47199"/>
                  </a:lnTo>
                  <a:lnTo>
                    <a:pt x="2238" y="44642"/>
                  </a:lnTo>
                  <a:lnTo>
                    <a:pt x="4156" y="42298"/>
                  </a:lnTo>
                  <a:lnTo>
                    <a:pt x="6500" y="39315"/>
                  </a:lnTo>
                  <a:lnTo>
                    <a:pt x="9376" y="35906"/>
                  </a:lnTo>
                  <a:lnTo>
                    <a:pt x="12679" y="32070"/>
                  </a:lnTo>
                  <a:lnTo>
                    <a:pt x="16408" y="28021"/>
                  </a:lnTo>
                  <a:lnTo>
                    <a:pt x="20457" y="23973"/>
                  </a:lnTo>
                  <a:lnTo>
                    <a:pt x="24825" y="19924"/>
                  </a:lnTo>
                  <a:lnTo>
                    <a:pt x="27169" y="17793"/>
                  </a:lnTo>
                  <a:lnTo>
                    <a:pt x="29620" y="15769"/>
                  </a:lnTo>
                  <a:lnTo>
                    <a:pt x="32070" y="13745"/>
                  </a:lnTo>
                  <a:lnTo>
                    <a:pt x="34734" y="11827"/>
                  </a:lnTo>
                  <a:lnTo>
                    <a:pt x="37397" y="10016"/>
                  </a:lnTo>
                  <a:lnTo>
                    <a:pt x="40168" y="8204"/>
                  </a:lnTo>
                  <a:lnTo>
                    <a:pt x="42938" y="6606"/>
                  </a:lnTo>
                  <a:lnTo>
                    <a:pt x="45814" y="5115"/>
                  </a:lnTo>
                  <a:lnTo>
                    <a:pt x="48691" y="3730"/>
                  </a:lnTo>
                  <a:lnTo>
                    <a:pt x="51568" y="2664"/>
                  </a:lnTo>
                  <a:lnTo>
                    <a:pt x="54444" y="1705"/>
                  </a:lnTo>
                  <a:lnTo>
                    <a:pt x="57428" y="959"/>
                  </a:lnTo>
                  <a:lnTo>
                    <a:pt x="58919" y="746"/>
                  </a:lnTo>
                  <a:lnTo>
                    <a:pt x="60304" y="533"/>
                  </a:lnTo>
                  <a:lnTo>
                    <a:pt x="61796" y="427"/>
                  </a:lnTo>
                  <a:lnTo>
                    <a:pt x="63287" y="320"/>
                  </a:lnTo>
                  <a:lnTo>
                    <a:pt x="63287" y="214"/>
                  </a:lnTo>
                  <a:lnTo>
                    <a:pt x="63287"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2"/>
            <p:cNvSpPr/>
            <p:nvPr/>
          </p:nvSpPr>
          <p:spPr>
            <a:xfrm flipH="1">
              <a:off x="2056325" y="3466925"/>
              <a:ext cx="1582200" cy="1180000"/>
            </a:xfrm>
            <a:custGeom>
              <a:avLst/>
              <a:gdLst/>
              <a:ahLst/>
              <a:cxnLst/>
              <a:rect l="l" t="t" r="r" b="b"/>
              <a:pathLst>
                <a:path w="63288" h="47200" fill="none" extrusionOk="0">
                  <a:moveTo>
                    <a:pt x="63287" y="1"/>
                  </a:moveTo>
                  <a:lnTo>
                    <a:pt x="63287" y="1"/>
                  </a:lnTo>
                  <a:lnTo>
                    <a:pt x="61796" y="107"/>
                  </a:lnTo>
                  <a:lnTo>
                    <a:pt x="60304" y="214"/>
                  </a:lnTo>
                  <a:lnTo>
                    <a:pt x="58813" y="427"/>
                  </a:lnTo>
                  <a:lnTo>
                    <a:pt x="57321" y="640"/>
                  </a:lnTo>
                  <a:lnTo>
                    <a:pt x="54444" y="1386"/>
                  </a:lnTo>
                  <a:lnTo>
                    <a:pt x="51461" y="2345"/>
                  </a:lnTo>
                  <a:lnTo>
                    <a:pt x="48584" y="3410"/>
                  </a:lnTo>
                  <a:lnTo>
                    <a:pt x="45708" y="4795"/>
                  </a:lnTo>
                  <a:lnTo>
                    <a:pt x="42831" y="6287"/>
                  </a:lnTo>
                  <a:lnTo>
                    <a:pt x="39954" y="7991"/>
                  </a:lnTo>
                  <a:lnTo>
                    <a:pt x="37291" y="9696"/>
                  </a:lnTo>
                  <a:lnTo>
                    <a:pt x="34521" y="11614"/>
                  </a:lnTo>
                  <a:lnTo>
                    <a:pt x="31964" y="13532"/>
                  </a:lnTo>
                  <a:lnTo>
                    <a:pt x="29407" y="15556"/>
                  </a:lnTo>
                  <a:lnTo>
                    <a:pt x="26956" y="17580"/>
                  </a:lnTo>
                  <a:lnTo>
                    <a:pt x="24612" y="19605"/>
                  </a:lnTo>
                  <a:lnTo>
                    <a:pt x="20244" y="23760"/>
                  </a:lnTo>
                  <a:lnTo>
                    <a:pt x="20244" y="23760"/>
                  </a:lnTo>
                  <a:lnTo>
                    <a:pt x="15982" y="28021"/>
                  </a:lnTo>
                  <a:lnTo>
                    <a:pt x="12147" y="32283"/>
                  </a:lnTo>
                  <a:lnTo>
                    <a:pt x="8631" y="36225"/>
                  </a:lnTo>
                  <a:lnTo>
                    <a:pt x="5754" y="39741"/>
                  </a:lnTo>
                  <a:lnTo>
                    <a:pt x="3410" y="42724"/>
                  </a:lnTo>
                  <a:lnTo>
                    <a:pt x="1599" y="45068"/>
                  </a:lnTo>
                  <a:lnTo>
                    <a:pt x="1" y="47093"/>
                  </a:lnTo>
                  <a:lnTo>
                    <a:pt x="214" y="47199"/>
                  </a:lnTo>
                  <a:lnTo>
                    <a:pt x="427" y="47199"/>
                  </a:lnTo>
                  <a:lnTo>
                    <a:pt x="427" y="47199"/>
                  </a:lnTo>
                  <a:lnTo>
                    <a:pt x="2238" y="44642"/>
                  </a:lnTo>
                  <a:lnTo>
                    <a:pt x="4156" y="42298"/>
                  </a:lnTo>
                  <a:lnTo>
                    <a:pt x="6500" y="39315"/>
                  </a:lnTo>
                  <a:lnTo>
                    <a:pt x="9376" y="35906"/>
                  </a:lnTo>
                  <a:lnTo>
                    <a:pt x="12679" y="32070"/>
                  </a:lnTo>
                  <a:lnTo>
                    <a:pt x="16408" y="28021"/>
                  </a:lnTo>
                  <a:lnTo>
                    <a:pt x="20457" y="23973"/>
                  </a:lnTo>
                  <a:lnTo>
                    <a:pt x="20457" y="23973"/>
                  </a:lnTo>
                  <a:lnTo>
                    <a:pt x="24825" y="19924"/>
                  </a:lnTo>
                  <a:lnTo>
                    <a:pt x="27169" y="17793"/>
                  </a:lnTo>
                  <a:lnTo>
                    <a:pt x="29620" y="15769"/>
                  </a:lnTo>
                  <a:lnTo>
                    <a:pt x="32070" y="13745"/>
                  </a:lnTo>
                  <a:lnTo>
                    <a:pt x="34734" y="11827"/>
                  </a:lnTo>
                  <a:lnTo>
                    <a:pt x="37397" y="10016"/>
                  </a:lnTo>
                  <a:lnTo>
                    <a:pt x="40168" y="8204"/>
                  </a:lnTo>
                  <a:lnTo>
                    <a:pt x="42938" y="6606"/>
                  </a:lnTo>
                  <a:lnTo>
                    <a:pt x="45814" y="5115"/>
                  </a:lnTo>
                  <a:lnTo>
                    <a:pt x="48691" y="3730"/>
                  </a:lnTo>
                  <a:lnTo>
                    <a:pt x="51568" y="2664"/>
                  </a:lnTo>
                  <a:lnTo>
                    <a:pt x="54444" y="1705"/>
                  </a:lnTo>
                  <a:lnTo>
                    <a:pt x="57428" y="959"/>
                  </a:lnTo>
                  <a:lnTo>
                    <a:pt x="58919" y="746"/>
                  </a:lnTo>
                  <a:lnTo>
                    <a:pt x="60304" y="533"/>
                  </a:lnTo>
                  <a:lnTo>
                    <a:pt x="61796" y="427"/>
                  </a:lnTo>
                  <a:lnTo>
                    <a:pt x="63287" y="320"/>
                  </a:lnTo>
                  <a:lnTo>
                    <a:pt x="63287" y="214"/>
                  </a:lnTo>
                  <a:lnTo>
                    <a:pt x="63287"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2"/>
            <p:cNvSpPr/>
            <p:nvPr/>
          </p:nvSpPr>
          <p:spPr>
            <a:xfrm flipH="1">
              <a:off x="2056325" y="3472250"/>
              <a:ext cx="25" cy="2700"/>
            </a:xfrm>
            <a:custGeom>
              <a:avLst/>
              <a:gdLst/>
              <a:ahLst/>
              <a:cxnLst/>
              <a:rect l="l" t="t" r="r" b="b"/>
              <a:pathLst>
                <a:path w="1" h="108" extrusionOk="0">
                  <a:moveTo>
                    <a:pt x="0" y="1"/>
                  </a:moveTo>
                  <a:lnTo>
                    <a:pt x="0" y="107"/>
                  </a:lnTo>
                  <a:lnTo>
                    <a:pt x="0" y="107"/>
                  </a:lnTo>
                  <a:lnTo>
                    <a:pt x="0" y="107"/>
                  </a:lnTo>
                  <a:lnTo>
                    <a:pt x="0"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2"/>
            <p:cNvSpPr/>
            <p:nvPr/>
          </p:nvSpPr>
          <p:spPr>
            <a:xfrm flipH="1">
              <a:off x="2056325" y="3472250"/>
              <a:ext cx="25" cy="2700"/>
            </a:xfrm>
            <a:custGeom>
              <a:avLst/>
              <a:gdLst/>
              <a:ahLst/>
              <a:cxnLst/>
              <a:rect l="l" t="t" r="r" b="b"/>
              <a:pathLst>
                <a:path w="1" h="108" fill="none" extrusionOk="0">
                  <a:moveTo>
                    <a:pt x="0" y="1"/>
                  </a:moveTo>
                  <a:lnTo>
                    <a:pt x="0" y="107"/>
                  </a:lnTo>
                  <a:lnTo>
                    <a:pt x="0" y="107"/>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2"/>
            <p:cNvSpPr/>
            <p:nvPr/>
          </p:nvSpPr>
          <p:spPr>
            <a:xfrm flipH="1">
              <a:off x="2077625" y="4002300"/>
              <a:ext cx="889675" cy="644625"/>
            </a:xfrm>
            <a:custGeom>
              <a:avLst/>
              <a:gdLst/>
              <a:ahLst/>
              <a:cxnLst/>
              <a:rect l="l" t="t" r="r" b="b"/>
              <a:pathLst>
                <a:path w="35587" h="25785" extrusionOk="0">
                  <a:moveTo>
                    <a:pt x="34521" y="1"/>
                  </a:moveTo>
                  <a:lnTo>
                    <a:pt x="32923" y="107"/>
                  </a:lnTo>
                  <a:lnTo>
                    <a:pt x="31324" y="320"/>
                  </a:lnTo>
                  <a:lnTo>
                    <a:pt x="29726" y="640"/>
                  </a:lnTo>
                  <a:lnTo>
                    <a:pt x="28128" y="1066"/>
                  </a:lnTo>
                  <a:lnTo>
                    <a:pt x="26530" y="1599"/>
                  </a:lnTo>
                  <a:lnTo>
                    <a:pt x="24932" y="2345"/>
                  </a:lnTo>
                  <a:lnTo>
                    <a:pt x="23440" y="3091"/>
                  </a:lnTo>
                  <a:lnTo>
                    <a:pt x="21842" y="3943"/>
                  </a:lnTo>
                  <a:lnTo>
                    <a:pt x="20350" y="4902"/>
                  </a:lnTo>
                  <a:lnTo>
                    <a:pt x="18859" y="5861"/>
                  </a:lnTo>
                  <a:lnTo>
                    <a:pt x="16089" y="7992"/>
                  </a:lnTo>
                  <a:lnTo>
                    <a:pt x="13319" y="10336"/>
                  </a:lnTo>
                  <a:lnTo>
                    <a:pt x="10868" y="12679"/>
                  </a:lnTo>
                  <a:lnTo>
                    <a:pt x="8524" y="15023"/>
                  </a:lnTo>
                  <a:lnTo>
                    <a:pt x="6393" y="17367"/>
                  </a:lnTo>
                  <a:lnTo>
                    <a:pt x="4582" y="19498"/>
                  </a:lnTo>
                  <a:lnTo>
                    <a:pt x="2984" y="21523"/>
                  </a:lnTo>
                  <a:lnTo>
                    <a:pt x="853" y="24399"/>
                  </a:lnTo>
                  <a:lnTo>
                    <a:pt x="1" y="25571"/>
                  </a:lnTo>
                  <a:lnTo>
                    <a:pt x="214" y="25784"/>
                  </a:lnTo>
                  <a:lnTo>
                    <a:pt x="1066" y="24612"/>
                  </a:lnTo>
                  <a:lnTo>
                    <a:pt x="3303" y="21629"/>
                  </a:lnTo>
                  <a:lnTo>
                    <a:pt x="4795" y="19711"/>
                  </a:lnTo>
                  <a:lnTo>
                    <a:pt x="6713" y="17580"/>
                  </a:lnTo>
                  <a:lnTo>
                    <a:pt x="8737" y="15343"/>
                  </a:lnTo>
                  <a:lnTo>
                    <a:pt x="11081" y="12893"/>
                  </a:lnTo>
                  <a:lnTo>
                    <a:pt x="13532" y="10549"/>
                  </a:lnTo>
                  <a:lnTo>
                    <a:pt x="16195" y="8311"/>
                  </a:lnTo>
                  <a:lnTo>
                    <a:pt x="19072" y="6180"/>
                  </a:lnTo>
                  <a:lnTo>
                    <a:pt x="20457" y="5221"/>
                  </a:lnTo>
                  <a:lnTo>
                    <a:pt x="21949" y="4263"/>
                  </a:lnTo>
                  <a:lnTo>
                    <a:pt x="23547" y="3410"/>
                  </a:lnTo>
                  <a:lnTo>
                    <a:pt x="25038" y="2664"/>
                  </a:lnTo>
                  <a:lnTo>
                    <a:pt x="26636" y="1919"/>
                  </a:lnTo>
                  <a:lnTo>
                    <a:pt x="28128" y="1386"/>
                  </a:lnTo>
                  <a:lnTo>
                    <a:pt x="29726" y="960"/>
                  </a:lnTo>
                  <a:lnTo>
                    <a:pt x="31324" y="640"/>
                  </a:lnTo>
                  <a:lnTo>
                    <a:pt x="32923" y="427"/>
                  </a:lnTo>
                  <a:lnTo>
                    <a:pt x="34521" y="320"/>
                  </a:lnTo>
                  <a:lnTo>
                    <a:pt x="35586" y="320"/>
                  </a:lnTo>
                  <a:lnTo>
                    <a:pt x="35586" y="214"/>
                  </a:lnTo>
                  <a:lnTo>
                    <a:pt x="35586"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2"/>
            <p:cNvSpPr/>
            <p:nvPr/>
          </p:nvSpPr>
          <p:spPr>
            <a:xfrm flipH="1">
              <a:off x="2077625" y="4002300"/>
              <a:ext cx="889675" cy="644625"/>
            </a:xfrm>
            <a:custGeom>
              <a:avLst/>
              <a:gdLst/>
              <a:ahLst/>
              <a:cxnLst/>
              <a:rect l="l" t="t" r="r" b="b"/>
              <a:pathLst>
                <a:path w="35587" h="25785" fill="none" extrusionOk="0">
                  <a:moveTo>
                    <a:pt x="34521" y="1"/>
                  </a:moveTo>
                  <a:lnTo>
                    <a:pt x="34521" y="1"/>
                  </a:lnTo>
                  <a:lnTo>
                    <a:pt x="32923" y="107"/>
                  </a:lnTo>
                  <a:lnTo>
                    <a:pt x="31324" y="320"/>
                  </a:lnTo>
                  <a:lnTo>
                    <a:pt x="29726" y="640"/>
                  </a:lnTo>
                  <a:lnTo>
                    <a:pt x="28128" y="1066"/>
                  </a:lnTo>
                  <a:lnTo>
                    <a:pt x="26530" y="1599"/>
                  </a:lnTo>
                  <a:lnTo>
                    <a:pt x="24932" y="2345"/>
                  </a:lnTo>
                  <a:lnTo>
                    <a:pt x="23440" y="3091"/>
                  </a:lnTo>
                  <a:lnTo>
                    <a:pt x="21842" y="3943"/>
                  </a:lnTo>
                  <a:lnTo>
                    <a:pt x="20350" y="4902"/>
                  </a:lnTo>
                  <a:lnTo>
                    <a:pt x="18859" y="5861"/>
                  </a:lnTo>
                  <a:lnTo>
                    <a:pt x="16089" y="7992"/>
                  </a:lnTo>
                  <a:lnTo>
                    <a:pt x="13319" y="10336"/>
                  </a:lnTo>
                  <a:lnTo>
                    <a:pt x="10868" y="12679"/>
                  </a:lnTo>
                  <a:lnTo>
                    <a:pt x="8524" y="15023"/>
                  </a:lnTo>
                  <a:lnTo>
                    <a:pt x="6393" y="17367"/>
                  </a:lnTo>
                  <a:lnTo>
                    <a:pt x="4582" y="19498"/>
                  </a:lnTo>
                  <a:lnTo>
                    <a:pt x="2984" y="21523"/>
                  </a:lnTo>
                  <a:lnTo>
                    <a:pt x="853" y="24399"/>
                  </a:lnTo>
                  <a:lnTo>
                    <a:pt x="1" y="25571"/>
                  </a:lnTo>
                  <a:lnTo>
                    <a:pt x="214" y="25784"/>
                  </a:lnTo>
                  <a:lnTo>
                    <a:pt x="214" y="25784"/>
                  </a:lnTo>
                  <a:lnTo>
                    <a:pt x="1066" y="24612"/>
                  </a:lnTo>
                  <a:lnTo>
                    <a:pt x="3303" y="21629"/>
                  </a:lnTo>
                  <a:lnTo>
                    <a:pt x="4795" y="19711"/>
                  </a:lnTo>
                  <a:lnTo>
                    <a:pt x="6713" y="17580"/>
                  </a:lnTo>
                  <a:lnTo>
                    <a:pt x="8737" y="15343"/>
                  </a:lnTo>
                  <a:lnTo>
                    <a:pt x="11081" y="12893"/>
                  </a:lnTo>
                  <a:lnTo>
                    <a:pt x="13532" y="10549"/>
                  </a:lnTo>
                  <a:lnTo>
                    <a:pt x="16195" y="8311"/>
                  </a:lnTo>
                  <a:lnTo>
                    <a:pt x="19072" y="6180"/>
                  </a:lnTo>
                  <a:lnTo>
                    <a:pt x="20457" y="5221"/>
                  </a:lnTo>
                  <a:lnTo>
                    <a:pt x="21949" y="4263"/>
                  </a:lnTo>
                  <a:lnTo>
                    <a:pt x="23547" y="3410"/>
                  </a:lnTo>
                  <a:lnTo>
                    <a:pt x="25038" y="2664"/>
                  </a:lnTo>
                  <a:lnTo>
                    <a:pt x="26636" y="1919"/>
                  </a:lnTo>
                  <a:lnTo>
                    <a:pt x="28128" y="1386"/>
                  </a:lnTo>
                  <a:lnTo>
                    <a:pt x="29726" y="960"/>
                  </a:lnTo>
                  <a:lnTo>
                    <a:pt x="31324" y="640"/>
                  </a:lnTo>
                  <a:lnTo>
                    <a:pt x="32923" y="427"/>
                  </a:lnTo>
                  <a:lnTo>
                    <a:pt x="34521" y="320"/>
                  </a:lnTo>
                  <a:lnTo>
                    <a:pt x="34521" y="320"/>
                  </a:lnTo>
                  <a:lnTo>
                    <a:pt x="35586" y="320"/>
                  </a:lnTo>
                  <a:lnTo>
                    <a:pt x="35586" y="214"/>
                  </a:lnTo>
                  <a:lnTo>
                    <a:pt x="35586" y="1"/>
                  </a:lnTo>
                  <a:lnTo>
                    <a:pt x="35586" y="1"/>
                  </a:lnTo>
                  <a:lnTo>
                    <a:pt x="34521"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2"/>
            <p:cNvSpPr/>
            <p:nvPr/>
          </p:nvSpPr>
          <p:spPr>
            <a:xfrm flipH="1">
              <a:off x="2077625" y="4002300"/>
              <a:ext cx="25" cy="5350"/>
            </a:xfrm>
            <a:custGeom>
              <a:avLst/>
              <a:gdLst/>
              <a:ahLst/>
              <a:cxnLst/>
              <a:rect l="l" t="t" r="r" b="b"/>
              <a:pathLst>
                <a:path w="1" h="214" extrusionOk="0">
                  <a:moveTo>
                    <a:pt x="0" y="1"/>
                  </a:moveTo>
                  <a:lnTo>
                    <a:pt x="0" y="214"/>
                  </a:lnTo>
                  <a:lnTo>
                    <a:pt x="0" y="1"/>
                  </a:lnTo>
                  <a:lnTo>
                    <a:pt x="0" y="1"/>
                  </a:lnTo>
                  <a:lnTo>
                    <a:pt x="0" y="1"/>
                  </a:lnTo>
                  <a:close/>
                </a:path>
              </a:pathLst>
            </a:custGeom>
            <a:solidFill>
              <a:srgbClr val="D6B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2"/>
            <p:cNvSpPr/>
            <p:nvPr/>
          </p:nvSpPr>
          <p:spPr>
            <a:xfrm flipH="1">
              <a:off x="2077625" y="4002300"/>
              <a:ext cx="25" cy="5350"/>
            </a:xfrm>
            <a:custGeom>
              <a:avLst/>
              <a:gdLst/>
              <a:ahLst/>
              <a:cxnLst/>
              <a:rect l="l" t="t" r="r" b="b"/>
              <a:pathLst>
                <a:path w="1" h="214" fill="none" extrusionOk="0">
                  <a:moveTo>
                    <a:pt x="0" y="1"/>
                  </a:moveTo>
                  <a:lnTo>
                    <a:pt x="0" y="214"/>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2"/>
            <p:cNvSpPr/>
            <p:nvPr/>
          </p:nvSpPr>
          <p:spPr>
            <a:xfrm flipH="1">
              <a:off x="3838275" y="3418975"/>
              <a:ext cx="31975" cy="500775"/>
            </a:xfrm>
            <a:custGeom>
              <a:avLst/>
              <a:gdLst/>
              <a:ahLst/>
              <a:cxnLst/>
              <a:rect l="l" t="t" r="r" b="b"/>
              <a:pathLst>
                <a:path w="1279" h="20031" extrusionOk="0">
                  <a:moveTo>
                    <a:pt x="1279" y="19818"/>
                  </a:moveTo>
                  <a:lnTo>
                    <a:pt x="1279" y="19818"/>
                  </a:lnTo>
                  <a:lnTo>
                    <a:pt x="1279" y="19818"/>
                  </a:lnTo>
                  <a:lnTo>
                    <a:pt x="1279" y="20031"/>
                  </a:lnTo>
                  <a:lnTo>
                    <a:pt x="1279" y="19818"/>
                  </a:lnTo>
                  <a:close/>
                  <a:moveTo>
                    <a:pt x="0" y="1"/>
                  </a:moveTo>
                  <a:lnTo>
                    <a:pt x="0" y="107"/>
                  </a:lnTo>
                  <a:lnTo>
                    <a:pt x="0" y="107"/>
                  </a:lnTo>
                  <a:lnTo>
                    <a:pt x="0" y="1"/>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2"/>
            <p:cNvSpPr/>
            <p:nvPr/>
          </p:nvSpPr>
          <p:spPr>
            <a:xfrm flipH="1">
              <a:off x="3838275" y="3914400"/>
              <a:ext cx="25" cy="5350"/>
            </a:xfrm>
            <a:custGeom>
              <a:avLst/>
              <a:gdLst/>
              <a:ahLst/>
              <a:cxnLst/>
              <a:rect l="l" t="t" r="r" b="b"/>
              <a:pathLst>
                <a:path w="1" h="214" fill="none" extrusionOk="0">
                  <a:moveTo>
                    <a:pt x="1" y="1"/>
                  </a:moveTo>
                  <a:lnTo>
                    <a:pt x="1" y="1"/>
                  </a:lnTo>
                  <a:lnTo>
                    <a:pt x="1" y="1"/>
                  </a:lnTo>
                  <a:lnTo>
                    <a:pt x="1" y="21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2"/>
            <p:cNvSpPr/>
            <p:nvPr/>
          </p:nvSpPr>
          <p:spPr>
            <a:xfrm flipH="1">
              <a:off x="3870225" y="3418975"/>
              <a:ext cx="25" cy="2700"/>
            </a:xfrm>
            <a:custGeom>
              <a:avLst/>
              <a:gdLst/>
              <a:ahLst/>
              <a:cxnLst/>
              <a:rect l="l" t="t" r="r" b="b"/>
              <a:pathLst>
                <a:path w="1" h="108" fill="none" extrusionOk="0">
                  <a:moveTo>
                    <a:pt x="0" y="1"/>
                  </a:moveTo>
                  <a:lnTo>
                    <a:pt x="0" y="107"/>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2"/>
            <p:cNvSpPr/>
            <p:nvPr/>
          </p:nvSpPr>
          <p:spPr>
            <a:xfrm flipH="1">
              <a:off x="2871375" y="3413650"/>
              <a:ext cx="998875" cy="508775"/>
            </a:xfrm>
            <a:custGeom>
              <a:avLst/>
              <a:gdLst/>
              <a:ahLst/>
              <a:cxnLst/>
              <a:rect l="l" t="t" r="r" b="b"/>
              <a:pathLst>
                <a:path w="39955" h="20351" extrusionOk="0">
                  <a:moveTo>
                    <a:pt x="0" y="1"/>
                  </a:moveTo>
                  <a:lnTo>
                    <a:pt x="0" y="214"/>
                  </a:lnTo>
                  <a:lnTo>
                    <a:pt x="0" y="320"/>
                  </a:lnTo>
                  <a:lnTo>
                    <a:pt x="16408" y="533"/>
                  </a:lnTo>
                  <a:lnTo>
                    <a:pt x="22694" y="640"/>
                  </a:lnTo>
                  <a:lnTo>
                    <a:pt x="27808" y="960"/>
                  </a:lnTo>
                  <a:lnTo>
                    <a:pt x="31857" y="1386"/>
                  </a:lnTo>
                  <a:lnTo>
                    <a:pt x="34840" y="1812"/>
                  </a:lnTo>
                  <a:lnTo>
                    <a:pt x="36012" y="2132"/>
                  </a:lnTo>
                  <a:lnTo>
                    <a:pt x="37077" y="2451"/>
                  </a:lnTo>
                  <a:lnTo>
                    <a:pt x="37823" y="2664"/>
                  </a:lnTo>
                  <a:lnTo>
                    <a:pt x="38463" y="2984"/>
                  </a:lnTo>
                  <a:lnTo>
                    <a:pt x="38995" y="3304"/>
                  </a:lnTo>
                  <a:lnTo>
                    <a:pt x="39315" y="3623"/>
                  </a:lnTo>
                  <a:lnTo>
                    <a:pt x="39528" y="3943"/>
                  </a:lnTo>
                  <a:lnTo>
                    <a:pt x="39635" y="4262"/>
                  </a:lnTo>
                  <a:lnTo>
                    <a:pt x="39635" y="4689"/>
                  </a:lnTo>
                  <a:lnTo>
                    <a:pt x="39528" y="5221"/>
                  </a:lnTo>
                  <a:lnTo>
                    <a:pt x="39102" y="5754"/>
                  </a:lnTo>
                  <a:lnTo>
                    <a:pt x="38569" y="6287"/>
                  </a:lnTo>
                  <a:lnTo>
                    <a:pt x="37823" y="6926"/>
                  </a:lnTo>
                  <a:lnTo>
                    <a:pt x="36864" y="7459"/>
                  </a:lnTo>
                  <a:lnTo>
                    <a:pt x="34414" y="8844"/>
                  </a:lnTo>
                  <a:lnTo>
                    <a:pt x="31857" y="10016"/>
                  </a:lnTo>
                  <a:lnTo>
                    <a:pt x="29193" y="11188"/>
                  </a:lnTo>
                  <a:lnTo>
                    <a:pt x="26530" y="12253"/>
                  </a:lnTo>
                  <a:lnTo>
                    <a:pt x="23760" y="13319"/>
                  </a:lnTo>
                  <a:lnTo>
                    <a:pt x="18326" y="15236"/>
                  </a:lnTo>
                  <a:lnTo>
                    <a:pt x="13105" y="16835"/>
                  </a:lnTo>
                  <a:lnTo>
                    <a:pt x="8630" y="18113"/>
                  </a:lnTo>
                  <a:lnTo>
                    <a:pt x="4901" y="19179"/>
                  </a:lnTo>
                  <a:lnTo>
                    <a:pt x="1279" y="20031"/>
                  </a:lnTo>
                  <a:lnTo>
                    <a:pt x="1279" y="20244"/>
                  </a:lnTo>
                  <a:lnTo>
                    <a:pt x="1279" y="20350"/>
                  </a:lnTo>
                  <a:lnTo>
                    <a:pt x="4688" y="19498"/>
                  </a:lnTo>
                  <a:lnTo>
                    <a:pt x="8311" y="18539"/>
                  </a:lnTo>
                  <a:lnTo>
                    <a:pt x="12892" y="17261"/>
                  </a:lnTo>
                  <a:lnTo>
                    <a:pt x="18113" y="15556"/>
                  </a:lnTo>
                  <a:lnTo>
                    <a:pt x="23653" y="13638"/>
                  </a:lnTo>
                  <a:lnTo>
                    <a:pt x="26423" y="12573"/>
                  </a:lnTo>
                  <a:lnTo>
                    <a:pt x="29300" y="11507"/>
                  </a:lnTo>
                  <a:lnTo>
                    <a:pt x="31963" y="10335"/>
                  </a:lnTo>
                  <a:lnTo>
                    <a:pt x="34627" y="9057"/>
                  </a:lnTo>
                  <a:lnTo>
                    <a:pt x="36012" y="8418"/>
                  </a:lnTo>
                  <a:lnTo>
                    <a:pt x="37184" y="7672"/>
                  </a:lnTo>
                  <a:lnTo>
                    <a:pt x="38143" y="7033"/>
                  </a:lnTo>
                  <a:lnTo>
                    <a:pt x="38889" y="6393"/>
                  </a:lnTo>
                  <a:lnTo>
                    <a:pt x="39421" y="5861"/>
                  </a:lnTo>
                  <a:lnTo>
                    <a:pt x="39848" y="5221"/>
                  </a:lnTo>
                  <a:lnTo>
                    <a:pt x="39954" y="4689"/>
                  </a:lnTo>
                  <a:lnTo>
                    <a:pt x="39954" y="4156"/>
                  </a:lnTo>
                  <a:lnTo>
                    <a:pt x="39741" y="3730"/>
                  </a:lnTo>
                  <a:lnTo>
                    <a:pt x="39421" y="3304"/>
                  </a:lnTo>
                  <a:lnTo>
                    <a:pt x="38889" y="2877"/>
                  </a:lnTo>
                  <a:lnTo>
                    <a:pt x="38143" y="2558"/>
                  </a:lnTo>
                  <a:lnTo>
                    <a:pt x="37291" y="2132"/>
                  </a:lnTo>
                  <a:lnTo>
                    <a:pt x="36225" y="1812"/>
                  </a:lnTo>
                  <a:lnTo>
                    <a:pt x="33668" y="1279"/>
                  </a:lnTo>
                  <a:lnTo>
                    <a:pt x="30365" y="853"/>
                  </a:lnTo>
                  <a:lnTo>
                    <a:pt x="26423" y="533"/>
                  </a:lnTo>
                  <a:lnTo>
                    <a:pt x="21735" y="320"/>
                  </a:lnTo>
                  <a:lnTo>
                    <a:pt x="16408" y="214"/>
                  </a:lnTo>
                  <a:lnTo>
                    <a:pt x="0"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2"/>
            <p:cNvSpPr/>
            <p:nvPr/>
          </p:nvSpPr>
          <p:spPr>
            <a:xfrm flipH="1">
              <a:off x="2871375" y="3413650"/>
              <a:ext cx="998875" cy="508775"/>
            </a:xfrm>
            <a:custGeom>
              <a:avLst/>
              <a:gdLst/>
              <a:ahLst/>
              <a:cxnLst/>
              <a:rect l="l" t="t" r="r" b="b"/>
              <a:pathLst>
                <a:path w="39955" h="20351" fill="none" extrusionOk="0">
                  <a:moveTo>
                    <a:pt x="0" y="1"/>
                  </a:moveTo>
                  <a:lnTo>
                    <a:pt x="0" y="214"/>
                  </a:lnTo>
                  <a:lnTo>
                    <a:pt x="0" y="320"/>
                  </a:lnTo>
                  <a:lnTo>
                    <a:pt x="16408" y="533"/>
                  </a:lnTo>
                  <a:lnTo>
                    <a:pt x="16408" y="533"/>
                  </a:lnTo>
                  <a:lnTo>
                    <a:pt x="22694" y="640"/>
                  </a:lnTo>
                  <a:lnTo>
                    <a:pt x="27808" y="960"/>
                  </a:lnTo>
                  <a:lnTo>
                    <a:pt x="31857" y="1386"/>
                  </a:lnTo>
                  <a:lnTo>
                    <a:pt x="34840" y="1812"/>
                  </a:lnTo>
                  <a:lnTo>
                    <a:pt x="36012" y="2132"/>
                  </a:lnTo>
                  <a:lnTo>
                    <a:pt x="37077" y="2451"/>
                  </a:lnTo>
                  <a:lnTo>
                    <a:pt x="37823" y="2664"/>
                  </a:lnTo>
                  <a:lnTo>
                    <a:pt x="38463" y="2984"/>
                  </a:lnTo>
                  <a:lnTo>
                    <a:pt x="38995" y="3304"/>
                  </a:lnTo>
                  <a:lnTo>
                    <a:pt x="39315" y="3623"/>
                  </a:lnTo>
                  <a:lnTo>
                    <a:pt x="39528" y="3943"/>
                  </a:lnTo>
                  <a:lnTo>
                    <a:pt x="39635" y="4262"/>
                  </a:lnTo>
                  <a:lnTo>
                    <a:pt x="39635" y="4262"/>
                  </a:lnTo>
                  <a:lnTo>
                    <a:pt x="39635" y="4689"/>
                  </a:lnTo>
                  <a:lnTo>
                    <a:pt x="39528" y="5221"/>
                  </a:lnTo>
                  <a:lnTo>
                    <a:pt x="39102" y="5754"/>
                  </a:lnTo>
                  <a:lnTo>
                    <a:pt x="38569" y="6287"/>
                  </a:lnTo>
                  <a:lnTo>
                    <a:pt x="37823" y="6926"/>
                  </a:lnTo>
                  <a:lnTo>
                    <a:pt x="36864" y="7459"/>
                  </a:lnTo>
                  <a:lnTo>
                    <a:pt x="34414" y="8844"/>
                  </a:lnTo>
                  <a:lnTo>
                    <a:pt x="34414" y="8844"/>
                  </a:lnTo>
                  <a:lnTo>
                    <a:pt x="31857" y="10016"/>
                  </a:lnTo>
                  <a:lnTo>
                    <a:pt x="29193" y="11188"/>
                  </a:lnTo>
                  <a:lnTo>
                    <a:pt x="26530" y="12253"/>
                  </a:lnTo>
                  <a:lnTo>
                    <a:pt x="23760" y="13319"/>
                  </a:lnTo>
                  <a:lnTo>
                    <a:pt x="18326" y="15236"/>
                  </a:lnTo>
                  <a:lnTo>
                    <a:pt x="13105" y="16835"/>
                  </a:lnTo>
                  <a:lnTo>
                    <a:pt x="8630" y="18113"/>
                  </a:lnTo>
                  <a:lnTo>
                    <a:pt x="4901" y="19179"/>
                  </a:lnTo>
                  <a:lnTo>
                    <a:pt x="1279" y="20031"/>
                  </a:lnTo>
                  <a:lnTo>
                    <a:pt x="1279" y="20244"/>
                  </a:lnTo>
                  <a:lnTo>
                    <a:pt x="1279" y="20350"/>
                  </a:lnTo>
                  <a:lnTo>
                    <a:pt x="1279" y="20350"/>
                  </a:lnTo>
                  <a:lnTo>
                    <a:pt x="4688" y="19498"/>
                  </a:lnTo>
                  <a:lnTo>
                    <a:pt x="8311" y="18539"/>
                  </a:lnTo>
                  <a:lnTo>
                    <a:pt x="12892" y="17261"/>
                  </a:lnTo>
                  <a:lnTo>
                    <a:pt x="18113" y="15556"/>
                  </a:lnTo>
                  <a:lnTo>
                    <a:pt x="23653" y="13638"/>
                  </a:lnTo>
                  <a:lnTo>
                    <a:pt x="26423" y="12573"/>
                  </a:lnTo>
                  <a:lnTo>
                    <a:pt x="29300" y="11507"/>
                  </a:lnTo>
                  <a:lnTo>
                    <a:pt x="31963" y="10335"/>
                  </a:lnTo>
                  <a:lnTo>
                    <a:pt x="34627" y="9057"/>
                  </a:lnTo>
                  <a:lnTo>
                    <a:pt x="34627" y="9057"/>
                  </a:lnTo>
                  <a:lnTo>
                    <a:pt x="36012" y="8418"/>
                  </a:lnTo>
                  <a:lnTo>
                    <a:pt x="37184" y="7672"/>
                  </a:lnTo>
                  <a:lnTo>
                    <a:pt x="38143" y="7033"/>
                  </a:lnTo>
                  <a:lnTo>
                    <a:pt x="38889" y="6393"/>
                  </a:lnTo>
                  <a:lnTo>
                    <a:pt x="39421" y="5861"/>
                  </a:lnTo>
                  <a:lnTo>
                    <a:pt x="39848" y="5221"/>
                  </a:lnTo>
                  <a:lnTo>
                    <a:pt x="39954" y="4689"/>
                  </a:lnTo>
                  <a:lnTo>
                    <a:pt x="39954" y="4156"/>
                  </a:lnTo>
                  <a:lnTo>
                    <a:pt x="39954" y="4156"/>
                  </a:lnTo>
                  <a:lnTo>
                    <a:pt x="39741" y="3730"/>
                  </a:lnTo>
                  <a:lnTo>
                    <a:pt x="39421" y="3304"/>
                  </a:lnTo>
                  <a:lnTo>
                    <a:pt x="38889" y="2877"/>
                  </a:lnTo>
                  <a:lnTo>
                    <a:pt x="38143" y="2558"/>
                  </a:lnTo>
                  <a:lnTo>
                    <a:pt x="37291" y="2132"/>
                  </a:lnTo>
                  <a:lnTo>
                    <a:pt x="36225" y="1812"/>
                  </a:lnTo>
                  <a:lnTo>
                    <a:pt x="33668" y="1279"/>
                  </a:lnTo>
                  <a:lnTo>
                    <a:pt x="30365" y="853"/>
                  </a:lnTo>
                  <a:lnTo>
                    <a:pt x="26423" y="533"/>
                  </a:lnTo>
                  <a:lnTo>
                    <a:pt x="21735" y="320"/>
                  </a:lnTo>
                  <a:lnTo>
                    <a:pt x="16408" y="214"/>
                  </a:lnTo>
                  <a:lnTo>
                    <a:pt x="0"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2"/>
            <p:cNvSpPr/>
            <p:nvPr/>
          </p:nvSpPr>
          <p:spPr>
            <a:xfrm flipH="1">
              <a:off x="3843600" y="3831850"/>
              <a:ext cx="2675" cy="2675"/>
            </a:xfrm>
            <a:custGeom>
              <a:avLst/>
              <a:gdLst/>
              <a:ahLst/>
              <a:cxnLst/>
              <a:rect l="l" t="t" r="r" b="b"/>
              <a:pathLst>
                <a:path w="107" h="107" extrusionOk="0">
                  <a:moveTo>
                    <a:pt x="0" y="0"/>
                  </a:moveTo>
                  <a:lnTo>
                    <a:pt x="107" y="107"/>
                  </a:lnTo>
                  <a:lnTo>
                    <a:pt x="107"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2"/>
            <p:cNvSpPr/>
            <p:nvPr/>
          </p:nvSpPr>
          <p:spPr>
            <a:xfrm flipH="1">
              <a:off x="3843600" y="3831850"/>
              <a:ext cx="2675" cy="2675"/>
            </a:xfrm>
            <a:custGeom>
              <a:avLst/>
              <a:gdLst/>
              <a:ahLst/>
              <a:cxnLst/>
              <a:rect l="l" t="t" r="r" b="b"/>
              <a:pathLst>
                <a:path w="107" h="107" fill="none" extrusionOk="0">
                  <a:moveTo>
                    <a:pt x="107" y="0"/>
                  </a:moveTo>
                  <a:lnTo>
                    <a:pt x="107" y="0"/>
                  </a:lnTo>
                  <a:lnTo>
                    <a:pt x="0" y="0"/>
                  </a:lnTo>
                  <a:lnTo>
                    <a:pt x="107" y="107"/>
                  </a:lnTo>
                  <a:lnTo>
                    <a:pt x="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2"/>
            <p:cNvSpPr/>
            <p:nvPr/>
          </p:nvSpPr>
          <p:spPr>
            <a:xfrm flipH="1">
              <a:off x="3859575" y="3592125"/>
              <a:ext cx="25" cy="5350"/>
            </a:xfrm>
            <a:custGeom>
              <a:avLst/>
              <a:gdLst/>
              <a:ahLst/>
              <a:cxnLst/>
              <a:rect l="l" t="t" r="r" b="b"/>
              <a:pathLst>
                <a:path w="1" h="214" fill="none" extrusionOk="0">
                  <a:moveTo>
                    <a:pt x="0" y="0"/>
                  </a:moveTo>
                  <a:lnTo>
                    <a:pt x="0" y="0"/>
                  </a:lnTo>
                  <a:lnTo>
                    <a:pt x="0" y="0"/>
                  </a:lnTo>
                  <a:lnTo>
                    <a:pt x="0" y="2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2"/>
            <p:cNvSpPr/>
            <p:nvPr/>
          </p:nvSpPr>
          <p:spPr>
            <a:xfrm flipH="1">
              <a:off x="3382800" y="3544175"/>
              <a:ext cx="476800" cy="295675"/>
            </a:xfrm>
            <a:custGeom>
              <a:avLst/>
              <a:gdLst/>
              <a:ahLst/>
              <a:cxnLst/>
              <a:rect l="l" t="t" r="r" b="b"/>
              <a:pathLst>
                <a:path w="19072" h="11827" extrusionOk="0">
                  <a:moveTo>
                    <a:pt x="13638" y="0"/>
                  </a:moveTo>
                  <a:lnTo>
                    <a:pt x="11507" y="107"/>
                  </a:lnTo>
                  <a:lnTo>
                    <a:pt x="9270" y="320"/>
                  </a:lnTo>
                  <a:lnTo>
                    <a:pt x="7139" y="640"/>
                  </a:lnTo>
                  <a:lnTo>
                    <a:pt x="5008" y="959"/>
                  </a:lnTo>
                  <a:lnTo>
                    <a:pt x="1705" y="1598"/>
                  </a:lnTo>
                  <a:lnTo>
                    <a:pt x="0" y="1918"/>
                  </a:lnTo>
                  <a:lnTo>
                    <a:pt x="0" y="2131"/>
                  </a:lnTo>
                  <a:lnTo>
                    <a:pt x="107" y="2238"/>
                  </a:lnTo>
                  <a:lnTo>
                    <a:pt x="1492" y="1918"/>
                  </a:lnTo>
                  <a:lnTo>
                    <a:pt x="4901" y="1279"/>
                  </a:lnTo>
                  <a:lnTo>
                    <a:pt x="7032" y="959"/>
                  </a:lnTo>
                  <a:lnTo>
                    <a:pt x="9270" y="640"/>
                  </a:lnTo>
                  <a:lnTo>
                    <a:pt x="11507" y="426"/>
                  </a:lnTo>
                  <a:lnTo>
                    <a:pt x="13638" y="320"/>
                  </a:lnTo>
                  <a:lnTo>
                    <a:pt x="15236" y="426"/>
                  </a:lnTo>
                  <a:lnTo>
                    <a:pt x="16621" y="640"/>
                  </a:lnTo>
                  <a:lnTo>
                    <a:pt x="17261" y="746"/>
                  </a:lnTo>
                  <a:lnTo>
                    <a:pt x="17793" y="959"/>
                  </a:lnTo>
                  <a:lnTo>
                    <a:pt x="18219" y="1279"/>
                  </a:lnTo>
                  <a:lnTo>
                    <a:pt x="18539" y="1598"/>
                  </a:lnTo>
                  <a:lnTo>
                    <a:pt x="18646" y="1918"/>
                  </a:lnTo>
                  <a:lnTo>
                    <a:pt x="18646" y="2344"/>
                  </a:lnTo>
                  <a:lnTo>
                    <a:pt x="18539" y="2664"/>
                  </a:lnTo>
                  <a:lnTo>
                    <a:pt x="18326" y="2984"/>
                  </a:lnTo>
                  <a:lnTo>
                    <a:pt x="17687" y="3623"/>
                  </a:lnTo>
                  <a:lnTo>
                    <a:pt x="16728" y="4369"/>
                  </a:lnTo>
                  <a:lnTo>
                    <a:pt x="15556" y="5114"/>
                  </a:lnTo>
                  <a:lnTo>
                    <a:pt x="14277" y="5860"/>
                  </a:lnTo>
                  <a:lnTo>
                    <a:pt x="12786" y="6499"/>
                  </a:lnTo>
                  <a:lnTo>
                    <a:pt x="9696" y="7991"/>
                  </a:lnTo>
                  <a:lnTo>
                    <a:pt x="6500" y="9270"/>
                  </a:lnTo>
                  <a:lnTo>
                    <a:pt x="3729" y="10335"/>
                  </a:lnTo>
                  <a:lnTo>
                    <a:pt x="640" y="11507"/>
                  </a:lnTo>
                  <a:lnTo>
                    <a:pt x="640" y="11614"/>
                  </a:lnTo>
                  <a:lnTo>
                    <a:pt x="640" y="11827"/>
                  </a:lnTo>
                  <a:lnTo>
                    <a:pt x="3729" y="10761"/>
                  </a:lnTo>
                  <a:lnTo>
                    <a:pt x="6500" y="9589"/>
                  </a:lnTo>
                  <a:lnTo>
                    <a:pt x="9696" y="8311"/>
                  </a:lnTo>
                  <a:lnTo>
                    <a:pt x="12892" y="6819"/>
                  </a:lnTo>
                  <a:lnTo>
                    <a:pt x="14384" y="6073"/>
                  </a:lnTo>
                  <a:lnTo>
                    <a:pt x="15769" y="5327"/>
                  </a:lnTo>
                  <a:lnTo>
                    <a:pt x="16941" y="4582"/>
                  </a:lnTo>
                  <a:lnTo>
                    <a:pt x="17900" y="3836"/>
                  </a:lnTo>
                  <a:lnTo>
                    <a:pt x="18646" y="3090"/>
                  </a:lnTo>
                  <a:lnTo>
                    <a:pt x="18859" y="2770"/>
                  </a:lnTo>
                  <a:lnTo>
                    <a:pt x="18965" y="2451"/>
                  </a:lnTo>
                  <a:lnTo>
                    <a:pt x="19072" y="2131"/>
                  </a:lnTo>
                  <a:lnTo>
                    <a:pt x="18965" y="1812"/>
                  </a:lnTo>
                  <a:lnTo>
                    <a:pt x="18965" y="1598"/>
                  </a:lnTo>
                  <a:lnTo>
                    <a:pt x="18752" y="1385"/>
                  </a:lnTo>
                  <a:lnTo>
                    <a:pt x="18433" y="959"/>
                  </a:lnTo>
                  <a:lnTo>
                    <a:pt x="17900" y="746"/>
                  </a:lnTo>
                  <a:lnTo>
                    <a:pt x="17367" y="533"/>
                  </a:lnTo>
                  <a:lnTo>
                    <a:pt x="16728" y="320"/>
                  </a:lnTo>
                  <a:lnTo>
                    <a:pt x="15343" y="107"/>
                  </a:lnTo>
                  <a:lnTo>
                    <a:pt x="13638" y="0"/>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2"/>
            <p:cNvSpPr/>
            <p:nvPr/>
          </p:nvSpPr>
          <p:spPr>
            <a:xfrm flipH="1">
              <a:off x="3382800" y="3544175"/>
              <a:ext cx="476800" cy="295675"/>
            </a:xfrm>
            <a:custGeom>
              <a:avLst/>
              <a:gdLst/>
              <a:ahLst/>
              <a:cxnLst/>
              <a:rect l="l" t="t" r="r" b="b"/>
              <a:pathLst>
                <a:path w="19072" h="11827" fill="none" extrusionOk="0">
                  <a:moveTo>
                    <a:pt x="13638" y="0"/>
                  </a:moveTo>
                  <a:lnTo>
                    <a:pt x="13638" y="0"/>
                  </a:lnTo>
                  <a:lnTo>
                    <a:pt x="11507" y="107"/>
                  </a:lnTo>
                  <a:lnTo>
                    <a:pt x="9270" y="320"/>
                  </a:lnTo>
                  <a:lnTo>
                    <a:pt x="7139" y="640"/>
                  </a:lnTo>
                  <a:lnTo>
                    <a:pt x="5008" y="959"/>
                  </a:lnTo>
                  <a:lnTo>
                    <a:pt x="1705" y="1598"/>
                  </a:lnTo>
                  <a:lnTo>
                    <a:pt x="0" y="1918"/>
                  </a:lnTo>
                  <a:lnTo>
                    <a:pt x="0" y="2131"/>
                  </a:lnTo>
                  <a:lnTo>
                    <a:pt x="107" y="2238"/>
                  </a:lnTo>
                  <a:lnTo>
                    <a:pt x="107" y="2238"/>
                  </a:lnTo>
                  <a:lnTo>
                    <a:pt x="1492" y="1918"/>
                  </a:lnTo>
                  <a:lnTo>
                    <a:pt x="4901" y="1279"/>
                  </a:lnTo>
                  <a:lnTo>
                    <a:pt x="7032" y="959"/>
                  </a:lnTo>
                  <a:lnTo>
                    <a:pt x="9270" y="640"/>
                  </a:lnTo>
                  <a:lnTo>
                    <a:pt x="11507" y="426"/>
                  </a:lnTo>
                  <a:lnTo>
                    <a:pt x="13638" y="320"/>
                  </a:lnTo>
                  <a:lnTo>
                    <a:pt x="13638" y="320"/>
                  </a:lnTo>
                  <a:lnTo>
                    <a:pt x="15236" y="426"/>
                  </a:lnTo>
                  <a:lnTo>
                    <a:pt x="16621" y="640"/>
                  </a:lnTo>
                  <a:lnTo>
                    <a:pt x="17261" y="746"/>
                  </a:lnTo>
                  <a:lnTo>
                    <a:pt x="17793" y="959"/>
                  </a:lnTo>
                  <a:lnTo>
                    <a:pt x="18219" y="1279"/>
                  </a:lnTo>
                  <a:lnTo>
                    <a:pt x="18539" y="1598"/>
                  </a:lnTo>
                  <a:lnTo>
                    <a:pt x="18539" y="1598"/>
                  </a:lnTo>
                  <a:lnTo>
                    <a:pt x="18646" y="1918"/>
                  </a:lnTo>
                  <a:lnTo>
                    <a:pt x="18646" y="2344"/>
                  </a:lnTo>
                  <a:lnTo>
                    <a:pt x="18646" y="2344"/>
                  </a:lnTo>
                  <a:lnTo>
                    <a:pt x="18539" y="2664"/>
                  </a:lnTo>
                  <a:lnTo>
                    <a:pt x="18326" y="2984"/>
                  </a:lnTo>
                  <a:lnTo>
                    <a:pt x="17687" y="3623"/>
                  </a:lnTo>
                  <a:lnTo>
                    <a:pt x="16728" y="4369"/>
                  </a:lnTo>
                  <a:lnTo>
                    <a:pt x="15556" y="5114"/>
                  </a:lnTo>
                  <a:lnTo>
                    <a:pt x="14277" y="5860"/>
                  </a:lnTo>
                  <a:lnTo>
                    <a:pt x="12786" y="6499"/>
                  </a:lnTo>
                  <a:lnTo>
                    <a:pt x="9696" y="7991"/>
                  </a:lnTo>
                  <a:lnTo>
                    <a:pt x="6500" y="9270"/>
                  </a:lnTo>
                  <a:lnTo>
                    <a:pt x="3729" y="10335"/>
                  </a:lnTo>
                  <a:lnTo>
                    <a:pt x="640" y="11507"/>
                  </a:lnTo>
                  <a:lnTo>
                    <a:pt x="640" y="11614"/>
                  </a:lnTo>
                  <a:lnTo>
                    <a:pt x="640" y="11827"/>
                  </a:lnTo>
                  <a:lnTo>
                    <a:pt x="640" y="11827"/>
                  </a:lnTo>
                  <a:lnTo>
                    <a:pt x="3729" y="10761"/>
                  </a:lnTo>
                  <a:lnTo>
                    <a:pt x="6500" y="9589"/>
                  </a:lnTo>
                  <a:lnTo>
                    <a:pt x="9696" y="8311"/>
                  </a:lnTo>
                  <a:lnTo>
                    <a:pt x="12892" y="6819"/>
                  </a:lnTo>
                  <a:lnTo>
                    <a:pt x="14384" y="6073"/>
                  </a:lnTo>
                  <a:lnTo>
                    <a:pt x="15769" y="5327"/>
                  </a:lnTo>
                  <a:lnTo>
                    <a:pt x="16941" y="4582"/>
                  </a:lnTo>
                  <a:lnTo>
                    <a:pt x="17900" y="3836"/>
                  </a:lnTo>
                  <a:lnTo>
                    <a:pt x="18646" y="3090"/>
                  </a:lnTo>
                  <a:lnTo>
                    <a:pt x="18859" y="2770"/>
                  </a:lnTo>
                  <a:lnTo>
                    <a:pt x="18965" y="2451"/>
                  </a:lnTo>
                  <a:lnTo>
                    <a:pt x="18965" y="2451"/>
                  </a:lnTo>
                  <a:lnTo>
                    <a:pt x="19072" y="2131"/>
                  </a:lnTo>
                  <a:lnTo>
                    <a:pt x="18965" y="1812"/>
                  </a:lnTo>
                  <a:lnTo>
                    <a:pt x="18965" y="1598"/>
                  </a:lnTo>
                  <a:lnTo>
                    <a:pt x="18752" y="1385"/>
                  </a:lnTo>
                  <a:lnTo>
                    <a:pt x="18752" y="1385"/>
                  </a:lnTo>
                  <a:lnTo>
                    <a:pt x="18433" y="959"/>
                  </a:lnTo>
                  <a:lnTo>
                    <a:pt x="17900" y="746"/>
                  </a:lnTo>
                  <a:lnTo>
                    <a:pt x="17367" y="533"/>
                  </a:lnTo>
                  <a:lnTo>
                    <a:pt x="16728" y="320"/>
                  </a:lnTo>
                  <a:lnTo>
                    <a:pt x="15343" y="107"/>
                  </a:lnTo>
                  <a:lnTo>
                    <a:pt x="13638" y="0"/>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2"/>
            <p:cNvSpPr/>
            <p:nvPr/>
          </p:nvSpPr>
          <p:spPr>
            <a:xfrm flipH="1">
              <a:off x="3697100" y="4646900"/>
              <a:ext cx="5350" cy="2675"/>
            </a:xfrm>
            <a:custGeom>
              <a:avLst/>
              <a:gdLst/>
              <a:ahLst/>
              <a:cxnLst/>
              <a:rect l="l" t="t" r="r" b="b"/>
              <a:pathLst>
                <a:path w="214" h="107" extrusionOk="0">
                  <a:moveTo>
                    <a:pt x="1" y="0"/>
                  </a:moveTo>
                  <a:lnTo>
                    <a:pt x="214" y="107"/>
                  </a:lnTo>
                  <a:lnTo>
                    <a:pt x="214" y="0"/>
                  </a:lnTo>
                  <a:close/>
                </a:path>
              </a:pathLst>
            </a:custGeom>
            <a:solidFill>
              <a:srgbClr val="F9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2"/>
            <p:cNvSpPr/>
            <p:nvPr/>
          </p:nvSpPr>
          <p:spPr>
            <a:xfrm flipH="1">
              <a:off x="3697100" y="4646900"/>
              <a:ext cx="5350" cy="2675"/>
            </a:xfrm>
            <a:custGeom>
              <a:avLst/>
              <a:gdLst/>
              <a:ahLst/>
              <a:cxnLst/>
              <a:rect l="l" t="t" r="r" b="b"/>
              <a:pathLst>
                <a:path w="214" h="107" fill="none" extrusionOk="0">
                  <a:moveTo>
                    <a:pt x="214" y="0"/>
                  </a:moveTo>
                  <a:lnTo>
                    <a:pt x="1" y="0"/>
                  </a:lnTo>
                  <a:lnTo>
                    <a:pt x="214" y="107"/>
                  </a:lnTo>
                  <a:lnTo>
                    <a:pt x="214" y="10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2"/>
            <p:cNvSpPr/>
            <p:nvPr/>
          </p:nvSpPr>
          <p:spPr>
            <a:xfrm flipH="1">
              <a:off x="3830275" y="4063575"/>
              <a:ext cx="25" cy="5350"/>
            </a:xfrm>
            <a:custGeom>
              <a:avLst/>
              <a:gdLst/>
              <a:ahLst/>
              <a:cxnLst/>
              <a:rect l="l" t="t" r="r" b="b"/>
              <a:pathLst>
                <a:path w="1" h="214" fill="none" extrusionOk="0">
                  <a:moveTo>
                    <a:pt x="0" y="0"/>
                  </a:moveTo>
                  <a:lnTo>
                    <a:pt x="0" y="0"/>
                  </a:lnTo>
                  <a:lnTo>
                    <a:pt x="0" y="107"/>
                  </a:lnTo>
                  <a:lnTo>
                    <a:pt x="0" y="2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2"/>
            <p:cNvSpPr/>
            <p:nvPr/>
          </p:nvSpPr>
          <p:spPr>
            <a:xfrm flipH="1">
              <a:off x="2866050" y="3648050"/>
              <a:ext cx="964250" cy="998875"/>
            </a:xfrm>
            <a:custGeom>
              <a:avLst/>
              <a:gdLst/>
              <a:ahLst/>
              <a:cxnLst/>
              <a:rect l="l" t="t" r="r" b="b"/>
              <a:pathLst>
                <a:path w="38570" h="39955" extrusionOk="0">
                  <a:moveTo>
                    <a:pt x="37823" y="1"/>
                  </a:moveTo>
                  <a:lnTo>
                    <a:pt x="37291" y="107"/>
                  </a:lnTo>
                  <a:lnTo>
                    <a:pt x="36651" y="214"/>
                  </a:lnTo>
                  <a:lnTo>
                    <a:pt x="34840" y="746"/>
                  </a:lnTo>
                  <a:lnTo>
                    <a:pt x="32709" y="1492"/>
                  </a:lnTo>
                  <a:lnTo>
                    <a:pt x="30152" y="2451"/>
                  </a:lnTo>
                  <a:lnTo>
                    <a:pt x="24292" y="5008"/>
                  </a:lnTo>
                  <a:lnTo>
                    <a:pt x="17900" y="7991"/>
                  </a:lnTo>
                  <a:lnTo>
                    <a:pt x="11614" y="10974"/>
                  </a:lnTo>
                  <a:lnTo>
                    <a:pt x="6073" y="13638"/>
                  </a:lnTo>
                  <a:lnTo>
                    <a:pt x="0" y="16621"/>
                  </a:lnTo>
                  <a:lnTo>
                    <a:pt x="0" y="16834"/>
                  </a:lnTo>
                  <a:lnTo>
                    <a:pt x="107" y="16941"/>
                  </a:lnTo>
                  <a:lnTo>
                    <a:pt x="10335" y="11933"/>
                  </a:lnTo>
                  <a:lnTo>
                    <a:pt x="16089" y="9163"/>
                  </a:lnTo>
                  <a:lnTo>
                    <a:pt x="21842" y="6393"/>
                  </a:lnTo>
                  <a:lnTo>
                    <a:pt x="27276" y="4049"/>
                  </a:lnTo>
                  <a:lnTo>
                    <a:pt x="31857" y="2131"/>
                  </a:lnTo>
                  <a:lnTo>
                    <a:pt x="33881" y="1386"/>
                  </a:lnTo>
                  <a:lnTo>
                    <a:pt x="35479" y="853"/>
                  </a:lnTo>
                  <a:lnTo>
                    <a:pt x="36865" y="427"/>
                  </a:lnTo>
                  <a:lnTo>
                    <a:pt x="37823" y="320"/>
                  </a:lnTo>
                  <a:lnTo>
                    <a:pt x="38143" y="427"/>
                  </a:lnTo>
                  <a:lnTo>
                    <a:pt x="38250" y="533"/>
                  </a:lnTo>
                  <a:lnTo>
                    <a:pt x="38250" y="853"/>
                  </a:lnTo>
                  <a:lnTo>
                    <a:pt x="38143" y="1279"/>
                  </a:lnTo>
                  <a:lnTo>
                    <a:pt x="37397" y="2451"/>
                  </a:lnTo>
                  <a:lnTo>
                    <a:pt x="36119" y="4049"/>
                  </a:lnTo>
                  <a:lnTo>
                    <a:pt x="34627" y="5967"/>
                  </a:lnTo>
                  <a:lnTo>
                    <a:pt x="30472" y="10442"/>
                  </a:lnTo>
                  <a:lnTo>
                    <a:pt x="25677" y="15662"/>
                  </a:lnTo>
                  <a:lnTo>
                    <a:pt x="19818" y="21948"/>
                  </a:lnTo>
                  <a:lnTo>
                    <a:pt x="13958" y="28341"/>
                  </a:lnTo>
                  <a:lnTo>
                    <a:pt x="11294" y="31537"/>
                  </a:lnTo>
                  <a:lnTo>
                    <a:pt x="8844" y="34521"/>
                  </a:lnTo>
                  <a:lnTo>
                    <a:pt x="6713" y="37291"/>
                  </a:lnTo>
                  <a:lnTo>
                    <a:pt x="5008" y="39848"/>
                  </a:lnTo>
                  <a:lnTo>
                    <a:pt x="5115" y="39954"/>
                  </a:lnTo>
                  <a:lnTo>
                    <a:pt x="5328" y="39954"/>
                  </a:lnTo>
                  <a:lnTo>
                    <a:pt x="7032" y="37397"/>
                  </a:lnTo>
                  <a:lnTo>
                    <a:pt x="9163" y="34627"/>
                  </a:lnTo>
                  <a:lnTo>
                    <a:pt x="11614" y="31644"/>
                  </a:lnTo>
                  <a:lnTo>
                    <a:pt x="14277" y="28554"/>
                  </a:lnTo>
                  <a:lnTo>
                    <a:pt x="20031" y="22162"/>
                  </a:lnTo>
                  <a:lnTo>
                    <a:pt x="25997" y="15875"/>
                  </a:lnTo>
                  <a:lnTo>
                    <a:pt x="31324" y="10016"/>
                  </a:lnTo>
                  <a:lnTo>
                    <a:pt x="35373" y="5541"/>
                  </a:lnTo>
                  <a:lnTo>
                    <a:pt x="36865" y="3730"/>
                  </a:lnTo>
                  <a:lnTo>
                    <a:pt x="37823" y="2344"/>
                  </a:lnTo>
                  <a:lnTo>
                    <a:pt x="38463" y="1279"/>
                  </a:lnTo>
                  <a:lnTo>
                    <a:pt x="38569" y="853"/>
                  </a:lnTo>
                  <a:lnTo>
                    <a:pt x="38569" y="533"/>
                  </a:lnTo>
                  <a:lnTo>
                    <a:pt x="38463" y="320"/>
                  </a:lnTo>
                  <a:lnTo>
                    <a:pt x="38356" y="107"/>
                  </a:lnTo>
                  <a:lnTo>
                    <a:pt x="37823" y="1"/>
                  </a:lnTo>
                  <a:close/>
                </a:path>
              </a:pathLst>
            </a:custGeom>
            <a:solidFill>
              <a:srgbClr val="F9E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2"/>
            <p:cNvSpPr/>
            <p:nvPr/>
          </p:nvSpPr>
          <p:spPr>
            <a:xfrm flipH="1">
              <a:off x="2866050" y="3648050"/>
              <a:ext cx="964250" cy="998875"/>
            </a:xfrm>
            <a:custGeom>
              <a:avLst/>
              <a:gdLst/>
              <a:ahLst/>
              <a:cxnLst/>
              <a:rect l="l" t="t" r="r" b="b"/>
              <a:pathLst>
                <a:path w="38570" h="39955" fill="none" extrusionOk="0">
                  <a:moveTo>
                    <a:pt x="37823" y="1"/>
                  </a:moveTo>
                  <a:lnTo>
                    <a:pt x="37823" y="1"/>
                  </a:lnTo>
                  <a:lnTo>
                    <a:pt x="37291" y="107"/>
                  </a:lnTo>
                  <a:lnTo>
                    <a:pt x="36651" y="214"/>
                  </a:lnTo>
                  <a:lnTo>
                    <a:pt x="34840" y="746"/>
                  </a:lnTo>
                  <a:lnTo>
                    <a:pt x="32709" y="1492"/>
                  </a:lnTo>
                  <a:lnTo>
                    <a:pt x="30152" y="2451"/>
                  </a:lnTo>
                  <a:lnTo>
                    <a:pt x="24292" y="5008"/>
                  </a:lnTo>
                  <a:lnTo>
                    <a:pt x="17900" y="7991"/>
                  </a:lnTo>
                  <a:lnTo>
                    <a:pt x="11614" y="10974"/>
                  </a:lnTo>
                  <a:lnTo>
                    <a:pt x="6073" y="13638"/>
                  </a:lnTo>
                  <a:lnTo>
                    <a:pt x="0" y="16621"/>
                  </a:lnTo>
                  <a:lnTo>
                    <a:pt x="0" y="16834"/>
                  </a:lnTo>
                  <a:lnTo>
                    <a:pt x="107" y="16941"/>
                  </a:lnTo>
                  <a:lnTo>
                    <a:pt x="107" y="16941"/>
                  </a:lnTo>
                  <a:lnTo>
                    <a:pt x="10335" y="11933"/>
                  </a:lnTo>
                  <a:lnTo>
                    <a:pt x="16089" y="9163"/>
                  </a:lnTo>
                  <a:lnTo>
                    <a:pt x="21842" y="6393"/>
                  </a:lnTo>
                  <a:lnTo>
                    <a:pt x="27276" y="4049"/>
                  </a:lnTo>
                  <a:lnTo>
                    <a:pt x="31857" y="2131"/>
                  </a:lnTo>
                  <a:lnTo>
                    <a:pt x="33881" y="1386"/>
                  </a:lnTo>
                  <a:lnTo>
                    <a:pt x="35479" y="853"/>
                  </a:lnTo>
                  <a:lnTo>
                    <a:pt x="36865" y="427"/>
                  </a:lnTo>
                  <a:lnTo>
                    <a:pt x="37823" y="320"/>
                  </a:lnTo>
                  <a:lnTo>
                    <a:pt x="37823" y="320"/>
                  </a:lnTo>
                  <a:lnTo>
                    <a:pt x="38143" y="427"/>
                  </a:lnTo>
                  <a:lnTo>
                    <a:pt x="38143" y="427"/>
                  </a:lnTo>
                  <a:lnTo>
                    <a:pt x="38250" y="533"/>
                  </a:lnTo>
                  <a:lnTo>
                    <a:pt x="38250" y="533"/>
                  </a:lnTo>
                  <a:lnTo>
                    <a:pt x="38250" y="853"/>
                  </a:lnTo>
                  <a:lnTo>
                    <a:pt x="38143" y="1279"/>
                  </a:lnTo>
                  <a:lnTo>
                    <a:pt x="37397" y="2451"/>
                  </a:lnTo>
                  <a:lnTo>
                    <a:pt x="36119" y="4049"/>
                  </a:lnTo>
                  <a:lnTo>
                    <a:pt x="34627" y="5967"/>
                  </a:lnTo>
                  <a:lnTo>
                    <a:pt x="30472" y="10442"/>
                  </a:lnTo>
                  <a:lnTo>
                    <a:pt x="25677" y="15662"/>
                  </a:lnTo>
                  <a:lnTo>
                    <a:pt x="25677" y="15662"/>
                  </a:lnTo>
                  <a:lnTo>
                    <a:pt x="19818" y="21948"/>
                  </a:lnTo>
                  <a:lnTo>
                    <a:pt x="13958" y="28341"/>
                  </a:lnTo>
                  <a:lnTo>
                    <a:pt x="11294" y="31537"/>
                  </a:lnTo>
                  <a:lnTo>
                    <a:pt x="8844" y="34521"/>
                  </a:lnTo>
                  <a:lnTo>
                    <a:pt x="6713" y="37291"/>
                  </a:lnTo>
                  <a:lnTo>
                    <a:pt x="5008" y="39848"/>
                  </a:lnTo>
                  <a:lnTo>
                    <a:pt x="5115" y="39954"/>
                  </a:lnTo>
                  <a:lnTo>
                    <a:pt x="5328" y="39954"/>
                  </a:lnTo>
                  <a:lnTo>
                    <a:pt x="5328" y="39954"/>
                  </a:lnTo>
                  <a:lnTo>
                    <a:pt x="7032" y="37397"/>
                  </a:lnTo>
                  <a:lnTo>
                    <a:pt x="9163" y="34627"/>
                  </a:lnTo>
                  <a:lnTo>
                    <a:pt x="11614" y="31644"/>
                  </a:lnTo>
                  <a:lnTo>
                    <a:pt x="14277" y="28554"/>
                  </a:lnTo>
                  <a:lnTo>
                    <a:pt x="20031" y="22162"/>
                  </a:lnTo>
                  <a:lnTo>
                    <a:pt x="25997" y="15875"/>
                  </a:lnTo>
                  <a:lnTo>
                    <a:pt x="25997" y="15875"/>
                  </a:lnTo>
                  <a:lnTo>
                    <a:pt x="31324" y="10016"/>
                  </a:lnTo>
                  <a:lnTo>
                    <a:pt x="35373" y="5541"/>
                  </a:lnTo>
                  <a:lnTo>
                    <a:pt x="36865" y="3730"/>
                  </a:lnTo>
                  <a:lnTo>
                    <a:pt x="37823" y="2344"/>
                  </a:lnTo>
                  <a:lnTo>
                    <a:pt x="38463" y="1279"/>
                  </a:lnTo>
                  <a:lnTo>
                    <a:pt x="38569" y="853"/>
                  </a:lnTo>
                  <a:lnTo>
                    <a:pt x="38569" y="533"/>
                  </a:lnTo>
                  <a:lnTo>
                    <a:pt x="38569" y="533"/>
                  </a:lnTo>
                  <a:lnTo>
                    <a:pt x="38463" y="320"/>
                  </a:lnTo>
                  <a:lnTo>
                    <a:pt x="38356" y="107"/>
                  </a:lnTo>
                  <a:lnTo>
                    <a:pt x="38356" y="107"/>
                  </a:lnTo>
                  <a:lnTo>
                    <a:pt x="37823" y="1"/>
                  </a:lnTo>
                </a:path>
              </a:pathLst>
            </a:custGeom>
            <a:solidFill>
              <a:srgbClr val="E4CAAD"/>
            </a:solidFill>
            <a:ln w="9525" cap="flat" cmpd="sng">
              <a:solidFill>
                <a:srgbClr val="E4CA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2"/>
            <p:cNvSpPr/>
            <p:nvPr/>
          </p:nvSpPr>
          <p:spPr>
            <a:xfrm flipH="1">
              <a:off x="1225275" y="3157950"/>
              <a:ext cx="711225" cy="111900"/>
            </a:xfrm>
            <a:custGeom>
              <a:avLst/>
              <a:gdLst/>
              <a:ahLst/>
              <a:cxnLst/>
              <a:rect l="l" t="t" r="r" b="b"/>
              <a:pathLst>
                <a:path w="28449" h="4476" extrusionOk="0">
                  <a:moveTo>
                    <a:pt x="1" y="1"/>
                  </a:moveTo>
                  <a:lnTo>
                    <a:pt x="1" y="4475"/>
                  </a:lnTo>
                  <a:lnTo>
                    <a:pt x="28448" y="4475"/>
                  </a:lnTo>
                  <a:lnTo>
                    <a:pt x="28448" y="214"/>
                  </a:lnTo>
                  <a:lnTo>
                    <a:pt x="1" y="1"/>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2"/>
            <p:cNvSpPr/>
            <p:nvPr/>
          </p:nvSpPr>
          <p:spPr>
            <a:xfrm flipH="1">
              <a:off x="1318500"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2"/>
            <p:cNvSpPr/>
            <p:nvPr/>
          </p:nvSpPr>
          <p:spPr>
            <a:xfrm flipH="1">
              <a:off x="1979075" y="3269825"/>
              <a:ext cx="122550" cy="1377100"/>
            </a:xfrm>
            <a:custGeom>
              <a:avLst/>
              <a:gdLst/>
              <a:ahLst/>
              <a:cxnLst/>
              <a:rect l="l" t="t" r="r" b="b"/>
              <a:pathLst>
                <a:path w="4902" h="55084" extrusionOk="0">
                  <a:moveTo>
                    <a:pt x="2131" y="0"/>
                  </a:moveTo>
                  <a:lnTo>
                    <a:pt x="0" y="55083"/>
                  </a:lnTo>
                  <a:lnTo>
                    <a:pt x="2131" y="55083"/>
                  </a:lnTo>
                  <a:lnTo>
                    <a:pt x="4901" y="0"/>
                  </a:lnTo>
                  <a:close/>
                </a:path>
              </a:pathLst>
            </a:custGeom>
            <a:solidFill>
              <a:srgbClr val="CEAE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32"/>
          <p:cNvGrpSpPr/>
          <p:nvPr/>
        </p:nvGrpSpPr>
        <p:grpSpPr>
          <a:xfrm flipH="1">
            <a:off x="1149350" y="2167469"/>
            <a:ext cx="1518275" cy="1305175"/>
            <a:chOff x="2411600" y="2464600"/>
            <a:chExt cx="1518275" cy="1305175"/>
          </a:xfrm>
        </p:grpSpPr>
        <p:sp>
          <p:nvSpPr>
            <p:cNvPr id="3125" name="Google Shape;3125;p32"/>
            <p:cNvSpPr/>
            <p:nvPr/>
          </p:nvSpPr>
          <p:spPr>
            <a:xfrm>
              <a:off x="2443575" y="2541850"/>
              <a:ext cx="146525" cy="1012175"/>
            </a:xfrm>
            <a:custGeom>
              <a:avLst/>
              <a:gdLst/>
              <a:ahLst/>
              <a:cxnLst/>
              <a:rect l="l" t="t" r="r" b="b"/>
              <a:pathLst>
                <a:path w="5861" h="40487" extrusionOk="0">
                  <a:moveTo>
                    <a:pt x="2344" y="0"/>
                  </a:moveTo>
                  <a:lnTo>
                    <a:pt x="0" y="1385"/>
                  </a:lnTo>
                  <a:lnTo>
                    <a:pt x="3623" y="40487"/>
                  </a:lnTo>
                  <a:lnTo>
                    <a:pt x="5860" y="40274"/>
                  </a:lnTo>
                  <a:lnTo>
                    <a:pt x="2344" y="0"/>
                  </a:lnTo>
                  <a:close/>
                </a:path>
              </a:pathLst>
            </a:custGeom>
            <a:solidFill>
              <a:srgbClr val="504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2"/>
            <p:cNvSpPr/>
            <p:nvPr/>
          </p:nvSpPr>
          <p:spPr>
            <a:xfrm>
              <a:off x="2502175" y="2541850"/>
              <a:ext cx="1294525" cy="1014850"/>
            </a:xfrm>
            <a:custGeom>
              <a:avLst/>
              <a:gdLst/>
              <a:ahLst/>
              <a:cxnLst/>
              <a:rect l="l" t="t" r="r" b="b"/>
              <a:pathLst>
                <a:path w="51781" h="40594" extrusionOk="0">
                  <a:moveTo>
                    <a:pt x="0" y="0"/>
                  </a:moveTo>
                  <a:lnTo>
                    <a:pt x="3516" y="40274"/>
                  </a:lnTo>
                  <a:lnTo>
                    <a:pt x="51780" y="40593"/>
                  </a:lnTo>
                  <a:lnTo>
                    <a:pt x="51780" y="40593"/>
                  </a:lnTo>
                  <a:lnTo>
                    <a:pt x="49223" y="2983"/>
                  </a:lnTo>
                  <a:lnTo>
                    <a:pt x="0" y="0"/>
                  </a:lnTo>
                  <a:close/>
                </a:path>
              </a:pathLst>
            </a:custGeom>
            <a:solidFill>
              <a:srgbClr val="392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2"/>
            <p:cNvSpPr/>
            <p:nvPr/>
          </p:nvSpPr>
          <p:spPr>
            <a:xfrm>
              <a:off x="2411600" y="2552500"/>
              <a:ext cx="159850" cy="1001525"/>
            </a:xfrm>
            <a:custGeom>
              <a:avLst/>
              <a:gdLst/>
              <a:ahLst/>
              <a:cxnLst/>
              <a:rect l="l" t="t" r="r" b="b"/>
              <a:pathLst>
                <a:path w="6394" h="40061" extrusionOk="0">
                  <a:moveTo>
                    <a:pt x="2877" y="0"/>
                  </a:moveTo>
                  <a:lnTo>
                    <a:pt x="1" y="1705"/>
                  </a:lnTo>
                  <a:lnTo>
                    <a:pt x="4902" y="40061"/>
                  </a:lnTo>
                  <a:lnTo>
                    <a:pt x="6393" y="39848"/>
                  </a:lnTo>
                  <a:lnTo>
                    <a:pt x="2877" y="0"/>
                  </a:lnTo>
                  <a:close/>
                </a:path>
              </a:pathLst>
            </a:custGeom>
            <a:solidFill>
              <a:srgbClr val="504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2"/>
            <p:cNvSpPr/>
            <p:nvPr/>
          </p:nvSpPr>
          <p:spPr>
            <a:xfrm>
              <a:off x="2534125" y="3538025"/>
              <a:ext cx="1262575" cy="26650"/>
            </a:xfrm>
            <a:custGeom>
              <a:avLst/>
              <a:gdLst/>
              <a:ahLst/>
              <a:cxnLst/>
              <a:rect l="l" t="t" r="r" b="b"/>
              <a:pathLst>
                <a:path w="50503" h="1066" extrusionOk="0">
                  <a:moveTo>
                    <a:pt x="1492" y="0"/>
                  </a:moveTo>
                  <a:lnTo>
                    <a:pt x="1" y="640"/>
                  </a:lnTo>
                  <a:lnTo>
                    <a:pt x="49756" y="1066"/>
                  </a:lnTo>
                  <a:lnTo>
                    <a:pt x="50502" y="746"/>
                  </a:lnTo>
                  <a:lnTo>
                    <a:pt x="1492" y="0"/>
                  </a:lnTo>
                  <a:close/>
                </a:path>
              </a:pathLst>
            </a:custGeom>
            <a:solidFill>
              <a:srgbClr val="331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2"/>
            <p:cNvSpPr/>
            <p:nvPr/>
          </p:nvSpPr>
          <p:spPr>
            <a:xfrm>
              <a:off x="3053525" y="3554000"/>
              <a:ext cx="210450" cy="215775"/>
            </a:xfrm>
            <a:custGeom>
              <a:avLst/>
              <a:gdLst/>
              <a:ahLst/>
              <a:cxnLst/>
              <a:rect l="l" t="t" r="r" b="b"/>
              <a:pathLst>
                <a:path w="8418" h="8631" extrusionOk="0">
                  <a:moveTo>
                    <a:pt x="427" y="1"/>
                  </a:moveTo>
                  <a:lnTo>
                    <a:pt x="1" y="8631"/>
                  </a:lnTo>
                  <a:lnTo>
                    <a:pt x="5008" y="8524"/>
                  </a:lnTo>
                  <a:lnTo>
                    <a:pt x="8418" y="107"/>
                  </a:lnTo>
                  <a:lnTo>
                    <a:pt x="427" y="1"/>
                  </a:lnTo>
                  <a:close/>
                </a:path>
              </a:pathLst>
            </a:custGeom>
            <a:solidFill>
              <a:srgbClr val="392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2"/>
            <p:cNvSpPr/>
            <p:nvPr/>
          </p:nvSpPr>
          <p:spPr>
            <a:xfrm>
              <a:off x="3037550" y="3554000"/>
              <a:ext cx="26650" cy="215775"/>
            </a:xfrm>
            <a:custGeom>
              <a:avLst/>
              <a:gdLst/>
              <a:ahLst/>
              <a:cxnLst/>
              <a:rect l="l" t="t" r="r" b="b"/>
              <a:pathLst>
                <a:path w="1066" h="8631" extrusionOk="0">
                  <a:moveTo>
                    <a:pt x="0" y="1"/>
                  </a:moveTo>
                  <a:lnTo>
                    <a:pt x="0" y="8631"/>
                  </a:lnTo>
                  <a:lnTo>
                    <a:pt x="640" y="8631"/>
                  </a:lnTo>
                  <a:lnTo>
                    <a:pt x="1066" y="1"/>
                  </a:lnTo>
                  <a:close/>
                </a:path>
              </a:pathLst>
            </a:custGeom>
            <a:solidFill>
              <a:srgbClr val="504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2"/>
            <p:cNvSpPr/>
            <p:nvPr/>
          </p:nvSpPr>
          <p:spPr>
            <a:xfrm>
              <a:off x="3037550" y="3721800"/>
              <a:ext cx="218425" cy="47975"/>
            </a:xfrm>
            <a:custGeom>
              <a:avLst/>
              <a:gdLst/>
              <a:ahLst/>
              <a:cxnLst/>
              <a:rect l="l" t="t" r="r" b="b"/>
              <a:pathLst>
                <a:path w="8737" h="1919" extrusionOk="0">
                  <a:moveTo>
                    <a:pt x="8737" y="1"/>
                  </a:moveTo>
                  <a:lnTo>
                    <a:pt x="0" y="427"/>
                  </a:lnTo>
                  <a:lnTo>
                    <a:pt x="0" y="1919"/>
                  </a:lnTo>
                  <a:lnTo>
                    <a:pt x="8737" y="1812"/>
                  </a:lnTo>
                  <a:lnTo>
                    <a:pt x="8737" y="1"/>
                  </a:lnTo>
                  <a:close/>
                </a:path>
              </a:pathLst>
            </a:custGeom>
            <a:solidFill>
              <a:srgbClr val="504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2"/>
            <p:cNvSpPr/>
            <p:nvPr/>
          </p:nvSpPr>
          <p:spPr>
            <a:xfrm>
              <a:off x="3255950" y="3721800"/>
              <a:ext cx="269050" cy="47975"/>
            </a:xfrm>
            <a:custGeom>
              <a:avLst/>
              <a:gdLst/>
              <a:ahLst/>
              <a:cxnLst/>
              <a:rect l="l" t="t" r="r" b="b"/>
              <a:pathLst>
                <a:path w="10762" h="1919" extrusionOk="0">
                  <a:moveTo>
                    <a:pt x="1" y="1"/>
                  </a:moveTo>
                  <a:lnTo>
                    <a:pt x="1" y="1812"/>
                  </a:lnTo>
                  <a:lnTo>
                    <a:pt x="10762" y="1919"/>
                  </a:lnTo>
                  <a:lnTo>
                    <a:pt x="10762" y="1"/>
                  </a:lnTo>
                  <a:close/>
                </a:path>
              </a:pathLst>
            </a:custGeom>
            <a:solidFill>
              <a:srgbClr val="392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2"/>
            <p:cNvSpPr/>
            <p:nvPr/>
          </p:nvSpPr>
          <p:spPr>
            <a:xfrm>
              <a:off x="2512825" y="2560475"/>
              <a:ext cx="1265225" cy="932300"/>
            </a:xfrm>
            <a:custGeom>
              <a:avLst/>
              <a:gdLst/>
              <a:ahLst/>
              <a:cxnLst/>
              <a:rect l="l" t="t" r="r" b="b"/>
              <a:pathLst>
                <a:path w="50609" h="37292" extrusionOk="0">
                  <a:moveTo>
                    <a:pt x="0" y="1"/>
                  </a:moveTo>
                  <a:lnTo>
                    <a:pt x="3516" y="35800"/>
                  </a:lnTo>
                  <a:lnTo>
                    <a:pt x="50608" y="37291"/>
                  </a:lnTo>
                  <a:lnTo>
                    <a:pt x="47838" y="2984"/>
                  </a:lnTo>
                  <a:lnTo>
                    <a:pt x="0" y="1"/>
                  </a:lnTo>
                  <a:close/>
                </a:path>
              </a:pathLst>
            </a:custGeom>
            <a:solidFill>
              <a:srgbClr val="91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2"/>
            <p:cNvSpPr/>
            <p:nvPr/>
          </p:nvSpPr>
          <p:spPr>
            <a:xfrm>
              <a:off x="2512825" y="2560475"/>
              <a:ext cx="1265225" cy="932300"/>
            </a:xfrm>
            <a:custGeom>
              <a:avLst/>
              <a:gdLst/>
              <a:ahLst/>
              <a:cxnLst/>
              <a:rect l="l" t="t" r="r" b="b"/>
              <a:pathLst>
                <a:path w="50609" h="37292" extrusionOk="0">
                  <a:moveTo>
                    <a:pt x="0" y="1"/>
                  </a:moveTo>
                  <a:lnTo>
                    <a:pt x="0" y="427"/>
                  </a:lnTo>
                  <a:lnTo>
                    <a:pt x="47306" y="3623"/>
                  </a:lnTo>
                  <a:lnTo>
                    <a:pt x="49969" y="37291"/>
                  </a:lnTo>
                  <a:lnTo>
                    <a:pt x="50608" y="37291"/>
                  </a:lnTo>
                  <a:lnTo>
                    <a:pt x="47838" y="2984"/>
                  </a:lnTo>
                  <a:lnTo>
                    <a:pt x="0" y="1"/>
                  </a:lnTo>
                  <a:close/>
                </a:path>
              </a:pathLst>
            </a:custGeom>
            <a:solidFill>
              <a:srgbClr val="504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2"/>
            <p:cNvSpPr/>
            <p:nvPr/>
          </p:nvSpPr>
          <p:spPr>
            <a:xfrm>
              <a:off x="3298575" y="2464600"/>
              <a:ext cx="226425" cy="157175"/>
            </a:xfrm>
            <a:custGeom>
              <a:avLst/>
              <a:gdLst/>
              <a:ahLst/>
              <a:cxnLst/>
              <a:rect l="l" t="t" r="r" b="b"/>
              <a:pathLst>
                <a:path w="9057" h="6287" extrusionOk="0">
                  <a:moveTo>
                    <a:pt x="1" y="5328"/>
                  </a:moveTo>
                  <a:lnTo>
                    <a:pt x="1279" y="0"/>
                  </a:lnTo>
                  <a:lnTo>
                    <a:pt x="9057" y="1385"/>
                  </a:lnTo>
                  <a:lnTo>
                    <a:pt x="7139" y="6286"/>
                  </a:lnTo>
                  <a:lnTo>
                    <a:pt x="1" y="53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2"/>
            <p:cNvSpPr/>
            <p:nvPr/>
          </p:nvSpPr>
          <p:spPr>
            <a:xfrm>
              <a:off x="3719425" y="2736275"/>
              <a:ext cx="167825" cy="165175"/>
            </a:xfrm>
            <a:custGeom>
              <a:avLst/>
              <a:gdLst/>
              <a:ahLst/>
              <a:cxnLst/>
              <a:rect l="l" t="t" r="r" b="b"/>
              <a:pathLst>
                <a:path w="6713" h="6607" extrusionOk="0">
                  <a:moveTo>
                    <a:pt x="1" y="1492"/>
                  </a:moveTo>
                  <a:lnTo>
                    <a:pt x="427" y="6606"/>
                  </a:lnTo>
                  <a:lnTo>
                    <a:pt x="6074" y="6606"/>
                  </a:lnTo>
                  <a:lnTo>
                    <a:pt x="6713" y="1"/>
                  </a:lnTo>
                  <a:lnTo>
                    <a:pt x="1" y="14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2"/>
            <p:cNvSpPr/>
            <p:nvPr/>
          </p:nvSpPr>
          <p:spPr>
            <a:xfrm>
              <a:off x="3743400" y="2922725"/>
              <a:ext cx="186475" cy="71950"/>
            </a:xfrm>
            <a:custGeom>
              <a:avLst/>
              <a:gdLst/>
              <a:ahLst/>
              <a:cxnLst/>
              <a:rect l="l" t="t" r="r" b="b"/>
              <a:pathLst>
                <a:path w="7459" h="2878" extrusionOk="0">
                  <a:moveTo>
                    <a:pt x="0" y="640"/>
                  </a:moveTo>
                  <a:lnTo>
                    <a:pt x="6606" y="1"/>
                  </a:lnTo>
                  <a:lnTo>
                    <a:pt x="7458" y="2877"/>
                  </a:lnTo>
                  <a:lnTo>
                    <a:pt x="0" y="2664"/>
                  </a:lnTo>
                  <a:lnTo>
                    <a:pt x="0" y="64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8" name="Google Shape;3138;p32"/>
          <p:cNvGrpSpPr/>
          <p:nvPr/>
        </p:nvGrpSpPr>
        <p:grpSpPr>
          <a:xfrm>
            <a:off x="-538513" y="2307079"/>
            <a:ext cx="2747059" cy="2737784"/>
            <a:chOff x="-5663075" y="4171017"/>
            <a:chExt cx="2747059" cy="2737784"/>
          </a:xfrm>
        </p:grpSpPr>
        <p:grpSp>
          <p:nvGrpSpPr>
            <p:cNvPr id="3139" name="Google Shape;3139;p32"/>
            <p:cNvGrpSpPr/>
            <p:nvPr/>
          </p:nvGrpSpPr>
          <p:grpSpPr>
            <a:xfrm flipH="1">
              <a:off x="-4853527" y="4171017"/>
              <a:ext cx="1937511" cy="2661302"/>
              <a:chOff x="4517625" y="2910775"/>
              <a:chExt cx="1868201" cy="2566100"/>
            </a:xfrm>
          </p:grpSpPr>
          <p:sp>
            <p:nvSpPr>
              <p:cNvPr id="3140" name="Google Shape;3140;p32"/>
              <p:cNvSpPr/>
              <p:nvPr/>
            </p:nvSpPr>
            <p:spPr>
              <a:xfrm>
                <a:off x="4787825" y="3857475"/>
                <a:ext cx="56175" cy="93275"/>
              </a:xfrm>
              <a:custGeom>
                <a:avLst/>
                <a:gdLst/>
                <a:ahLst/>
                <a:cxnLst/>
                <a:rect l="l" t="t" r="r" b="b"/>
                <a:pathLst>
                  <a:path w="2247" h="3731" extrusionOk="0">
                    <a:moveTo>
                      <a:pt x="1" y="0"/>
                    </a:moveTo>
                    <a:lnTo>
                      <a:pt x="1" y="0"/>
                    </a:lnTo>
                    <a:lnTo>
                      <a:pt x="1657" y="1542"/>
                    </a:lnTo>
                    <a:lnTo>
                      <a:pt x="1657" y="1542"/>
                    </a:lnTo>
                    <a:lnTo>
                      <a:pt x="1714" y="1618"/>
                    </a:lnTo>
                    <a:lnTo>
                      <a:pt x="1771" y="1713"/>
                    </a:lnTo>
                    <a:lnTo>
                      <a:pt x="1885" y="1999"/>
                    </a:lnTo>
                    <a:lnTo>
                      <a:pt x="1980" y="2360"/>
                    </a:lnTo>
                    <a:lnTo>
                      <a:pt x="2056" y="2741"/>
                    </a:lnTo>
                    <a:lnTo>
                      <a:pt x="2189" y="3426"/>
                    </a:lnTo>
                    <a:lnTo>
                      <a:pt x="2246" y="3730"/>
                    </a:lnTo>
                    <a:lnTo>
                      <a:pt x="1" y="0"/>
                    </a:lnTo>
                    <a:close/>
                  </a:path>
                </a:pathLst>
              </a:custGeom>
              <a:solidFill>
                <a:srgbClr val="F9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2"/>
              <p:cNvSpPr/>
              <p:nvPr/>
            </p:nvSpPr>
            <p:spPr>
              <a:xfrm>
                <a:off x="4787825" y="3857475"/>
                <a:ext cx="56175" cy="93275"/>
              </a:xfrm>
              <a:custGeom>
                <a:avLst/>
                <a:gdLst/>
                <a:ahLst/>
                <a:cxnLst/>
                <a:rect l="l" t="t" r="r" b="b"/>
                <a:pathLst>
                  <a:path w="2247" h="3731" fill="none" extrusionOk="0">
                    <a:moveTo>
                      <a:pt x="1" y="0"/>
                    </a:moveTo>
                    <a:lnTo>
                      <a:pt x="1" y="0"/>
                    </a:lnTo>
                    <a:lnTo>
                      <a:pt x="1657" y="1542"/>
                    </a:lnTo>
                    <a:lnTo>
                      <a:pt x="1657" y="1542"/>
                    </a:lnTo>
                    <a:lnTo>
                      <a:pt x="1714" y="1618"/>
                    </a:lnTo>
                    <a:lnTo>
                      <a:pt x="1771" y="1713"/>
                    </a:lnTo>
                    <a:lnTo>
                      <a:pt x="1885" y="1999"/>
                    </a:lnTo>
                    <a:lnTo>
                      <a:pt x="1980" y="2360"/>
                    </a:lnTo>
                    <a:lnTo>
                      <a:pt x="2056" y="2741"/>
                    </a:lnTo>
                    <a:lnTo>
                      <a:pt x="2189" y="3426"/>
                    </a:lnTo>
                    <a:lnTo>
                      <a:pt x="2246" y="373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2"/>
              <p:cNvSpPr/>
              <p:nvPr/>
            </p:nvSpPr>
            <p:spPr>
              <a:xfrm>
                <a:off x="4517625" y="3958800"/>
                <a:ext cx="311625" cy="104225"/>
              </a:xfrm>
              <a:custGeom>
                <a:avLst/>
                <a:gdLst/>
                <a:ahLst/>
                <a:cxnLst/>
                <a:rect l="l" t="t" r="r" b="b"/>
                <a:pathLst>
                  <a:path w="12465" h="4169" extrusionOk="0">
                    <a:moveTo>
                      <a:pt x="4301" y="1"/>
                    </a:moveTo>
                    <a:lnTo>
                      <a:pt x="4073" y="305"/>
                    </a:lnTo>
                    <a:lnTo>
                      <a:pt x="3806" y="629"/>
                    </a:lnTo>
                    <a:lnTo>
                      <a:pt x="3464" y="990"/>
                    </a:lnTo>
                    <a:lnTo>
                      <a:pt x="3273" y="1161"/>
                    </a:lnTo>
                    <a:lnTo>
                      <a:pt x="3083" y="1352"/>
                    </a:lnTo>
                    <a:lnTo>
                      <a:pt x="2874" y="1523"/>
                    </a:lnTo>
                    <a:lnTo>
                      <a:pt x="2664" y="1675"/>
                    </a:lnTo>
                    <a:lnTo>
                      <a:pt x="2455" y="1789"/>
                    </a:lnTo>
                    <a:lnTo>
                      <a:pt x="2246" y="1885"/>
                    </a:lnTo>
                    <a:lnTo>
                      <a:pt x="2037" y="1961"/>
                    </a:lnTo>
                    <a:lnTo>
                      <a:pt x="1827" y="1980"/>
                    </a:lnTo>
                    <a:lnTo>
                      <a:pt x="1656" y="1961"/>
                    </a:lnTo>
                    <a:lnTo>
                      <a:pt x="1294" y="2398"/>
                    </a:lnTo>
                    <a:lnTo>
                      <a:pt x="971" y="2798"/>
                    </a:lnTo>
                    <a:lnTo>
                      <a:pt x="685" y="3179"/>
                    </a:lnTo>
                    <a:lnTo>
                      <a:pt x="438" y="3502"/>
                    </a:lnTo>
                    <a:lnTo>
                      <a:pt x="115" y="3997"/>
                    </a:lnTo>
                    <a:lnTo>
                      <a:pt x="0" y="4168"/>
                    </a:lnTo>
                    <a:lnTo>
                      <a:pt x="0" y="4168"/>
                    </a:lnTo>
                    <a:lnTo>
                      <a:pt x="12465" y="3864"/>
                    </a:lnTo>
                    <a:lnTo>
                      <a:pt x="12369" y="3711"/>
                    </a:lnTo>
                    <a:lnTo>
                      <a:pt x="12084" y="3293"/>
                    </a:lnTo>
                    <a:lnTo>
                      <a:pt x="11856" y="3350"/>
                    </a:lnTo>
                    <a:lnTo>
                      <a:pt x="11608" y="3388"/>
                    </a:lnTo>
                    <a:lnTo>
                      <a:pt x="11323" y="3426"/>
                    </a:lnTo>
                    <a:lnTo>
                      <a:pt x="10999" y="3426"/>
                    </a:lnTo>
                    <a:lnTo>
                      <a:pt x="10619" y="3407"/>
                    </a:lnTo>
                    <a:lnTo>
                      <a:pt x="10428" y="3388"/>
                    </a:lnTo>
                    <a:lnTo>
                      <a:pt x="10219" y="3350"/>
                    </a:lnTo>
                    <a:lnTo>
                      <a:pt x="10029" y="3293"/>
                    </a:lnTo>
                    <a:lnTo>
                      <a:pt x="9819" y="3236"/>
                    </a:lnTo>
                    <a:lnTo>
                      <a:pt x="9610" y="3160"/>
                    </a:lnTo>
                    <a:lnTo>
                      <a:pt x="9401" y="3064"/>
                    </a:lnTo>
                    <a:lnTo>
                      <a:pt x="8754" y="2722"/>
                    </a:lnTo>
                    <a:lnTo>
                      <a:pt x="7993" y="2265"/>
                    </a:lnTo>
                    <a:lnTo>
                      <a:pt x="6299" y="1238"/>
                    </a:lnTo>
                    <a:lnTo>
                      <a:pt x="4891" y="362"/>
                    </a:lnTo>
                    <a:lnTo>
                      <a:pt x="4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2"/>
              <p:cNvSpPr/>
              <p:nvPr/>
            </p:nvSpPr>
            <p:spPr>
              <a:xfrm>
                <a:off x="4517625" y="3958800"/>
                <a:ext cx="311625" cy="104225"/>
              </a:xfrm>
              <a:custGeom>
                <a:avLst/>
                <a:gdLst/>
                <a:ahLst/>
                <a:cxnLst/>
                <a:rect l="l" t="t" r="r" b="b"/>
                <a:pathLst>
                  <a:path w="12465" h="4169" fill="none" extrusionOk="0">
                    <a:moveTo>
                      <a:pt x="4301" y="1"/>
                    </a:moveTo>
                    <a:lnTo>
                      <a:pt x="4301" y="1"/>
                    </a:lnTo>
                    <a:lnTo>
                      <a:pt x="4073" y="305"/>
                    </a:lnTo>
                    <a:lnTo>
                      <a:pt x="3806" y="629"/>
                    </a:lnTo>
                    <a:lnTo>
                      <a:pt x="3464" y="990"/>
                    </a:lnTo>
                    <a:lnTo>
                      <a:pt x="3273" y="1161"/>
                    </a:lnTo>
                    <a:lnTo>
                      <a:pt x="3083" y="1352"/>
                    </a:lnTo>
                    <a:lnTo>
                      <a:pt x="2874" y="1523"/>
                    </a:lnTo>
                    <a:lnTo>
                      <a:pt x="2664" y="1675"/>
                    </a:lnTo>
                    <a:lnTo>
                      <a:pt x="2455" y="1789"/>
                    </a:lnTo>
                    <a:lnTo>
                      <a:pt x="2246" y="1885"/>
                    </a:lnTo>
                    <a:lnTo>
                      <a:pt x="2037" y="1961"/>
                    </a:lnTo>
                    <a:lnTo>
                      <a:pt x="1827" y="1980"/>
                    </a:lnTo>
                    <a:lnTo>
                      <a:pt x="1827" y="1980"/>
                    </a:lnTo>
                    <a:lnTo>
                      <a:pt x="1656" y="1961"/>
                    </a:lnTo>
                    <a:lnTo>
                      <a:pt x="1656" y="1961"/>
                    </a:lnTo>
                    <a:lnTo>
                      <a:pt x="1294" y="2398"/>
                    </a:lnTo>
                    <a:lnTo>
                      <a:pt x="971" y="2798"/>
                    </a:lnTo>
                    <a:lnTo>
                      <a:pt x="685" y="3179"/>
                    </a:lnTo>
                    <a:lnTo>
                      <a:pt x="438" y="3502"/>
                    </a:lnTo>
                    <a:lnTo>
                      <a:pt x="115" y="3997"/>
                    </a:lnTo>
                    <a:lnTo>
                      <a:pt x="0" y="4168"/>
                    </a:lnTo>
                    <a:lnTo>
                      <a:pt x="12465" y="3864"/>
                    </a:lnTo>
                    <a:lnTo>
                      <a:pt x="12465" y="3864"/>
                    </a:lnTo>
                    <a:lnTo>
                      <a:pt x="12369" y="3711"/>
                    </a:lnTo>
                    <a:lnTo>
                      <a:pt x="12084" y="3293"/>
                    </a:lnTo>
                    <a:lnTo>
                      <a:pt x="12084" y="3293"/>
                    </a:lnTo>
                    <a:lnTo>
                      <a:pt x="11856" y="3350"/>
                    </a:lnTo>
                    <a:lnTo>
                      <a:pt x="11608" y="3388"/>
                    </a:lnTo>
                    <a:lnTo>
                      <a:pt x="11323" y="3426"/>
                    </a:lnTo>
                    <a:lnTo>
                      <a:pt x="10999" y="3426"/>
                    </a:lnTo>
                    <a:lnTo>
                      <a:pt x="10999" y="3426"/>
                    </a:lnTo>
                    <a:lnTo>
                      <a:pt x="10619" y="3407"/>
                    </a:lnTo>
                    <a:lnTo>
                      <a:pt x="10428" y="3388"/>
                    </a:lnTo>
                    <a:lnTo>
                      <a:pt x="10219" y="3350"/>
                    </a:lnTo>
                    <a:lnTo>
                      <a:pt x="10029" y="3293"/>
                    </a:lnTo>
                    <a:lnTo>
                      <a:pt x="9819" y="3236"/>
                    </a:lnTo>
                    <a:lnTo>
                      <a:pt x="9610" y="3160"/>
                    </a:lnTo>
                    <a:lnTo>
                      <a:pt x="9401" y="3064"/>
                    </a:lnTo>
                    <a:lnTo>
                      <a:pt x="9401" y="3064"/>
                    </a:lnTo>
                    <a:lnTo>
                      <a:pt x="8754" y="2722"/>
                    </a:lnTo>
                    <a:lnTo>
                      <a:pt x="7993" y="2265"/>
                    </a:lnTo>
                    <a:lnTo>
                      <a:pt x="6299" y="1238"/>
                    </a:lnTo>
                    <a:lnTo>
                      <a:pt x="4891" y="362"/>
                    </a:lnTo>
                    <a:lnTo>
                      <a:pt x="43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2"/>
              <p:cNvSpPr/>
              <p:nvPr/>
            </p:nvSpPr>
            <p:spPr>
              <a:xfrm>
                <a:off x="5450525" y="3790875"/>
                <a:ext cx="279275" cy="491450"/>
              </a:xfrm>
              <a:custGeom>
                <a:avLst/>
                <a:gdLst/>
                <a:ahLst/>
                <a:cxnLst/>
                <a:rect l="l" t="t" r="r" b="b"/>
                <a:pathLst>
                  <a:path w="11171" h="19658" extrusionOk="0">
                    <a:moveTo>
                      <a:pt x="11171" y="10619"/>
                    </a:moveTo>
                    <a:lnTo>
                      <a:pt x="11171" y="10619"/>
                    </a:lnTo>
                    <a:lnTo>
                      <a:pt x="11171" y="11285"/>
                    </a:lnTo>
                    <a:lnTo>
                      <a:pt x="11171" y="11285"/>
                    </a:lnTo>
                    <a:lnTo>
                      <a:pt x="11133" y="12465"/>
                    </a:lnTo>
                    <a:lnTo>
                      <a:pt x="11095" y="13797"/>
                    </a:lnTo>
                    <a:lnTo>
                      <a:pt x="11095" y="13797"/>
                    </a:lnTo>
                    <a:lnTo>
                      <a:pt x="11057" y="14367"/>
                    </a:lnTo>
                    <a:lnTo>
                      <a:pt x="11000" y="14881"/>
                    </a:lnTo>
                    <a:lnTo>
                      <a:pt x="10942" y="15262"/>
                    </a:lnTo>
                    <a:lnTo>
                      <a:pt x="10904" y="15414"/>
                    </a:lnTo>
                    <a:lnTo>
                      <a:pt x="10866" y="15509"/>
                    </a:lnTo>
                    <a:lnTo>
                      <a:pt x="10847" y="15566"/>
                    </a:lnTo>
                    <a:lnTo>
                      <a:pt x="10847" y="15566"/>
                    </a:lnTo>
                    <a:lnTo>
                      <a:pt x="10619" y="15928"/>
                    </a:lnTo>
                    <a:lnTo>
                      <a:pt x="10600" y="15966"/>
                    </a:lnTo>
                    <a:lnTo>
                      <a:pt x="10600" y="15966"/>
                    </a:lnTo>
                    <a:lnTo>
                      <a:pt x="9896" y="17013"/>
                    </a:lnTo>
                    <a:lnTo>
                      <a:pt x="9477" y="17602"/>
                    </a:lnTo>
                    <a:lnTo>
                      <a:pt x="9039" y="18211"/>
                    </a:lnTo>
                    <a:lnTo>
                      <a:pt x="8602" y="18763"/>
                    </a:lnTo>
                    <a:lnTo>
                      <a:pt x="8240" y="19201"/>
                    </a:lnTo>
                    <a:lnTo>
                      <a:pt x="8069" y="19391"/>
                    </a:lnTo>
                    <a:lnTo>
                      <a:pt x="7936" y="19524"/>
                    </a:lnTo>
                    <a:lnTo>
                      <a:pt x="7822" y="19620"/>
                    </a:lnTo>
                    <a:lnTo>
                      <a:pt x="7726" y="19658"/>
                    </a:lnTo>
                    <a:lnTo>
                      <a:pt x="7726" y="19658"/>
                    </a:lnTo>
                    <a:lnTo>
                      <a:pt x="7669" y="19658"/>
                    </a:lnTo>
                    <a:lnTo>
                      <a:pt x="7593" y="19620"/>
                    </a:lnTo>
                    <a:lnTo>
                      <a:pt x="7365" y="19505"/>
                    </a:lnTo>
                    <a:lnTo>
                      <a:pt x="7041" y="19296"/>
                    </a:lnTo>
                    <a:lnTo>
                      <a:pt x="6661" y="19011"/>
                    </a:lnTo>
                    <a:lnTo>
                      <a:pt x="5747" y="18307"/>
                    </a:lnTo>
                    <a:lnTo>
                      <a:pt x="4739" y="17507"/>
                    </a:lnTo>
                    <a:lnTo>
                      <a:pt x="3749" y="16689"/>
                    </a:lnTo>
                    <a:lnTo>
                      <a:pt x="2893" y="15966"/>
                    </a:lnTo>
                    <a:lnTo>
                      <a:pt x="2075" y="15262"/>
                    </a:lnTo>
                    <a:lnTo>
                      <a:pt x="2075" y="10695"/>
                    </a:lnTo>
                    <a:lnTo>
                      <a:pt x="2075" y="10695"/>
                    </a:lnTo>
                    <a:lnTo>
                      <a:pt x="1751" y="10657"/>
                    </a:lnTo>
                    <a:lnTo>
                      <a:pt x="1047" y="10524"/>
                    </a:lnTo>
                    <a:lnTo>
                      <a:pt x="667" y="10447"/>
                    </a:lnTo>
                    <a:lnTo>
                      <a:pt x="324" y="10352"/>
                    </a:lnTo>
                    <a:lnTo>
                      <a:pt x="191" y="10295"/>
                    </a:lnTo>
                    <a:lnTo>
                      <a:pt x="96" y="10257"/>
                    </a:lnTo>
                    <a:lnTo>
                      <a:pt x="20" y="10200"/>
                    </a:lnTo>
                    <a:lnTo>
                      <a:pt x="1" y="10143"/>
                    </a:lnTo>
                    <a:lnTo>
                      <a:pt x="1" y="10143"/>
                    </a:lnTo>
                    <a:lnTo>
                      <a:pt x="77" y="9648"/>
                    </a:lnTo>
                    <a:lnTo>
                      <a:pt x="248" y="8525"/>
                    </a:lnTo>
                    <a:lnTo>
                      <a:pt x="819" y="5233"/>
                    </a:lnTo>
                    <a:lnTo>
                      <a:pt x="1618" y="514"/>
                    </a:lnTo>
                    <a:lnTo>
                      <a:pt x="2570" y="419"/>
                    </a:lnTo>
                    <a:lnTo>
                      <a:pt x="6433" y="0"/>
                    </a:lnTo>
                    <a:lnTo>
                      <a:pt x="6471" y="2969"/>
                    </a:lnTo>
                    <a:lnTo>
                      <a:pt x="6566" y="10086"/>
                    </a:lnTo>
                    <a:lnTo>
                      <a:pt x="11171" y="1061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2"/>
              <p:cNvSpPr/>
              <p:nvPr/>
            </p:nvSpPr>
            <p:spPr>
              <a:xfrm>
                <a:off x="5450525" y="3790875"/>
                <a:ext cx="279275" cy="491450"/>
              </a:xfrm>
              <a:custGeom>
                <a:avLst/>
                <a:gdLst/>
                <a:ahLst/>
                <a:cxnLst/>
                <a:rect l="l" t="t" r="r" b="b"/>
                <a:pathLst>
                  <a:path w="11171" h="19658" fill="none" extrusionOk="0">
                    <a:moveTo>
                      <a:pt x="11171" y="10619"/>
                    </a:moveTo>
                    <a:lnTo>
                      <a:pt x="11171" y="10619"/>
                    </a:lnTo>
                    <a:lnTo>
                      <a:pt x="11171" y="11285"/>
                    </a:lnTo>
                    <a:lnTo>
                      <a:pt x="11171" y="11285"/>
                    </a:lnTo>
                    <a:lnTo>
                      <a:pt x="11133" y="12465"/>
                    </a:lnTo>
                    <a:lnTo>
                      <a:pt x="11095" y="13797"/>
                    </a:lnTo>
                    <a:lnTo>
                      <a:pt x="11095" y="13797"/>
                    </a:lnTo>
                    <a:lnTo>
                      <a:pt x="11057" y="14367"/>
                    </a:lnTo>
                    <a:lnTo>
                      <a:pt x="11000" y="14881"/>
                    </a:lnTo>
                    <a:lnTo>
                      <a:pt x="10942" y="15262"/>
                    </a:lnTo>
                    <a:lnTo>
                      <a:pt x="10904" y="15414"/>
                    </a:lnTo>
                    <a:lnTo>
                      <a:pt x="10866" y="15509"/>
                    </a:lnTo>
                    <a:lnTo>
                      <a:pt x="10847" y="15566"/>
                    </a:lnTo>
                    <a:lnTo>
                      <a:pt x="10847" y="15566"/>
                    </a:lnTo>
                    <a:lnTo>
                      <a:pt x="10619" y="15928"/>
                    </a:lnTo>
                    <a:lnTo>
                      <a:pt x="10600" y="15966"/>
                    </a:lnTo>
                    <a:lnTo>
                      <a:pt x="10600" y="15966"/>
                    </a:lnTo>
                    <a:lnTo>
                      <a:pt x="9896" y="17013"/>
                    </a:lnTo>
                    <a:lnTo>
                      <a:pt x="9477" y="17602"/>
                    </a:lnTo>
                    <a:lnTo>
                      <a:pt x="9039" y="18211"/>
                    </a:lnTo>
                    <a:lnTo>
                      <a:pt x="8602" y="18763"/>
                    </a:lnTo>
                    <a:lnTo>
                      <a:pt x="8240" y="19201"/>
                    </a:lnTo>
                    <a:lnTo>
                      <a:pt x="8069" y="19391"/>
                    </a:lnTo>
                    <a:lnTo>
                      <a:pt x="7936" y="19524"/>
                    </a:lnTo>
                    <a:lnTo>
                      <a:pt x="7822" y="19620"/>
                    </a:lnTo>
                    <a:lnTo>
                      <a:pt x="7726" y="19658"/>
                    </a:lnTo>
                    <a:lnTo>
                      <a:pt x="7726" y="19658"/>
                    </a:lnTo>
                    <a:lnTo>
                      <a:pt x="7669" y="19658"/>
                    </a:lnTo>
                    <a:lnTo>
                      <a:pt x="7593" y="19620"/>
                    </a:lnTo>
                    <a:lnTo>
                      <a:pt x="7365" y="19505"/>
                    </a:lnTo>
                    <a:lnTo>
                      <a:pt x="7041" y="19296"/>
                    </a:lnTo>
                    <a:lnTo>
                      <a:pt x="6661" y="19011"/>
                    </a:lnTo>
                    <a:lnTo>
                      <a:pt x="5747" y="18307"/>
                    </a:lnTo>
                    <a:lnTo>
                      <a:pt x="4739" y="17507"/>
                    </a:lnTo>
                    <a:lnTo>
                      <a:pt x="3749" y="16689"/>
                    </a:lnTo>
                    <a:lnTo>
                      <a:pt x="2893" y="15966"/>
                    </a:lnTo>
                    <a:lnTo>
                      <a:pt x="2075" y="15262"/>
                    </a:lnTo>
                    <a:lnTo>
                      <a:pt x="2075" y="10695"/>
                    </a:lnTo>
                    <a:lnTo>
                      <a:pt x="2075" y="10695"/>
                    </a:lnTo>
                    <a:lnTo>
                      <a:pt x="1751" y="10657"/>
                    </a:lnTo>
                    <a:lnTo>
                      <a:pt x="1047" y="10524"/>
                    </a:lnTo>
                    <a:lnTo>
                      <a:pt x="667" y="10447"/>
                    </a:lnTo>
                    <a:lnTo>
                      <a:pt x="324" y="10352"/>
                    </a:lnTo>
                    <a:lnTo>
                      <a:pt x="191" y="10295"/>
                    </a:lnTo>
                    <a:lnTo>
                      <a:pt x="96" y="10257"/>
                    </a:lnTo>
                    <a:lnTo>
                      <a:pt x="20" y="10200"/>
                    </a:lnTo>
                    <a:lnTo>
                      <a:pt x="1" y="10143"/>
                    </a:lnTo>
                    <a:lnTo>
                      <a:pt x="1" y="10143"/>
                    </a:lnTo>
                    <a:lnTo>
                      <a:pt x="77" y="9648"/>
                    </a:lnTo>
                    <a:lnTo>
                      <a:pt x="248" y="8525"/>
                    </a:lnTo>
                    <a:lnTo>
                      <a:pt x="819" y="5233"/>
                    </a:lnTo>
                    <a:lnTo>
                      <a:pt x="1618" y="514"/>
                    </a:lnTo>
                    <a:lnTo>
                      <a:pt x="2570" y="419"/>
                    </a:lnTo>
                    <a:lnTo>
                      <a:pt x="6433" y="0"/>
                    </a:lnTo>
                    <a:lnTo>
                      <a:pt x="6471" y="2969"/>
                    </a:lnTo>
                    <a:lnTo>
                      <a:pt x="6566" y="10086"/>
                    </a:lnTo>
                    <a:lnTo>
                      <a:pt x="11171" y="106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2"/>
              <p:cNvSpPr/>
              <p:nvPr/>
            </p:nvSpPr>
            <p:spPr>
              <a:xfrm>
                <a:off x="5502375" y="4063950"/>
                <a:ext cx="227425" cy="218375"/>
              </a:xfrm>
              <a:custGeom>
                <a:avLst/>
                <a:gdLst/>
                <a:ahLst/>
                <a:cxnLst/>
                <a:rect l="l" t="t" r="r" b="b"/>
                <a:pathLst>
                  <a:path w="9097" h="8735" extrusionOk="0">
                    <a:moveTo>
                      <a:pt x="9097" y="362"/>
                    </a:moveTo>
                    <a:lnTo>
                      <a:pt x="9097" y="362"/>
                    </a:lnTo>
                    <a:lnTo>
                      <a:pt x="9059" y="1542"/>
                    </a:lnTo>
                    <a:lnTo>
                      <a:pt x="9021" y="2874"/>
                    </a:lnTo>
                    <a:lnTo>
                      <a:pt x="8792" y="4586"/>
                    </a:lnTo>
                    <a:lnTo>
                      <a:pt x="8773" y="4643"/>
                    </a:lnTo>
                    <a:lnTo>
                      <a:pt x="8545" y="5005"/>
                    </a:lnTo>
                    <a:lnTo>
                      <a:pt x="8526" y="5043"/>
                    </a:lnTo>
                    <a:lnTo>
                      <a:pt x="8526" y="5043"/>
                    </a:lnTo>
                    <a:lnTo>
                      <a:pt x="7822" y="6090"/>
                    </a:lnTo>
                    <a:lnTo>
                      <a:pt x="7403" y="6679"/>
                    </a:lnTo>
                    <a:lnTo>
                      <a:pt x="6965" y="7288"/>
                    </a:lnTo>
                    <a:lnTo>
                      <a:pt x="6528" y="7840"/>
                    </a:lnTo>
                    <a:lnTo>
                      <a:pt x="6166" y="8278"/>
                    </a:lnTo>
                    <a:lnTo>
                      <a:pt x="5995" y="8468"/>
                    </a:lnTo>
                    <a:lnTo>
                      <a:pt x="5862" y="8601"/>
                    </a:lnTo>
                    <a:lnTo>
                      <a:pt x="5748" y="8697"/>
                    </a:lnTo>
                    <a:lnTo>
                      <a:pt x="5652" y="8735"/>
                    </a:lnTo>
                    <a:lnTo>
                      <a:pt x="5652" y="8735"/>
                    </a:lnTo>
                    <a:lnTo>
                      <a:pt x="5595" y="8735"/>
                    </a:lnTo>
                    <a:lnTo>
                      <a:pt x="5519" y="8697"/>
                    </a:lnTo>
                    <a:lnTo>
                      <a:pt x="5291" y="8582"/>
                    </a:lnTo>
                    <a:lnTo>
                      <a:pt x="4967" y="8373"/>
                    </a:lnTo>
                    <a:lnTo>
                      <a:pt x="4587" y="8088"/>
                    </a:lnTo>
                    <a:lnTo>
                      <a:pt x="3673" y="7384"/>
                    </a:lnTo>
                    <a:lnTo>
                      <a:pt x="2665" y="6584"/>
                    </a:lnTo>
                    <a:lnTo>
                      <a:pt x="1675" y="5766"/>
                    </a:lnTo>
                    <a:lnTo>
                      <a:pt x="819" y="5043"/>
                    </a:lnTo>
                    <a:lnTo>
                      <a:pt x="1" y="4339"/>
                    </a:lnTo>
                    <a:lnTo>
                      <a:pt x="1" y="0"/>
                    </a:lnTo>
                    <a:lnTo>
                      <a:pt x="1" y="0"/>
                    </a:lnTo>
                    <a:lnTo>
                      <a:pt x="1009" y="76"/>
                    </a:lnTo>
                    <a:lnTo>
                      <a:pt x="2075" y="152"/>
                    </a:lnTo>
                    <a:lnTo>
                      <a:pt x="3369" y="248"/>
                    </a:lnTo>
                    <a:lnTo>
                      <a:pt x="4739" y="324"/>
                    </a:lnTo>
                    <a:lnTo>
                      <a:pt x="6109" y="362"/>
                    </a:lnTo>
                    <a:lnTo>
                      <a:pt x="6737" y="381"/>
                    </a:lnTo>
                    <a:lnTo>
                      <a:pt x="7308" y="381"/>
                    </a:lnTo>
                    <a:lnTo>
                      <a:pt x="7822" y="362"/>
                    </a:lnTo>
                    <a:lnTo>
                      <a:pt x="8240" y="343"/>
                    </a:lnTo>
                    <a:lnTo>
                      <a:pt x="9097" y="362"/>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2"/>
              <p:cNvSpPr/>
              <p:nvPr/>
            </p:nvSpPr>
            <p:spPr>
              <a:xfrm>
                <a:off x="5502375" y="4063950"/>
                <a:ext cx="227425" cy="218375"/>
              </a:xfrm>
              <a:custGeom>
                <a:avLst/>
                <a:gdLst/>
                <a:ahLst/>
                <a:cxnLst/>
                <a:rect l="l" t="t" r="r" b="b"/>
                <a:pathLst>
                  <a:path w="9097" h="8735" fill="none" extrusionOk="0">
                    <a:moveTo>
                      <a:pt x="9097" y="362"/>
                    </a:moveTo>
                    <a:lnTo>
                      <a:pt x="9097" y="362"/>
                    </a:lnTo>
                    <a:lnTo>
                      <a:pt x="9059" y="1542"/>
                    </a:lnTo>
                    <a:lnTo>
                      <a:pt x="9021" y="2874"/>
                    </a:lnTo>
                    <a:lnTo>
                      <a:pt x="8792" y="4586"/>
                    </a:lnTo>
                    <a:lnTo>
                      <a:pt x="8773" y="4643"/>
                    </a:lnTo>
                    <a:lnTo>
                      <a:pt x="8545" y="5005"/>
                    </a:lnTo>
                    <a:lnTo>
                      <a:pt x="8526" y="5043"/>
                    </a:lnTo>
                    <a:lnTo>
                      <a:pt x="8526" y="5043"/>
                    </a:lnTo>
                    <a:lnTo>
                      <a:pt x="7822" y="6090"/>
                    </a:lnTo>
                    <a:lnTo>
                      <a:pt x="7403" y="6679"/>
                    </a:lnTo>
                    <a:lnTo>
                      <a:pt x="6965" y="7288"/>
                    </a:lnTo>
                    <a:lnTo>
                      <a:pt x="6528" y="7840"/>
                    </a:lnTo>
                    <a:lnTo>
                      <a:pt x="6166" y="8278"/>
                    </a:lnTo>
                    <a:lnTo>
                      <a:pt x="5995" y="8468"/>
                    </a:lnTo>
                    <a:lnTo>
                      <a:pt x="5862" y="8601"/>
                    </a:lnTo>
                    <a:lnTo>
                      <a:pt x="5748" y="8697"/>
                    </a:lnTo>
                    <a:lnTo>
                      <a:pt x="5652" y="8735"/>
                    </a:lnTo>
                    <a:lnTo>
                      <a:pt x="5652" y="8735"/>
                    </a:lnTo>
                    <a:lnTo>
                      <a:pt x="5595" y="8735"/>
                    </a:lnTo>
                    <a:lnTo>
                      <a:pt x="5519" y="8697"/>
                    </a:lnTo>
                    <a:lnTo>
                      <a:pt x="5291" y="8582"/>
                    </a:lnTo>
                    <a:lnTo>
                      <a:pt x="4967" y="8373"/>
                    </a:lnTo>
                    <a:lnTo>
                      <a:pt x="4587" y="8088"/>
                    </a:lnTo>
                    <a:lnTo>
                      <a:pt x="3673" y="7384"/>
                    </a:lnTo>
                    <a:lnTo>
                      <a:pt x="2665" y="6584"/>
                    </a:lnTo>
                    <a:lnTo>
                      <a:pt x="1675" y="5766"/>
                    </a:lnTo>
                    <a:lnTo>
                      <a:pt x="819" y="5043"/>
                    </a:lnTo>
                    <a:lnTo>
                      <a:pt x="1" y="4339"/>
                    </a:lnTo>
                    <a:lnTo>
                      <a:pt x="1" y="0"/>
                    </a:lnTo>
                    <a:lnTo>
                      <a:pt x="1" y="0"/>
                    </a:lnTo>
                    <a:lnTo>
                      <a:pt x="1009" y="76"/>
                    </a:lnTo>
                    <a:lnTo>
                      <a:pt x="2075" y="152"/>
                    </a:lnTo>
                    <a:lnTo>
                      <a:pt x="3369" y="248"/>
                    </a:lnTo>
                    <a:lnTo>
                      <a:pt x="4739" y="324"/>
                    </a:lnTo>
                    <a:lnTo>
                      <a:pt x="6109" y="362"/>
                    </a:lnTo>
                    <a:lnTo>
                      <a:pt x="6737" y="381"/>
                    </a:lnTo>
                    <a:lnTo>
                      <a:pt x="7308" y="381"/>
                    </a:lnTo>
                    <a:lnTo>
                      <a:pt x="7822" y="362"/>
                    </a:lnTo>
                    <a:lnTo>
                      <a:pt x="8240" y="343"/>
                    </a:lnTo>
                    <a:lnTo>
                      <a:pt x="9097" y="3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2"/>
              <p:cNvSpPr/>
              <p:nvPr/>
            </p:nvSpPr>
            <p:spPr>
              <a:xfrm>
                <a:off x="5450525" y="3801350"/>
                <a:ext cx="164150" cy="243100"/>
              </a:xfrm>
              <a:custGeom>
                <a:avLst/>
                <a:gdLst/>
                <a:ahLst/>
                <a:cxnLst/>
                <a:rect l="l" t="t" r="r" b="b"/>
                <a:pathLst>
                  <a:path w="6566" h="9724" extrusionOk="0">
                    <a:moveTo>
                      <a:pt x="6566" y="9667"/>
                    </a:moveTo>
                    <a:lnTo>
                      <a:pt x="6566" y="9667"/>
                    </a:lnTo>
                    <a:lnTo>
                      <a:pt x="6242" y="9591"/>
                    </a:lnTo>
                    <a:lnTo>
                      <a:pt x="5824" y="9534"/>
                    </a:lnTo>
                    <a:lnTo>
                      <a:pt x="5367" y="9496"/>
                    </a:lnTo>
                    <a:lnTo>
                      <a:pt x="4872" y="9477"/>
                    </a:lnTo>
                    <a:lnTo>
                      <a:pt x="4339" y="9477"/>
                    </a:lnTo>
                    <a:lnTo>
                      <a:pt x="3787" y="9477"/>
                    </a:lnTo>
                    <a:lnTo>
                      <a:pt x="2684" y="9515"/>
                    </a:lnTo>
                    <a:lnTo>
                      <a:pt x="1656" y="9591"/>
                    </a:lnTo>
                    <a:lnTo>
                      <a:pt x="800" y="9648"/>
                    </a:lnTo>
                    <a:lnTo>
                      <a:pt x="1" y="9724"/>
                    </a:lnTo>
                    <a:lnTo>
                      <a:pt x="1" y="9724"/>
                    </a:lnTo>
                    <a:lnTo>
                      <a:pt x="77" y="9229"/>
                    </a:lnTo>
                    <a:lnTo>
                      <a:pt x="248" y="8106"/>
                    </a:lnTo>
                    <a:lnTo>
                      <a:pt x="819" y="4814"/>
                    </a:lnTo>
                    <a:lnTo>
                      <a:pt x="1618" y="95"/>
                    </a:lnTo>
                    <a:lnTo>
                      <a:pt x="2570" y="0"/>
                    </a:lnTo>
                    <a:lnTo>
                      <a:pt x="6471" y="2550"/>
                    </a:lnTo>
                    <a:lnTo>
                      <a:pt x="6566" y="9667"/>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2"/>
              <p:cNvSpPr/>
              <p:nvPr/>
            </p:nvSpPr>
            <p:spPr>
              <a:xfrm>
                <a:off x="5450525" y="3801350"/>
                <a:ext cx="164150" cy="243100"/>
              </a:xfrm>
              <a:custGeom>
                <a:avLst/>
                <a:gdLst/>
                <a:ahLst/>
                <a:cxnLst/>
                <a:rect l="l" t="t" r="r" b="b"/>
                <a:pathLst>
                  <a:path w="6566" h="9724" fill="none" extrusionOk="0">
                    <a:moveTo>
                      <a:pt x="6566" y="9667"/>
                    </a:moveTo>
                    <a:lnTo>
                      <a:pt x="6566" y="9667"/>
                    </a:lnTo>
                    <a:lnTo>
                      <a:pt x="6242" y="9591"/>
                    </a:lnTo>
                    <a:lnTo>
                      <a:pt x="5824" y="9534"/>
                    </a:lnTo>
                    <a:lnTo>
                      <a:pt x="5367" y="9496"/>
                    </a:lnTo>
                    <a:lnTo>
                      <a:pt x="4872" y="9477"/>
                    </a:lnTo>
                    <a:lnTo>
                      <a:pt x="4339" y="9477"/>
                    </a:lnTo>
                    <a:lnTo>
                      <a:pt x="3787" y="9477"/>
                    </a:lnTo>
                    <a:lnTo>
                      <a:pt x="2684" y="9515"/>
                    </a:lnTo>
                    <a:lnTo>
                      <a:pt x="1656" y="9591"/>
                    </a:lnTo>
                    <a:lnTo>
                      <a:pt x="800" y="9648"/>
                    </a:lnTo>
                    <a:lnTo>
                      <a:pt x="1" y="9724"/>
                    </a:lnTo>
                    <a:lnTo>
                      <a:pt x="1" y="9724"/>
                    </a:lnTo>
                    <a:lnTo>
                      <a:pt x="77" y="9229"/>
                    </a:lnTo>
                    <a:lnTo>
                      <a:pt x="248" y="8106"/>
                    </a:lnTo>
                    <a:lnTo>
                      <a:pt x="819" y="4814"/>
                    </a:lnTo>
                    <a:lnTo>
                      <a:pt x="1618" y="95"/>
                    </a:lnTo>
                    <a:lnTo>
                      <a:pt x="2570" y="0"/>
                    </a:lnTo>
                    <a:lnTo>
                      <a:pt x="6471" y="2550"/>
                    </a:lnTo>
                    <a:lnTo>
                      <a:pt x="6566" y="96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2"/>
              <p:cNvSpPr/>
              <p:nvPr/>
            </p:nvSpPr>
            <p:spPr>
              <a:xfrm>
                <a:off x="5660800" y="4048725"/>
                <a:ext cx="69000" cy="107050"/>
              </a:xfrm>
              <a:custGeom>
                <a:avLst/>
                <a:gdLst/>
                <a:ahLst/>
                <a:cxnLst/>
                <a:rect l="l" t="t" r="r" b="b"/>
                <a:pathLst>
                  <a:path w="2760" h="4282" extrusionOk="0">
                    <a:moveTo>
                      <a:pt x="1" y="0"/>
                    </a:moveTo>
                    <a:lnTo>
                      <a:pt x="2627" y="4282"/>
                    </a:lnTo>
                    <a:lnTo>
                      <a:pt x="2760" y="305"/>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2"/>
              <p:cNvSpPr/>
              <p:nvPr/>
            </p:nvSpPr>
            <p:spPr>
              <a:xfrm>
                <a:off x="5660800" y="4048725"/>
                <a:ext cx="69000" cy="107050"/>
              </a:xfrm>
              <a:custGeom>
                <a:avLst/>
                <a:gdLst/>
                <a:ahLst/>
                <a:cxnLst/>
                <a:rect l="l" t="t" r="r" b="b"/>
                <a:pathLst>
                  <a:path w="2760" h="4282" fill="none" extrusionOk="0">
                    <a:moveTo>
                      <a:pt x="1" y="0"/>
                    </a:moveTo>
                    <a:lnTo>
                      <a:pt x="2627" y="4282"/>
                    </a:lnTo>
                    <a:lnTo>
                      <a:pt x="2760" y="305"/>
                    </a:lnTo>
                    <a:lnTo>
                      <a:pt x="1"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2"/>
              <p:cNvSpPr/>
              <p:nvPr/>
            </p:nvSpPr>
            <p:spPr>
              <a:xfrm>
                <a:off x="5927675" y="5096750"/>
                <a:ext cx="99950" cy="88525"/>
              </a:xfrm>
              <a:custGeom>
                <a:avLst/>
                <a:gdLst/>
                <a:ahLst/>
                <a:cxnLst/>
                <a:rect l="l" t="t" r="r" b="b"/>
                <a:pathLst>
                  <a:path w="3998" h="3541" extrusionOk="0">
                    <a:moveTo>
                      <a:pt x="305" y="1"/>
                    </a:moveTo>
                    <a:lnTo>
                      <a:pt x="1" y="2722"/>
                    </a:lnTo>
                    <a:lnTo>
                      <a:pt x="1" y="2722"/>
                    </a:lnTo>
                    <a:lnTo>
                      <a:pt x="77" y="2779"/>
                    </a:lnTo>
                    <a:lnTo>
                      <a:pt x="286" y="2950"/>
                    </a:lnTo>
                    <a:lnTo>
                      <a:pt x="439" y="3045"/>
                    </a:lnTo>
                    <a:lnTo>
                      <a:pt x="610" y="3140"/>
                    </a:lnTo>
                    <a:lnTo>
                      <a:pt x="819" y="3255"/>
                    </a:lnTo>
                    <a:lnTo>
                      <a:pt x="1048" y="3350"/>
                    </a:lnTo>
                    <a:lnTo>
                      <a:pt x="1295" y="3426"/>
                    </a:lnTo>
                    <a:lnTo>
                      <a:pt x="1561" y="3502"/>
                    </a:lnTo>
                    <a:lnTo>
                      <a:pt x="1847" y="3540"/>
                    </a:lnTo>
                    <a:lnTo>
                      <a:pt x="2170" y="3540"/>
                    </a:lnTo>
                    <a:lnTo>
                      <a:pt x="2475" y="3521"/>
                    </a:lnTo>
                    <a:lnTo>
                      <a:pt x="2817" y="3445"/>
                    </a:lnTo>
                    <a:lnTo>
                      <a:pt x="2988" y="3407"/>
                    </a:lnTo>
                    <a:lnTo>
                      <a:pt x="3160" y="3331"/>
                    </a:lnTo>
                    <a:lnTo>
                      <a:pt x="3350" y="3255"/>
                    </a:lnTo>
                    <a:lnTo>
                      <a:pt x="3521" y="3159"/>
                    </a:lnTo>
                    <a:lnTo>
                      <a:pt x="3997" y="2037"/>
                    </a:lnTo>
                    <a:lnTo>
                      <a:pt x="3997" y="2037"/>
                    </a:lnTo>
                    <a:lnTo>
                      <a:pt x="3540" y="1885"/>
                    </a:lnTo>
                    <a:lnTo>
                      <a:pt x="3065" y="1694"/>
                    </a:lnTo>
                    <a:lnTo>
                      <a:pt x="2494" y="1447"/>
                    </a:lnTo>
                    <a:lnTo>
                      <a:pt x="1885" y="1161"/>
                    </a:lnTo>
                    <a:lnTo>
                      <a:pt x="1580" y="990"/>
                    </a:lnTo>
                    <a:lnTo>
                      <a:pt x="1276" y="819"/>
                    </a:lnTo>
                    <a:lnTo>
                      <a:pt x="990" y="629"/>
                    </a:lnTo>
                    <a:lnTo>
                      <a:pt x="724" y="419"/>
                    </a:lnTo>
                    <a:lnTo>
                      <a:pt x="496" y="210"/>
                    </a:lnTo>
                    <a:lnTo>
                      <a:pt x="305" y="1"/>
                    </a:lnTo>
                    <a:lnTo>
                      <a:pt x="305" y="1"/>
                    </a:lnTo>
                    <a:close/>
                  </a:path>
                </a:pathLst>
              </a:custGeom>
              <a:solidFill>
                <a:srgbClr val="F9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2"/>
              <p:cNvSpPr/>
              <p:nvPr/>
            </p:nvSpPr>
            <p:spPr>
              <a:xfrm>
                <a:off x="5211225" y="3162425"/>
                <a:ext cx="90900" cy="172725"/>
              </a:xfrm>
              <a:custGeom>
                <a:avLst/>
                <a:gdLst/>
                <a:ahLst/>
                <a:cxnLst/>
                <a:rect l="l" t="t" r="r" b="b"/>
                <a:pathLst>
                  <a:path w="3636" h="6909" extrusionOk="0">
                    <a:moveTo>
                      <a:pt x="3636" y="1"/>
                    </a:moveTo>
                    <a:lnTo>
                      <a:pt x="3636" y="1"/>
                    </a:lnTo>
                    <a:lnTo>
                      <a:pt x="3483" y="248"/>
                    </a:lnTo>
                    <a:lnTo>
                      <a:pt x="3293" y="534"/>
                    </a:lnTo>
                    <a:lnTo>
                      <a:pt x="3008" y="895"/>
                    </a:lnTo>
                    <a:lnTo>
                      <a:pt x="2665" y="1333"/>
                    </a:lnTo>
                    <a:lnTo>
                      <a:pt x="2246" y="1809"/>
                    </a:lnTo>
                    <a:lnTo>
                      <a:pt x="1771" y="2303"/>
                    </a:lnTo>
                    <a:lnTo>
                      <a:pt x="1504" y="2551"/>
                    </a:lnTo>
                    <a:lnTo>
                      <a:pt x="1219" y="2798"/>
                    </a:lnTo>
                    <a:lnTo>
                      <a:pt x="1219" y="2798"/>
                    </a:lnTo>
                    <a:lnTo>
                      <a:pt x="933" y="3045"/>
                    </a:lnTo>
                    <a:lnTo>
                      <a:pt x="705" y="3293"/>
                    </a:lnTo>
                    <a:lnTo>
                      <a:pt x="496" y="3521"/>
                    </a:lnTo>
                    <a:lnTo>
                      <a:pt x="343" y="3769"/>
                    </a:lnTo>
                    <a:lnTo>
                      <a:pt x="210" y="3997"/>
                    </a:lnTo>
                    <a:lnTo>
                      <a:pt x="115" y="4206"/>
                    </a:lnTo>
                    <a:lnTo>
                      <a:pt x="39" y="4416"/>
                    </a:lnTo>
                    <a:lnTo>
                      <a:pt x="1" y="4625"/>
                    </a:lnTo>
                    <a:lnTo>
                      <a:pt x="1" y="4834"/>
                    </a:lnTo>
                    <a:lnTo>
                      <a:pt x="20" y="5024"/>
                    </a:lnTo>
                    <a:lnTo>
                      <a:pt x="58" y="5215"/>
                    </a:lnTo>
                    <a:lnTo>
                      <a:pt x="115" y="5386"/>
                    </a:lnTo>
                    <a:lnTo>
                      <a:pt x="210" y="5557"/>
                    </a:lnTo>
                    <a:lnTo>
                      <a:pt x="324" y="5710"/>
                    </a:lnTo>
                    <a:lnTo>
                      <a:pt x="458" y="5862"/>
                    </a:lnTo>
                    <a:lnTo>
                      <a:pt x="610" y="5995"/>
                    </a:lnTo>
                    <a:lnTo>
                      <a:pt x="610" y="5995"/>
                    </a:lnTo>
                    <a:lnTo>
                      <a:pt x="781" y="6109"/>
                    </a:lnTo>
                    <a:lnTo>
                      <a:pt x="952" y="6223"/>
                    </a:lnTo>
                    <a:lnTo>
                      <a:pt x="1162" y="6337"/>
                    </a:lnTo>
                    <a:lnTo>
                      <a:pt x="1371" y="6433"/>
                    </a:lnTo>
                    <a:lnTo>
                      <a:pt x="1790" y="6585"/>
                    </a:lnTo>
                    <a:lnTo>
                      <a:pt x="2208" y="6718"/>
                    </a:lnTo>
                    <a:lnTo>
                      <a:pt x="2570" y="6813"/>
                    </a:lnTo>
                    <a:lnTo>
                      <a:pt x="2874" y="6870"/>
                    </a:lnTo>
                    <a:lnTo>
                      <a:pt x="3160" y="6908"/>
                    </a:lnTo>
                    <a:lnTo>
                      <a:pt x="3636" y="1"/>
                    </a:lnTo>
                    <a:close/>
                  </a:path>
                </a:pathLst>
              </a:custGeom>
              <a:solidFill>
                <a:srgbClr val="F9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2"/>
              <p:cNvSpPr/>
              <p:nvPr/>
            </p:nvSpPr>
            <p:spPr>
              <a:xfrm>
                <a:off x="5211225" y="3162425"/>
                <a:ext cx="90900" cy="172725"/>
              </a:xfrm>
              <a:custGeom>
                <a:avLst/>
                <a:gdLst/>
                <a:ahLst/>
                <a:cxnLst/>
                <a:rect l="l" t="t" r="r" b="b"/>
                <a:pathLst>
                  <a:path w="3636" h="6909" fill="none" extrusionOk="0">
                    <a:moveTo>
                      <a:pt x="3636" y="1"/>
                    </a:moveTo>
                    <a:lnTo>
                      <a:pt x="3636" y="1"/>
                    </a:lnTo>
                    <a:lnTo>
                      <a:pt x="3483" y="248"/>
                    </a:lnTo>
                    <a:lnTo>
                      <a:pt x="3293" y="534"/>
                    </a:lnTo>
                    <a:lnTo>
                      <a:pt x="3008" y="895"/>
                    </a:lnTo>
                    <a:lnTo>
                      <a:pt x="2665" y="1333"/>
                    </a:lnTo>
                    <a:lnTo>
                      <a:pt x="2246" y="1809"/>
                    </a:lnTo>
                    <a:lnTo>
                      <a:pt x="1771" y="2303"/>
                    </a:lnTo>
                    <a:lnTo>
                      <a:pt x="1504" y="2551"/>
                    </a:lnTo>
                    <a:lnTo>
                      <a:pt x="1219" y="2798"/>
                    </a:lnTo>
                    <a:lnTo>
                      <a:pt x="1219" y="2798"/>
                    </a:lnTo>
                    <a:lnTo>
                      <a:pt x="933" y="3045"/>
                    </a:lnTo>
                    <a:lnTo>
                      <a:pt x="705" y="3293"/>
                    </a:lnTo>
                    <a:lnTo>
                      <a:pt x="496" y="3521"/>
                    </a:lnTo>
                    <a:lnTo>
                      <a:pt x="343" y="3769"/>
                    </a:lnTo>
                    <a:lnTo>
                      <a:pt x="210" y="3997"/>
                    </a:lnTo>
                    <a:lnTo>
                      <a:pt x="115" y="4206"/>
                    </a:lnTo>
                    <a:lnTo>
                      <a:pt x="39" y="4416"/>
                    </a:lnTo>
                    <a:lnTo>
                      <a:pt x="1" y="4625"/>
                    </a:lnTo>
                    <a:lnTo>
                      <a:pt x="1" y="4834"/>
                    </a:lnTo>
                    <a:lnTo>
                      <a:pt x="20" y="5024"/>
                    </a:lnTo>
                    <a:lnTo>
                      <a:pt x="58" y="5215"/>
                    </a:lnTo>
                    <a:lnTo>
                      <a:pt x="115" y="5386"/>
                    </a:lnTo>
                    <a:lnTo>
                      <a:pt x="210" y="5557"/>
                    </a:lnTo>
                    <a:lnTo>
                      <a:pt x="324" y="5710"/>
                    </a:lnTo>
                    <a:lnTo>
                      <a:pt x="458" y="5862"/>
                    </a:lnTo>
                    <a:lnTo>
                      <a:pt x="610" y="5995"/>
                    </a:lnTo>
                    <a:lnTo>
                      <a:pt x="610" y="5995"/>
                    </a:lnTo>
                    <a:lnTo>
                      <a:pt x="781" y="6109"/>
                    </a:lnTo>
                    <a:lnTo>
                      <a:pt x="952" y="6223"/>
                    </a:lnTo>
                    <a:lnTo>
                      <a:pt x="1162" y="6337"/>
                    </a:lnTo>
                    <a:lnTo>
                      <a:pt x="1371" y="6433"/>
                    </a:lnTo>
                    <a:lnTo>
                      <a:pt x="1790" y="6585"/>
                    </a:lnTo>
                    <a:lnTo>
                      <a:pt x="2208" y="6718"/>
                    </a:lnTo>
                    <a:lnTo>
                      <a:pt x="2570" y="6813"/>
                    </a:lnTo>
                    <a:lnTo>
                      <a:pt x="2874" y="6870"/>
                    </a:lnTo>
                    <a:lnTo>
                      <a:pt x="3160" y="6908"/>
                    </a:lnTo>
                    <a:lnTo>
                      <a:pt x="36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2"/>
              <p:cNvSpPr/>
              <p:nvPr/>
            </p:nvSpPr>
            <p:spPr>
              <a:xfrm>
                <a:off x="5278800" y="2977850"/>
                <a:ext cx="424375" cy="525700"/>
              </a:xfrm>
              <a:custGeom>
                <a:avLst/>
                <a:gdLst/>
                <a:ahLst/>
                <a:cxnLst/>
                <a:rect l="l" t="t" r="r" b="b"/>
                <a:pathLst>
                  <a:path w="16975" h="21028" extrusionOk="0">
                    <a:moveTo>
                      <a:pt x="3102" y="1104"/>
                    </a:moveTo>
                    <a:lnTo>
                      <a:pt x="3102" y="1104"/>
                    </a:lnTo>
                    <a:lnTo>
                      <a:pt x="2931" y="1313"/>
                    </a:lnTo>
                    <a:lnTo>
                      <a:pt x="2778" y="1561"/>
                    </a:lnTo>
                    <a:lnTo>
                      <a:pt x="2626" y="1865"/>
                    </a:lnTo>
                    <a:lnTo>
                      <a:pt x="2474" y="2189"/>
                    </a:lnTo>
                    <a:lnTo>
                      <a:pt x="2341" y="2569"/>
                    </a:lnTo>
                    <a:lnTo>
                      <a:pt x="2188" y="2969"/>
                    </a:lnTo>
                    <a:lnTo>
                      <a:pt x="1941" y="3844"/>
                    </a:lnTo>
                    <a:lnTo>
                      <a:pt x="1389" y="5804"/>
                    </a:lnTo>
                    <a:lnTo>
                      <a:pt x="1104" y="6832"/>
                    </a:lnTo>
                    <a:lnTo>
                      <a:pt x="780" y="7859"/>
                    </a:lnTo>
                    <a:lnTo>
                      <a:pt x="780" y="7859"/>
                    </a:lnTo>
                    <a:lnTo>
                      <a:pt x="609" y="8354"/>
                    </a:lnTo>
                    <a:lnTo>
                      <a:pt x="476" y="8849"/>
                    </a:lnTo>
                    <a:lnTo>
                      <a:pt x="343" y="9306"/>
                    </a:lnTo>
                    <a:lnTo>
                      <a:pt x="228" y="9762"/>
                    </a:lnTo>
                    <a:lnTo>
                      <a:pt x="133" y="10200"/>
                    </a:lnTo>
                    <a:lnTo>
                      <a:pt x="76" y="10638"/>
                    </a:lnTo>
                    <a:lnTo>
                      <a:pt x="19" y="11075"/>
                    </a:lnTo>
                    <a:lnTo>
                      <a:pt x="0" y="11513"/>
                    </a:lnTo>
                    <a:lnTo>
                      <a:pt x="0" y="11932"/>
                    </a:lnTo>
                    <a:lnTo>
                      <a:pt x="19" y="12369"/>
                    </a:lnTo>
                    <a:lnTo>
                      <a:pt x="76" y="12807"/>
                    </a:lnTo>
                    <a:lnTo>
                      <a:pt x="152" y="13245"/>
                    </a:lnTo>
                    <a:lnTo>
                      <a:pt x="267" y="13682"/>
                    </a:lnTo>
                    <a:lnTo>
                      <a:pt x="400" y="14158"/>
                    </a:lnTo>
                    <a:lnTo>
                      <a:pt x="571" y="14615"/>
                    </a:lnTo>
                    <a:lnTo>
                      <a:pt x="780" y="15110"/>
                    </a:lnTo>
                    <a:lnTo>
                      <a:pt x="780" y="15110"/>
                    </a:lnTo>
                    <a:lnTo>
                      <a:pt x="1218" y="16118"/>
                    </a:lnTo>
                    <a:lnTo>
                      <a:pt x="1656" y="17108"/>
                    </a:lnTo>
                    <a:lnTo>
                      <a:pt x="1903" y="17583"/>
                    </a:lnTo>
                    <a:lnTo>
                      <a:pt x="2150" y="18040"/>
                    </a:lnTo>
                    <a:lnTo>
                      <a:pt x="2417" y="18497"/>
                    </a:lnTo>
                    <a:lnTo>
                      <a:pt x="2702" y="18915"/>
                    </a:lnTo>
                    <a:lnTo>
                      <a:pt x="3007" y="19315"/>
                    </a:lnTo>
                    <a:lnTo>
                      <a:pt x="3349" y="19677"/>
                    </a:lnTo>
                    <a:lnTo>
                      <a:pt x="3540" y="19848"/>
                    </a:lnTo>
                    <a:lnTo>
                      <a:pt x="3711" y="20000"/>
                    </a:lnTo>
                    <a:lnTo>
                      <a:pt x="3920" y="20152"/>
                    </a:lnTo>
                    <a:lnTo>
                      <a:pt x="4129" y="20305"/>
                    </a:lnTo>
                    <a:lnTo>
                      <a:pt x="4339" y="20438"/>
                    </a:lnTo>
                    <a:lnTo>
                      <a:pt x="4567" y="20552"/>
                    </a:lnTo>
                    <a:lnTo>
                      <a:pt x="4795" y="20666"/>
                    </a:lnTo>
                    <a:lnTo>
                      <a:pt x="5043" y="20761"/>
                    </a:lnTo>
                    <a:lnTo>
                      <a:pt x="5309" y="20837"/>
                    </a:lnTo>
                    <a:lnTo>
                      <a:pt x="5576" y="20914"/>
                    </a:lnTo>
                    <a:lnTo>
                      <a:pt x="5861" y="20971"/>
                    </a:lnTo>
                    <a:lnTo>
                      <a:pt x="6147" y="21009"/>
                    </a:lnTo>
                    <a:lnTo>
                      <a:pt x="6147" y="21009"/>
                    </a:lnTo>
                    <a:lnTo>
                      <a:pt x="6451" y="21028"/>
                    </a:lnTo>
                    <a:lnTo>
                      <a:pt x="6755" y="21009"/>
                    </a:lnTo>
                    <a:lnTo>
                      <a:pt x="7060" y="20971"/>
                    </a:lnTo>
                    <a:lnTo>
                      <a:pt x="7383" y="20895"/>
                    </a:lnTo>
                    <a:lnTo>
                      <a:pt x="7707" y="20799"/>
                    </a:lnTo>
                    <a:lnTo>
                      <a:pt x="8030" y="20666"/>
                    </a:lnTo>
                    <a:lnTo>
                      <a:pt x="8354" y="20514"/>
                    </a:lnTo>
                    <a:lnTo>
                      <a:pt x="8677" y="20343"/>
                    </a:lnTo>
                    <a:lnTo>
                      <a:pt x="9001" y="20152"/>
                    </a:lnTo>
                    <a:lnTo>
                      <a:pt x="9343" y="19943"/>
                    </a:lnTo>
                    <a:lnTo>
                      <a:pt x="10028" y="19486"/>
                    </a:lnTo>
                    <a:lnTo>
                      <a:pt x="10714" y="18973"/>
                    </a:lnTo>
                    <a:lnTo>
                      <a:pt x="11399" y="18421"/>
                    </a:lnTo>
                    <a:lnTo>
                      <a:pt x="12788" y="17298"/>
                    </a:lnTo>
                    <a:lnTo>
                      <a:pt x="13492" y="16746"/>
                    </a:lnTo>
                    <a:lnTo>
                      <a:pt x="14177" y="16213"/>
                    </a:lnTo>
                    <a:lnTo>
                      <a:pt x="14862" y="15719"/>
                    </a:lnTo>
                    <a:lnTo>
                      <a:pt x="15204" y="15509"/>
                    </a:lnTo>
                    <a:lnTo>
                      <a:pt x="15547" y="15300"/>
                    </a:lnTo>
                    <a:lnTo>
                      <a:pt x="15889" y="15110"/>
                    </a:lnTo>
                    <a:lnTo>
                      <a:pt x="16213" y="14938"/>
                    </a:lnTo>
                    <a:lnTo>
                      <a:pt x="16555" y="14805"/>
                    </a:lnTo>
                    <a:lnTo>
                      <a:pt x="16879" y="14672"/>
                    </a:lnTo>
                    <a:lnTo>
                      <a:pt x="16879" y="14672"/>
                    </a:lnTo>
                    <a:lnTo>
                      <a:pt x="16841" y="14577"/>
                    </a:lnTo>
                    <a:lnTo>
                      <a:pt x="16765" y="14310"/>
                    </a:lnTo>
                    <a:lnTo>
                      <a:pt x="16689" y="13892"/>
                    </a:lnTo>
                    <a:lnTo>
                      <a:pt x="16594" y="13302"/>
                    </a:lnTo>
                    <a:lnTo>
                      <a:pt x="16575" y="12959"/>
                    </a:lnTo>
                    <a:lnTo>
                      <a:pt x="16555" y="12598"/>
                    </a:lnTo>
                    <a:lnTo>
                      <a:pt x="16555" y="12198"/>
                    </a:lnTo>
                    <a:lnTo>
                      <a:pt x="16575" y="11760"/>
                    </a:lnTo>
                    <a:lnTo>
                      <a:pt x="16613" y="11304"/>
                    </a:lnTo>
                    <a:lnTo>
                      <a:pt x="16670" y="10828"/>
                    </a:lnTo>
                    <a:lnTo>
                      <a:pt x="16746" y="10314"/>
                    </a:lnTo>
                    <a:lnTo>
                      <a:pt x="16879" y="9800"/>
                    </a:lnTo>
                    <a:lnTo>
                      <a:pt x="16879" y="9800"/>
                    </a:lnTo>
                    <a:lnTo>
                      <a:pt x="16936" y="9515"/>
                    </a:lnTo>
                    <a:lnTo>
                      <a:pt x="16974" y="9230"/>
                    </a:lnTo>
                    <a:lnTo>
                      <a:pt x="16974" y="8944"/>
                    </a:lnTo>
                    <a:lnTo>
                      <a:pt x="16974" y="8640"/>
                    </a:lnTo>
                    <a:lnTo>
                      <a:pt x="16955" y="8316"/>
                    </a:lnTo>
                    <a:lnTo>
                      <a:pt x="16898" y="7993"/>
                    </a:lnTo>
                    <a:lnTo>
                      <a:pt x="16841" y="7650"/>
                    </a:lnTo>
                    <a:lnTo>
                      <a:pt x="16765" y="7327"/>
                    </a:lnTo>
                    <a:lnTo>
                      <a:pt x="16651" y="6984"/>
                    </a:lnTo>
                    <a:lnTo>
                      <a:pt x="16536" y="6642"/>
                    </a:lnTo>
                    <a:lnTo>
                      <a:pt x="16403" y="6280"/>
                    </a:lnTo>
                    <a:lnTo>
                      <a:pt x="16251" y="5938"/>
                    </a:lnTo>
                    <a:lnTo>
                      <a:pt x="16080" y="5595"/>
                    </a:lnTo>
                    <a:lnTo>
                      <a:pt x="15889" y="5252"/>
                    </a:lnTo>
                    <a:lnTo>
                      <a:pt x="15699" y="4891"/>
                    </a:lnTo>
                    <a:lnTo>
                      <a:pt x="15471" y="4567"/>
                    </a:lnTo>
                    <a:lnTo>
                      <a:pt x="15242" y="4225"/>
                    </a:lnTo>
                    <a:lnTo>
                      <a:pt x="14995" y="3882"/>
                    </a:lnTo>
                    <a:lnTo>
                      <a:pt x="14748" y="3559"/>
                    </a:lnTo>
                    <a:lnTo>
                      <a:pt x="14481" y="3254"/>
                    </a:lnTo>
                    <a:lnTo>
                      <a:pt x="14196" y="2950"/>
                    </a:lnTo>
                    <a:lnTo>
                      <a:pt x="13891" y="2645"/>
                    </a:lnTo>
                    <a:lnTo>
                      <a:pt x="13587" y="2360"/>
                    </a:lnTo>
                    <a:lnTo>
                      <a:pt x="13263" y="2094"/>
                    </a:lnTo>
                    <a:lnTo>
                      <a:pt x="12940" y="1846"/>
                    </a:lnTo>
                    <a:lnTo>
                      <a:pt x="12597" y="1599"/>
                    </a:lnTo>
                    <a:lnTo>
                      <a:pt x="12236" y="1371"/>
                    </a:lnTo>
                    <a:lnTo>
                      <a:pt x="11874" y="1161"/>
                    </a:lnTo>
                    <a:lnTo>
                      <a:pt x="11513" y="971"/>
                    </a:lnTo>
                    <a:lnTo>
                      <a:pt x="11132" y="800"/>
                    </a:lnTo>
                    <a:lnTo>
                      <a:pt x="10752" y="647"/>
                    </a:lnTo>
                    <a:lnTo>
                      <a:pt x="10352" y="514"/>
                    </a:lnTo>
                    <a:lnTo>
                      <a:pt x="10352" y="514"/>
                    </a:lnTo>
                    <a:lnTo>
                      <a:pt x="9952" y="400"/>
                    </a:lnTo>
                    <a:lnTo>
                      <a:pt x="9572" y="305"/>
                    </a:lnTo>
                    <a:lnTo>
                      <a:pt x="8830" y="153"/>
                    </a:lnTo>
                    <a:lnTo>
                      <a:pt x="8145" y="57"/>
                    </a:lnTo>
                    <a:lnTo>
                      <a:pt x="7498" y="0"/>
                    </a:lnTo>
                    <a:lnTo>
                      <a:pt x="6870" y="0"/>
                    </a:lnTo>
                    <a:lnTo>
                      <a:pt x="6318" y="19"/>
                    </a:lnTo>
                    <a:lnTo>
                      <a:pt x="5785" y="57"/>
                    </a:lnTo>
                    <a:lnTo>
                      <a:pt x="5309" y="153"/>
                    </a:lnTo>
                    <a:lnTo>
                      <a:pt x="4872" y="248"/>
                    </a:lnTo>
                    <a:lnTo>
                      <a:pt x="4472" y="362"/>
                    </a:lnTo>
                    <a:lnTo>
                      <a:pt x="4129" y="476"/>
                    </a:lnTo>
                    <a:lnTo>
                      <a:pt x="3825" y="609"/>
                    </a:lnTo>
                    <a:lnTo>
                      <a:pt x="3578" y="743"/>
                    </a:lnTo>
                    <a:lnTo>
                      <a:pt x="3368" y="876"/>
                    </a:lnTo>
                    <a:lnTo>
                      <a:pt x="3216" y="990"/>
                    </a:lnTo>
                    <a:lnTo>
                      <a:pt x="3102" y="1104"/>
                    </a:lnTo>
                    <a:close/>
                  </a:path>
                </a:pathLst>
              </a:custGeom>
              <a:solidFill>
                <a:srgbClr val="F9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2"/>
              <p:cNvSpPr/>
              <p:nvPr/>
            </p:nvSpPr>
            <p:spPr>
              <a:xfrm>
                <a:off x="5278800" y="2977850"/>
                <a:ext cx="424375" cy="525700"/>
              </a:xfrm>
              <a:custGeom>
                <a:avLst/>
                <a:gdLst/>
                <a:ahLst/>
                <a:cxnLst/>
                <a:rect l="l" t="t" r="r" b="b"/>
                <a:pathLst>
                  <a:path w="16975" h="21028" fill="none" extrusionOk="0">
                    <a:moveTo>
                      <a:pt x="3102" y="1104"/>
                    </a:moveTo>
                    <a:lnTo>
                      <a:pt x="3102" y="1104"/>
                    </a:lnTo>
                    <a:lnTo>
                      <a:pt x="2931" y="1313"/>
                    </a:lnTo>
                    <a:lnTo>
                      <a:pt x="2778" y="1561"/>
                    </a:lnTo>
                    <a:lnTo>
                      <a:pt x="2626" y="1865"/>
                    </a:lnTo>
                    <a:lnTo>
                      <a:pt x="2474" y="2189"/>
                    </a:lnTo>
                    <a:lnTo>
                      <a:pt x="2341" y="2569"/>
                    </a:lnTo>
                    <a:lnTo>
                      <a:pt x="2188" y="2969"/>
                    </a:lnTo>
                    <a:lnTo>
                      <a:pt x="1941" y="3844"/>
                    </a:lnTo>
                    <a:lnTo>
                      <a:pt x="1389" y="5804"/>
                    </a:lnTo>
                    <a:lnTo>
                      <a:pt x="1104" y="6832"/>
                    </a:lnTo>
                    <a:lnTo>
                      <a:pt x="780" y="7859"/>
                    </a:lnTo>
                    <a:lnTo>
                      <a:pt x="780" y="7859"/>
                    </a:lnTo>
                    <a:lnTo>
                      <a:pt x="609" y="8354"/>
                    </a:lnTo>
                    <a:lnTo>
                      <a:pt x="476" y="8849"/>
                    </a:lnTo>
                    <a:lnTo>
                      <a:pt x="343" y="9306"/>
                    </a:lnTo>
                    <a:lnTo>
                      <a:pt x="228" y="9762"/>
                    </a:lnTo>
                    <a:lnTo>
                      <a:pt x="133" y="10200"/>
                    </a:lnTo>
                    <a:lnTo>
                      <a:pt x="76" y="10638"/>
                    </a:lnTo>
                    <a:lnTo>
                      <a:pt x="19" y="11075"/>
                    </a:lnTo>
                    <a:lnTo>
                      <a:pt x="0" y="11513"/>
                    </a:lnTo>
                    <a:lnTo>
                      <a:pt x="0" y="11932"/>
                    </a:lnTo>
                    <a:lnTo>
                      <a:pt x="19" y="12369"/>
                    </a:lnTo>
                    <a:lnTo>
                      <a:pt x="76" y="12807"/>
                    </a:lnTo>
                    <a:lnTo>
                      <a:pt x="152" y="13245"/>
                    </a:lnTo>
                    <a:lnTo>
                      <a:pt x="267" y="13682"/>
                    </a:lnTo>
                    <a:lnTo>
                      <a:pt x="400" y="14158"/>
                    </a:lnTo>
                    <a:lnTo>
                      <a:pt x="571" y="14615"/>
                    </a:lnTo>
                    <a:lnTo>
                      <a:pt x="780" y="15110"/>
                    </a:lnTo>
                    <a:lnTo>
                      <a:pt x="780" y="15110"/>
                    </a:lnTo>
                    <a:lnTo>
                      <a:pt x="1218" y="16118"/>
                    </a:lnTo>
                    <a:lnTo>
                      <a:pt x="1656" y="17108"/>
                    </a:lnTo>
                    <a:lnTo>
                      <a:pt x="1903" y="17583"/>
                    </a:lnTo>
                    <a:lnTo>
                      <a:pt x="2150" y="18040"/>
                    </a:lnTo>
                    <a:lnTo>
                      <a:pt x="2417" y="18497"/>
                    </a:lnTo>
                    <a:lnTo>
                      <a:pt x="2702" y="18915"/>
                    </a:lnTo>
                    <a:lnTo>
                      <a:pt x="3007" y="19315"/>
                    </a:lnTo>
                    <a:lnTo>
                      <a:pt x="3349" y="19677"/>
                    </a:lnTo>
                    <a:lnTo>
                      <a:pt x="3540" y="19848"/>
                    </a:lnTo>
                    <a:lnTo>
                      <a:pt x="3711" y="20000"/>
                    </a:lnTo>
                    <a:lnTo>
                      <a:pt x="3920" y="20152"/>
                    </a:lnTo>
                    <a:lnTo>
                      <a:pt x="4129" y="20305"/>
                    </a:lnTo>
                    <a:lnTo>
                      <a:pt x="4339" y="20438"/>
                    </a:lnTo>
                    <a:lnTo>
                      <a:pt x="4567" y="20552"/>
                    </a:lnTo>
                    <a:lnTo>
                      <a:pt x="4795" y="20666"/>
                    </a:lnTo>
                    <a:lnTo>
                      <a:pt x="5043" y="20761"/>
                    </a:lnTo>
                    <a:lnTo>
                      <a:pt x="5309" y="20837"/>
                    </a:lnTo>
                    <a:lnTo>
                      <a:pt x="5576" y="20914"/>
                    </a:lnTo>
                    <a:lnTo>
                      <a:pt x="5861" y="20971"/>
                    </a:lnTo>
                    <a:lnTo>
                      <a:pt x="6147" y="21009"/>
                    </a:lnTo>
                    <a:lnTo>
                      <a:pt x="6147" y="21009"/>
                    </a:lnTo>
                    <a:lnTo>
                      <a:pt x="6451" y="21028"/>
                    </a:lnTo>
                    <a:lnTo>
                      <a:pt x="6755" y="21009"/>
                    </a:lnTo>
                    <a:lnTo>
                      <a:pt x="7060" y="20971"/>
                    </a:lnTo>
                    <a:lnTo>
                      <a:pt x="7383" y="20895"/>
                    </a:lnTo>
                    <a:lnTo>
                      <a:pt x="7707" y="20799"/>
                    </a:lnTo>
                    <a:lnTo>
                      <a:pt x="8030" y="20666"/>
                    </a:lnTo>
                    <a:lnTo>
                      <a:pt x="8354" y="20514"/>
                    </a:lnTo>
                    <a:lnTo>
                      <a:pt x="8677" y="20343"/>
                    </a:lnTo>
                    <a:lnTo>
                      <a:pt x="9001" y="20152"/>
                    </a:lnTo>
                    <a:lnTo>
                      <a:pt x="9343" y="19943"/>
                    </a:lnTo>
                    <a:lnTo>
                      <a:pt x="10028" y="19486"/>
                    </a:lnTo>
                    <a:lnTo>
                      <a:pt x="10714" y="18973"/>
                    </a:lnTo>
                    <a:lnTo>
                      <a:pt x="11399" y="18421"/>
                    </a:lnTo>
                    <a:lnTo>
                      <a:pt x="12788" y="17298"/>
                    </a:lnTo>
                    <a:lnTo>
                      <a:pt x="13492" y="16746"/>
                    </a:lnTo>
                    <a:lnTo>
                      <a:pt x="14177" y="16213"/>
                    </a:lnTo>
                    <a:lnTo>
                      <a:pt x="14862" y="15719"/>
                    </a:lnTo>
                    <a:lnTo>
                      <a:pt x="15204" y="15509"/>
                    </a:lnTo>
                    <a:lnTo>
                      <a:pt x="15547" y="15300"/>
                    </a:lnTo>
                    <a:lnTo>
                      <a:pt x="15889" y="15110"/>
                    </a:lnTo>
                    <a:lnTo>
                      <a:pt x="16213" y="14938"/>
                    </a:lnTo>
                    <a:lnTo>
                      <a:pt x="16555" y="14805"/>
                    </a:lnTo>
                    <a:lnTo>
                      <a:pt x="16879" y="14672"/>
                    </a:lnTo>
                    <a:lnTo>
                      <a:pt x="16879" y="14672"/>
                    </a:lnTo>
                    <a:lnTo>
                      <a:pt x="16841" y="14577"/>
                    </a:lnTo>
                    <a:lnTo>
                      <a:pt x="16765" y="14310"/>
                    </a:lnTo>
                    <a:lnTo>
                      <a:pt x="16689" y="13892"/>
                    </a:lnTo>
                    <a:lnTo>
                      <a:pt x="16594" y="13302"/>
                    </a:lnTo>
                    <a:lnTo>
                      <a:pt x="16575" y="12959"/>
                    </a:lnTo>
                    <a:lnTo>
                      <a:pt x="16555" y="12598"/>
                    </a:lnTo>
                    <a:lnTo>
                      <a:pt x="16555" y="12198"/>
                    </a:lnTo>
                    <a:lnTo>
                      <a:pt x="16575" y="11760"/>
                    </a:lnTo>
                    <a:lnTo>
                      <a:pt x="16613" y="11304"/>
                    </a:lnTo>
                    <a:lnTo>
                      <a:pt x="16670" y="10828"/>
                    </a:lnTo>
                    <a:lnTo>
                      <a:pt x="16746" y="10314"/>
                    </a:lnTo>
                    <a:lnTo>
                      <a:pt x="16879" y="9800"/>
                    </a:lnTo>
                    <a:lnTo>
                      <a:pt x="16879" y="9800"/>
                    </a:lnTo>
                    <a:lnTo>
                      <a:pt x="16936" y="9515"/>
                    </a:lnTo>
                    <a:lnTo>
                      <a:pt x="16974" y="9230"/>
                    </a:lnTo>
                    <a:lnTo>
                      <a:pt x="16974" y="8944"/>
                    </a:lnTo>
                    <a:lnTo>
                      <a:pt x="16974" y="8640"/>
                    </a:lnTo>
                    <a:lnTo>
                      <a:pt x="16955" y="8316"/>
                    </a:lnTo>
                    <a:lnTo>
                      <a:pt x="16898" y="7993"/>
                    </a:lnTo>
                    <a:lnTo>
                      <a:pt x="16841" y="7650"/>
                    </a:lnTo>
                    <a:lnTo>
                      <a:pt x="16765" y="7327"/>
                    </a:lnTo>
                    <a:lnTo>
                      <a:pt x="16651" y="6984"/>
                    </a:lnTo>
                    <a:lnTo>
                      <a:pt x="16536" y="6642"/>
                    </a:lnTo>
                    <a:lnTo>
                      <a:pt x="16403" y="6280"/>
                    </a:lnTo>
                    <a:lnTo>
                      <a:pt x="16251" y="5938"/>
                    </a:lnTo>
                    <a:lnTo>
                      <a:pt x="16080" y="5595"/>
                    </a:lnTo>
                    <a:lnTo>
                      <a:pt x="15889" y="5252"/>
                    </a:lnTo>
                    <a:lnTo>
                      <a:pt x="15699" y="4891"/>
                    </a:lnTo>
                    <a:lnTo>
                      <a:pt x="15471" y="4567"/>
                    </a:lnTo>
                    <a:lnTo>
                      <a:pt x="15242" y="4225"/>
                    </a:lnTo>
                    <a:lnTo>
                      <a:pt x="14995" y="3882"/>
                    </a:lnTo>
                    <a:lnTo>
                      <a:pt x="14748" y="3559"/>
                    </a:lnTo>
                    <a:lnTo>
                      <a:pt x="14481" y="3254"/>
                    </a:lnTo>
                    <a:lnTo>
                      <a:pt x="14196" y="2950"/>
                    </a:lnTo>
                    <a:lnTo>
                      <a:pt x="13891" y="2645"/>
                    </a:lnTo>
                    <a:lnTo>
                      <a:pt x="13587" y="2360"/>
                    </a:lnTo>
                    <a:lnTo>
                      <a:pt x="13263" y="2094"/>
                    </a:lnTo>
                    <a:lnTo>
                      <a:pt x="12940" y="1846"/>
                    </a:lnTo>
                    <a:lnTo>
                      <a:pt x="12597" y="1599"/>
                    </a:lnTo>
                    <a:lnTo>
                      <a:pt x="12236" y="1371"/>
                    </a:lnTo>
                    <a:lnTo>
                      <a:pt x="11874" y="1161"/>
                    </a:lnTo>
                    <a:lnTo>
                      <a:pt x="11513" y="971"/>
                    </a:lnTo>
                    <a:lnTo>
                      <a:pt x="11132" y="800"/>
                    </a:lnTo>
                    <a:lnTo>
                      <a:pt x="10752" y="647"/>
                    </a:lnTo>
                    <a:lnTo>
                      <a:pt x="10352" y="514"/>
                    </a:lnTo>
                    <a:lnTo>
                      <a:pt x="10352" y="514"/>
                    </a:lnTo>
                    <a:lnTo>
                      <a:pt x="9952" y="400"/>
                    </a:lnTo>
                    <a:lnTo>
                      <a:pt x="9572" y="305"/>
                    </a:lnTo>
                    <a:lnTo>
                      <a:pt x="8830" y="153"/>
                    </a:lnTo>
                    <a:lnTo>
                      <a:pt x="8145" y="57"/>
                    </a:lnTo>
                    <a:lnTo>
                      <a:pt x="7498" y="0"/>
                    </a:lnTo>
                    <a:lnTo>
                      <a:pt x="6870" y="0"/>
                    </a:lnTo>
                    <a:lnTo>
                      <a:pt x="6318" y="19"/>
                    </a:lnTo>
                    <a:lnTo>
                      <a:pt x="5785" y="57"/>
                    </a:lnTo>
                    <a:lnTo>
                      <a:pt x="5309" y="153"/>
                    </a:lnTo>
                    <a:lnTo>
                      <a:pt x="4872" y="248"/>
                    </a:lnTo>
                    <a:lnTo>
                      <a:pt x="4472" y="362"/>
                    </a:lnTo>
                    <a:lnTo>
                      <a:pt x="4129" y="476"/>
                    </a:lnTo>
                    <a:lnTo>
                      <a:pt x="3825" y="609"/>
                    </a:lnTo>
                    <a:lnTo>
                      <a:pt x="3578" y="743"/>
                    </a:lnTo>
                    <a:lnTo>
                      <a:pt x="3368" y="876"/>
                    </a:lnTo>
                    <a:lnTo>
                      <a:pt x="3216" y="990"/>
                    </a:lnTo>
                    <a:lnTo>
                      <a:pt x="3102" y="1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2"/>
              <p:cNvSpPr/>
              <p:nvPr/>
            </p:nvSpPr>
            <p:spPr>
              <a:xfrm>
                <a:off x="5322550" y="3061575"/>
                <a:ext cx="8125" cy="28100"/>
              </a:xfrm>
              <a:custGeom>
                <a:avLst/>
                <a:gdLst/>
                <a:ahLst/>
                <a:cxnLst/>
                <a:rect l="l" t="t" r="r" b="b"/>
                <a:pathLst>
                  <a:path w="325" h="1124" extrusionOk="0">
                    <a:moveTo>
                      <a:pt x="267" y="1"/>
                    </a:moveTo>
                    <a:lnTo>
                      <a:pt x="1" y="1123"/>
                    </a:lnTo>
                    <a:lnTo>
                      <a:pt x="324" y="20"/>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2"/>
              <p:cNvSpPr/>
              <p:nvPr/>
            </p:nvSpPr>
            <p:spPr>
              <a:xfrm>
                <a:off x="5322550" y="3061575"/>
                <a:ext cx="8125" cy="28100"/>
              </a:xfrm>
              <a:custGeom>
                <a:avLst/>
                <a:gdLst/>
                <a:ahLst/>
                <a:cxnLst/>
                <a:rect l="l" t="t" r="r" b="b"/>
                <a:pathLst>
                  <a:path w="325" h="1124" fill="none" extrusionOk="0">
                    <a:moveTo>
                      <a:pt x="267" y="1"/>
                    </a:moveTo>
                    <a:lnTo>
                      <a:pt x="267" y="1"/>
                    </a:lnTo>
                    <a:lnTo>
                      <a:pt x="1" y="1123"/>
                    </a:lnTo>
                    <a:lnTo>
                      <a:pt x="1" y="1123"/>
                    </a:lnTo>
                    <a:lnTo>
                      <a:pt x="324" y="20"/>
                    </a:lnTo>
                    <a:lnTo>
                      <a:pt x="324" y="20"/>
                    </a:lnTo>
                    <a:lnTo>
                      <a:pt x="2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2"/>
              <p:cNvSpPr/>
              <p:nvPr/>
            </p:nvSpPr>
            <p:spPr>
              <a:xfrm>
                <a:off x="5282600" y="3062050"/>
                <a:ext cx="129900" cy="170825"/>
              </a:xfrm>
              <a:custGeom>
                <a:avLst/>
                <a:gdLst/>
                <a:ahLst/>
                <a:cxnLst/>
                <a:rect l="l" t="t" r="r" b="b"/>
                <a:pathLst>
                  <a:path w="5196" h="6833" extrusionOk="0">
                    <a:moveTo>
                      <a:pt x="1922" y="1"/>
                    </a:moveTo>
                    <a:lnTo>
                      <a:pt x="1599" y="1104"/>
                    </a:lnTo>
                    <a:lnTo>
                      <a:pt x="1256" y="2531"/>
                    </a:lnTo>
                    <a:lnTo>
                      <a:pt x="1066" y="3217"/>
                    </a:lnTo>
                    <a:lnTo>
                      <a:pt x="895" y="3768"/>
                    </a:lnTo>
                    <a:lnTo>
                      <a:pt x="609" y="4701"/>
                    </a:lnTo>
                    <a:lnTo>
                      <a:pt x="305" y="5690"/>
                    </a:lnTo>
                    <a:lnTo>
                      <a:pt x="0" y="6794"/>
                    </a:lnTo>
                    <a:lnTo>
                      <a:pt x="115" y="6813"/>
                    </a:lnTo>
                    <a:lnTo>
                      <a:pt x="248" y="6832"/>
                    </a:lnTo>
                    <a:lnTo>
                      <a:pt x="476" y="6832"/>
                    </a:lnTo>
                    <a:lnTo>
                      <a:pt x="819" y="6813"/>
                    </a:lnTo>
                    <a:lnTo>
                      <a:pt x="1275" y="6775"/>
                    </a:lnTo>
                    <a:lnTo>
                      <a:pt x="1846" y="6718"/>
                    </a:lnTo>
                    <a:lnTo>
                      <a:pt x="2531" y="6604"/>
                    </a:lnTo>
                    <a:lnTo>
                      <a:pt x="3045" y="6509"/>
                    </a:lnTo>
                    <a:lnTo>
                      <a:pt x="3502" y="6451"/>
                    </a:lnTo>
                    <a:lnTo>
                      <a:pt x="3882" y="6432"/>
                    </a:lnTo>
                    <a:lnTo>
                      <a:pt x="4225" y="6413"/>
                    </a:lnTo>
                    <a:lnTo>
                      <a:pt x="4662" y="6432"/>
                    </a:lnTo>
                    <a:lnTo>
                      <a:pt x="4967" y="6471"/>
                    </a:lnTo>
                    <a:lnTo>
                      <a:pt x="5119" y="6528"/>
                    </a:lnTo>
                    <a:lnTo>
                      <a:pt x="5176" y="6528"/>
                    </a:lnTo>
                    <a:lnTo>
                      <a:pt x="5195" y="6071"/>
                    </a:lnTo>
                    <a:lnTo>
                      <a:pt x="5176" y="4986"/>
                    </a:lnTo>
                    <a:lnTo>
                      <a:pt x="5157" y="4358"/>
                    </a:lnTo>
                    <a:lnTo>
                      <a:pt x="5138" y="3730"/>
                    </a:lnTo>
                    <a:lnTo>
                      <a:pt x="5081" y="3178"/>
                    </a:lnTo>
                    <a:lnTo>
                      <a:pt x="5043" y="2950"/>
                    </a:lnTo>
                    <a:lnTo>
                      <a:pt x="5005" y="2760"/>
                    </a:lnTo>
                    <a:lnTo>
                      <a:pt x="4929" y="2589"/>
                    </a:lnTo>
                    <a:lnTo>
                      <a:pt x="4815" y="2398"/>
                    </a:lnTo>
                    <a:lnTo>
                      <a:pt x="4662" y="2208"/>
                    </a:lnTo>
                    <a:lnTo>
                      <a:pt x="4472" y="1999"/>
                    </a:lnTo>
                    <a:lnTo>
                      <a:pt x="4263" y="1789"/>
                    </a:lnTo>
                    <a:lnTo>
                      <a:pt x="4015" y="1580"/>
                    </a:lnTo>
                    <a:lnTo>
                      <a:pt x="3521" y="1161"/>
                    </a:lnTo>
                    <a:lnTo>
                      <a:pt x="2988" y="762"/>
                    </a:lnTo>
                    <a:lnTo>
                      <a:pt x="2531" y="419"/>
                    </a:lnTo>
                    <a:lnTo>
                      <a:pt x="192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2"/>
              <p:cNvSpPr/>
              <p:nvPr/>
            </p:nvSpPr>
            <p:spPr>
              <a:xfrm>
                <a:off x="5282600" y="3062050"/>
                <a:ext cx="129900" cy="170825"/>
              </a:xfrm>
              <a:custGeom>
                <a:avLst/>
                <a:gdLst/>
                <a:ahLst/>
                <a:cxnLst/>
                <a:rect l="l" t="t" r="r" b="b"/>
                <a:pathLst>
                  <a:path w="5196" h="6833" fill="none" extrusionOk="0">
                    <a:moveTo>
                      <a:pt x="1922" y="1"/>
                    </a:moveTo>
                    <a:lnTo>
                      <a:pt x="1922" y="1"/>
                    </a:lnTo>
                    <a:lnTo>
                      <a:pt x="1599" y="1104"/>
                    </a:lnTo>
                    <a:lnTo>
                      <a:pt x="1599" y="1104"/>
                    </a:lnTo>
                    <a:lnTo>
                      <a:pt x="1256" y="2531"/>
                    </a:lnTo>
                    <a:lnTo>
                      <a:pt x="1066" y="3217"/>
                    </a:lnTo>
                    <a:lnTo>
                      <a:pt x="895" y="3768"/>
                    </a:lnTo>
                    <a:lnTo>
                      <a:pt x="895" y="3768"/>
                    </a:lnTo>
                    <a:lnTo>
                      <a:pt x="609" y="4701"/>
                    </a:lnTo>
                    <a:lnTo>
                      <a:pt x="305" y="5690"/>
                    </a:lnTo>
                    <a:lnTo>
                      <a:pt x="0" y="6794"/>
                    </a:lnTo>
                    <a:lnTo>
                      <a:pt x="0" y="6794"/>
                    </a:lnTo>
                    <a:lnTo>
                      <a:pt x="115" y="6813"/>
                    </a:lnTo>
                    <a:lnTo>
                      <a:pt x="248" y="6832"/>
                    </a:lnTo>
                    <a:lnTo>
                      <a:pt x="476" y="6832"/>
                    </a:lnTo>
                    <a:lnTo>
                      <a:pt x="476" y="6832"/>
                    </a:lnTo>
                    <a:lnTo>
                      <a:pt x="819" y="6813"/>
                    </a:lnTo>
                    <a:lnTo>
                      <a:pt x="1275" y="6775"/>
                    </a:lnTo>
                    <a:lnTo>
                      <a:pt x="1846" y="6718"/>
                    </a:lnTo>
                    <a:lnTo>
                      <a:pt x="2531" y="6604"/>
                    </a:lnTo>
                    <a:lnTo>
                      <a:pt x="2531" y="6604"/>
                    </a:lnTo>
                    <a:lnTo>
                      <a:pt x="3045" y="6509"/>
                    </a:lnTo>
                    <a:lnTo>
                      <a:pt x="3502" y="6451"/>
                    </a:lnTo>
                    <a:lnTo>
                      <a:pt x="3882" y="6432"/>
                    </a:lnTo>
                    <a:lnTo>
                      <a:pt x="4225" y="6413"/>
                    </a:lnTo>
                    <a:lnTo>
                      <a:pt x="4225" y="6413"/>
                    </a:lnTo>
                    <a:lnTo>
                      <a:pt x="4662" y="6432"/>
                    </a:lnTo>
                    <a:lnTo>
                      <a:pt x="4967" y="6471"/>
                    </a:lnTo>
                    <a:lnTo>
                      <a:pt x="5119" y="6528"/>
                    </a:lnTo>
                    <a:lnTo>
                      <a:pt x="5176" y="6528"/>
                    </a:lnTo>
                    <a:lnTo>
                      <a:pt x="5176" y="6528"/>
                    </a:lnTo>
                    <a:lnTo>
                      <a:pt x="5195" y="6071"/>
                    </a:lnTo>
                    <a:lnTo>
                      <a:pt x="5176" y="4986"/>
                    </a:lnTo>
                    <a:lnTo>
                      <a:pt x="5157" y="4358"/>
                    </a:lnTo>
                    <a:lnTo>
                      <a:pt x="5138" y="3730"/>
                    </a:lnTo>
                    <a:lnTo>
                      <a:pt x="5081" y="3178"/>
                    </a:lnTo>
                    <a:lnTo>
                      <a:pt x="5043" y="2950"/>
                    </a:lnTo>
                    <a:lnTo>
                      <a:pt x="5005" y="2760"/>
                    </a:lnTo>
                    <a:lnTo>
                      <a:pt x="5005" y="2760"/>
                    </a:lnTo>
                    <a:lnTo>
                      <a:pt x="4929" y="2589"/>
                    </a:lnTo>
                    <a:lnTo>
                      <a:pt x="4815" y="2398"/>
                    </a:lnTo>
                    <a:lnTo>
                      <a:pt x="4662" y="2208"/>
                    </a:lnTo>
                    <a:lnTo>
                      <a:pt x="4472" y="1999"/>
                    </a:lnTo>
                    <a:lnTo>
                      <a:pt x="4263" y="1789"/>
                    </a:lnTo>
                    <a:lnTo>
                      <a:pt x="4015" y="1580"/>
                    </a:lnTo>
                    <a:lnTo>
                      <a:pt x="3521" y="1161"/>
                    </a:lnTo>
                    <a:lnTo>
                      <a:pt x="2988" y="762"/>
                    </a:lnTo>
                    <a:lnTo>
                      <a:pt x="2531" y="419"/>
                    </a:lnTo>
                    <a:lnTo>
                      <a:pt x="19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2"/>
              <p:cNvSpPr/>
              <p:nvPr/>
            </p:nvSpPr>
            <p:spPr>
              <a:xfrm>
                <a:off x="5352525" y="3147200"/>
                <a:ext cx="309250" cy="324475"/>
              </a:xfrm>
              <a:custGeom>
                <a:avLst/>
                <a:gdLst/>
                <a:ahLst/>
                <a:cxnLst/>
                <a:rect l="l" t="t" r="r" b="b"/>
                <a:pathLst>
                  <a:path w="12370" h="12979" extrusionOk="0">
                    <a:moveTo>
                      <a:pt x="5215" y="10676"/>
                    </a:moveTo>
                    <a:lnTo>
                      <a:pt x="5196" y="10683"/>
                    </a:lnTo>
                    <a:lnTo>
                      <a:pt x="5196" y="10695"/>
                    </a:lnTo>
                    <a:lnTo>
                      <a:pt x="5215" y="10676"/>
                    </a:lnTo>
                    <a:close/>
                    <a:moveTo>
                      <a:pt x="5424" y="1"/>
                    </a:moveTo>
                    <a:lnTo>
                      <a:pt x="5062" y="496"/>
                    </a:lnTo>
                    <a:lnTo>
                      <a:pt x="4701" y="1028"/>
                    </a:lnTo>
                    <a:lnTo>
                      <a:pt x="4301" y="1675"/>
                    </a:lnTo>
                    <a:lnTo>
                      <a:pt x="4092" y="2018"/>
                    </a:lnTo>
                    <a:lnTo>
                      <a:pt x="3902" y="2379"/>
                    </a:lnTo>
                    <a:lnTo>
                      <a:pt x="3730" y="2741"/>
                    </a:lnTo>
                    <a:lnTo>
                      <a:pt x="3597" y="3103"/>
                    </a:lnTo>
                    <a:lnTo>
                      <a:pt x="3483" y="3445"/>
                    </a:lnTo>
                    <a:lnTo>
                      <a:pt x="3426" y="3769"/>
                    </a:lnTo>
                    <a:lnTo>
                      <a:pt x="3407" y="3921"/>
                    </a:lnTo>
                    <a:lnTo>
                      <a:pt x="3407" y="4073"/>
                    </a:lnTo>
                    <a:lnTo>
                      <a:pt x="3407" y="4206"/>
                    </a:lnTo>
                    <a:lnTo>
                      <a:pt x="3445" y="4320"/>
                    </a:lnTo>
                    <a:lnTo>
                      <a:pt x="3578" y="4872"/>
                    </a:lnTo>
                    <a:lnTo>
                      <a:pt x="3711" y="5538"/>
                    </a:lnTo>
                    <a:lnTo>
                      <a:pt x="3825" y="6261"/>
                    </a:lnTo>
                    <a:lnTo>
                      <a:pt x="3883" y="6642"/>
                    </a:lnTo>
                    <a:lnTo>
                      <a:pt x="3921" y="7023"/>
                    </a:lnTo>
                    <a:lnTo>
                      <a:pt x="3940" y="7403"/>
                    </a:lnTo>
                    <a:lnTo>
                      <a:pt x="3959" y="7784"/>
                    </a:lnTo>
                    <a:lnTo>
                      <a:pt x="3959" y="8164"/>
                    </a:lnTo>
                    <a:lnTo>
                      <a:pt x="3921" y="8545"/>
                    </a:lnTo>
                    <a:lnTo>
                      <a:pt x="3883" y="8887"/>
                    </a:lnTo>
                    <a:lnTo>
                      <a:pt x="3806" y="9230"/>
                    </a:lnTo>
                    <a:lnTo>
                      <a:pt x="3730" y="9553"/>
                    </a:lnTo>
                    <a:lnTo>
                      <a:pt x="3597" y="9839"/>
                    </a:lnTo>
                    <a:lnTo>
                      <a:pt x="3540" y="9972"/>
                    </a:lnTo>
                    <a:lnTo>
                      <a:pt x="3445" y="10105"/>
                    </a:lnTo>
                    <a:lnTo>
                      <a:pt x="3255" y="10372"/>
                    </a:lnTo>
                    <a:lnTo>
                      <a:pt x="3007" y="10619"/>
                    </a:lnTo>
                    <a:lnTo>
                      <a:pt x="2741" y="10867"/>
                    </a:lnTo>
                    <a:lnTo>
                      <a:pt x="2455" y="11095"/>
                    </a:lnTo>
                    <a:lnTo>
                      <a:pt x="2151" y="11323"/>
                    </a:lnTo>
                    <a:lnTo>
                      <a:pt x="1846" y="11514"/>
                    </a:lnTo>
                    <a:lnTo>
                      <a:pt x="1542" y="11704"/>
                    </a:lnTo>
                    <a:lnTo>
                      <a:pt x="952" y="12027"/>
                    </a:lnTo>
                    <a:lnTo>
                      <a:pt x="476" y="12256"/>
                    </a:lnTo>
                    <a:lnTo>
                      <a:pt x="1" y="12465"/>
                    </a:lnTo>
                    <a:lnTo>
                      <a:pt x="476" y="12979"/>
                    </a:lnTo>
                    <a:lnTo>
                      <a:pt x="476" y="12960"/>
                    </a:lnTo>
                    <a:lnTo>
                      <a:pt x="914" y="12522"/>
                    </a:lnTo>
                    <a:lnTo>
                      <a:pt x="1161" y="12313"/>
                    </a:lnTo>
                    <a:lnTo>
                      <a:pt x="1409" y="12161"/>
                    </a:lnTo>
                    <a:lnTo>
                      <a:pt x="1808" y="11970"/>
                    </a:lnTo>
                    <a:lnTo>
                      <a:pt x="2284" y="11761"/>
                    </a:lnTo>
                    <a:lnTo>
                      <a:pt x="2836" y="11552"/>
                    </a:lnTo>
                    <a:lnTo>
                      <a:pt x="4035" y="11095"/>
                    </a:lnTo>
                    <a:lnTo>
                      <a:pt x="5196" y="10683"/>
                    </a:lnTo>
                    <a:lnTo>
                      <a:pt x="5196" y="10676"/>
                    </a:lnTo>
                    <a:lnTo>
                      <a:pt x="5139" y="10467"/>
                    </a:lnTo>
                    <a:lnTo>
                      <a:pt x="5081" y="10277"/>
                    </a:lnTo>
                    <a:lnTo>
                      <a:pt x="5043" y="10067"/>
                    </a:lnTo>
                    <a:lnTo>
                      <a:pt x="5005" y="9820"/>
                    </a:lnTo>
                    <a:lnTo>
                      <a:pt x="5005" y="9592"/>
                    </a:lnTo>
                    <a:lnTo>
                      <a:pt x="5005" y="9477"/>
                    </a:lnTo>
                    <a:lnTo>
                      <a:pt x="5043" y="9363"/>
                    </a:lnTo>
                    <a:lnTo>
                      <a:pt x="5081" y="9249"/>
                    </a:lnTo>
                    <a:lnTo>
                      <a:pt x="5119" y="9154"/>
                    </a:lnTo>
                    <a:lnTo>
                      <a:pt x="5158" y="9097"/>
                    </a:lnTo>
                    <a:lnTo>
                      <a:pt x="5196" y="9059"/>
                    </a:lnTo>
                    <a:lnTo>
                      <a:pt x="5215" y="9059"/>
                    </a:lnTo>
                    <a:lnTo>
                      <a:pt x="5291" y="9002"/>
                    </a:lnTo>
                    <a:lnTo>
                      <a:pt x="5386" y="8945"/>
                    </a:lnTo>
                    <a:lnTo>
                      <a:pt x="5500" y="8926"/>
                    </a:lnTo>
                    <a:lnTo>
                      <a:pt x="5614" y="8926"/>
                    </a:lnTo>
                    <a:lnTo>
                      <a:pt x="5824" y="8945"/>
                    </a:lnTo>
                    <a:lnTo>
                      <a:pt x="6052" y="9002"/>
                    </a:lnTo>
                    <a:lnTo>
                      <a:pt x="6299" y="9097"/>
                    </a:lnTo>
                    <a:lnTo>
                      <a:pt x="6566" y="9211"/>
                    </a:lnTo>
                    <a:lnTo>
                      <a:pt x="6832" y="9363"/>
                    </a:lnTo>
                    <a:lnTo>
                      <a:pt x="7099" y="9515"/>
                    </a:lnTo>
                    <a:lnTo>
                      <a:pt x="7631" y="9877"/>
                    </a:lnTo>
                    <a:lnTo>
                      <a:pt x="7650" y="9877"/>
                    </a:lnTo>
                    <a:lnTo>
                      <a:pt x="8240" y="9706"/>
                    </a:lnTo>
                    <a:lnTo>
                      <a:pt x="9820" y="9287"/>
                    </a:lnTo>
                    <a:lnTo>
                      <a:pt x="10257" y="8945"/>
                    </a:lnTo>
                    <a:lnTo>
                      <a:pt x="10866" y="8469"/>
                    </a:lnTo>
                    <a:lnTo>
                      <a:pt x="11589" y="7936"/>
                    </a:lnTo>
                    <a:lnTo>
                      <a:pt x="12370" y="7403"/>
                    </a:lnTo>
                    <a:lnTo>
                      <a:pt x="8659" y="610"/>
                    </a:lnTo>
                    <a:lnTo>
                      <a:pt x="5424"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2"/>
              <p:cNvSpPr/>
              <p:nvPr/>
            </p:nvSpPr>
            <p:spPr>
              <a:xfrm>
                <a:off x="5352525" y="3147200"/>
                <a:ext cx="309250" cy="324475"/>
              </a:xfrm>
              <a:custGeom>
                <a:avLst/>
                <a:gdLst/>
                <a:ahLst/>
                <a:cxnLst/>
                <a:rect l="l" t="t" r="r" b="b"/>
                <a:pathLst>
                  <a:path w="12370" h="12979" fill="none" extrusionOk="0">
                    <a:moveTo>
                      <a:pt x="5424" y="1"/>
                    </a:moveTo>
                    <a:lnTo>
                      <a:pt x="5424" y="1"/>
                    </a:lnTo>
                    <a:lnTo>
                      <a:pt x="5062" y="496"/>
                    </a:lnTo>
                    <a:lnTo>
                      <a:pt x="4701" y="1028"/>
                    </a:lnTo>
                    <a:lnTo>
                      <a:pt x="4301" y="1675"/>
                    </a:lnTo>
                    <a:lnTo>
                      <a:pt x="4092" y="2018"/>
                    </a:lnTo>
                    <a:lnTo>
                      <a:pt x="3902" y="2379"/>
                    </a:lnTo>
                    <a:lnTo>
                      <a:pt x="3730" y="2741"/>
                    </a:lnTo>
                    <a:lnTo>
                      <a:pt x="3597" y="3103"/>
                    </a:lnTo>
                    <a:lnTo>
                      <a:pt x="3483" y="3445"/>
                    </a:lnTo>
                    <a:lnTo>
                      <a:pt x="3426" y="3769"/>
                    </a:lnTo>
                    <a:lnTo>
                      <a:pt x="3407" y="3921"/>
                    </a:lnTo>
                    <a:lnTo>
                      <a:pt x="3407" y="4073"/>
                    </a:lnTo>
                    <a:lnTo>
                      <a:pt x="3407" y="4206"/>
                    </a:lnTo>
                    <a:lnTo>
                      <a:pt x="3445" y="4320"/>
                    </a:lnTo>
                    <a:lnTo>
                      <a:pt x="3445" y="4320"/>
                    </a:lnTo>
                    <a:lnTo>
                      <a:pt x="3578" y="4872"/>
                    </a:lnTo>
                    <a:lnTo>
                      <a:pt x="3711" y="5538"/>
                    </a:lnTo>
                    <a:lnTo>
                      <a:pt x="3825" y="6261"/>
                    </a:lnTo>
                    <a:lnTo>
                      <a:pt x="3883" y="6642"/>
                    </a:lnTo>
                    <a:lnTo>
                      <a:pt x="3921" y="7023"/>
                    </a:lnTo>
                    <a:lnTo>
                      <a:pt x="3940" y="7403"/>
                    </a:lnTo>
                    <a:lnTo>
                      <a:pt x="3959" y="7784"/>
                    </a:lnTo>
                    <a:lnTo>
                      <a:pt x="3959" y="8164"/>
                    </a:lnTo>
                    <a:lnTo>
                      <a:pt x="3921" y="8545"/>
                    </a:lnTo>
                    <a:lnTo>
                      <a:pt x="3883" y="8887"/>
                    </a:lnTo>
                    <a:lnTo>
                      <a:pt x="3806" y="9230"/>
                    </a:lnTo>
                    <a:lnTo>
                      <a:pt x="3730" y="9553"/>
                    </a:lnTo>
                    <a:lnTo>
                      <a:pt x="3597" y="9839"/>
                    </a:lnTo>
                    <a:lnTo>
                      <a:pt x="3597" y="9839"/>
                    </a:lnTo>
                    <a:lnTo>
                      <a:pt x="3540" y="9972"/>
                    </a:lnTo>
                    <a:lnTo>
                      <a:pt x="3445" y="10105"/>
                    </a:lnTo>
                    <a:lnTo>
                      <a:pt x="3255" y="10372"/>
                    </a:lnTo>
                    <a:lnTo>
                      <a:pt x="3007" y="10619"/>
                    </a:lnTo>
                    <a:lnTo>
                      <a:pt x="2741" y="10867"/>
                    </a:lnTo>
                    <a:lnTo>
                      <a:pt x="2455" y="11095"/>
                    </a:lnTo>
                    <a:lnTo>
                      <a:pt x="2151" y="11323"/>
                    </a:lnTo>
                    <a:lnTo>
                      <a:pt x="1846" y="11514"/>
                    </a:lnTo>
                    <a:lnTo>
                      <a:pt x="1542" y="11704"/>
                    </a:lnTo>
                    <a:lnTo>
                      <a:pt x="952" y="12027"/>
                    </a:lnTo>
                    <a:lnTo>
                      <a:pt x="476" y="12256"/>
                    </a:lnTo>
                    <a:lnTo>
                      <a:pt x="1" y="12465"/>
                    </a:lnTo>
                    <a:lnTo>
                      <a:pt x="476" y="12979"/>
                    </a:lnTo>
                    <a:lnTo>
                      <a:pt x="476" y="12979"/>
                    </a:lnTo>
                    <a:lnTo>
                      <a:pt x="476" y="12960"/>
                    </a:lnTo>
                    <a:lnTo>
                      <a:pt x="476" y="12960"/>
                    </a:lnTo>
                    <a:lnTo>
                      <a:pt x="914" y="12522"/>
                    </a:lnTo>
                    <a:lnTo>
                      <a:pt x="1161" y="12313"/>
                    </a:lnTo>
                    <a:lnTo>
                      <a:pt x="1161" y="12313"/>
                    </a:lnTo>
                    <a:lnTo>
                      <a:pt x="1409" y="12161"/>
                    </a:lnTo>
                    <a:lnTo>
                      <a:pt x="1808" y="11970"/>
                    </a:lnTo>
                    <a:lnTo>
                      <a:pt x="2284" y="11761"/>
                    </a:lnTo>
                    <a:lnTo>
                      <a:pt x="2836" y="11552"/>
                    </a:lnTo>
                    <a:lnTo>
                      <a:pt x="4035" y="11095"/>
                    </a:lnTo>
                    <a:lnTo>
                      <a:pt x="5215" y="10676"/>
                    </a:lnTo>
                    <a:lnTo>
                      <a:pt x="5196" y="10695"/>
                    </a:lnTo>
                    <a:lnTo>
                      <a:pt x="5196" y="10695"/>
                    </a:lnTo>
                    <a:lnTo>
                      <a:pt x="5196" y="10676"/>
                    </a:lnTo>
                    <a:lnTo>
                      <a:pt x="5196" y="10676"/>
                    </a:lnTo>
                    <a:lnTo>
                      <a:pt x="5196" y="10676"/>
                    </a:lnTo>
                    <a:lnTo>
                      <a:pt x="5196" y="10676"/>
                    </a:lnTo>
                    <a:lnTo>
                      <a:pt x="5196" y="10676"/>
                    </a:lnTo>
                    <a:lnTo>
                      <a:pt x="5139" y="10467"/>
                    </a:lnTo>
                    <a:lnTo>
                      <a:pt x="5081" y="10277"/>
                    </a:lnTo>
                    <a:lnTo>
                      <a:pt x="5043" y="10067"/>
                    </a:lnTo>
                    <a:lnTo>
                      <a:pt x="5005" y="9820"/>
                    </a:lnTo>
                    <a:lnTo>
                      <a:pt x="5005" y="9592"/>
                    </a:lnTo>
                    <a:lnTo>
                      <a:pt x="5005" y="9477"/>
                    </a:lnTo>
                    <a:lnTo>
                      <a:pt x="5043" y="9363"/>
                    </a:lnTo>
                    <a:lnTo>
                      <a:pt x="5081" y="9249"/>
                    </a:lnTo>
                    <a:lnTo>
                      <a:pt x="5119" y="9154"/>
                    </a:lnTo>
                    <a:lnTo>
                      <a:pt x="5119" y="9154"/>
                    </a:lnTo>
                    <a:lnTo>
                      <a:pt x="5158" y="9097"/>
                    </a:lnTo>
                    <a:lnTo>
                      <a:pt x="5196" y="9059"/>
                    </a:lnTo>
                    <a:lnTo>
                      <a:pt x="5196" y="9059"/>
                    </a:lnTo>
                    <a:lnTo>
                      <a:pt x="5215" y="9059"/>
                    </a:lnTo>
                    <a:lnTo>
                      <a:pt x="5215" y="9059"/>
                    </a:lnTo>
                    <a:lnTo>
                      <a:pt x="5291" y="9002"/>
                    </a:lnTo>
                    <a:lnTo>
                      <a:pt x="5386" y="8945"/>
                    </a:lnTo>
                    <a:lnTo>
                      <a:pt x="5500" y="8926"/>
                    </a:lnTo>
                    <a:lnTo>
                      <a:pt x="5614" y="8926"/>
                    </a:lnTo>
                    <a:lnTo>
                      <a:pt x="5614" y="8926"/>
                    </a:lnTo>
                    <a:lnTo>
                      <a:pt x="5824" y="8945"/>
                    </a:lnTo>
                    <a:lnTo>
                      <a:pt x="6052" y="9002"/>
                    </a:lnTo>
                    <a:lnTo>
                      <a:pt x="6299" y="9097"/>
                    </a:lnTo>
                    <a:lnTo>
                      <a:pt x="6566" y="9211"/>
                    </a:lnTo>
                    <a:lnTo>
                      <a:pt x="6832" y="9363"/>
                    </a:lnTo>
                    <a:lnTo>
                      <a:pt x="7099" y="9515"/>
                    </a:lnTo>
                    <a:lnTo>
                      <a:pt x="7631" y="9877"/>
                    </a:lnTo>
                    <a:lnTo>
                      <a:pt x="7631" y="9877"/>
                    </a:lnTo>
                    <a:lnTo>
                      <a:pt x="7650" y="9877"/>
                    </a:lnTo>
                    <a:lnTo>
                      <a:pt x="7650" y="9877"/>
                    </a:lnTo>
                    <a:lnTo>
                      <a:pt x="8240" y="9706"/>
                    </a:lnTo>
                    <a:lnTo>
                      <a:pt x="9820" y="9287"/>
                    </a:lnTo>
                    <a:lnTo>
                      <a:pt x="9820" y="9287"/>
                    </a:lnTo>
                    <a:lnTo>
                      <a:pt x="10257" y="8945"/>
                    </a:lnTo>
                    <a:lnTo>
                      <a:pt x="10866" y="8469"/>
                    </a:lnTo>
                    <a:lnTo>
                      <a:pt x="11589" y="7936"/>
                    </a:lnTo>
                    <a:lnTo>
                      <a:pt x="12370" y="7403"/>
                    </a:lnTo>
                    <a:lnTo>
                      <a:pt x="8659" y="610"/>
                    </a:lnTo>
                    <a:lnTo>
                      <a:pt x="54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2"/>
              <p:cNvSpPr/>
              <p:nvPr/>
            </p:nvSpPr>
            <p:spPr>
              <a:xfrm>
                <a:off x="5426750" y="3181450"/>
                <a:ext cx="123225" cy="140375"/>
              </a:xfrm>
              <a:custGeom>
                <a:avLst/>
                <a:gdLst/>
                <a:ahLst/>
                <a:cxnLst/>
                <a:rect l="l" t="t" r="r" b="b"/>
                <a:pathLst>
                  <a:path w="4929" h="5615" extrusionOk="0">
                    <a:moveTo>
                      <a:pt x="0" y="2513"/>
                    </a:moveTo>
                    <a:lnTo>
                      <a:pt x="0" y="2513"/>
                    </a:lnTo>
                    <a:lnTo>
                      <a:pt x="190" y="2170"/>
                    </a:lnTo>
                    <a:lnTo>
                      <a:pt x="419" y="1790"/>
                    </a:lnTo>
                    <a:lnTo>
                      <a:pt x="723" y="1371"/>
                    </a:lnTo>
                    <a:lnTo>
                      <a:pt x="914" y="1143"/>
                    </a:lnTo>
                    <a:lnTo>
                      <a:pt x="1104" y="933"/>
                    </a:lnTo>
                    <a:lnTo>
                      <a:pt x="1313" y="705"/>
                    </a:lnTo>
                    <a:lnTo>
                      <a:pt x="1542" y="515"/>
                    </a:lnTo>
                    <a:lnTo>
                      <a:pt x="1789" y="343"/>
                    </a:lnTo>
                    <a:lnTo>
                      <a:pt x="2036" y="210"/>
                    </a:lnTo>
                    <a:lnTo>
                      <a:pt x="2303" y="96"/>
                    </a:lnTo>
                    <a:lnTo>
                      <a:pt x="2569" y="20"/>
                    </a:lnTo>
                    <a:lnTo>
                      <a:pt x="2569" y="20"/>
                    </a:lnTo>
                    <a:lnTo>
                      <a:pt x="2702" y="1"/>
                    </a:lnTo>
                    <a:lnTo>
                      <a:pt x="2836" y="1"/>
                    </a:lnTo>
                    <a:lnTo>
                      <a:pt x="2969" y="1"/>
                    </a:lnTo>
                    <a:lnTo>
                      <a:pt x="3102" y="20"/>
                    </a:lnTo>
                    <a:lnTo>
                      <a:pt x="3349" y="96"/>
                    </a:lnTo>
                    <a:lnTo>
                      <a:pt x="3578" y="191"/>
                    </a:lnTo>
                    <a:lnTo>
                      <a:pt x="3806" y="343"/>
                    </a:lnTo>
                    <a:lnTo>
                      <a:pt x="3996" y="534"/>
                    </a:lnTo>
                    <a:lnTo>
                      <a:pt x="4187" y="743"/>
                    </a:lnTo>
                    <a:lnTo>
                      <a:pt x="4339" y="990"/>
                    </a:lnTo>
                    <a:lnTo>
                      <a:pt x="4491" y="1257"/>
                    </a:lnTo>
                    <a:lnTo>
                      <a:pt x="4624" y="1542"/>
                    </a:lnTo>
                    <a:lnTo>
                      <a:pt x="4719" y="1866"/>
                    </a:lnTo>
                    <a:lnTo>
                      <a:pt x="4815" y="2189"/>
                    </a:lnTo>
                    <a:lnTo>
                      <a:pt x="4872" y="2532"/>
                    </a:lnTo>
                    <a:lnTo>
                      <a:pt x="4910" y="2874"/>
                    </a:lnTo>
                    <a:lnTo>
                      <a:pt x="4929" y="3236"/>
                    </a:lnTo>
                    <a:lnTo>
                      <a:pt x="4929" y="3616"/>
                    </a:lnTo>
                    <a:lnTo>
                      <a:pt x="4929" y="3616"/>
                    </a:lnTo>
                    <a:lnTo>
                      <a:pt x="4910" y="3788"/>
                    </a:lnTo>
                    <a:lnTo>
                      <a:pt x="4891" y="3959"/>
                    </a:lnTo>
                    <a:lnTo>
                      <a:pt x="4853" y="4111"/>
                    </a:lnTo>
                    <a:lnTo>
                      <a:pt x="4796" y="4263"/>
                    </a:lnTo>
                    <a:lnTo>
                      <a:pt x="4738" y="4416"/>
                    </a:lnTo>
                    <a:lnTo>
                      <a:pt x="4662" y="4549"/>
                    </a:lnTo>
                    <a:lnTo>
                      <a:pt x="4586" y="4663"/>
                    </a:lnTo>
                    <a:lnTo>
                      <a:pt x="4510" y="4796"/>
                    </a:lnTo>
                    <a:lnTo>
                      <a:pt x="4301" y="5006"/>
                    </a:lnTo>
                    <a:lnTo>
                      <a:pt x="4091" y="5177"/>
                    </a:lnTo>
                    <a:lnTo>
                      <a:pt x="3844" y="5329"/>
                    </a:lnTo>
                    <a:lnTo>
                      <a:pt x="3578" y="5443"/>
                    </a:lnTo>
                    <a:lnTo>
                      <a:pt x="3292" y="5519"/>
                    </a:lnTo>
                    <a:lnTo>
                      <a:pt x="3007" y="5576"/>
                    </a:lnTo>
                    <a:lnTo>
                      <a:pt x="2702" y="5615"/>
                    </a:lnTo>
                    <a:lnTo>
                      <a:pt x="2398" y="5615"/>
                    </a:lnTo>
                    <a:lnTo>
                      <a:pt x="2112" y="5596"/>
                    </a:lnTo>
                    <a:lnTo>
                      <a:pt x="1808" y="5538"/>
                    </a:lnTo>
                    <a:lnTo>
                      <a:pt x="1542" y="5481"/>
                    </a:lnTo>
                    <a:lnTo>
                      <a:pt x="1275" y="5386"/>
                    </a:lnTo>
                    <a:lnTo>
                      <a:pt x="1275" y="5386"/>
                    </a:lnTo>
                    <a:lnTo>
                      <a:pt x="1028" y="5272"/>
                    </a:lnTo>
                    <a:lnTo>
                      <a:pt x="856" y="5158"/>
                    </a:lnTo>
                    <a:lnTo>
                      <a:pt x="704" y="5044"/>
                    </a:lnTo>
                    <a:lnTo>
                      <a:pt x="609" y="4929"/>
                    </a:lnTo>
                    <a:lnTo>
                      <a:pt x="533" y="4796"/>
                    </a:lnTo>
                    <a:lnTo>
                      <a:pt x="495" y="4663"/>
                    </a:lnTo>
                    <a:lnTo>
                      <a:pt x="457" y="4549"/>
                    </a:lnTo>
                    <a:lnTo>
                      <a:pt x="457" y="4416"/>
                    </a:lnTo>
                    <a:lnTo>
                      <a:pt x="476" y="4168"/>
                    </a:lnTo>
                    <a:lnTo>
                      <a:pt x="495" y="3940"/>
                    </a:lnTo>
                    <a:lnTo>
                      <a:pt x="495" y="3826"/>
                    </a:lnTo>
                    <a:lnTo>
                      <a:pt x="476" y="3731"/>
                    </a:lnTo>
                    <a:lnTo>
                      <a:pt x="419" y="3655"/>
                    </a:lnTo>
                    <a:lnTo>
                      <a:pt x="362" y="3578"/>
                    </a:lnTo>
                    <a:lnTo>
                      <a:pt x="362" y="3578"/>
                    </a:lnTo>
                    <a:lnTo>
                      <a:pt x="286" y="3502"/>
                    </a:lnTo>
                    <a:lnTo>
                      <a:pt x="210" y="3426"/>
                    </a:lnTo>
                    <a:lnTo>
                      <a:pt x="114" y="3255"/>
                    </a:lnTo>
                    <a:lnTo>
                      <a:pt x="57" y="3084"/>
                    </a:lnTo>
                    <a:lnTo>
                      <a:pt x="19" y="2912"/>
                    </a:lnTo>
                    <a:lnTo>
                      <a:pt x="0" y="2760"/>
                    </a:lnTo>
                    <a:lnTo>
                      <a:pt x="0" y="2627"/>
                    </a:lnTo>
                    <a:lnTo>
                      <a:pt x="0" y="2513"/>
                    </a:lnTo>
                    <a:lnTo>
                      <a:pt x="0" y="2513"/>
                    </a:ln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2"/>
              <p:cNvSpPr/>
              <p:nvPr/>
            </p:nvSpPr>
            <p:spPr>
              <a:xfrm>
                <a:off x="5298775" y="2931700"/>
                <a:ext cx="453400" cy="403925"/>
              </a:xfrm>
              <a:custGeom>
                <a:avLst/>
                <a:gdLst/>
                <a:ahLst/>
                <a:cxnLst/>
                <a:rect l="l" t="t" r="r" b="b"/>
                <a:pathLst>
                  <a:path w="18136" h="16157" extrusionOk="0">
                    <a:moveTo>
                      <a:pt x="800" y="1"/>
                    </a:moveTo>
                    <a:lnTo>
                      <a:pt x="666" y="20"/>
                    </a:lnTo>
                    <a:lnTo>
                      <a:pt x="533" y="58"/>
                    </a:lnTo>
                    <a:lnTo>
                      <a:pt x="438" y="134"/>
                    </a:lnTo>
                    <a:lnTo>
                      <a:pt x="343" y="229"/>
                    </a:lnTo>
                    <a:lnTo>
                      <a:pt x="248" y="343"/>
                    </a:lnTo>
                    <a:lnTo>
                      <a:pt x="191" y="476"/>
                    </a:lnTo>
                    <a:lnTo>
                      <a:pt x="134" y="629"/>
                    </a:lnTo>
                    <a:lnTo>
                      <a:pt x="76" y="800"/>
                    </a:lnTo>
                    <a:lnTo>
                      <a:pt x="38" y="990"/>
                    </a:lnTo>
                    <a:lnTo>
                      <a:pt x="19" y="1180"/>
                    </a:lnTo>
                    <a:lnTo>
                      <a:pt x="0" y="1618"/>
                    </a:lnTo>
                    <a:lnTo>
                      <a:pt x="19" y="2094"/>
                    </a:lnTo>
                    <a:lnTo>
                      <a:pt x="76" y="2589"/>
                    </a:lnTo>
                    <a:lnTo>
                      <a:pt x="172" y="3083"/>
                    </a:lnTo>
                    <a:lnTo>
                      <a:pt x="286" y="3597"/>
                    </a:lnTo>
                    <a:lnTo>
                      <a:pt x="419" y="4073"/>
                    </a:lnTo>
                    <a:lnTo>
                      <a:pt x="571" y="4549"/>
                    </a:lnTo>
                    <a:lnTo>
                      <a:pt x="742" y="4967"/>
                    </a:lnTo>
                    <a:lnTo>
                      <a:pt x="952" y="5329"/>
                    </a:lnTo>
                    <a:lnTo>
                      <a:pt x="1047" y="5500"/>
                    </a:lnTo>
                    <a:lnTo>
                      <a:pt x="1142" y="5633"/>
                    </a:lnTo>
                    <a:lnTo>
                      <a:pt x="1351" y="5081"/>
                    </a:lnTo>
                    <a:lnTo>
                      <a:pt x="1389" y="5100"/>
                    </a:lnTo>
                    <a:lnTo>
                      <a:pt x="1542" y="5234"/>
                    </a:lnTo>
                    <a:lnTo>
                      <a:pt x="1675" y="5367"/>
                    </a:lnTo>
                    <a:lnTo>
                      <a:pt x="1865" y="5576"/>
                    </a:lnTo>
                    <a:lnTo>
                      <a:pt x="2094" y="5843"/>
                    </a:lnTo>
                    <a:lnTo>
                      <a:pt x="2360" y="6204"/>
                    </a:lnTo>
                    <a:lnTo>
                      <a:pt x="2722" y="6680"/>
                    </a:lnTo>
                    <a:lnTo>
                      <a:pt x="3159" y="7289"/>
                    </a:lnTo>
                    <a:lnTo>
                      <a:pt x="3330" y="7631"/>
                    </a:lnTo>
                    <a:lnTo>
                      <a:pt x="3521" y="8050"/>
                    </a:lnTo>
                    <a:lnTo>
                      <a:pt x="3730" y="8583"/>
                    </a:lnTo>
                    <a:lnTo>
                      <a:pt x="3977" y="9249"/>
                    </a:lnTo>
                    <a:lnTo>
                      <a:pt x="4092" y="9610"/>
                    </a:lnTo>
                    <a:lnTo>
                      <a:pt x="4206" y="9991"/>
                    </a:lnTo>
                    <a:lnTo>
                      <a:pt x="4301" y="10410"/>
                    </a:lnTo>
                    <a:lnTo>
                      <a:pt x="4396" y="10847"/>
                    </a:lnTo>
                    <a:lnTo>
                      <a:pt x="4472" y="11285"/>
                    </a:lnTo>
                    <a:lnTo>
                      <a:pt x="4529" y="11761"/>
                    </a:lnTo>
                    <a:lnTo>
                      <a:pt x="5119" y="12522"/>
                    </a:lnTo>
                    <a:lnTo>
                      <a:pt x="5195" y="12370"/>
                    </a:lnTo>
                    <a:lnTo>
                      <a:pt x="5443" y="12008"/>
                    </a:lnTo>
                    <a:lnTo>
                      <a:pt x="5785" y="11513"/>
                    </a:lnTo>
                    <a:lnTo>
                      <a:pt x="6014" y="11228"/>
                    </a:lnTo>
                    <a:lnTo>
                      <a:pt x="6242" y="10923"/>
                    </a:lnTo>
                    <a:lnTo>
                      <a:pt x="6508" y="10638"/>
                    </a:lnTo>
                    <a:lnTo>
                      <a:pt x="6775" y="10372"/>
                    </a:lnTo>
                    <a:lnTo>
                      <a:pt x="7060" y="10124"/>
                    </a:lnTo>
                    <a:lnTo>
                      <a:pt x="7346" y="9896"/>
                    </a:lnTo>
                    <a:lnTo>
                      <a:pt x="7650" y="9725"/>
                    </a:lnTo>
                    <a:lnTo>
                      <a:pt x="7783" y="9648"/>
                    </a:lnTo>
                    <a:lnTo>
                      <a:pt x="7935" y="9591"/>
                    </a:lnTo>
                    <a:lnTo>
                      <a:pt x="8088" y="9553"/>
                    </a:lnTo>
                    <a:lnTo>
                      <a:pt x="8240" y="9534"/>
                    </a:lnTo>
                    <a:lnTo>
                      <a:pt x="8525" y="9534"/>
                    </a:lnTo>
                    <a:lnTo>
                      <a:pt x="8659" y="9572"/>
                    </a:lnTo>
                    <a:lnTo>
                      <a:pt x="8792" y="9629"/>
                    </a:lnTo>
                    <a:lnTo>
                      <a:pt x="8925" y="9705"/>
                    </a:lnTo>
                    <a:lnTo>
                      <a:pt x="9039" y="9782"/>
                    </a:lnTo>
                    <a:lnTo>
                      <a:pt x="9153" y="9896"/>
                    </a:lnTo>
                    <a:lnTo>
                      <a:pt x="9268" y="10010"/>
                    </a:lnTo>
                    <a:lnTo>
                      <a:pt x="9363" y="10143"/>
                    </a:lnTo>
                    <a:lnTo>
                      <a:pt x="9458" y="10276"/>
                    </a:lnTo>
                    <a:lnTo>
                      <a:pt x="9629" y="10600"/>
                    </a:lnTo>
                    <a:lnTo>
                      <a:pt x="9781" y="10961"/>
                    </a:lnTo>
                    <a:lnTo>
                      <a:pt x="9915" y="11361"/>
                    </a:lnTo>
                    <a:lnTo>
                      <a:pt x="10010" y="11780"/>
                    </a:lnTo>
                    <a:lnTo>
                      <a:pt x="10105" y="12198"/>
                    </a:lnTo>
                    <a:lnTo>
                      <a:pt x="10181" y="12636"/>
                    </a:lnTo>
                    <a:lnTo>
                      <a:pt x="10257" y="13074"/>
                    </a:lnTo>
                    <a:lnTo>
                      <a:pt x="10295" y="13492"/>
                    </a:lnTo>
                    <a:lnTo>
                      <a:pt x="10352" y="14273"/>
                    </a:lnTo>
                    <a:lnTo>
                      <a:pt x="10371" y="14900"/>
                    </a:lnTo>
                    <a:lnTo>
                      <a:pt x="10390" y="15034"/>
                    </a:lnTo>
                    <a:lnTo>
                      <a:pt x="10428" y="15167"/>
                    </a:lnTo>
                    <a:lnTo>
                      <a:pt x="10504" y="15262"/>
                    </a:lnTo>
                    <a:lnTo>
                      <a:pt x="10619" y="15376"/>
                    </a:lnTo>
                    <a:lnTo>
                      <a:pt x="10733" y="15471"/>
                    </a:lnTo>
                    <a:lnTo>
                      <a:pt x="10885" y="15566"/>
                    </a:lnTo>
                    <a:lnTo>
                      <a:pt x="11056" y="15643"/>
                    </a:lnTo>
                    <a:lnTo>
                      <a:pt x="11247" y="15719"/>
                    </a:lnTo>
                    <a:lnTo>
                      <a:pt x="11665" y="15833"/>
                    </a:lnTo>
                    <a:lnTo>
                      <a:pt x="12141" y="15928"/>
                    </a:lnTo>
                    <a:lnTo>
                      <a:pt x="12655" y="16004"/>
                    </a:lnTo>
                    <a:lnTo>
                      <a:pt x="13169" y="16061"/>
                    </a:lnTo>
                    <a:lnTo>
                      <a:pt x="13682" y="16099"/>
                    </a:lnTo>
                    <a:lnTo>
                      <a:pt x="14196" y="16137"/>
                    </a:lnTo>
                    <a:lnTo>
                      <a:pt x="15090" y="16156"/>
                    </a:lnTo>
                    <a:lnTo>
                      <a:pt x="15737" y="16156"/>
                    </a:lnTo>
                    <a:lnTo>
                      <a:pt x="15966" y="16137"/>
                    </a:lnTo>
                    <a:lnTo>
                      <a:pt x="15947" y="16061"/>
                    </a:lnTo>
                    <a:lnTo>
                      <a:pt x="15928" y="15795"/>
                    </a:lnTo>
                    <a:lnTo>
                      <a:pt x="15890" y="15376"/>
                    </a:lnTo>
                    <a:lnTo>
                      <a:pt x="15890" y="14824"/>
                    </a:lnTo>
                    <a:lnTo>
                      <a:pt x="15909" y="14501"/>
                    </a:lnTo>
                    <a:lnTo>
                      <a:pt x="15947" y="14158"/>
                    </a:lnTo>
                    <a:lnTo>
                      <a:pt x="15985" y="13778"/>
                    </a:lnTo>
                    <a:lnTo>
                      <a:pt x="16061" y="13378"/>
                    </a:lnTo>
                    <a:lnTo>
                      <a:pt x="16156" y="12940"/>
                    </a:lnTo>
                    <a:lnTo>
                      <a:pt x="16270" y="12484"/>
                    </a:lnTo>
                    <a:lnTo>
                      <a:pt x="16423" y="12027"/>
                    </a:lnTo>
                    <a:lnTo>
                      <a:pt x="16613" y="11532"/>
                    </a:lnTo>
                    <a:lnTo>
                      <a:pt x="17089" y="10295"/>
                    </a:lnTo>
                    <a:lnTo>
                      <a:pt x="17469" y="9230"/>
                    </a:lnTo>
                    <a:lnTo>
                      <a:pt x="17774" y="8316"/>
                    </a:lnTo>
                    <a:lnTo>
                      <a:pt x="17888" y="7917"/>
                    </a:lnTo>
                    <a:lnTo>
                      <a:pt x="17983" y="7536"/>
                    </a:lnTo>
                    <a:lnTo>
                      <a:pt x="18059" y="7194"/>
                    </a:lnTo>
                    <a:lnTo>
                      <a:pt x="18097" y="6889"/>
                    </a:lnTo>
                    <a:lnTo>
                      <a:pt x="18135" y="6604"/>
                    </a:lnTo>
                    <a:lnTo>
                      <a:pt x="18135" y="6356"/>
                    </a:lnTo>
                    <a:lnTo>
                      <a:pt x="18097" y="6147"/>
                    </a:lnTo>
                    <a:lnTo>
                      <a:pt x="18040" y="5919"/>
                    </a:lnTo>
                    <a:lnTo>
                      <a:pt x="17945" y="5652"/>
                    </a:lnTo>
                    <a:lnTo>
                      <a:pt x="17812" y="5367"/>
                    </a:lnTo>
                    <a:lnTo>
                      <a:pt x="17640" y="5062"/>
                    </a:lnTo>
                    <a:lnTo>
                      <a:pt x="17431" y="4758"/>
                    </a:lnTo>
                    <a:lnTo>
                      <a:pt x="17203" y="4434"/>
                    </a:lnTo>
                    <a:lnTo>
                      <a:pt x="16955" y="4111"/>
                    </a:lnTo>
                    <a:lnTo>
                      <a:pt x="16670" y="3806"/>
                    </a:lnTo>
                    <a:lnTo>
                      <a:pt x="16384" y="3502"/>
                    </a:lnTo>
                    <a:lnTo>
                      <a:pt x="16061" y="3217"/>
                    </a:lnTo>
                    <a:lnTo>
                      <a:pt x="15699" y="2950"/>
                    </a:lnTo>
                    <a:lnTo>
                      <a:pt x="15357" y="2722"/>
                    </a:lnTo>
                    <a:lnTo>
                      <a:pt x="14976" y="2512"/>
                    </a:lnTo>
                    <a:lnTo>
                      <a:pt x="14577" y="2341"/>
                    </a:lnTo>
                    <a:lnTo>
                      <a:pt x="14386" y="2265"/>
                    </a:lnTo>
                    <a:lnTo>
                      <a:pt x="14177" y="2208"/>
                    </a:lnTo>
                    <a:lnTo>
                      <a:pt x="14272" y="2189"/>
                    </a:lnTo>
                    <a:lnTo>
                      <a:pt x="14520" y="2132"/>
                    </a:lnTo>
                    <a:lnTo>
                      <a:pt x="14710" y="2113"/>
                    </a:lnTo>
                    <a:lnTo>
                      <a:pt x="14919" y="2094"/>
                    </a:lnTo>
                    <a:lnTo>
                      <a:pt x="15167" y="2094"/>
                    </a:lnTo>
                    <a:lnTo>
                      <a:pt x="15433" y="2113"/>
                    </a:lnTo>
                    <a:lnTo>
                      <a:pt x="15718" y="2170"/>
                    </a:lnTo>
                    <a:lnTo>
                      <a:pt x="16023" y="2246"/>
                    </a:lnTo>
                    <a:lnTo>
                      <a:pt x="16346" y="2360"/>
                    </a:lnTo>
                    <a:lnTo>
                      <a:pt x="16670" y="2512"/>
                    </a:lnTo>
                    <a:lnTo>
                      <a:pt x="17012" y="2722"/>
                    </a:lnTo>
                    <a:lnTo>
                      <a:pt x="17355" y="2988"/>
                    </a:lnTo>
                    <a:lnTo>
                      <a:pt x="17526" y="3140"/>
                    </a:lnTo>
                    <a:lnTo>
                      <a:pt x="17678" y="3312"/>
                    </a:lnTo>
                    <a:lnTo>
                      <a:pt x="17850" y="3502"/>
                    </a:lnTo>
                    <a:lnTo>
                      <a:pt x="18021" y="3692"/>
                    </a:lnTo>
                    <a:lnTo>
                      <a:pt x="17983" y="3559"/>
                    </a:lnTo>
                    <a:lnTo>
                      <a:pt x="17888" y="3312"/>
                    </a:lnTo>
                    <a:lnTo>
                      <a:pt x="17716" y="2950"/>
                    </a:lnTo>
                    <a:lnTo>
                      <a:pt x="17602" y="2760"/>
                    </a:lnTo>
                    <a:lnTo>
                      <a:pt x="17469" y="2570"/>
                    </a:lnTo>
                    <a:lnTo>
                      <a:pt x="17317" y="2360"/>
                    </a:lnTo>
                    <a:lnTo>
                      <a:pt x="17146" y="2151"/>
                    </a:lnTo>
                    <a:lnTo>
                      <a:pt x="16955" y="1942"/>
                    </a:lnTo>
                    <a:lnTo>
                      <a:pt x="16746" y="1751"/>
                    </a:lnTo>
                    <a:lnTo>
                      <a:pt x="16499" y="1580"/>
                    </a:lnTo>
                    <a:lnTo>
                      <a:pt x="16251" y="1409"/>
                    </a:lnTo>
                    <a:lnTo>
                      <a:pt x="15966" y="1276"/>
                    </a:lnTo>
                    <a:lnTo>
                      <a:pt x="15661" y="1161"/>
                    </a:lnTo>
                    <a:lnTo>
                      <a:pt x="15357" y="1066"/>
                    </a:lnTo>
                    <a:lnTo>
                      <a:pt x="15109" y="1028"/>
                    </a:lnTo>
                    <a:lnTo>
                      <a:pt x="14919" y="1009"/>
                    </a:lnTo>
                    <a:lnTo>
                      <a:pt x="14748" y="1028"/>
                    </a:lnTo>
                    <a:lnTo>
                      <a:pt x="14634" y="1066"/>
                    </a:lnTo>
                    <a:lnTo>
                      <a:pt x="14520" y="1142"/>
                    </a:lnTo>
                    <a:lnTo>
                      <a:pt x="14443" y="1218"/>
                    </a:lnTo>
                    <a:lnTo>
                      <a:pt x="14386" y="1295"/>
                    </a:lnTo>
                    <a:lnTo>
                      <a:pt x="14310" y="1485"/>
                    </a:lnTo>
                    <a:lnTo>
                      <a:pt x="14215" y="1656"/>
                    </a:lnTo>
                    <a:lnTo>
                      <a:pt x="14158" y="1732"/>
                    </a:lnTo>
                    <a:lnTo>
                      <a:pt x="14082" y="1789"/>
                    </a:lnTo>
                    <a:lnTo>
                      <a:pt x="13987" y="1827"/>
                    </a:lnTo>
                    <a:lnTo>
                      <a:pt x="13854" y="1846"/>
                    </a:lnTo>
                    <a:lnTo>
                      <a:pt x="13682" y="1808"/>
                    </a:lnTo>
                    <a:lnTo>
                      <a:pt x="13492" y="1732"/>
                    </a:lnTo>
                    <a:lnTo>
                      <a:pt x="12940" y="1466"/>
                    </a:lnTo>
                    <a:lnTo>
                      <a:pt x="12217" y="1085"/>
                    </a:lnTo>
                    <a:lnTo>
                      <a:pt x="11779" y="895"/>
                    </a:lnTo>
                    <a:lnTo>
                      <a:pt x="11285" y="705"/>
                    </a:lnTo>
                    <a:lnTo>
                      <a:pt x="10733" y="514"/>
                    </a:lnTo>
                    <a:lnTo>
                      <a:pt x="10105" y="343"/>
                    </a:lnTo>
                    <a:lnTo>
                      <a:pt x="9439" y="210"/>
                    </a:lnTo>
                    <a:lnTo>
                      <a:pt x="9077" y="153"/>
                    </a:lnTo>
                    <a:lnTo>
                      <a:pt x="8716" y="96"/>
                    </a:lnTo>
                    <a:lnTo>
                      <a:pt x="8316" y="58"/>
                    </a:lnTo>
                    <a:lnTo>
                      <a:pt x="7916" y="39"/>
                    </a:lnTo>
                    <a:lnTo>
                      <a:pt x="7479" y="20"/>
                    </a:lnTo>
                    <a:lnTo>
                      <a:pt x="7041" y="20"/>
                    </a:lnTo>
                    <a:lnTo>
                      <a:pt x="6584" y="39"/>
                    </a:lnTo>
                    <a:lnTo>
                      <a:pt x="6109" y="58"/>
                    </a:lnTo>
                    <a:lnTo>
                      <a:pt x="5614" y="115"/>
                    </a:lnTo>
                    <a:lnTo>
                      <a:pt x="5100" y="172"/>
                    </a:lnTo>
                    <a:lnTo>
                      <a:pt x="4739" y="229"/>
                    </a:lnTo>
                    <a:lnTo>
                      <a:pt x="4339" y="286"/>
                    </a:lnTo>
                    <a:lnTo>
                      <a:pt x="3806" y="324"/>
                    </a:lnTo>
                    <a:lnTo>
                      <a:pt x="3197" y="343"/>
                    </a:lnTo>
                    <a:lnTo>
                      <a:pt x="2855" y="324"/>
                    </a:lnTo>
                    <a:lnTo>
                      <a:pt x="2512" y="305"/>
                    </a:lnTo>
                    <a:lnTo>
                      <a:pt x="2170" y="267"/>
                    </a:lnTo>
                    <a:lnTo>
                      <a:pt x="1808" y="210"/>
                    </a:lnTo>
                    <a:lnTo>
                      <a:pt x="1466" y="134"/>
                    </a:lnTo>
                    <a:lnTo>
                      <a:pt x="1123" y="39"/>
                    </a:lnTo>
                    <a:lnTo>
                      <a:pt x="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2"/>
              <p:cNvSpPr/>
              <p:nvPr/>
            </p:nvSpPr>
            <p:spPr>
              <a:xfrm>
                <a:off x="5357750" y="3073000"/>
                <a:ext cx="379675" cy="262625"/>
              </a:xfrm>
              <a:custGeom>
                <a:avLst/>
                <a:gdLst/>
                <a:ahLst/>
                <a:cxnLst/>
                <a:rect l="l" t="t" r="r" b="b"/>
                <a:pathLst>
                  <a:path w="15187" h="10505" extrusionOk="0">
                    <a:moveTo>
                      <a:pt x="15110" y="3578"/>
                    </a:moveTo>
                    <a:lnTo>
                      <a:pt x="15110" y="3578"/>
                    </a:lnTo>
                    <a:lnTo>
                      <a:pt x="14730" y="4643"/>
                    </a:lnTo>
                    <a:lnTo>
                      <a:pt x="14254" y="5880"/>
                    </a:lnTo>
                    <a:lnTo>
                      <a:pt x="14254" y="5880"/>
                    </a:lnTo>
                    <a:lnTo>
                      <a:pt x="14064" y="6375"/>
                    </a:lnTo>
                    <a:lnTo>
                      <a:pt x="13911" y="6832"/>
                    </a:lnTo>
                    <a:lnTo>
                      <a:pt x="13797" y="7288"/>
                    </a:lnTo>
                    <a:lnTo>
                      <a:pt x="13702" y="7726"/>
                    </a:lnTo>
                    <a:lnTo>
                      <a:pt x="13626" y="8126"/>
                    </a:lnTo>
                    <a:lnTo>
                      <a:pt x="13588" y="8506"/>
                    </a:lnTo>
                    <a:lnTo>
                      <a:pt x="13550" y="8849"/>
                    </a:lnTo>
                    <a:lnTo>
                      <a:pt x="13531" y="9172"/>
                    </a:lnTo>
                    <a:lnTo>
                      <a:pt x="13531" y="9724"/>
                    </a:lnTo>
                    <a:lnTo>
                      <a:pt x="13569" y="10143"/>
                    </a:lnTo>
                    <a:lnTo>
                      <a:pt x="13588" y="10409"/>
                    </a:lnTo>
                    <a:lnTo>
                      <a:pt x="13607" y="10485"/>
                    </a:lnTo>
                    <a:lnTo>
                      <a:pt x="13607" y="10485"/>
                    </a:lnTo>
                    <a:lnTo>
                      <a:pt x="13378" y="10504"/>
                    </a:lnTo>
                    <a:lnTo>
                      <a:pt x="12731" y="10504"/>
                    </a:lnTo>
                    <a:lnTo>
                      <a:pt x="11837" y="10485"/>
                    </a:lnTo>
                    <a:lnTo>
                      <a:pt x="11323" y="10447"/>
                    </a:lnTo>
                    <a:lnTo>
                      <a:pt x="10810" y="10409"/>
                    </a:lnTo>
                    <a:lnTo>
                      <a:pt x="10296" y="10352"/>
                    </a:lnTo>
                    <a:lnTo>
                      <a:pt x="9782" y="10276"/>
                    </a:lnTo>
                    <a:lnTo>
                      <a:pt x="9306" y="10181"/>
                    </a:lnTo>
                    <a:lnTo>
                      <a:pt x="8888" y="10067"/>
                    </a:lnTo>
                    <a:lnTo>
                      <a:pt x="8697" y="9991"/>
                    </a:lnTo>
                    <a:lnTo>
                      <a:pt x="8526" y="9914"/>
                    </a:lnTo>
                    <a:lnTo>
                      <a:pt x="8374" y="9819"/>
                    </a:lnTo>
                    <a:lnTo>
                      <a:pt x="8260" y="9724"/>
                    </a:lnTo>
                    <a:lnTo>
                      <a:pt x="8145" y="9610"/>
                    </a:lnTo>
                    <a:lnTo>
                      <a:pt x="8069" y="9515"/>
                    </a:lnTo>
                    <a:lnTo>
                      <a:pt x="8031" y="9382"/>
                    </a:lnTo>
                    <a:lnTo>
                      <a:pt x="8012" y="9248"/>
                    </a:lnTo>
                    <a:lnTo>
                      <a:pt x="8012" y="9248"/>
                    </a:lnTo>
                    <a:lnTo>
                      <a:pt x="7993" y="8621"/>
                    </a:lnTo>
                    <a:lnTo>
                      <a:pt x="7936" y="7840"/>
                    </a:lnTo>
                    <a:lnTo>
                      <a:pt x="7898" y="7422"/>
                    </a:lnTo>
                    <a:lnTo>
                      <a:pt x="7822" y="6984"/>
                    </a:lnTo>
                    <a:lnTo>
                      <a:pt x="7746" y="6546"/>
                    </a:lnTo>
                    <a:lnTo>
                      <a:pt x="7651" y="6128"/>
                    </a:lnTo>
                    <a:lnTo>
                      <a:pt x="7556" y="5709"/>
                    </a:lnTo>
                    <a:lnTo>
                      <a:pt x="7422" y="5309"/>
                    </a:lnTo>
                    <a:lnTo>
                      <a:pt x="7270" y="4948"/>
                    </a:lnTo>
                    <a:lnTo>
                      <a:pt x="7099" y="4624"/>
                    </a:lnTo>
                    <a:lnTo>
                      <a:pt x="7004" y="4491"/>
                    </a:lnTo>
                    <a:lnTo>
                      <a:pt x="6909" y="4358"/>
                    </a:lnTo>
                    <a:lnTo>
                      <a:pt x="6794" y="4244"/>
                    </a:lnTo>
                    <a:lnTo>
                      <a:pt x="6680" y="4130"/>
                    </a:lnTo>
                    <a:lnTo>
                      <a:pt x="6566" y="4053"/>
                    </a:lnTo>
                    <a:lnTo>
                      <a:pt x="6433" y="3977"/>
                    </a:lnTo>
                    <a:lnTo>
                      <a:pt x="6300" y="3920"/>
                    </a:lnTo>
                    <a:lnTo>
                      <a:pt x="6166" y="3882"/>
                    </a:lnTo>
                    <a:lnTo>
                      <a:pt x="6166" y="3882"/>
                    </a:lnTo>
                    <a:lnTo>
                      <a:pt x="6014" y="3882"/>
                    </a:lnTo>
                    <a:lnTo>
                      <a:pt x="5881" y="3882"/>
                    </a:lnTo>
                    <a:lnTo>
                      <a:pt x="5729" y="3901"/>
                    </a:lnTo>
                    <a:lnTo>
                      <a:pt x="5576" y="3939"/>
                    </a:lnTo>
                    <a:lnTo>
                      <a:pt x="5424" y="3996"/>
                    </a:lnTo>
                    <a:lnTo>
                      <a:pt x="5291" y="4073"/>
                    </a:lnTo>
                    <a:lnTo>
                      <a:pt x="4987" y="4244"/>
                    </a:lnTo>
                    <a:lnTo>
                      <a:pt x="4701" y="4472"/>
                    </a:lnTo>
                    <a:lnTo>
                      <a:pt x="4416" y="4720"/>
                    </a:lnTo>
                    <a:lnTo>
                      <a:pt x="4149" y="4986"/>
                    </a:lnTo>
                    <a:lnTo>
                      <a:pt x="3883" y="5271"/>
                    </a:lnTo>
                    <a:lnTo>
                      <a:pt x="3655" y="5576"/>
                    </a:lnTo>
                    <a:lnTo>
                      <a:pt x="3426" y="5861"/>
                    </a:lnTo>
                    <a:lnTo>
                      <a:pt x="3084" y="6356"/>
                    </a:lnTo>
                    <a:lnTo>
                      <a:pt x="2836" y="6718"/>
                    </a:lnTo>
                    <a:lnTo>
                      <a:pt x="2760" y="6870"/>
                    </a:lnTo>
                    <a:lnTo>
                      <a:pt x="2170" y="6109"/>
                    </a:lnTo>
                    <a:lnTo>
                      <a:pt x="2170" y="6109"/>
                    </a:lnTo>
                    <a:lnTo>
                      <a:pt x="2113" y="5633"/>
                    </a:lnTo>
                    <a:lnTo>
                      <a:pt x="2037" y="5195"/>
                    </a:lnTo>
                    <a:lnTo>
                      <a:pt x="1942" y="4758"/>
                    </a:lnTo>
                    <a:lnTo>
                      <a:pt x="1847" y="4339"/>
                    </a:lnTo>
                    <a:lnTo>
                      <a:pt x="1733" y="3958"/>
                    </a:lnTo>
                    <a:lnTo>
                      <a:pt x="1618" y="3597"/>
                    </a:lnTo>
                    <a:lnTo>
                      <a:pt x="1371" y="2931"/>
                    </a:lnTo>
                    <a:lnTo>
                      <a:pt x="1162" y="2398"/>
                    </a:lnTo>
                    <a:lnTo>
                      <a:pt x="971" y="1979"/>
                    </a:lnTo>
                    <a:lnTo>
                      <a:pt x="800" y="1637"/>
                    </a:lnTo>
                    <a:lnTo>
                      <a:pt x="800" y="1637"/>
                    </a:lnTo>
                    <a:lnTo>
                      <a:pt x="363" y="1028"/>
                    </a:lnTo>
                    <a:lnTo>
                      <a:pt x="1" y="552"/>
                    </a:lnTo>
                    <a:lnTo>
                      <a:pt x="3712" y="685"/>
                    </a:lnTo>
                    <a:lnTo>
                      <a:pt x="3712" y="685"/>
                    </a:lnTo>
                    <a:lnTo>
                      <a:pt x="3845" y="761"/>
                    </a:lnTo>
                    <a:lnTo>
                      <a:pt x="4244" y="971"/>
                    </a:lnTo>
                    <a:lnTo>
                      <a:pt x="4872" y="1256"/>
                    </a:lnTo>
                    <a:lnTo>
                      <a:pt x="5710" y="1599"/>
                    </a:lnTo>
                    <a:lnTo>
                      <a:pt x="6185" y="1789"/>
                    </a:lnTo>
                    <a:lnTo>
                      <a:pt x="6718" y="1979"/>
                    </a:lnTo>
                    <a:lnTo>
                      <a:pt x="7308" y="2170"/>
                    </a:lnTo>
                    <a:lnTo>
                      <a:pt x="7917" y="2360"/>
                    </a:lnTo>
                    <a:lnTo>
                      <a:pt x="8564" y="2531"/>
                    </a:lnTo>
                    <a:lnTo>
                      <a:pt x="9230" y="2702"/>
                    </a:lnTo>
                    <a:lnTo>
                      <a:pt x="9934" y="2836"/>
                    </a:lnTo>
                    <a:lnTo>
                      <a:pt x="10676" y="2969"/>
                    </a:lnTo>
                    <a:lnTo>
                      <a:pt x="10676" y="2969"/>
                    </a:lnTo>
                    <a:lnTo>
                      <a:pt x="10733" y="2931"/>
                    </a:lnTo>
                    <a:lnTo>
                      <a:pt x="10886" y="2817"/>
                    </a:lnTo>
                    <a:lnTo>
                      <a:pt x="11133" y="2607"/>
                    </a:lnTo>
                    <a:lnTo>
                      <a:pt x="11437" y="2322"/>
                    </a:lnTo>
                    <a:lnTo>
                      <a:pt x="11590" y="2132"/>
                    </a:lnTo>
                    <a:lnTo>
                      <a:pt x="11761" y="1922"/>
                    </a:lnTo>
                    <a:lnTo>
                      <a:pt x="11932" y="1675"/>
                    </a:lnTo>
                    <a:lnTo>
                      <a:pt x="12104" y="1408"/>
                    </a:lnTo>
                    <a:lnTo>
                      <a:pt x="12256" y="1104"/>
                    </a:lnTo>
                    <a:lnTo>
                      <a:pt x="12427" y="761"/>
                    </a:lnTo>
                    <a:lnTo>
                      <a:pt x="12560" y="400"/>
                    </a:lnTo>
                    <a:lnTo>
                      <a:pt x="12693" y="0"/>
                    </a:lnTo>
                    <a:lnTo>
                      <a:pt x="12693" y="0"/>
                    </a:lnTo>
                    <a:lnTo>
                      <a:pt x="12693" y="286"/>
                    </a:lnTo>
                    <a:lnTo>
                      <a:pt x="12655" y="590"/>
                    </a:lnTo>
                    <a:lnTo>
                      <a:pt x="12579" y="1009"/>
                    </a:lnTo>
                    <a:lnTo>
                      <a:pt x="12446" y="1466"/>
                    </a:lnTo>
                    <a:lnTo>
                      <a:pt x="12370" y="1713"/>
                    </a:lnTo>
                    <a:lnTo>
                      <a:pt x="12275" y="1960"/>
                    </a:lnTo>
                    <a:lnTo>
                      <a:pt x="12161" y="2208"/>
                    </a:lnTo>
                    <a:lnTo>
                      <a:pt x="12027" y="2474"/>
                    </a:lnTo>
                    <a:lnTo>
                      <a:pt x="11875" y="2721"/>
                    </a:lnTo>
                    <a:lnTo>
                      <a:pt x="11685" y="2969"/>
                    </a:lnTo>
                    <a:lnTo>
                      <a:pt x="11685" y="2969"/>
                    </a:lnTo>
                    <a:lnTo>
                      <a:pt x="11799" y="2931"/>
                    </a:lnTo>
                    <a:lnTo>
                      <a:pt x="12046" y="2836"/>
                    </a:lnTo>
                    <a:lnTo>
                      <a:pt x="12370" y="2683"/>
                    </a:lnTo>
                    <a:lnTo>
                      <a:pt x="12750" y="2455"/>
                    </a:lnTo>
                    <a:lnTo>
                      <a:pt x="12960" y="2303"/>
                    </a:lnTo>
                    <a:lnTo>
                      <a:pt x="13169" y="2132"/>
                    </a:lnTo>
                    <a:lnTo>
                      <a:pt x="13378" y="1960"/>
                    </a:lnTo>
                    <a:lnTo>
                      <a:pt x="13569" y="1751"/>
                    </a:lnTo>
                    <a:lnTo>
                      <a:pt x="13759" y="1523"/>
                    </a:lnTo>
                    <a:lnTo>
                      <a:pt x="13949" y="1256"/>
                    </a:lnTo>
                    <a:lnTo>
                      <a:pt x="14102" y="990"/>
                    </a:lnTo>
                    <a:lnTo>
                      <a:pt x="14254" y="685"/>
                    </a:lnTo>
                    <a:lnTo>
                      <a:pt x="14254" y="685"/>
                    </a:lnTo>
                    <a:lnTo>
                      <a:pt x="14292" y="742"/>
                    </a:lnTo>
                    <a:lnTo>
                      <a:pt x="14425" y="895"/>
                    </a:lnTo>
                    <a:lnTo>
                      <a:pt x="14615" y="1161"/>
                    </a:lnTo>
                    <a:lnTo>
                      <a:pt x="14806" y="1504"/>
                    </a:lnTo>
                    <a:lnTo>
                      <a:pt x="14901" y="1694"/>
                    </a:lnTo>
                    <a:lnTo>
                      <a:pt x="14996" y="1922"/>
                    </a:lnTo>
                    <a:lnTo>
                      <a:pt x="15072" y="2151"/>
                    </a:lnTo>
                    <a:lnTo>
                      <a:pt x="15129" y="2417"/>
                    </a:lnTo>
                    <a:lnTo>
                      <a:pt x="15167" y="2683"/>
                    </a:lnTo>
                    <a:lnTo>
                      <a:pt x="15186" y="2969"/>
                    </a:lnTo>
                    <a:lnTo>
                      <a:pt x="15167" y="3273"/>
                    </a:lnTo>
                    <a:lnTo>
                      <a:pt x="15110" y="3578"/>
                    </a:lnTo>
                    <a:lnTo>
                      <a:pt x="15110" y="3578"/>
                    </a:ln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2"/>
              <p:cNvSpPr/>
              <p:nvPr/>
            </p:nvSpPr>
            <p:spPr>
              <a:xfrm>
                <a:off x="5326850" y="2952625"/>
                <a:ext cx="140825" cy="187475"/>
              </a:xfrm>
              <a:custGeom>
                <a:avLst/>
                <a:gdLst/>
                <a:ahLst/>
                <a:cxnLst/>
                <a:rect l="l" t="t" r="r" b="b"/>
                <a:pathLst>
                  <a:path w="5633" h="7499" extrusionOk="0">
                    <a:moveTo>
                      <a:pt x="324" y="1"/>
                    </a:moveTo>
                    <a:lnTo>
                      <a:pt x="305" y="134"/>
                    </a:lnTo>
                    <a:lnTo>
                      <a:pt x="228" y="496"/>
                    </a:lnTo>
                    <a:lnTo>
                      <a:pt x="133" y="1047"/>
                    </a:lnTo>
                    <a:lnTo>
                      <a:pt x="38" y="1771"/>
                    </a:lnTo>
                    <a:lnTo>
                      <a:pt x="19" y="2170"/>
                    </a:lnTo>
                    <a:lnTo>
                      <a:pt x="0" y="2589"/>
                    </a:lnTo>
                    <a:lnTo>
                      <a:pt x="0" y="3046"/>
                    </a:lnTo>
                    <a:lnTo>
                      <a:pt x="19" y="3502"/>
                    </a:lnTo>
                    <a:lnTo>
                      <a:pt x="57" y="3959"/>
                    </a:lnTo>
                    <a:lnTo>
                      <a:pt x="114" y="4435"/>
                    </a:lnTo>
                    <a:lnTo>
                      <a:pt x="209" y="4910"/>
                    </a:lnTo>
                    <a:lnTo>
                      <a:pt x="324" y="5367"/>
                    </a:lnTo>
                    <a:lnTo>
                      <a:pt x="438" y="5634"/>
                    </a:lnTo>
                    <a:lnTo>
                      <a:pt x="552" y="5881"/>
                    </a:lnTo>
                    <a:lnTo>
                      <a:pt x="685" y="6109"/>
                    </a:lnTo>
                    <a:lnTo>
                      <a:pt x="837" y="6319"/>
                    </a:lnTo>
                    <a:lnTo>
                      <a:pt x="990" y="6509"/>
                    </a:lnTo>
                    <a:lnTo>
                      <a:pt x="1161" y="6680"/>
                    </a:lnTo>
                    <a:lnTo>
                      <a:pt x="1351" y="6813"/>
                    </a:lnTo>
                    <a:lnTo>
                      <a:pt x="1560" y="6947"/>
                    </a:lnTo>
                    <a:lnTo>
                      <a:pt x="1770" y="7061"/>
                    </a:lnTo>
                    <a:lnTo>
                      <a:pt x="1979" y="7156"/>
                    </a:lnTo>
                    <a:lnTo>
                      <a:pt x="2188" y="7251"/>
                    </a:lnTo>
                    <a:lnTo>
                      <a:pt x="2417" y="7308"/>
                    </a:lnTo>
                    <a:lnTo>
                      <a:pt x="2645" y="7365"/>
                    </a:lnTo>
                    <a:lnTo>
                      <a:pt x="2873" y="7422"/>
                    </a:lnTo>
                    <a:lnTo>
                      <a:pt x="3330" y="7479"/>
                    </a:lnTo>
                    <a:lnTo>
                      <a:pt x="3768" y="7498"/>
                    </a:lnTo>
                    <a:lnTo>
                      <a:pt x="4206" y="7498"/>
                    </a:lnTo>
                    <a:lnTo>
                      <a:pt x="4586" y="7479"/>
                    </a:lnTo>
                    <a:lnTo>
                      <a:pt x="4929" y="7441"/>
                    </a:lnTo>
                    <a:lnTo>
                      <a:pt x="5442" y="7365"/>
                    </a:lnTo>
                    <a:lnTo>
                      <a:pt x="5633" y="7327"/>
                    </a:lnTo>
                    <a:lnTo>
                      <a:pt x="5404" y="7175"/>
                    </a:lnTo>
                    <a:lnTo>
                      <a:pt x="4795" y="6756"/>
                    </a:lnTo>
                    <a:lnTo>
                      <a:pt x="4396" y="6452"/>
                    </a:lnTo>
                    <a:lnTo>
                      <a:pt x="3958" y="6071"/>
                    </a:lnTo>
                    <a:lnTo>
                      <a:pt x="3463" y="5653"/>
                    </a:lnTo>
                    <a:lnTo>
                      <a:pt x="2969" y="5196"/>
                    </a:lnTo>
                    <a:lnTo>
                      <a:pt x="2493" y="4663"/>
                    </a:lnTo>
                    <a:lnTo>
                      <a:pt x="2245" y="4397"/>
                    </a:lnTo>
                    <a:lnTo>
                      <a:pt x="1998" y="4111"/>
                    </a:lnTo>
                    <a:lnTo>
                      <a:pt x="1770" y="3807"/>
                    </a:lnTo>
                    <a:lnTo>
                      <a:pt x="1560" y="3502"/>
                    </a:lnTo>
                    <a:lnTo>
                      <a:pt x="1351" y="3179"/>
                    </a:lnTo>
                    <a:lnTo>
                      <a:pt x="1161" y="2855"/>
                    </a:lnTo>
                    <a:lnTo>
                      <a:pt x="990" y="2532"/>
                    </a:lnTo>
                    <a:lnTo>
                      <a:pt x="818" y="2189"/>
                    </a:lnTo>
                    <a:lnTo>
                      <a:pt x="685" y="1847"/>
                    </a:lnTo>
                    <a:lnTo>
                      <a:pt x="552" y="1485"/>
                    </a:lnTo>
                    <a:lnTo>
                      <a:pt x="457" y="1124"/>
                    </a:lnTo>
                    <a:lnTo>
                      <a:pt x="400" y="762"/>
                    </a:lnTo>
                    <a:lnTo>
                      <a:pt x="343" y="381"/>
                    </a:lnTo>
                    <a:lnTo>
                      <a:pt x="324" y="1"/>
                    </a:ln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2"/>
              <p:cNvSpPr/>
              <p:nvPr/>
            </p:nvSpPr>
            <p:spPr>
              <a:xfrm>
                <a:off x="5252625" y="3104875"/>
                <a:ext cx="25725" cy="110375"/>
              </a:xfrm>
              <a:custGeom>
                <a:avLst/>
                <a:gdLst/>
                <a:ahLst/>
                <a:cxnLst/>
                <a:rect l="l" t="t" r="r" b="b"/>
                <a:pathLst>
                  <a:path w="1029" h="4415" extrusionOk="0">
                    <a:moveTo>
                      <a:pt x="0" y="4415"/>
                    </a:moveTo>
                    <a:lnTo>
                      <a:pt x="800" y="4377"/>
                    </a:lnTo>
                    <a:lnTo>
                      <a:pt x="1028" y="76"/>
                    </a:lnTo>
                    <a:lnTo>
                      <a:pt x="134" y="0"/>
                    </a:lnTo>
                    <a:lnTo>
                      <a:pt x="0" y="441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2"/>
              <p:cNvSpPr/>
              <p:nvPr/>
            </p:nvSpPr>
            <p:spPr>
              <a:xfrm>
                <a:off x="5251675" y="3122950"/>
                <a:ext cx="236450" cy="58525"/>
              </a:xfrm>
              <a:custGeom>
                <a:avLst/>
                <a:gdLst/>
                <a:ahLst/>
                <a:cxnLst/>
                <a:rect l="l" t="t" r="r" b="b"/>
                <a:pathLst>
                  <a:path w="9458" h="2341" extrusionOk="0">
                    <a:moveTo>
                      <a:pt x="0" y="0"/>
                    </a:moveTo>
                    <a:lnTo>
                      <a:pt x="0" y="914"/>
                    </a:lnTo>
                    <a:lnTo>
                      <a:pt x="5405" y="1732"/>
                    </a:lnTo>
                    <a:lnTo>
                      <a:pt x="6052" y="1732"/>
                    </a:lnTo>
                    <a:lnTo>
                      <a:pt x="6375" y="1770"/>
                    </a:lnTo>
                    <a:lnTo>
                      <a:pt x="6699" y="1808"/>
                    </a:lnTo>
                    <a:lnTo>
                      <a:pt x="7327" y="1903"/>
                    </a:lnTo>
                    <a:lnTo>
                      <a:pt x="7898" y="2017"/>
                    </a:lnTo>
                    <a:lnTo>
                      <a:pt x="8392" y="2132"/>
                    </a:lnTo>
                    <a:lnTo>
                      <a:pt x="8773" y="2227"/>
                    </a:lnTo>
                    <a:lnTo>
                      <a:pt x="9115" y="2341"/>
                    </a:lnTo>
                    <a:lnTo>
                      <a:pt x="9458" y="211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2"/>
              <p:cNvSpPr/>
              <p:nvPr/>
            </p:nvSpPr>
            <p:spPr>
              <a:xfrm>
                <a:off x="4528100" y="3686675"/>
                <a:ext cx="318750" cy="357775"/>
              </a:xfrm>
              <a:custGeom>
                <a:avLst/>
                <a:gdLst/>
                <a:ahLst/>
                <a:cxnLst/>
                <a:rect l="l" t="t" r="r" b="b"/>
                <a:pathLst>
                  <a:path w="12750" h="14311" extrusionOk="0">
                    <a:moveTo>
                      <a:pt x="12007" y="14064"/>
                    </a:moveTo>
                    <a:lnTo>
                      <a:pt x="12007" y="14064"/>
                    </a:lnTo>
                    <a:lnTo>
                      <a:pt x="11741" y="14159"/>
                    </a:lnTo>
                    <a:lnTo>
                      <a:pt x="11437" y="14235"/>
                    </a:lnTo>
                    <a:lnTo>
                      <a:pt x="11056" y="14292"/>
                    </a:lnTo>
                    <a:lnTo>
                      <a:pt x="10828" y="14311"/>
                    </a:lnTo>
                    <a:lnTo>
                      <a:pt x="10580" y="14311"/>
                    </a:lnTo>
                    <a:lnTo>
                      <a:pt x="10333" y="14311"/>
                    </a:lnTo>
                    <a:lnTo>
                      <a:pt x="10086" y="14273"/>
                    </a:lnTo>
                    <a:lnTo>
                      <a:pt x="9819" y="14235"/>
                    </a:lnTo>
                    <a:lnTo>
                      <a:pt x="9534" y="14159"/>
                    </a:lnTo>
                    <a:lnTo>
                      <a:pt x="9267" y="14064"/>
                    </a:lnTo>
                    <a:lnTo>
                      <a:pt x="8982" y="13949"/>
                    </a:lnTo>
                    <a:lnTo>
                      <a:pt x="8982" y="13949"/>
                    </a:lnTo>
                    <a:lnTo>
                      <a:pt x="8335" y="13607"/>
                    </a:lnTo>
                    <a:lnTo>
                      <a:pt x="7574" y="13150"/>
                    </a:lnTo>
                    <a:lnTo>
                      <a:pt x="5880" y="12123"/>
                    </a:lnTo>
                    <a:lnTo>
                      <a:pt x="4472" y="11247"/>
                    </a:lnTo>
                    <a:lnTo>
                      <a:pt x="3882" y="10886"/>
                    </a:lnTo>
                    <a:lnTo>
                      <a:pt x="3882" y="10886"/>
                    </a:lnTo>
                    <a:lnTo>
                      <a:pt x="3616" y="11228"/>
                    </a:lnTo>
                    <a:lnTo>
                      <a:pt x="3311" y="11571"/>
                    </a:lnTo>
                    <a:lnTo>
                      <a:pt x="2950" y="11970"/>
                    </a:lnTo>
                    <a:lnTo>
                      <a:pt x="2740" y="12161"/>
                    </a:lnTo>
                    <a:lnTo>
                      <a:pt x="2512" y="12351"/>
                    </a:lnTo>
                    <a:lnTo>
                      <a:pt x="2303" y="12522"/>
                    </a:lnTo>
                    <a:lnTo>
                      <a:pt x="2074" y="12655"/>
                    </a:lnTo>
                    <a:lnTo>
                      <a:pt x="1846" y="12770"/>
                    </a:lnTo>
                    <a:lnTo>
                      <a:pt x="1618" y="12846"/>
                    </a:lnTo>
                    <a:lnTo>
                      <a:pt x="1522" y="12865"/>
                    </a:lnTo>
                    <a:lnTo>
                      <a:pt x="1408" y="12865"/>
                    </a:lnTo>
                    <a:lnTo>
                      <a:pt x="1313" y="12865"/>
                    </a:lnTo>
                    <a:lnTo>
                      <a:pt x="1199" y="12827"/>
                    </a:lnTo>
                    <a:lnTo>
                      <a:pt x="1199" y="12827"/>
                    </a:lnTo>
                    <a:lnTo>
                      <a:pt x="1009" y="12770"/>
                    </a:lnTo>
                    <a:lnTo>
                      <a:pt x="837" y="12693"/>
                    </a:lnTo>
                    <a:lnTo>
                      <a:pt x="704" y="12598"/>
                    </a:lnTo>
                    <a:lnTo>
                      <a:pt x="571" y="12484"/>
                    </a:lnTo>
                    <a:lnTo>
                      <a:pt x="457" y="12389"/>
                    </a:lnTo>
                    <a:lnTo>
                      <a:pt x="362" y="12275"/>
                    </a:lnTo>
                    <a:lnTo>
                      <a:pt x="209" y="12046"/>
                    </a:lnTo>
                    <a:lnTo>
                      <a:pt x="95" y="11837"/>
                    </a:lnTo>
                    <a:lnTo>
                      <a:pt x="38" y="11666"/>
                    </a:lnTo>
                    <a:lnTo>
                      <a:pt x="0" y="11514"/>
                    </a:lnTo>
                    <a:lnTo>
                      <a:pt x="0" y="11514"/>
                    </a:lnTo>
                    <a:lnTo>
                      <a:pt x="152" y="11476"/>
                    </a:lnTo>
                    <a:lnTo>
                      <a:pt x="343" y="11419"/>
                    </a:lnTo>
                    <a:lnTo>
                      <a:pt x="552" y="11342"/>
                    </a:lnTo>
                    <a:lnTo>
                      <a:pt x="761" y="11247"/>
                    </a:lnTo>
                    <a:lnTo>
                      <a:pt x="1256" y="10981"/>
                    </a:lnTo>
                    <a:lnTo>
                      <a:pt x="1770" y="10676"/>
                    </a:lnTo>
                    <a:lnTo>
                      <a:pt x="2284" y="10334"/>
                    </a:lnTo>
                    <a:lnTo>
                      <a:pt x="2816" y="9991"/>
                    </a:lnTo>
                    <a:lnTo>
                      <a:pt x="3292" y="9630"/>
                    </a:lnTo>
                    <a:lnTo>
                      <a:pt x="3730" y="9306"/>
                    </a:lnTo>
                    <a:lnTo>
                      <a:pt x="3730" y="9306"/>
                    </a:lnTo>
                    <a:lnTo>
                      <a:pt x="3730" y="9306"/>
                    </a:lnTo>
                    <a:lnTo>
                      <a:pt x="4225" y="8888"/>
                    </a:lnTo>
                    <a:lnTo>
                      <a:pt x="4377" y="8754"/>
                    </a:lnTo>
                    <a:lnTo>
                      <a:pt x="4472" y="8659"/>
                    </a:lnTo>
                    <a:lnTo>
                      <a:pt x="4472" y="8659"/>
                    </a:lnTo>
                    <a:lnTo>
                      <a:pt x="4548" y="8545"/>
                    </a:lnTo>
                    <a:lnTo>
                      <a:pt x="4662" y="8450"/>
                    </a:lnTo>
                    <a:lnTo>
                      <a:pt x="4795" y="8336"/>
                    </a:lnTo>
                    <a:lnTo>
                      <a:pt x="4929" y="8241"/>
                    </a:lnTo>
                    <a:lnTo>
                      <a:pt x="5252" y="8069"/>
                    </a:lnTo>
                    <a:lnTo>
                      <a:pt x="5595" y="7936"/>
                    </a:lnTo>
                    <a:lnTo>
                      <a:pt x="5595" y="7936"/>
                    </a:lnTo>
                    <a:lnTo>
                      <a:pt x="5994" y="7784"/>
                    </a:lnTo>
                    <a:lnTo>
                      <a:pt x="6299" y="7632"/>
                    </a:lnTo>
                    <a:lnTo>
                      <a:pt x="6527" y="7479"/>
                    </a:lnTo>
                    <a:lnTo>
                      <a:pt x="6698" y="7346"/>
                    </a:lnTo>
                    <a:lnTo>
                      <a:pt x="6832" y="7232"/>
                    </a:lnTo>
                    <a:lnTo>
                      <a:pt x="6946" y="7118"/>
                    </a:lnTo>
                    <a:lnTo>
                      <a:pt x="7079" y="7061"/>
                    </a:lnTo>
                    <a:lnTo>
                      <a:pt x="7155" y="7042"/>
                    </a:lnTo>
                    <a:lnTo>
                      <a:pt x="7231" y="7023"/>
                    </a:lnTo>
                    <a:lnTo>
                      <a:pt x="7231" y="7023"/>
                    </a:lnTo>
                    <a:lnTo>
                      <a:pt x="7593" y="7004"/>
                    </a:lnTo>
                    <a:lnTo>
                      <a:pt x="7935" y="7023"/>
                    </a:lnTo>
                    <a:lnTo>
                      <a:pt x="8335" y="7061"/>
                    </a:lnTo>
                    <a:lnTo>
                      <a:pt x="6717" y="5729"/>
                    </a:lnTo>
                    <a:lnTo>
                      <a:pt x="6717" y="5729"/>
                    </a:lnTo>
                    <a:lnTo>
                      <a:pt x="6584" y="5710"/>
                    </a:lnTo>
                    <a:lnTo>
                      <a:pt x="6166" y="5634"/>
                    </a:lnTo>
                    <a:lnTo>
                      <a:pt x="5861" y="5577"/>
                    </a:lnTo>
                    <a:lnTo>
                      <a:pt x="5499" y="5462"/>
                    </a:lnTo>
                    <a:lnTo>
                      <a:pt x="5081" y="5329"/>
                    </a:lnTo>
                    <a:lnTo>
                      <a:pt x="4624" y="5158"/>
                    </a:lnTo>
                    <a:lnTo>
                      <a:pt x="4624" y="5158"/>
                    </a:lnTo>
                    <a:lnTo>
                      <a:pt x="4301" y="5025"/>
                    </a:lnTo>
                    <a:lnTo>
                      <a:pt x="3996" y="4872"/>
                    </a:lnTo>
                    <a:lnTo>
                      <a:pt x="3711" y="4682"/>
                    </a:lnTo>
                    <a:lnTo>
                      <a:pt x="3425" y="4492"/>
                    </a:lnTo>
                    <a:lnTo>
                      <a:pt x="3178" y="4264"/>
                    </a:lnTo>
                    <a:lnTo>
                      <a:pt x="2950" y="4016"/>
                    </a:lnTo>
                    <a:lnTo>
                      <a:pt x="2759" y="3750"/>
                    </a:lnTo>
                    <a:lnTo>
                      <a:pt x="2588" y="3483"/>
                    </a:lnTo>
                    <a:lnTo>
                      <a:pt x="2588" y="3483"/>
                    </a:lnTo>
                    <a:lnTo>
                      <a:pt x="2588" y="3483"/>
                    </a:lnTo>
                    <a:lnTo>
                      <a:pt x="2455" y="3179"/>
                    </a:lnTo>
                    <a:lnTo>
                      <a:pt x="2341" y="2874"/>
                    </a:lnTo>
                    <a:lnTo>
                      <a:pt x="2284" y="2532"/>
                    </a:lnTo>
                    <a:lnTo>
                      <a:pt x="2265" y="2189"/>
                    </a:lnTo>
                    <a:lnTo>
                      <a:pt x="2265" y="2189"/>
                    </a:lnTo>
                    <a:lnTo>
                      <a:pt x="2284" y="1942"/>
                    </a:lnTo>
                    <a:lnTo>
                      <a:pt x="2303" y="1695"/>
                    </a:lnTo>
                    <a:lnTo>
                      <a:pt x="2341" y="1466"/>
                    </a:lnTo>
                    <a:lnTo>
                      <a:pt x="2398" y="1257"/>
                    </a:lnTo>
                    <a:lnTo>
                      <a:pt x="2455" y="1067"/>
                    </a:lnTo>
                    <a:lnTo>
                      <a:pt x="2512" y="895"/>
                    </a:lnTo>
                    <a:lnTo>
                      <a:pt x="2664" y="572"/>
                    </a:lnTo>
                    <a:lnTo>
                      <a:pt x="2797" y="324"/>
                    </a:lnTo>
                    <a:lnTo>
                      <a:pt x="2931" y="153"/>
                    </a:lnTo>
                    <a:lnTo>
                      <a:pt x="3045" y="1"/>
                    </a:lnTo>
                    <a:lnTo>
                      <a:pt x="3045" y="1"/>
                    </a:lnTo>
                    <a:lnTo>
                      <a:pt x="3349" y="496"/>
                    </a:lnTo>
                    <a:lnTo>
                      <a:pt x="3673" y="933"/>
                    </a:lnTo>
                    <a:lnTo>
                      <a:pt x="4015" y="1352"/>
                    </a:lnTo>
                    <a:lnTo>
                      <a:pt x="4339" y="1733"/>
                    </a:lnTo>
                    <a:lnTo>
                      <a:pt x="4681" y="2094"/>
                    </a:lnTo>
                    <a:lnTo>
                      <a:pt x="5005" y="2399"/>
                    </a:lnTo>
                    <a:lnTo>
                      <a:pt x="5328" y="2684"/>
                    </a:lnTo>
                    <a:lnTo>
                      <a:pt x="5633" y="2931"/>
                    </a:lnTo>
                    <a:lnTo>
                      <a:pt x="5918" y="3160"/>
                    </a:lnTo>
                    <a:lnTo>
                      <a:pt x="6185" y="3350"/>
                    </a:lnTo>
                    <a:lnTo>
                      <a:pt x="6641" y="3636"/>
                    </a:lnTo>
                    <a:lnTo>
                      <a:pt x="6927" y="3807"/>
                    </a:lnTo>
                    <a:lnTo>
                      <a:pt x="7041" y="3864"/>
                    </a:lnTo>
                    <a:lnTo>
                      <a:pt x="7041" y="3864"/>
                    </a:lnTo>
                    <a:lnTo>
                      <a:pt x="7288" y="4187"/>
                    </a:lnTo>
                    <a:lnTo>
                      <a:pt x="7555" y="4473"/>
                    </a:lnTo>
                    <a:lnTo>
                      <a:pt x="7821" y="4739"/>
                    </a:lnTo>
                    <a:lnTo>
                      <a:pt x="8087" y="4968"/>
                    </a:lnTo>
                    <a:lnTo>
                      <a:pt x="8335" y="5196"/>
                    </a:lnTo>
                    <a:lnTo>
                      <a:pt x="8601" y="5386"/>
                    </a:lnTo>
                    <a:lnTo>
                      <a:pt x="9077" y="5710"/>
                    </a:lnTo>
                    <a:lnTo>
                      <a:pt x="9534" y="5957"/>
                    </a:lnTo>
                    <a:lnTo>
                      <a:pt x="9895" y="6147"/>
                    </a:lnTo>
                    <a:lnTo>
                      <a:pt x="10200" y="6319"/>
                    </a:lnTo>
                    <a:lnTo>
                      <a:pt x="10295" y="6395"/>
                    </a:lnTo>
                    <a:lnTo>
                      <a:pt x="10390" y="6452"/>
                    </a:lnTo>
                    <a:lnTo>
                      <a:pt x="10390" y="6452"/>
                    </a:lnTo>
                    <a:lnTo>
                      <a:pt x="10466" y="6566"/>
                    </a:lnTo>
                    <a:lnTo>
                      <a:pt x="10599" y="6737"/>
                    </a:lnTo>
                    <a:lnTo>
                      <a:pt x="10904" y="7232"/>
                    </a:lnTo>
                    <a:lnTo>
                      <a:pt x="11284" y="7898"/>
                    </a:lnTo>
                    <a:lnTo>
                      <a:pt x="11703" y="8621"/>
                    </a:lnTo>
                    <a:lnTo>
                      <a:pt x="12426" y="9934"/>
                    </a:lnTo>
                    <a:lnTo>
                      <a:pt x="12750" y="10505"/>
                    </a:lnTo>
                    <a:lnTo>
                      <a:pt x="12750" y="10505"/>
                    </a:lnTo>
                    <a:lnTo>
                      <a:pt x="12616" y="10752"/>
                    </a:lnTo>
                    <a:lnTo>
                      <a:pt x="12483" y="11000"/>
                    </a:lnTo>
                    <a:lnTo>
                      <a:pt x="12388" y="11266"/>
                    </a:lnTo>
                    <a:lnTo>
                      <a:pt x="12312" y="11552"/>
                    </a:lnTo>
                    <a:lnTo>
                      <a:pt x="12236" y="11856"/>
                    </a:lnTo>
                    <a:lnTo>
                      <a:pt x="12179" y="12142"/>
                    </a:lnTo>
                    <a:lnTo>
                      <a:pt x="12084" y="12732"/>
                    </a:lnTo>
                    <a:lnTo>
                      <a:pt x="12046" y="13245"/>
                    </a:lnTo>
                    <a:lnTo>
                      <a:pt x="12007" y="13683"/>
                    </a:lnTo>
                    <a:lnTo>
                      <a:pt x="12007" y="14064"/>
                    </a:lnTo>
                    <a:close/>
                  </a:path>
                </a:pathLst>
              </a:custGeom>
              <a:solidFill>
                <a:srgbClr val="F9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2"/>
              <p:cNvSpPr/>
              <p:nvPr/>
            </p:nvSpPr>
            <p:spPr>
              <a:xfrm>
                <a:off x="4528100" y="3686675"/>
                <a:ext cx="318750" cy="357775"/>
              </a:xfrm>
              <a:custGeom>
                <a:avLst/>
                <a:gdLst/>
                <a:ahLst/>
                <a:cxnLst/>
                <a:rect l="l" t="t" r="r" b="b"/>
                <a:pathLst>
                  <a:path w="12750" h="14311" fill="none" extrusionOk="0">
                    <a:moveTo>
                      <a:pt x="12007" y="14064"/>
                    </a:moveTo>
                    <a:lnTo>
                      <a:pt x="12007" y="14064"/>
                    </a:lnTo>
                    <a:lnTo>
                      <a:pt x="11741" y="14159"/>
                    </a:lnTo>
                    <a:lnTo>
                      <a:pt x="11437" y="14235"/>
                    </a:lnTo>
                    <a:lnTo>
                      <a:pt x="11056" y="14292"/>
                    </a:lnTo>
                    <a:lnTo>
                      <a:pt x="10828" y="14311"/>
                    </a:lnTo>
                    <a:lnTo>
                      <a:pt x="10580" y="14311"/>
                    </a:lnTo>
                    <a:lnTo>
                      <a:pt x="10333" y="14311"/>
                    </a:lnTo>
                    <a:lnTo>
                      <a:pt x="10086" y="14273"/>
                    </a:lnTo>
                    <a:lnTo>
                      <a:pt x="9819" y="14235"/>
                    </a:lnTo>
                    <a:lnTo>
                      <a:pt x="9534" y="14159"/>
                    </a:lnTo>
                    <a:lnTo>
                      <a:pt x="9267" y="14064"/>
                    </a:lnTo>
                    <a:lnTo>
                      <a:pt x="8982" y="13949"/>
                    </a:lnTo>
                    <a:lnTo>
                      <a:pt x="8982" y="13949"/>
                    </a:lnTo>
                    <a:lnTo>
                      <a:pt x="8335" y="13607"/>
                    </a:lnTo>
                    <a:lnTo>
                      <a:pt x="7574" y="13150"/>
                    </a:lnTo>
                    <a:lnTo>
                      <a:pt x="5880" y="12123"/>
                    </a:lnTo>
                    <a:lnTo>
                      <a:pt x="4472" y="11247"/>
                    </a:lnTo>
                    <a:lnTo>
                      <a:pt x="3882" y="10886"/>
                    </a:lnTo>
                    <a:lnTo>
                      <a:pt x="3882" y="10886"/>
                    </a:lnTo>
                    <a:lnTo>
                      <a:pt x="3616" y="11228"/>
                    </a:lnTo>
                    <a:lnTo>
                      <a:pt x="3311" y="11571"/>
                    </a:lnTo>
                    <a:lnTo>
                      <a:pt x="2950" y="11970"/>
                    </a:lnTo>
                    <a:lnTo>
                      <a:pt x="2740" y="12161"/>
                    </a:lnTo>
                    <a:lnTo>
                      <a:pt x="2512" y="12351"/>
                    </a:lnTo>
                    <a:lnTo>
                      <a:pt x="2303" y="12522"/>
                    </a:lnTo>
                    <a:lnTo>
                      <a:pt x="2074" y="12655"/>
                    </a:lnTo>
                    <a:lnTo>
                      <a:pt x="1846" y="12770"/>
                    </a:lnTo>
                    <a:lnTo>
                      <a:pt x="1618" y="12846"/>
                    </a:lnTo>
                    <a:lnTo>
                      <a:pt x="1522" y="12865"/>
                    </a:lnTo>
                    <a:lnTo>
                      <a:pt x="1408" y="12865"/>
                    </a:lnTo>
                    <a:lnTo>
                      <a:pt x="1313" y="12865"/>
                    </a:lnTo>
                    <a:lnTo>
                      <a:pt x="1199" y="12827"/>
                    </a:lnTo>
                    <a:lnTo>
                      <a:pt x="1199" y="12827"/>
                    </a:lnTo>
                    <a:lnTo>
                      <a:pt x="1009" y="12770"/>
                    </a:lnTo>
                    <a:lnTo>
                      <a:pt x="837" y="12693"/>
                    </a:lnTo>
                    <a:lnTo>
                      <a:pt x="704" y="12598"/>
                    </a:lnTo>
                    <a:lnTo>
                      <a:pt x="571" y="12484"/>
                    </a:lnTo>
                    <a:lnTo>
                      <a:pt x="457" y="12389"/>
                    </a:lnTo>
                    <a:lnTo>
                      <a:pt x="362" y="12275"/>
                    </a:lnTo>
                    <a:lnTo>
                      <a:pt x="209" y="12046"/>
                    </a:lnTo>
                    <a:lnTo>
                      <a:pt x="95" y="11837"/>
                    </a:lnTo>
                    <a:lnTo>
                      <a:pt x="38" y="11666"/>
                    </a:lnTo>
                    <a:lnTo>
                      <a:pt x="0" y="11514"/>
                    </a:lnTo>
                    <a:lnTo>
                      <a:pt x="0" y="11514"/>
                    </a:lnTo>
                    <a:lnTo>
                      <a:pt x="152" y="11476"/>
                    </a:lnTo>
                    <a:lnTo>
                      <a:pt x="343" y="11419"/>
                    </a:lnTo>
                    <a:lnTo>
                      <a:pt x="552" y="11342"/>
                    </a:lnTo>
                    <a:lnTo>
                      <a:pt x="761" y="11247"/>
                    </a:lnTo>
                    <a:lnTo>
                      <a:pt x="1256" y="10981"/>
                    </a:lnTo>
                    <a:lnTo>
                      <a:pt x="1770" y="10676"/>
                    </a:lnTo>
                    <a:lnTo>
                      <a:pt x="2284" y="10334"/>
                    </a:lnTo>
                    <a:lnTo>
                      <a:pt x="2816" y="9991"/>
                    </a:lnTo>
                    <a:lnTo>
                      <a:pt x="3292" y="9630"/>
                    </a:lnTo>
                    <a:lnTo>
                      <a:pt x="3730" y="9306"/>
                    </a:lnTo>
                    <a:lnTo>
                      <a:pt x="3730" y="9306"/>
                    </a:lnTo>
                    <a:lnTo>
                      <a:pt x="3730" y="9306"/>
                    </a:lnTo>
                    <a:lnTo>
                      <a:pt x="4225" y="8888"/>
                    </a:lnTo>
                    <a:lnTo>
                      <a:pt x="4377" y="8754"/>
                    </a:lnTo>
                    <a:lnTo>
                      <a:pt x="4472" y="8659"/>
                    </a:lnTo>
                    <a:lnTo>
                      <a:pt x="4472" y="8659"/>
                    </a:lnTo>
                    <a:lnTo>
                      <a:pt x="4548" y="8545"/>
                    </a:lnTo>
                    <a:lnTo>
                      <a:pt x="4662" y="8450"/>
                    </a:lnTo>
                    <a:lnTo>
                      <a:pt x="4795" y="8336"/>
                    </a:lnTo>
                    <a:lnTo>
                      <a:pt x="4929" y="8241"/>
                    </a:lnTo>
                    <a:lnTo>
                      <a:pt x="5252" y="8069"/>
                    </a:lnTo>
                    <a:lnTo>
                      <a:pt x="5595" y="7936"/>
                    </a:lnTo>
                    <a:lnTo>
                      <a:pt x="5595" y="7936"/>
                    </a:lnTo>
                    <a:lnTo>
                      <a:pt x="5994" y="7784"/>
                    </a:lnTo>
                    <a:lnTo>
                      <a:pt x="6299" y="7632"/>
                    </a:lnTo>
                    <a:lnTo>
                      <a:pt x="6527" y="7479"/>
                    </a:lnTo>
                    <a:lnTo>
                      <a:pt x="6698" y="7346"/>
                    </a:lnTo>
                    <a:lnTo>
                      <a:pt x="6832" y="7232"/>
                    </a:lnTo>
                    <a:lnTo>
                      <a:pt x="6946" y="7118"/>
                    </a:lnTo>
                    <a:lnTo>
                      <a:pt x="7079" y="7061"/>
                    </a:lnTo>
                    <a:lnTo>
                      <a:pt x="7155" y="7042"/>
                    </a:lnTo>
                    <a:lnTo>
                      <a:pt x="7231" y="7023"/>
                    </a:lnTo>
                    <a:lnTo>
                      <a:pt x="7231" y="7023"/>
                    </a:lnTo>
                    <a:lnTo>
                      <a:pt x="7593" y="7004"/>
                    </a:lnTo>
                    <a:lnTo>
                      <a:pt x="7935" y="7023"/>
                    </a:lnTo>
                    <a:lnTo>
                      <a:pt x="8335" y="7061"/>
                    </a:lnTo>
                    <a:lnTo>
                      <a:pt x="6717" y="5729"/>
                    </a:lnTo>
                    <a:lnTo>
                      <a:pt x="6717" y="5729"/>
                    </a:lnTo>
                    <a:lnTo>
                      <a:pt x="6584" y="5710"/>
                    </a:lnTo>
                    <a:lnTo>
                      <a:pt x="6166" y="5634"/>
                    </a:lnTo>
                    <a:lnTo>
                      <a:pt x="5861" y="5577"/>
                    </a:lnTo>
                    <a:lnTo>
                      <a:pt x="5499" y="5462"/>
                    </a:lnTo>
                    <a:lnTo>
                      <a:pt x="5081" y="5329"/>
                    </a:lnTo>
                    <a:lnTo>
                      <a:pt x="4624" y="5158"/>
                    </a:lnTo>
                    <a:lnTo>
                      <a:pt x="4624" y="5158"/>
                    </a:lnTo>
                    <a:lnTo>
                      <a:pt x="4301" y="5025"/>
                    </a:lnTo>
                    <a:lnTo>
                      <a:pt x="3996" y="4872"/>
                    </a:lnTo>
                    <a:lnTo>
                      <a:pt x="3711" y="4682"/>
                    </a:lnTo>
                    <a:lnTo>
                      <a:pt x="3425" y="4492"/>
                    </a:lnTo>
                    <a:lnTo>
                      <a:pt x="3178" y="4264"/>
                    </a:lnTo>
                    <a:lnTo>
                      <a:pt x="2950" y="4016"/>
                    </a:lnTo>
                    <a:lnTo>
                      <a:pt x="2759" y="3750"/>
                    </a:lnTo>
                    <a:lnTo>
                      <a:pt x="2588" y="3483"/>
                    </a:lnTo>
                    <a:lnTo>
                      <a:pt x="2588" y="3483"/>
                    </a:lnTo>
                    <a:lnTo>
                      <a:pt x="2588" y="3483"/>
                    </a:lnTo>
                    <a:lnTo>
                      <a:pt x="2455" y="3179"/>
                    </a:lnTo>
                    <a:lnTo>
                      <a:pt x="2341" y="2874"/>
                    </a:lnTo>
                    <a:lnTo>
                      <a:pt x="2284" y="2532"/>
                    </a:lnTo>
                    <a:lnTo>
                      <a:pt x="2265" y="2189"/>
                    </a:lnTo>
                    <a:lnTo>
                      <a:pt x="2265" y="2189"/>
                    </a:lnTo>
                    <a:lnTo>
                      <a:pt x="2284" y="1942"/>
                    </a:lnTo>
                    <a:lnTo>
                      <a:pt x="2303" y="1695"/>
                    </a:lnTo>
                    <a:lnTo>
                      <a:pt x="2341" y="1466"/>
                    </a:lnTo>
                    <a:lnTo>
                      <a:pt x="2398" y="1257"/>
                    </a:lnTo>
                    <a:lnTo>
                      <a:pt x="2455" y="1067"/>
                    </a:lnTo>
                    <a:lnTo>
                      <a:pt x="2512" y="895"/>
                    </a:lnTo>
                    <a:lnTo>
                      <a:pt x="2664" y="572"/>
                    </a:lnTo>
                    <a:lnTo>
                      <a:pt x="2797" y="324"/>
                    </a:lnTo>
                    <a:lnTo>
                      <a:pt x="2931" y="153"/>
                    </a:lnTo>
                    <a:lnTo>
                      <a:pt x="3045" y="1"/>
                    </a:lnTo>
                    <a:lnTo>
                      <a:pt x="3045" y="1"/>
                    </a:lnTo>
                    <a:lnTo>
                      <a:pt x="3349" y="496"/>
                    </a:lnTo>
                    <a:lnTo>
                      <a:pt x="3673" y="933"/>
                    </a:lnTo>
                    <a:lnTo>
                      <a:pt x="4015" y="1352"/>
                    </a:lnTo>
                    <a:lnTo>
                      <a:pt x="4339" y="1733"/>
                    </a:lnTo>
                    <a:lnTo>
                      <a:pt x="4681" y="2094"/>
                    </a:lnTo>
                    <a:lnTo>
                      <a:pt x="5005" y="2399"/>
                    </a:lnTo>
                    <a:lnTo>
                      <a:pt x="5328" y="2684"/>
                    </a:lnTo>
                    <a:lnTo>
                      <a:pt x="5633" y="2931"/>
                    </a:lnTo>
                    <a:lnTo>
                      <a:pt x="5918" y="3160"/>
                    </a:lnTo>
                    <a:lnTo>
                      <a:pt x="6185" y="3350"/>
                    </a:lnTo>
                    <a:lnTo>
                      <a:pt x="6641" y="3636"/>
                    </a:lnTo>
                    <a:lnTo>
                      <a:pt x="6927" y="3807"/>
                    </a:lnTo>
                    <a:lnTo>
                      <a:pt x="7041" y="3864"/>
                    </a:lnTo>
                    <a:lnTo>
                      <a:pt x="7041" y="3864"/>
                    </a:lnTo>
                    <a:lnTo>
                      <a:pt x="7288" y="4187"/>
                    </a:lnTo>
                    <a:lnTo>
                      <a:pt x="7555" y="4473"/>
                    </a:lnTo>
                    <a:lnTo>
                      <a:pt x="7821" y="4739"/>
                    </a:lnTo>
                    <a:lnTo>
                      <a:pt x="8087" y="4968"/>
                    </a:lnTo>
                    <a:lnTo>
                      <a:pt x="8335" y="5196"/>
                    </a:lnTo>
                    <a:lnTo>
                      <a:pt x="8601" y="5386"/>
                    </a:lnTo>
                    <a:lnTo>
                      <a:pt x="9077" y="5710"/>
                    </a:lnTo>
                    <a:lnTo>
                      <a:pt x="9534" y="5957"/>
                    </a:lnTo>
                    <a:lnTo>
                      <a:pt x="9895" y="6147"/>
                    </a:lnTo>
                    <a:lnTo>
                      <a:pt x="10200" y="6319"/>
                    </a:lnTo>
                    <a:lnTo>
                      <a:pt x="10295" y="6395"/>
                    </a:lnTo>
                    <a:lnTo>
                      <a:pt x="10390" y="6452"/>
                    </a:lnTo>
                    <a:lnTo>
                      <a:pt x="10390" y="6452"/>
                    </a:lnTo>
                    <a:lnTo>
                      <a:pt x="10466" y="6566"/>
                    </a:lnTo>
                    <a:lnTo>
                      <a:pt x="10599" y="6737"/>
                    </a:lnTo>
                    <a:lnTo>
                      <a:pt x="10904" y="7232"/>
                    </a:lnTo>
                    <a:lnTo>
                      <a:pt x="11284" y="7898"/>
                    </a:lnTo>
                    <a:lnTo>
                      <a:pt x="11703" y="8621"/>
                    </a:lnTo>
                    <a:lnTo>
                      <a:pt x="12426" y="9934"/>
                    </a:lnTo>
                    <a:lnTo>
                      <a:pt x="12750" y="10505"/>
                    </a:lnTo>
                    <a:lnTo>
                      <a:pt x="12750" y="10505"/>
                    </a:lnTo>
                    <a:lnTo>
                      <a:pt x="12616" y="10752"/>
                    </a:lnTo>
                    <a:lnTo>
                      <a:pt x="12483" y="11000"/>
                    </a:lnTo>
                    <a:lnTo>
                      <a:pt x="12388" y="11266"/>
                    </a:lnTo>
                    <a:lnTo>
                      <a:pt x="12312" y="11552"/>
                    </a:lnTo>
                    <a:lnTo>
                      <a:pt x="12236" y="11856"/>
                    </a:lnTo>
                    <a:lnTo>
                      <a:pt x="12179" y="12142"/>
                    </a:lnTo>
                    <a:lnTo>
                      <a:pt x="12084" y="12732"/>
                    </a:lnTo>
                    <a:lnTo>
                      <a:pt x="12046" y="13245"/>
                    </a:lnTo>
                    <a:lnTo>
                      <a:pt x="12007" y="13683"/>
                    </a:lnTo>
                    <a:lnTo>
                      <a:pt x="12007" y="14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2"/>
              <p:cNvSpPr/>
              <p:nvPr/>
            </p:nvSpPr>
            <p:spPr>
              <a:xfrm>
                <a:off x="5591825" y="3304675"/>
                <a:ext cx="263575" cy="79950"/>
              </a:xfrm>
              <a:custGeom>
                <a:avLst/>
                <a:gdLst/>
                <a:ahLst/>
                <a:cxnLst/>
                <a:rect l="l" t="t" r="r" b="b"/>
                <a:pathLst>
                  <a:path w="10543" h="3198" extrusionOk="0">
                    <a:moveTo>
                      <a:pt x="10542" y="1675"/>
                    </a:moveTo>
                    <a:lnTo>
                      <a:pt x="10542" y="1675"/>
                    </a:lnTo>
                    <a:lnTo>
                      <a:pt x="9934" y="1428"/>
                    </a:lnTo>
                    <a:lnTo>
                      <a:pt x="9268" y="1180"/>
                    </a:lnTo>
                    <a:lnTo>
                      <a:pt x="8468" y="876"/>
                    </a:lnTo>
                    <a:lnTo>
                      <a:pt x="7612" y="571"/>
                    </a:lnTo>
                    <a:lnTo>
                      <a:pt x="6756" y="305"/>
                    </a:lnTo>
                    <a:lnTo>
                      <a:pt x="6337" y="191"/>
                    </a:lnTo>
                    <a:lnTo>
                      <a:pt x="5956" y="115"/>
                    </a:lnTo>
                    <a:lnTo>
                      <a:pt x="5614" y="39"/>
                    </a:lnTo>
                    <a:lnTo>
                      <a:pt x="5328" y="0"/>
                    </a:lnTo>
                    <a:lnTo>
                      <a:pt x="5328" y="0"/>
                    </a:lnTo>
                    <a:lnTo>
                      <a:pt x="5176" y="20"/>
                    </a:lnTo>
                    <a:lnTo>
                      <a:pt x="5024" y="39"/>
                    </a:lnTo>
                    <a:lnTo>
                      <a:pt x="4853" y="58"/>
                    </a:lnTo>
                    <a:lnTo>
                      <a:pt x="4681" y="115"/>
                    </a:lnTo>
                    <a:lnTo>
                      <a:pt x="4282" y="267"/>
                    </a:lnTo>
                    <a:lnTo>
                      <a:pt x="3882" y="476"/>
                    </a:lnTo>
                    <a:lnTo>
                      <a:pt x="3445" y="705"/>
                    </a:lnTo>
                    <a:lnTo>
                      <a:pt x="3007" y="971"/>
                    </a:lnTo>
                    <a:lnTo>
                      <a:pt x="2550" y="1275"/>
                    </a:lnTo>
                    <a:lnTo>
                      <a:pt x="2113" y="1561"/>
                    </a:lnTo>
                    <a:lnTo>
                      <a:pt x="1294" y="2170"/>
                    </a:lnTo>
                    <a:lnTo>
                      <a:pt x="628" y="2684"/>
                    </a:lnTo>
                    <a:lnTo>
                      <a:pt x="0" y="3197"/>
                    </a:lnTo>
                    <a:lnTo>
                      <a:pt x="0" y="3197"/>
                    </a:lnTo>
                    <a:lnTo>
                      <a:pt x="1066" y="2950"/>
                    </a:lnTo>
                    <a:lnTo>
                      <a:pt x="2246" y="2684"/>
                    </a:lnTo>
                    <a:lnTo>
                      <a:pt x="3711" y="2398"/>
                    </a:lnTo>
                    <a:lnTo>
                      <a:pt x="4529" y="2246"/>
                    </a:lnTo>
                    <a:lnTo>
                      <a:pt x="5386" y="2094"/>
                    </a:lnTo>
                    <a:lnTo>
                      <a:pt x="6261" y="1980"/>
                    </a:lnTo>
                    <a:lnTo>
                      <a:pt x="7136" y="1865"/>
                    </a:lnTo>
                    <a:lnTo>
                      <a:pt x="8031" y="1770"/>
                    </a:lnTo>
                    <a:lnTo>
                      <a:pt x="8887" y="1694"/>
                    </a:lnTo>
                    <a:lnTo>
                      <a:pt x="9743" y="1675"/>
                    </a:lnTo>
                    <a:lnTo>
                      <a:pt x="10542" y="1675"/>
                    </a:lnTo>
                    <a:close/>
                  </a:path>
                </a:pathLst>
              </a:custGeom>
              <a:solidFill>
                <a:srgbClr val="94D6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2"/>
              <p:cNvSpPr/>
              <p:nvPr/>
            </p:nvSpPr>
            <p:spPr>
              <a:xfrm>
                <a:off x="5591825" y="3304675"/>
                <a:ext cx="263575" cy="79950"/>
              </a:xfrm>
              <a:custGeom>
                <a:avLst/>
                <a:gdLst/>
                <a:ahLst/>
                <a:cxnLst/>
                <a:rect l="l" t="t" r="r" b="b"/>
                <a:pathLst>
                  <a:path w="10543" h="3198" fill="none" extrusionOk="0">
                    <a:moveTo>
                      <a:pt x="10542" y="1675"/>
                    </a:moveTo>
                    <a:lnTo>
                      <a:pt x="10542" y="1675"/>
                    </a:lnTo>
                    <a:lnTo>
                      <a:pt x="9934" y="1428"/>
                    </a:lnTo>
                    <a:lnTo>
                      <a:pt x="9268" y="1180"/>
                    </a:lnTo>
                    <a:lnTo>
                      <a:pt x="8468" y="876"/>
                    </a:lnTo>
                    <a:lnTo>
                      <a:pt x="7612" y="571"/>
                    </a:lnTo>
                    <a:lnTo>
                      <a:pt x="6756" y="305"/>
                    </a:lnTo>
                    <a:lnTo>
                      <a:pt x="6337" y="191"/>
                    </a:lnTo>
                    <a:lnTo>
                      <a:pt x="5956" y="115"/>
                    </a:lnTo>
                    <a:lnTo>
                      <a:pt x="5614" y="39"/>
                    </a:lnTo>
                    <a:lnTo>
                      <a:pt x="5328" y="0"/>
                    </a:lnTo>
                    <a:lnTo>
                      <a:pt x="5328" y="0"/>
                    </a:lnTo>
                    <a:lnTo>
                      <a:pt x="5176" y="20"/>
                    </a:lnTo>
                    <a:lnTo>
                      <a:pt x="5024" y="39"/>
                    </a:lnTo>
                    <a:lnTo>
                      <a:pt x="4853" y="58"/>
                    </a:lnTo>
                    <a:lnTo>
                      <a:pt x="4681" y="115"/>
                    </a:lnTo>
                    <a:lnTo>
                      <a:pt x="4282" y="267"/>
                    </a:lnTo>
                    <a:lnTo>
                      <a:pt x="3882" y="476"/>
                    </a:lnTo>
                    <a:lnTo>
                      <a:pt x="3445" y="705"/>
                    </a:lnTo>
                    <a:lnTo>
                      <a:pt x="3007" y="971"/>
                    </a:lnTo>
                    <a:lnTo>
                      <a:pt x="2550" y="1275"/>
                    </a:lnTo>
                    <a:lnTo>
                      <a:pt x="2113" y="1561"/>
                    </a:lnTo>
                    <a:lnTo>
                      <a:pt x="1294" y="2170"/>
                    </a:lnTo>
                    <a:lnTo>
                      <a:pt x="628" y="2684"/>
                    </a:lnTo>
                    <a:lnTo>
                      <a:pt x="0" y="3197"/>
                    </a:lnTo>
                    <a:lnTo>
                      <a:pt x="0" y="3197"/>
                    </a:lnTo>
                    <a:lnTo>
                      <a:pt x="1066" y="2950"/>
                    </a:lnTo>
                    <a:lnTo>
                      <a:pt x="2246" y="2684"/>
                    </a:lnTo>
                    <a:lnTo>
                      <a:pt x="3711" y="2398"/>
                    </a:lnTo>
                    <a:lnTo>
                      <a:pt x="4529" y="2246"/>
                    </a:lnTo>
                    <a:lnTo>
                      <a:pt x="5386" y="2094"/>
                    </a:lnTo>
                    <a:lnTo>
                      <a:pt x="6261" y="1980"/>
                    </a:lnTo>
                    <a:lnTo>
                      <a:pt x="7136" y="1865"/>
                    </a:lnTo>
                    <a:lnTo>
                      <a:pt x="8031" y="1770"/>
                    </a:lnTo>
                    <a:lnTo>
                      <a:pt x="8887" y="1694"/>
                    </a:lnTo>
                    <a:lnTo>
                      <a:pt x="9743" y="1675"/>
                    </a:lnTo>
                    <a:lnTo>
                      <a:pt x="10542"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2"/>
              <p:cNvSpPr/>
              <p:nvPr/>
            </p:nvSpPr>
            <p:spPr>
              <a:xfrm>
                <a:off x="5867750" y="4580100"/>
                <a:ext cx="261200" cy="574250"/>
              </a:xfrm>
              <a:custGeom>
                <a:avLst/>
                <a:gdLst/>
                <a:ahLst/>
                <a:cxnLst/>
                <a:rect l="l" t="t" r="r" b="b"/>
                <a:pathLst>
                  <a:path w="10448" h="22970" extrusionOk="0">
                    <a:moveTo>
                      <a:pt x="1313" y="1"/>
                    </a:moveTo>
                    <a:lnTo>
                      <a:pt x="1446" y="1219"/>
                    </a:lnTo>
                    <a:lnTo>
                      <a:pt x="1446" y="1333"/>
                    </a:lnTo>
                    <a:lnTo>
                      <a:pt x="1485" y="1771"/>
                    </a:lnTo>
                    <a:lnTo>
                      <a:pt x="1599" y="3103"/>
                    </a:lnTo>
                    <a:lnTo>
                      <a:pt x="1618" y="3312"/>
                    </a:lnTo>
                    <a:lnTo>
                      <a:pt x="1694" y="5006"/>
                    </a:lnTo>
                    <a:lnTo>
                      <a:pt x="1732" y="5919"/>
                    </a:lnTo>
                    <a:lnTo>
                      <a:pt x="1751" y="6889"/>
                    </a:lnTo>
                    <a:lnTo>
                      <a:pt x="1751" y="7879"/>
                    </a:lnTo>
                    <a:lnTo>
                      <a:pt x="1732" y="8888"/>
                    </a:lnTo>
                    <a:lnTo>
                      <a:pt x="1694" y="9915"/>
                    </a:lnTo>
                    <a:lnTo>
                      <a:pt x="1637" y="10943"/>
                    </a:lnTo>
                    <a:lnTo>
                      <a:pt x="1561" y="11970"/>
                    </a:lnTo>
                    <a:lnTo>
                      <a:pt x="1446" y="12979"/>
                    </a:lnTo>
                    <a:lnTo>
                      <a:pt x="1294" y="13968"/>
                    </a:lnTo>
                    <a:lnTo>
                      <a:pt x="1123" y="14920"/>
                    </a:lnTo>
                    <a:lnTo>
                      <a:pt x="1028" y="15377"/>
                    </a:lnTo>
                    <a:lnTo>
                      <a:pt x="914" y="15814"/>
                    </a:lnTo>
                    <a:lnTo>
                      <a:pt x="780" y="16252"/>
                    </a:lnTo>
                    <a:lnTo>
                      <a:pt x="647" y="16671"/>
                    </a:lnTo>
                    <a:lnTo>
                      <a:pt x="514" y="17089"/>
                    </a:lnTo>
                    <a:lnTo>
                      <a:pt x="362" y="17470"/>
                    </a:lnTo>
                    <a:lnTo>
                      <a:pt x="191" y="17850"/>
                    </a:lnTo>
                    <a:lnTo>
                      <a:pt x="0" y="18212"/>
                    </a:lnTo>
                    <a:lnTo>
                      <a:pt x="362" y="18669"/>
                    </a:lnTo>
                    <a:lnTo>
                      <a:pt x="761" y="19144"/>
                    </a:lnTo>
                    <a:lnTo>
                      <a:pt x="1275" y="19753"/>
                    </a:lnTo>
                    <a:lnTo>
                      <a:pt x="1618" y="20153"/>
                    </a:lnTo>
                    <a:lnTo>
                      <a:pt x="2017" y="20571"/>
                    </a:lnTo>
                    <a:lnTo>
                      <a:pt x="2417" y="20990"/>
                    </a:lnTo>
                    <a:lnTo>
                      <a:pt x="2817" y="21371"/>
                    </a:lnTo>
                    <a:lnTo>
                      <a:pt x="3235" y="21751"/>
                    </a:lnTo>
                    <a:lnTo>
                      <a:pt x="3635" y="22075"/>
                    </a:lnTo>
                    <a:lnTo>
                      <a:pt x="4034" y="22341"/>
                    </a:lnTo>
                    <a:lnTo>
                      <a:pt x="4206" y="22455"/>
                    </a:lnTo>
                    <a:lnTo>
                      <a:pt x="4396" y="22551"/>
                    </a:lnTo>
                    <a:lnTo>
                      <a:pt x="4719" y="22684"/>
                    </a:lnTo>
                    <a:lnTo>
                      <a:pt x="5024" y="22798"/>
                    </a:lnTo>
                    <a:lnTo>
                      <a:pt x="5309" y="22874"/>
                    </a:lnTo>
                    <a:lnTo>
                      <a:pt x="5595" y="22912"/>
                    </a:lnTo>
                    <a:lnTo>
                      <a:pt x="5861" y="22950"/>
                    </a:lnTo>
                    <a:lnTo>
                      <a:pt x="6109" y="22969"/>
                    </a:lnTo>
                    <a:lnTo>
                      <a:pt x="6356" y="22969"/>
                    </a:lnTo>
                    <a:lnTo>
                      <a:pt x="6565" y="22950"/>
                    </a:lnTo>
                    <a:lnTo>
                      <a:pt x="6927" y="22893"/>
                    </a:lnTo>
                    <a:lnTo>
                      <a:pt x="7212" y="22817"/>
                    </a:lnTo>
                    <a:lnTo>
                      <a:pt x="7384" y="22760"/>
                    </a:lnTo>
                    <a:lnTo>
                      <a:pt x="7441" y="22741"/>
                    </a:lnTo>
                    <a:lnTo>
                      <a:pt x="7593" y="22208"/>
                    </a:lnTo>
                    <a:lnTo>
                      <a:pt x="7973" y="20724"/>
                    </a:lnTo>
                    <a:lnTo>
                      <a:pt x="8240" y="19677"/>
                    </a:lnTo>
                    <a:lnTo>
                      <a:pt x="8525" y="18478"/>
                    </a:lnTo>
                    <a:lnTo>
                      <a:pt x="8830" y="17127"/>
                    </a:lnTo>
                    <a:lnTo>
                      <a:pt x="9134" y="15643"/>
                    </a:lnTo>
                    <a:lnTo>
                      <a:pt x="9420" y="14083"/>
                    </a:lnTo>
                    <a:lnTo>
                      <a:pt x="9705" y="12427"/>
                    </a:lnTo>
                    <a:lnTo>
                      <a:pt x="9952" y="10714"/>
                    </a:lnTo>
                    <a:lnTo>
                      <a:pt x="10067" y="9839"/>
                    </a:lnTo>
                    <a:lnTo>
                      <a:pt x="10162" y="8964"/>
                    </a:lnTo>
                    <a:lnTo>
                      <a:pt x="10257" y="8088"/>
                    </a:lnTo>
                    <a:lnTo>
                      <a:pt x="10314" y="7213"/>
                    </a:lnTo>
                    <a:lnTo>
                      <a:pt x="10371" y="6338"/>
                    </a:lnTo>
                    <a:lnTo>
                      <a:pt x="10409" y="5462"/>
                    </a:lnTo>
                    <a:lnTo>
                      <a:pt x="10447" y="4606"/>
                    </a:lnTo>
                    <a:lnTo>
                      <a:pt x="10447" y="3769"/>
                    </a:lnTo>
                    <a:lnTo>
                      <a:pt x="10428" y="2931"/>
                    </a:lnTo>
                    <a:lnTo>
                      <a:pt x="10371" y="2113"/>
                    </a:lnTo>
                    <a:lnTo>
                      <a:pt x="1313" y="1"/>
                    </a:lnTo>
                    <a:close/>
                  </a:path>
                </a:pathLst>
              </a:custGeom>
              <a:solidFill>
                <a:srgbClr val="635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2"/>
              <p:cNvSpPr/>
              <p:nvPr/>
            </p:nvSpPr>
            <p:spPr>
              <a:xfrm>
                <a:off x="5867750" y="4580100"/>
                <a:ext cx="261200" cy="574250"/>
              </a:xfrm>
              <a:custGeom>
                <a:avLst/>
                <a:gdLst/>
                <a:ahLst/>
                <a:cxnLst/>
                <a:rect l="l" t="t" r="r" b="b"/>
                <a:pathLst>
                  <a:path w="10448" h="22970" fill="none" extrusionOk="0">
                    <a:moveTo>
                      <a:pt x="7441" y="22741"/>
                    </a:moveTo>
                    <a:lnTo>
                      <a:pt x="7441" y="22741"/>
                    </a:lnTo>
                    <a:lnTo>
                      <a:pt x="7384" y="22760"/>
                    </a:lnTo>
                    <a:lnTo>
                      <a:pt x="7212" y="22817"/>
                    </a:lnTo>
                    <a:lnTo>
                      <a:pt x="6927" y="22893"/>
                    </a:lnTo>
                    <a:lnTo>
                      <a:pt x="6565" y="22950"/>
                    </a:lnTo>
                    <a:lnTo>
                      <a:pt x="6356" y="22969"/>
                    </a:lnTo>
                    <a:lnTo>
                      <a:pt x="6109" y="22969"/>
                    </a:lnTo>
                    <a:lnTo>
                      <a:pt x="5861" y="22950"/>
                    </a:lnTo>
                    <a:lnTo>
                      <a:pt x="5595" y="22912"/>
                    </a:lnTo>
                    <a:lnTo>
                      <a:pt x="5309" y="22874"/>
                    </a:lnTo>
                    <a:lnTo>
                      <a:pt x="5024" y="22798"/>
                    </a:lnTo>
                    <a:lnTo>
                      <a:pt x="4719" y="22684"/>
                    </a:lnTo>
                    <a:lnTo>
                      <a:pt x="4396" y="22551"/>
                    </a:lnTo>
                    <a:lnTo>
                      <a:pt x="4396" y="22551"/>
                    </a:lnTo>
                    <a:lnTo>
                      <a:pt x="4206" y="22455"/>
                    </a:lnTo>
                    <a:lnTo>
                      <a:pt x="4034" y="22341"/>
                    </a:lnTo>
                    <a:lnTo>
                      <a:pt x="3635" y="22075"/>
                    </a:lnTo>
                    <a:lnTo>
                      <a:pt x="3235" y="21751"/>
                    </a:lnTo>
                    <a:lnTo>
                      <a:pt x="2817" y="21371"/>
                    </a:lnTo>
                    <a:lnTo>
                      <a:pt x="2417" y="20990"/>
                    </a:lnTo>
                    <a:lnTo>
                      <a:pt x="2017" y="20571"/>
                    </a:lnTo>
                    <a:lnTo>
                      <a:pt x="1618" y="20153"/>
                    </a:lnTo>
                    <a:lnTo>
                      <a:pt x="1275" y="19753"/>
                    </a:lnTo>
                    <a:lnTo>
                      <a:pt x="1275" y="19753"/>
                    </a:lnTo>
                    <a:lnTo>
                      <a:pt x="761" y="19144"/>
                    </a:lnTo>
                    <a:lnTo>
                      <a:pt x="362" y="18669"/>
                    </a:lnTo>
                    <a:lnTo>
                      <a:pt x="0" y="18212"/>
                    </a:lnTo>
                    <a:lnTo>
                      <a:pt x="0" y="18212"/>
                    </a:lnTo>
                    <a:lnTo>
                      <a:pt x="191" y="17850"/>
                    </a:lnTo>
                    <a:lnTo>
                      <a:pt x="362" y="17470"/>
                    </a:lnTo>
                    <a:lnTo>
                      <a:pt x="514" y="17089"/>
                    </a:lnTo>
                    <a:lnTo>
                      <a:pt x="647" y="16671"/>
                    </a:lnTo>
                    <a:lnTo>
                      <a:pt x="780" y="16252"/>
                    </a:lnTo>
                    <a:lnTo>
                      <a:pt x="914" y="15814"/>
                    </a:lnTo>
                    <a:lnTo>
                      <a:pt x="1028" y="15377"/>
                    </a:lnTo>
                    <a:lnTo>
                      <a:pt x="1123" y="14920"/>
                    </a:lnTo>
                    <a:lnTo>
                      <a:pt x="1294" y="13968"/>
                    </a:lnTo>
                    <a:lnTo>
                      <a:pt x="1446" y="12979"/>
                    </a:lnTo>
                    <a:lnTo>
                      <a:pt x="1561" y="11970"/>
                    </a:lnTo>
                    <a:lnTo>
                      <a:pt x="1637" y="10943"/>
                    </a:lnTo>
                    <a:lnTo>
                      <a:pt x="1694" y="9915"/>
                    </a:lnTo>
                    <a:lnTo>
                      <a:pt x="1732" y="8888"/>
                    </a:lnTo>
                    <a:lnTo>
                      <a:pt x="1751" y="7879"/>
                    </a:lnTo>
                    <a:lnTo>
                      <a:pt x="1751" y="6889"/>
                    </a:lnTo>
                    <a:lnTo>
                      <a:pt x="1732" y="5919"/>
                    </a:lnTo>
                    <a:lnTo>
                      <a:pt x="1694" y="5006"/>
                    </a:lnTo>
                    <a:lnTo>
                      <a:pt x="1618" y="3312"/>
                    </a:lnTo>
                    <a:lnTo>
                      <a:pt x="1599" y="3103"/>
                    </a:lnTo>
                    <a:lnTo>
                      <a:pt x="1599" y="3103"/>
                    </a:lnTo>
                    <a:lnTo>
                      <a:pt x="1485" y="1771"/>
                    </a:lnTo>
                    <a:lnTo>
                      <a:pt x="1446" y="1333"/>
                    </a:lnTo>
                    <a:lnTo>
                      <a:pt x="1446" y="1333"/>
                    </a:lnTo>
                    <a:lnTo>
                      <a:pt x="1446" y="1219"/>
                    </a:lnTo>
                    <a:lnTo>
                      <a:pt x="1446" y="1219"/>
                    </a:lnTo>
                    <a:lnTo>
                      <a:pt x="1313" y="1"/>
                    </a:lnTo>
                    <a:lnTo>
                      <a:pt x="10371" y="2113"/>
                    </a:lnTo>
                    <a:lnTo>
                      <a:pt x="10371" y="2113"/>
                    </a:lnTo>
                    <a:lnTo>
                      <a:pt x="10428" y="2931"/>
                    </a:lnTo>
                    <a:lnTo>
                      <a:pt x="10447" y="3769"/>
                    </a:lnTo>
                    <a:lnTo>
                      <a:pt x="10447" y="4606"/>
                    </a:lnTo>
                    <a:lnTo>
                      <a:pt x="10409" y="5462"/>
                    </a:lnTo>
                    <a:lnTo>
                      <a:pt x="10371" y="6338"/>
                    </a:lnTo>
                    <a:lnTo>
                      <a:pt x="10314" y="7213"/>
                    </a:lnTo>
                    <a:lnTo>
                      <a:pt x="10257" y="8088"/>
                    </a:lnTo>
                    <a:lnTo>
                      <a:pt x="10162" y="8964"/>
                    </a:lnTo>
                    <a:lnTo>
                      <a:pt x="10067" y="9839"/>
                    </a:lnTo>
                    <a:lnTo>
                      <a:pt x="9952" y="10714"/>
                    </a:lnTo>
                    <a:lnTo>
                      <a:pt x="9705" y="12427"/>
                    </a:lnTo>
                    <a:lnTo>
                      <a:pt x="9420" y="14083"/>
                    </a:lnTo>
                    <a:lnTo>
                      <a:pt x="9134" y="15643"/>
                    </a:lnTo>
                    <a:lnTo>
                      <a:pt x="8830" y="17127"/>
                    </a:lnTo>
                    <a:lnTo>
                      <a:pt x="8525" y="18478"/>
                    </a:lnTo>
                    <a:lnTo>
                      <a:pt x="8240" y="19677"/>
                    </a:lnTo>
                    <a:lnTo>
                      <a:pt x="7973" y="20724"/>
                    </a:lnTo>
                    <a:lnTo>
                      <a:pt x="7593" y="22208"/>
                    </a:lnTo>
                    <a:lnTo>
                      <a:pt x="7441" y="227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2"/>
              <p:cNvSpPr/>
              <p:nvPr/>
            </p:nvSpPr>
            <p:spPr>
              <a:xfrm>
                <a:off x="4817800" y="3402200"/>
                <a:ext cx="872525" cy="654150"/>
              </a:xfrm>
              <a:custGeom>
                <a:avLst/>
                <a:gdLst/>
                <a:ahLst/>
                <a:cxnLst/>
                <a:rect l="l" t="t" r="r" b="b"/>
                <a:pathLst>
                  <a:path w="34901" h="26166" extrusionOk="0">
                    <a:moveTo>
                      <a:pt x="34900" y="19791"/>
                    </a:moveTo>
                    <a:lnTo>
                      <a:pt x="34900" y="19791"/>
                    </a:lnTo>
                    <a:lnTo>
                      <a:pt x="34900" y="20419"/>
                    </a:lnTo>
                    <a:lnTo>
                      <a:pt x="34862" y="20990"/>
                    </a:lnTo>
                    <a:lnTo>
                      <a:pt x="34805" y="21504"/>
                    </a:lnTo>
                    <a:lnTo>
                      <a:pt x="34748" y="21960"/>
                    </a:lnTo>
                    <a:lnTo>
                      <a:pt x="34672" y="22360"/>
                    </a:lnTo>
                    <a:lnTo>
                      <a:pt x="34577" y="22702"/>
                    </a:lnTo>
                    <a:lnTo>
                      <a:pt x="34501" y="23007"/>
                    </a:lnTo>
                    <a:lnTo>
                      <a:pt x="34406" y="23254"/>
                    </a:lnTo>
                    <a:lnTo>
                      <a:pt x="34310" y="23464"/>
                    </a:lnTo>
                    <a:lnTo>
                      <a:pt x="34215" y="23635"/>
                    </a:lnTo>
                    <a:lnTo>
                      <a:pt x="34120" y="23787"/>
                    </a:lnTo>
                    <a:lnTo>
                      <a:pt x="34044" y="23882"/>
                    </a:lnTo>
                    <a:lnTo>
                      <a:pt x="33930" y="24015"/>
                    </a:lnTo>
                    <a:lnTo>
                      <a:pt x="33892" y="24053"/>
                    </a:lnTo>
                    <a:lnTo>
                      <a:pt x="27251" y="18192"/>
                    </a:lnTo>
                    <a:lnTo>
                      <a:pt x="27251" y="18192"/>
                    </a:lnTo>
                    <a:lnTo>
                      <a:pt x="26870" y="18459"/>
                    </a:lnTo>
                    <a:lnTo>
                      <a:pt x="25900" y="19125"/>
                    </a:lnTo>
                    <a:lnTo>
                      <a:pt x="24587" y="20095"/>
                    </a:lnTo>
                    <a:lnTo>
                      <a:pt x="23882" y="20628"/>
                    </a:lnTo>
                    <a:lnTo>
                      <a:pt x="23178" y="21199"/>
                    </a:lnTo>
                    <a:lnTo>
                      <a:pt x="23178" y="21199"/>
                    </a:lnTo>
                    <a:lnTo>
                      <a:pt x="22779" y="21504"/>
                    </a:lnTo>
                    <a:lnTo>
                      <a:pt x="22341" y="21827"/>
                    </a:lnTo>
                    <a:lnTo>
                      <a:pt x="21314" y="22569"/>
                    </a:lnTo>
                    <a:lnTo>
                      <a:pt x="20153" y="23368"/>
                    </a:lnTo>
                    <a:lnTo>
                      <a:pt x="18992" y="24168"/>
                    </a:lnTo>
                    <a:lnTo>
                      <a:pt x="17888" y="24891"/>
                    </a:lnTo>
                    <a:lnTo>
                      <a:pt x="16975" y="25500"/>
                    </a:lnTo>
                    <a:lnTo>
                      <a:pt x="16290" y="25918"/>
                    </a:lnTo>
                    <a:lnTo>
                      <a:pt x="15985" y="26090"/>
                    </a:lnTo>
                    <a:lnTo>
                      <a:pt x="15985" y="26090"/>
                    </a:lnTo>
                    <a:lnTo>
                      <a:pt x="15795" y="26128"/>
                    </a:lnTo>
                    <a:lnTo>
                      <a:pt x="15357" y="26128"/>
                    </a:lnTo>
                    <a:lnTo>
                      <a:pt x="13873" y="26166"/>
                    </a:lnTo>
                    <a:lnTo>
                      <a:pt x="11818" y="26166"/>
                    </a:lnTo>
                    <a:lnTo>
                      <a:pt x="9458" y="26166"/>
                    </a:lnTo>
                    <a:lnTo>
                      <a:pt x="4929" y="26147"/>
                    </a:lnTo>
                    <a:lnTo>
                      <a:pt x="3293" y="26128"/>
                    </a:lnTo>
                    <a:lnTo>
                      <a:pt x="2456" y="26090"/>
                    </a:lnTo>
                    <a:lnTo>
                      <a:pt x="2456" y="26090"/>
                    </a:lnTo>
                    <a:lnTo>
                      <a:pt x="2094" y="26052"/>
                    </a:lnTo>
                    <a:lnTo>
                      <a:pt x="1752" y="25975"/>
                    </a:lnTo>
                    <a:lnTo>
                      <a:pt x="1409" y="25861"/>
                    </a:lnTo>
                    <a:lnTo>
                      <a:pt x="1085" y="25747"/>
                    </a:lnTo>
                    <a:lnTo>
                      <a:pt x="610" y="25538"/>
                    </a:lnTo>
                    <a:lnTo>
                      <a:pt x="419" y="25443"/>
                    </a:lnTo>
                    <a:lnTo>
                      <a:pt x="419" y="25443"/>
                    </a:lnTo>
                    <a:lnTo>
                      <a:pt x="343" y="25347"/>
                    </a:lnTo>
                    <a:lnTo>
                      <a:pt x="267" y="25233"/>
                    </a:lnTo>
                    <a:lnTo>
                      <a:pt x="153" y="24986"/>
                    </a:lnTo>
                    <a:lnTo>
                      <a:pt x="77" y="24719"/>
                    </a:lnTo>
                    <a:lnTo>
                      <a:pt x="39" y="24434"/>
                    </a:lnTo>
                    <a:lnTo>
                      <a:pt x="1" y="24149"/>
                    </a:lnTo>
                    <a:lnTo>
                      <a:pt x="1" y="23844"/>
                    </a:lnTo>
                    <a:lnTo>
                      <a:pt x="20" y="23559"/>
                    </a:lnTo>
                    <a:lnTo>
                      <a:pt x="39" y="23254"/>
                    </a:lnTo>
                    <a:lnTo>
                      <a:pt x="115" y="22721"/>
                    </a:lnTo>
                    <a:lnTo>
                      <a:pt x="210" y="22303"/>
                    </a:lnTo>
                    <a:lnTo>
                      <a:pt x="324" y="21884"/>
                    </a:lnTo>
                    <a:lnTo>
                      <a:pt x="1028" y="21656"/>
                    </a:lnTo>
                    <a:lnTo>
                      <a:pt x="1162" y="20191"/>
                    </a:lnTo>
                    <a:lnTo>
                      <a:pt x="1162" y="20191"/>
                    </a:lnTo>
                    <a:lnTo>
                      <a:pt x="1390" y="20210"/>
                    </a:lnTo>
                    <a:lnTo>
                      <a:pt x="1656" y="20210"/>
                    </a:lnTo>
                    <a:lnTo>
                      <a:pt x="1980" y="20191"/>
                    </a:lnTo>
                    <a:lnTo>
                      <a:pt x="2341" y="20152"/>
                    </a:lnTo>
                    <a:lnTo>
                      <a:pt x="2722" y="20095"/>
                    </a:lnTo>
                    <a:lnTo>
                      <a:pt x="3122" y="20000"/>
                    </a:lnTo>
                    <a:lnTo>
                      <a:pt x="3293" y="19943"/>
                    </a:lnTo>
                    <a:lnTo>
                      <a:pt x="3483" y="19867"/>
                    </a:lnTo>
                    <a:lnTo>
                      <a:pt x="3483" y="19867"/>
                    </a:lnTo>
                    <a:lnTo>
                      <a:pt x="3673" y="19753"/>
                    </a:lnTo>
                    <a:lnTo>
                      <a:pt x="3921" y="19601"/>
                    </a:lnTo>
                    <a:lnTo>
                      <a:pt x="4530" y="19201"/>
                    </a:lnTo>
                    <a:lnTo>
                      <a:pt x="5234" y="18687"/>
                    </a:lnTo>
                    <a:lnTo>
                      <a:pt x="5976" y="18135"/>
                    </a:lnTo>
                    <a:lnTo>
                      <a:pt x="7346" y="17146"/>
                    </a:lnTo>
                    <a:lnTo>
                      <a:pt x="7841" y="16803"/>
                    </a:lnTo>
                    <a:lnTo>
                      <a:pt x="8012" y="16689"/>
                    </a:lnTo>
                    <a:lnTo>
                      <a:pt x="8107" y="16632"/>
                    </a:lnTo>
                    <a:lnTo>
                      <a:pt x="8107" y="16632"/>
                    </a:lnTo>
                    <a:lnTo>
                      <a:pt x="8298" y="16594"/>
                    </a:lnTo>
                    <a:lnTo>
                      <a:pt x="8507" y="16575"/>
                    </a:lnTo>
                    <a:lnTo>
                      <a:pt x="8754" y="16575"/>
                    </a:lnTo>
                    <a:lnTo>
                      <a:pt x="8983" y="16594"/>
                    </a:lnTo>
                    <a:lnTo>
                      <a:pt x="9401" y="16613"/>
                    </a:lnTo>
                    <a:lnTo>
                      <a:pt x="9573" y="16632"/>
                    </a:lnTo>
                    <a:lnTo>
                      <a:pt x="9573" y="16632"/>
                    </a:lnTo>
                    <a:lnTo>
                      <a:pt x="11475" y="14444"/>
                    </a:lnTo>
                    <a:lnTo>
                      <a:pt x="15757" y="9572"/>
                    </a:lnTo>
                    <a:lnTo>
                      <a:pt x="18079" y="6946"/>
                    </a:lnTo>
                    <a:lnTo>
                      <a:pt x="20172" y="4606"/>
                    </a:lnTo>
                    <a:lnTo>
                      <a:pt x="21047" y="3654"/>
                    </a:lnTo>
                    <a:lnTo>
                      <a:pt x="21751" y="2893"/>
                    </a:lnTo>
                    <a:lnTo>
                      <a:pt x="22265" y="2360"/>
                    </a:lnTo>
                    <a:lnTo>
                      <a:pt x="22436" y="2189"/>
                    </a:lnTo>
                    <a:lnTo>
                      <a:pt x="22550" y="2113"/>
                    </a:lnTo>
                    <a:lnTo>
                      <a:pt x="22550" y="2113"/>
                    </a:lnTo>
                    <a:lnTo>
                      <a:pt x="22741" y="1999"/>
                    </a:lnTo>
                    <a:lnTo>
                      <a:pt x="23007" y="1846"/>
                    </a:lnTo>
                    <a:lnTo>
                      <a:pt x="23730" y="1542"/>
                    </a:lnTo>
                    <a:lnTo>
                      <a:pt x="24625" y="1199"/>
                    </a:lnTo>
                    <a:lnTo>
                      <a:pt x="25576" y="838"/>
                    </a:lnTo>
                    <a:lnTo>
                      <a:pt x="27270" y="248"/>
                    </a:lnTo>
                    <a:lnTo>
                      <a:pt x="28012" y="0"/>
                    </a:lnTo>
                    <a:lnTo>
                      <a:pt x="28012" y="0"/>
                    </a:lnTo>
                    <a:lnTo>
                      <a:pt x="28335" y="362"/>
                    </a:lnTo>
                    <a:lnTo>
                      <a:pt x="28697" y="800"/>
                    </a:lnTo>
                    <a:lnTo>
                      <a:pt x="29154" y="1409"/>
                    </a:lnTo>
                    <a:lnTo>
                      <a:pt x="29686" y="2151"/>
                    </a:lnTo>
                    <a:lnTo>
                      <a:pt x="30295" y="3026"/>
                    </a:lnTo>
                    <a:lnTo>
                      <a:pt x="30600" y="3502"/>
                    </a:lnTo>
                    <a:lnTo>
                      <a:pt x="30923" y="4016"/>
                    </a:lnTo>
                    <a:lnTo>
                      <a:pt x="31228" y="4568"/>
                    </a:lnTo>
                    <a:lnTo>
                      <a:pt x="31551" y="5138"/>
                    </a:lnTo>
                    <a:lnTo>
                      <a:pt x="31551" y="5138"/>
                    </a:lnTo>
                    <a:lnTo>
                      <a:pt x="31818" y="5633"/>
                    </a:lnTo>
                    <a:lnTo>
                      <a:pt x="32084" y="6166"/>
                    </a:lnTo>
                    <a:lnTo>
                      <a:pt x="32084" y="6166"/>
                    </a:lnTo>
                    <a:lnTo>
                      <a:pt x="32408" y="6889"/>
                    </a:lnTo>
                    <a:lnTo>
                      <a:pt x="32712" y="7669"/>
                    </a:lnTo>
                    <a:lnTo>
                      <a:pt x="32997" y="8488"/>
                    </a:lnTo>
                    <a:lnTo>
                      <a:pt x="33264" y="9344"/>
                    </a:lnTo>
                    <a:lnTo>
                      <a:pt x="33530" y="10238"/>
                    </a:lnTo>
                    <a:lnTo>
                      <a:pt x="33759" y="11152"/>
                    </a:lnTo>
                    <a:lnTo>
                      <a:pt x="33968" y="12084"/>
                    </a:lnTo>
                    <a:lnTo>
                      <a:pt x="34158" y="13036"/>
                    </a:lnTo>
                    <a:lnTo>
                      <a:pt x="34329" y="13968"/>
                    </a:lnTo>
                    <a:lnTo>
                      <a:pt x="34482" y="14900"/>
                    </a:lnTo>
                    <a:lnTo>
                      <a:pt x="34615" y="15795"/>
                    </a:lnTo>
                    <a:lnTo>
                      <a:pt x="34710" y="16689"/>
                    </a:lnTo>
                    <a:lnTo>
                      <a:pt x="34805" y="17526"/>
                    </a:lnTo>
                    <a:lnTo>
                      <a:pt x="34862" y="18345"/>
                    </a:lnTo>
                    <a:lnTo>
                      <a:pt x="34900" y="19087"/>
                    </a:lnTo>
                    <a:lnTo>
                      <a:pt x="34900" y="1979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2"/>
              <p:cNvSpPr/>
              <p:nvPr/>
            </p:nvSpPr>
            <p:spPr>
              <a:xfrm>
                <a:off x="4817800" y="3402200"/>
                <a:ext cx="872525" cy="654150"/>
              </a:xfrm>
              <a:custGeom>
                <a:avLst/>
                <a:gdLst/>
                <a:ahLst/>
                <a:cxnLst/>
                <a:rect l="l" t="t" r="r" b="b"/>
                <a:pathLst>
                  <a:path w="34901" h="26166" fill="none" extrusionOk="0">
                    <a:moveTo>
                      <a:pt x="34900" y="19791"/>
                    </a:moveTo>
                    <a:lnTo>
                      <a:pt x="34900" y="19791"/>
                    </a:lnTo>
                    <a:lnTo>
                      <a:pt x="34900" y="20419"/>
                    </a:lnTo>
                    <a:lnTo>
                      <a:pt x="34862" y="20990"/>
                    </a:lnTo>
                    <a:lnTo>
                      <a:pt x="34805" y="21504"/>
                    </a:lnTo>
                    <a:lnTo>
                      <a:pt x="34748" y="21960"/>
                    </a:lnTo>
                    <a:lnTo>
                      <a:pt x="34672" y="22360"/>
                    </a:lnTo>
                    <a:lnTo>
                      <a:pt x="34577" y="22702"/>
                    </a:lnTo>
                    <a:lnTo>
                      <a:pt x="34501" y="23007"/>
                    </a:lnTo>
                    <a:lnTo>
                      <a:pt x="34406" y="23254"/>
                    </a:lnTo>
                    <a:lnTo>
                      <a:pt x="34310" y="23464"/>
                    </a:lnTo>
                    <a:lnTo>
                      <a:pt x="34215" y="23635"/>
                    </a:lnTo>
                    <a:lnTo>
                      <a:pt x="34120" y="23787"/>
                    </a:lnTo>
                    <a:lnTo>
                      <a:pt x="34044" y="23882"/>
                    </a:lnTo>
                    <a:lnTo>
                      <a:pt x="33930" y="24015"/>
                    </a:lnTo>
                    <a:lnTo>
                      <a:pt x="33892" y="24053"/>
                    </a:lnTo>
                    <a:lnTo>
                      <a:pt x="27251" y="18192"/>
                    </a:lnTo>
                    <a:lnTo>
                      <a:pt x="27251" y="18192"/>
                    </a:lnTo>
                    <a:lnTo>
                      <a:pt x="26870" y="18459"/>
                    </a:lnTo>
                    <a:lnTo>
                      <a:pt x="25900" y="19125"/>
                    </a:lnTo>
                    <a:lnTo>
                      <a:pt x="24587" y="20095"/>
                    </a:lnTo>
                    <a:lnTo>
                      <a:pt x="23882" y="20628"/>
                    </a:lnTo>
                    <a:lnTo>
                      <a:pt x="23178" y="21199"/>
                    </a:lnTo>
                    <a:lnTo>
                      <a:pt x="23178" y="21199"/>
                    </a:lnTo>
                    <a:lnTo>
                      <a:pt x="22779" y="21504"/>
                    </a:lnTo>
                    <a:lnTo>
                      <a:pt x="22341" y="21827"/>
                    </a:lnTo>
                    <a:lnTo>
                      <a:pt x="21314" y="22569"/>
                    </a:lnTo>
                    <a:lnTo>
                      <a:pt x="20153" y="23368"/>
                    </a:lnTo>
                    <a:lnTo>
                      <a:pt x="18992" y="24168"/>
                    </a:lnTo>
                    <a:lnTo>
                      <a:pt x="17888" y="24891"/>
                    </a:lnTo>
                    <a:lnTo>
                      <a:pt x="16975" y="25500"/>
                    </a:lnTo>
                    <a:lnTo>
                      <a:pt x="16290" y="25918"/>
                    </a:lnTo>
                    <a:lnTo>
                      <a:pt x="15985" y="26090"/>
                    </a:lnTo>
                    <a:lnTo>
                      <a:pt x="15985" y="26090"/>
                    </a:lnTo>
                    <a:lnTo>
                      <a:pt x="15795" y="26128"/>
                    </a:lnTo>
                    <a:lnTo>
                      <a:pt x="15357" y="26128"/>
                    </a:lnTo>
                    <a:lnTo>
                      <a:pt x="13873" y="26166"/>
                    </a:lnTo>
                    <a:lnTo>
                      <a:pt x="11818" y="26166"/>
                    </a:lnTo>
                    <a:lnTo>
                      <a:pt x="9458" y="26166"/>
                    </a:lnTo>
                    <a:lnTo>
                      <a:pt x="4929" y="26147"/>
                    </a:lnTo>
                    <a:lnTo>
                      <a:pt x="3293" y="26128"/>
                    </a:lnTo>
                    <a:lnTo>
                      <a:pt x="2456" y="26090"/>
                    </a:lnTo>
                    <a:lnTo>
                      <a:pt x="2456" y="26090"/>
                    </a:lnTo>
                    <a:lnTo>
                      <a:pt x="2094" y="26052"/>
                    </a:lnTo>
                    <a:lnTo>
                      <a:pt x="1752" y="25975"/>
                    </a:lnTo>
                    <a:lnTo>
                      <a:pt x="1409" y="25861"/>
                    </a:lnTo>
                    <a:lnTo>
                      <a:pt x="1085" y="25747"/>
                    </a:lnTo>
                    <a:lnTo>
                      <a:pt x="610" y="25538"/>
                    </a:lnTo>
                    <a:lnTo>
                      <a:pt x="419" y="25443"/>
                    </a:lnTo>
                    <a:lnTo>
                      <a:pt x="419" y="25443"/>
                    </a:lnTo>
                    <a:lnTo>
                      <a:pt x="343" y="25347"/>
                    </a:lnTo>
                    <a:lnTo>
                      <a:pt x="267" y="25233"/>
                    </a:lnTo>
                    <a:lnTo>
                      <a:pt x="153" y="24986"/>
                    </a:lnTo>
                    <a:lnTo>
                      <a:pt x="77" y="24719"/>
                    </a:lnTo>
                    <a:lnTo>
                      <a:pt x="39" y="24434"/>
                    </a:lnTo>
                    <a:lnTo>
                      <a:pt x="1" y="24149"/>
                    </a:lnTo>
                    <a:lnTo>
                      <a:pt x="1" y="23844"/>
                    </a:lnTo>
                    <a:lnTo>
                      <a:pt x="20" y="23559"/>
                    </a:lnTo>
                    <a:lnTo>
                      <a:pt x="39" y="23254"/>
                    </a:lnTo>
                    <a:lnTo>
                      <a:pt x="115" y="22721"/>
                    </a:lnTo>
                    <a:lnTo>
                      <a:pt x="210" y="22303"/>
                    </a:lnTo>
                    <a:lnTo>
                      <a:pt x="324" y="21884"/>
                    </a:lnTo>
                    <a:lnTo>
                      <a:pt x="1028" y="21656"/>
                    </a:lnTo>
                    <a:lnTo>
                      <a:pt x="1162" y="20191"/>
                    </a:lnTo>
                    <a:lnTo>
                      <a:pt x="1162" y="20191"/>
                    </a:lnTo>
                    <a:lnTo>
                      <a:pt x="1390" y="20210"/>
                    </a:lnTo>
                    <a:lnTo>
                      <a:pt x="1656" y="20210"/>
                    </a:lnTo>
                    <a:lnTo>
                      <a:pt x="1980" y="20191"/>
                    </a:lnTo>
                    <a:lnTo>
                      <a:pt x="2341" y="20152"/>
                    </a:lnTo>
                    <a:lnTo>
                      <a:pt x="2722" y="20095"/>
                    </a:lnTo>
                    <a:lnTo>
                      <a:pt x="3122" y="20000"/>
                    </a:lnTo>
                    <a:lnTo>
                      <a:pt x="3293" y="19943"/>
                    </a:lnTo>
                    <a:lnTo>
                      <a:pt x="3483" y="19867"/>
                    </a:lnTo>
                    <a:lnTo>
                      <a:pt x="3483" y="19867"/>
                    </a:lnTo>
                    <a:lnTo>
                      <a:pt x="3673" y="19753"/>
                    </a:lnTo>
                    <a:lnTo>
                      <a:pt x="3921" y="19601"/>
                    </a:lnTo>
                    <a:lnTo>
                      <a:pt x="4530" y="19201"/>
                    </a:lnTo>
                    <a:lnTo>
                      <a:pt x="5234" y="18687"/>
                    </a:lnTo>
                    <a:lnTo>
                      <a:pt x="5976" y="18135"/>
                    </a:lnTo>
                    <a:lnTo>
                      <a:pt x="7346" y="17146"/>
                    </a:lnTo>
                    <a:lnTo>
                      <a:pt x="7841" y="16803"/>
                    </a:lnTo>
                    <a:lnTo>
                      <a:pt x="8012" y="16689"/>
                    </a:lnTo>
                    <a:lnTo>
                      <a:pt x="8107" y="16632"/>
                    </a:lnTo>
                    <a:lnTo>
                      <a:pt x="8107" y="16632"/>
                    </a:lnTo>
                    <a:lnTo>
                      <a:pt x="8298" y="16594"/>
                    </a:lnTo>
                    <a:lnTo>
                      <a:pt x="8507" y="16575"/>
                    </a:lnTo>
                    <a:lnTo>
                      <a:pt x="8754" y="16575"/>
                    </a:lnTo>
                    <a:lnTo>
                      <a:pt x="8983" y="16594"/>
                    </a:lnTo>
                    <a:lnTo>
                      <a:pt x="9401" y="16613"/>
                    </a:lnTo>
                    <a:lnTo>
                      <a:pt x="9573" y="16632"/>
                    </a:lnTo>
                    <a:lnTo>
                      <a:pt x="9573" y="16632"/>
                    </a:lnTo>
                    <a:lnTo>
                      <a:pt x="11475" y="14444"/>
                    </a:lnTo>
                    <a:lnTo>
                      <a:pt x="15757" y="9572"/>
                    </a:lnTo>
                    <a:lnTo>
                      <a:pt x="18079" y="6946"/>
                    </a:lnTo>
                    <a:lnTo>
                      <a:pt x="20172" y="4606"/>
                    </a:lnTo>
                    <a:lnTo>
                      <a:pt x="21047" y="3654"/>
                    </a:lnTo>
                    <a:lnTo>
                      <a:pt x="21751" y="2893"/>
                    </a:lnTo>
                    <a:lnTo>
                      <a:pt x="22265" y="2360"/>
                    </a:lnTo>
                    <a:lnTo>
                      <a:pt x="22436" y="2189"/>
                    </a:lnTo>
                    <a:lnTo>
                      <a:pt x="22550" y="2113"/>
                    </a:lnTo>
                    <a:lnTo>
                      <a:pt x="22550" y="2113"/>
                    </a:lnTo>
                    <a:lnTo>
                      <a:pt x="22741" y="1999"/>
                    </a:lnTo>
                    <a:lnTo>
                      <a:pt x="23007" y="1846"/>
                    </a:lnTo>
                    <a:lnTo>
                      <a:pt x="23730" y="1542"/>
                    </a:lnTo>
                    <a:lnTo>
                      <a:pt x="24625" y="1199"/>
                    </a:lnTo>
                    <a:lnTo>
                      <a:pt x="25576" y="838"/>
                    </a:lnTo>
                    <a:lnTo>
                      <a:pt x="27270" y="248"/>
                    </a:lnTo>
                    <a:lnTo>
                      <a:pt x="28012" y="0"/>
                    </a:lnTo>
                    <a:lnTo>
                      <a:pt x="28012" y="0"/>
                    </a:lnTo>
                    <a:lnTo>
                      <a:pt x="28335" y="362"/>
                    </a:lnTo>
                    <a:lnTo>
                      <a:pt x="28697" y="800"/>
                    </a:lnTo>
                    <a:lnTo>
                      <a:pt x="29154" y="1409"/>
                    </a:lnTo>
                    <a:lnTo>
                      <a:pt x="29686" y="2151"/>
                    </a:lnTo>
                    <a:lnTo>
                      <a:pt x="30295" y="3026"/>
                    </a:lnTo>
                    <a:lnTo>
                      <a:pt x="30600" y="3502"/>
                    </a:lnTo>
                    <a:lnTo>
                      <a:pt x="30923" y="4016"/>
                    </a:lnTo>
                    <a:lnTo>
                      <a:pt x="31228" y="4568"/>
                    </a:lnTo>
                    <a:lnTo>
                      <a:pt x="31551" y="5138"/>
                    </a:lnTo>
                    <a:lnTo>
                      <a:pt x="31551" y="5138"/>
                    </a:lnTo>
                    <a:lnTo>
                      <a:pt x="31818" y="5633"/>
                    </a:lnTo>
                    <a:lnTo>
                      <a:pt x="32084" y="6166"/>
                    </a:lnTo>
                    <a:lnTo>
                      <a:pt x="32084" y="6166"/>
                    </a:lnTo>
                    <a:lnTo>
                      <a:pt x="32408" y="6889"/>
                    </a:lnTo>
                    <a:lnTo>
                      <a:pt x="32712" y="7669"/>
                    </a:lnTo>
                    <a:lnTo>
                      <a:pt x="32997" y="8488"/>
                    </a:lnTo>
                    <a:lnTo>
                      <a:pt x="33264" y="9344"/>
                    </a:lnTo>
                    <a:lnTo>
                      <a:pt x="33530" y="10238"/>
                    </a:lnTo>
                    <a:lnTo>
                      <a:pt x="33759" y="11152"/>
                    </a:lnTo>
                    <a:lnTo>
                      <a:pt x="33968" y="12084"/>
                    </a:lnTo>
                    <a:lnTo>
                      <a:pt x="34158" y="13036"/>
                    </a:lnTo>
                    <a:lnTo>
                      <a:pt x="34329" y="13968"/>
                    </a:lnTo>
                    <a:lnTo>
                      <a:pt x="34482" y="14900"/>
                    </a:lnTo>
                    <a:lnTo>
                      <a:pt x="34615" y="15795"/>
                    </a:lnTo>
                    <a:lnTo>
                      <a:pt x="34710" y="16689"/>
                    </a:lnTo>
                    <a:lnTo>
                      <a:pt x="34805" y="17526"/>
                    </a:lnTo>
                    <a:lnTo>
                      <a:pt x="34862" y="18345"/>
                    </a:lnTo>
                    <a:lnTo>
                      <a:pt x="34900" y="19087"/>
                    </a:lnTo>
                    <a:lnTo>
                      <a:pt x="34900" y="197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2"/>
              <p:cNvSpPr/>
              <p:nvPr/>
            </p:nvSpPr>
            <p:spPr>
              <a:xfrm>
                <a:off x="5399625" y="4323225"/>
                <a:ext cx="817800" cy="852525"/>
              </a:xfrm>
              <a:custGeom>
                <a:avLst/>
                <a:gdLst/>
                <a:ahLst/>
                <a:cxnLst/>
                <a:rect l="l" t="t" r="r" b="b"/>
                <a:pathLst>
                  <a:path w="32712" h="34101" extrusionOk="0">
                    <a:moveTo>
                      <a:pt x="6413" y="0"/>
                    </a:moveTo>
                    <a:lnTo>
                      <a:pt x="5614" y="38"/>
                    </a:lnTo>
                    <a:lnTo>
                      <a:pt x="4834" y="57"/>
                    </a:lnTo>
                    <a:lnTo>
                      <a:pt x="4073" y="95"/>
                    </a:lnTo>
                    <a:lnTo>
                      <a:pt x="3350" y="152"/>
                    </a:lnTo>
                    <a:lnTo>
                      <a:pt x="2703" y="209"/>
                    </a:lnTo>
                    <a:lnTo>
                      <a:pt x="2094" y="286"/>
                    </a:lnTo>
                    <a:lnTo>
                      <a:pt x="1580" y="362"/>
                    </a:lnTo>
                    <a:lnTo>
                      <a:pt x="1161" y="438"/>
                    </a:lnTo>
                    <a:lnTo>
                      <a:pt x="819" y="514"/>
                    </a:lnTo>
                    <a:lnTo>
                      <a:pt x="705" y="552"/>
                    </a:lnTo>
                    <a:lnTo>
                      <a:pt x="609" y="609"/>
                    </a:lnTo>
                    <a:lnTo>
                      <a:pt x="476" y="704"/>
                    </a:lnTo>
                    <a:lnTo>
                      <a:pt x="343" y="837"/>
                    </a:lnTo>
                    <a:lnTo>
                      <a:pt x="248" y="990"/>
                    </a:lnTo>
                    <a:lnTo>
                      <a:pt x="172" y="1180"/>
                    </a:lnTo>
                    <a:lnTo>
                      <a:pt x="96" y="1389"/>
                    </a:lnTo>
                    <a:lnTo>
                      <a:pt x="58" y="1618"/>
                    </a:lnTo>
                    <a:lnTo>
                      <a:pt x="20" y="1865"/>
                    </a:lnTo>
                    <a:lnTo>
                      <a:pt x="1" y="2150"/>
                    </a:lnTo>
                    <a:lnTo>
                      <a:pt x="1" y="2759"/>
                    </a:lnTo>
                    <a:lnTo>
                      <a:pt x="39" y="3463"/>
                    </a:lnTo>
                    <a:lnTo>
                      <a:pt x="134" y="5100"/>
                    </a:lnTo>
                    <a:lnTo>
                      <a:pt x="210" y="5709"/>
                    </a:lnTo>
                    <a:lnTo>
                      <a:pt x="343" y="6641"/>
                    </a:lnTo>
                    <a:lnTo>
                      <a:pt x="743" y="9286"/>
                    </a:lnTo>
                    <a:lnTo>
                      <a:pt x="990" y="10923"/>
                    </a:lnTo>
                    <a:lnTo>
                      <a:pt x="1237" y="12731"/>
                    </a:lnTo>
                    <a:lnTo>
                      <a:pt x="1485" y="14653"/>
                    </a:lnTo>
                    <a:lnTo>
                      <a:pt x="1694" y="16651"/>
                    </a:lnTo>
                    <a:lnTo>
                      <a:pt x="1789" y="17678"/>
                    </a:lnTo>
                    <a:lnTo>
                      <a:pt x="1884" y="18687"/>
                    </a:lnTo>
                    <a:lnTo>
                      <a:pt x="1941" y="19714"/>
                    </a:lnTo>
                    <a:lnTo>
                      <a:pt x="1999" y="20742"/>
                    </a:lnTo>
                    <a:lnTo>
                      <a:pt x="2037" y="21751"/>
                    </a:lnTo>
                    <a:lnTo>
                      <a:pt x="2056" y="22759"/>
                    </a:lnTo>
                    <a:lnTo>
                      <a:pt x="2056" y="23749"/>
                    </a:lnTo>
                    <a:lnTo>
                      <a:pt x="2018" y="24700"/>
                    </a:lnTo>
                    <a:lnTo>
                      <a:pt x="1980" y="25632"/>
                    </a:lnTo>
                    <a:lnTo>
                      <a:pt x="1903" y="26527"/>
                    </a:lnTo>
                    <a:lnTo>
                      <a:pt x="1789" y="27383"/>
                    </a:lnTo>
                    <a:lnTo>
                      <a:pt x="1656" y="28201"/>
                    </a:lnTo>
                    <a:lnTo>
                      <a:pt x="1485" y="28982"/>
                    </a:lnTo>
                    <a:lnTo>
                      <a:pt x="1390" y="29343"/>
                    </a:lnTo>
                    <a:lnTo>
                      <a:pt x="1275" y="29686"/>
                    </a:lnTo>
                    <a:lnTo>
                      <a:pt x="1161" y="30028"/>
                    </a:lnTo>
                    <a:lnTo>
                      <a:pt x="1028" y="30352"/>
                    </a:lnTo>
                    <a:lnTo>
                      <a:pt x="895" y="30656"/>
                    </a:lnTo>
                    <a:lnTo>
                      <a:pt x="762" y="30942"/>
                    </a:lnTo>
                    <a:lnTo>
                      <a:pt x="1637" y="31360"/>
                    </a:lnTo>
                    <a:lnTo>
                      <a:pt x="2627" y="31798"/>
                    </a:lnTo>
                    <a:lnTo>
                      <a:pt x="3863" y="32312"/>
                    </a:lnTo>
                    <a:lnTo>
                      <a:pt x="5005" y="32749"/>
                    </a:lnTo>
                    <a:lnTo>
                      <a:pt x="5614" y="32959"/>
                    </a:lnTo>
                    <a:lnTo>
                      <a:pt x="6223" y="33168"/>
                    </a:lnTo>
                    <a:lnTo>
                      <a:pt x="6832" y="33377"/>
                    </a:lnTo>
                    <a:lnTo>
                      <a:pt x="7460" y="33549"/>
                    </a:lnTo>
                    <a:lnTo>
                      <a:pt x="8069" y="33720"/>
                    </a:lnTo>
                    <a:lnTo>
                      <a:pt x="8659" y="33853"/>
                    </a:lnTo>
                    <a:lnTo>
                      <a:pt x="8678" y="33853"/>
                    </a:lnTo>
                    <a:lnTo>
                      <a:pt x="9154" y="33948"/>
                    </a:lnTo>
                    <a:lnTo>
                      <a:pt x="9610" y="34024"/>
                    </a:lnTo>
                    <a:lnTo>
                      <a:pt x="10048" y="34081"/>
                    </a:lnTo>
                    <a:lnTo>
                      <a:pt x="10467" y="34100"/>
                    </a:lnTo>
                    <a:lnTo>
                      <a:pt x="10505" y="33853"/>
                    </a:lnTo>
                    <a:lnTo>
                      <a:pt x="10581" y="33130"/>
                    </a:lnTo>
                    <a:lnTo>
                      <a:pt x="10676" y="31969"/>
                    </a:lnTo>
                    <a:lnTo>
                      <a:pt x="10771" y="30466"/>
                    </a:lnTo>
                    <a:lnTo>
                      <a:pt x="10809" y="29572"/>
                    </a:lnTo>
                    <a:lnTo>
                      <a:pt x="10847" y="28601"/>
                    </a:lnTo>
                    <a:lnTo>
                      <a:pt x="10866" y="27573"/>
                    </a:lnTo>
                    <a:lnTo>
                      <a:pt x="10866" y="26489"/>
                    </a:lnTo>
                    <a:lnTo>
                      <a:pt x="10847" y="25328"/>
                    </a:lnTo>
                    <a:lnTo>
                      <a:pt x="10828" y="24129"/>
                    </a:lnTo>
                    <a:lnTo>
                      <a:pt x="10771" y="22873"/>
                    </a:lnTo>
                    <a:lnTo>
                      <a:pt x="10695" y="21598"/>
                    </a:lnTo>
                    <a:lnTo>
                      <a:pt x="10600" y="20495"/>
                    </a:lnTo>
                    <a:lnTo>
                      <a:pt x="10486" y="19429"/>
                    </a:lnTo>
                    <a:lnTo>
                      <a:pt x="10352" y="18382"/>
                    </a:lnTo>
                    <a:lnTo>
                      <a:pt x="10200" y="17355"/>
                    </a:lnTo>
                    <a:lnTo>
                      <a:pt x="10048" y="16384"/>
                    </a:lnTo>
                    <a:lnTo>
                      <a:pt x="9896" y="15452"/>
                    </a:lnTo>
                    <a:lnTo>
                      <a:pt x="9724" y="14557"/>
                    </a:lnTo>
                    <a:lnTo>
                      <a:pt x="9553" y="13720"/>
                    </a:lnTo>
                    <a:lnTo>
                      <a:pt x="9211" y="12217"/>
                    </a:lnTo>
                    <a:lnTo>
                      <a:pt x="8887" y="10942"/>
                    </a:lnTo>
                    <a:lnTo>
                      <a:pt x="8602" y="9952"/>
                    </a:lnTo>
                    <a:lnTo>
                      <a:pt x="8411" y="9267"/>
                    </a:lnTo>
                    <a:lnTo>
                      <a:pt x="8297" y="8906"/>
                    </a:lnTo>
                    <a:lnTo>
                      <a:pt x="8773" y="8963"/>
                    </a:lnTo>
                    <a:lnTo>
                      <a:pt x="9325" y="9039"/>
                    </a:lnTo>
                    <a:lnTo>
                      <a:pt x="10029" y="9153"/>
                    </a:lnTo>
                    <a:lnTo>
                      <a:pt x="10866" y="9324"/>
                    </a:lnTo>
                    <a:lnTo>
                      <a:pt x="11818" y="9553"/>
                    </a:lnTo>
                    <a:lnTo>
                      <a:pt x="12312" y="9686"/>
                    </a:lnTo>
                    <a:lnTo>
                      <a:pt x="12826" y="9838"/>
                    </a:lnTo>
                    <a:lnTo>
                      <a:pt x="13359" y="10009"/>
                    </a:lnTo>
                    <a:lnTo>
                      <a:pt x="13873" y="10219"/>
                    </a:lnTo>
                    <a:lnTo>
                      <a:pt x="14349" y="10371"/>
                    </a:lnTo>
                    <a:lnTo>
                      <a:pt x="14919" y="10523"/>
                    </a:lnTo>
                    <a:lnTo>
                      <a:pt x="15604" y="10695"/>
                    </a:lnTo>
                    <a:lnTo>
                      <a:pt x="16385" y="10866"/>
                    </a:lnTo>
                    <a:lnTo>
                      <a:pt x="17241" y="11018"/>
                    </a:lnTo>
                    <a:lnTo>
                      <a:pt x="18154" y="11170"/>
                    </a:lnTo>
                    <a:lnTo>
                      <a:pt x="19144" y="11342"/>
                    </a:lnTo>
                    <a:lnTo>
                      <a:pt x="20171" y="11494"/>
                    </a:lnTo>
                    <a:lnTo>
                      <a:pt x="20229" y="11494"/>
                    </a:lnTo>
                    <a:lnTo>
                      <a:pt x="21332" y="11646"/>
                    </a:lnTo>
                    <a:lnTo>
                      <a:pt x="22474" y="11779"/>
                    </a:lnTo>
                    <a:lnTo>
                      <a:pt x="24738" y="12046"/>
                    </a:lnTo>
                    <a:lnTo>
                      <a:pt x="25880" y="12141"/>
                    </a:lnTo>
                    <a:lnTo>
                      <a:pt x="26984" y="12236"/>
                    </a:lnTo>
                    <a:lnTo>
                      <a:pt x="28069" y="12331"/>
                    </a:lnTo>
                    <a:lnTo>
                      <a:pt x="29096" y="12388"/>
                    </a:lnTo>
                    <a:lnTo>
                      <a:pt x="30143" y="12426"/>
                    </a:lnTo>
                    <a:lnTo>
                      <a:pt x="31113" y="12464"/>
                    </a:lnTo>
                    <a:lnTo>
                      <a:pt x="31970" y="12464"/>
                    </a:lnTo>
                    <a:lnTo>
                      <a:pt x="32712" y="12426"/>
                    </a:lnTo>
                    <a:lnTo>
                      <a:pt x="30542" y="10809"/>
                    </a:lnTo>
                    <a:lnTo>
                      <a:pt x="18839" y="2017"/>
                    </a:lnTo>
                    <a:lnTo>
                      <a:pt x="18097" y="1789"/>
                    </a:lnTo>
                    <a:lnTo>
                      <a:pt x="17260" y="1541"/>
                    </a:lnTo>
                    <a:lnTo>
                      <a:pt x="16194" y="1237"/>
                    </a:lnTo>
                    <a:lnTo>
                      <a:pt x="14957" y="933"/>
                    </a:lnTo>
                    <a:lnTo>
                      <a:pt x="13644" y="628"/>
                    </a:lnTo>
                    <a:lnTo>
                      <a:pt x="12978" y="495"/>
                    </a:lnTo>
                    <a:lnTo>
                      <a:pt x="12293" y="362"/>
                    </a:lnTo>
                    <a:lnTo>
                      <a:pt x="11627" y="247"/>
                    </a:lnTo>
                    <a:lnTo>
                      <a:pt x="10980" y="171"/>
                    </a:lnTo>
                    <a:lnTo>
                      <a:pt x="10314" y="95"/>
                    </a:lnTo>
                    <a:lnTo>
                      <a:pt x="9591" y="57"/>
                    </a:lnTo>
                    <a:lnTo>
                      <a:pt x="8830" y="19"/>
                    </a:lnTo>
                    <a:lnTo>
                      <a:pt x="8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2"/>
              <p:cNvSpPr/>
              <p:nvPr/>
            </p:nvSpPr>
            <p:spPr>
              <a:xfrm>
                <a:off x="5399625" y="4323225"/>
                <a:ext cx="817800" cy="852525"/>
              </a:xfrm>
              <a:custGeom>
                <a:avLst/>
                <a:gdLst/>
                <a:ahLst/>
                <a:cxnLst/>
                <a:rect l="l" t="t" r="r" b="b"/>
                <a:pathLst>
                  <a:path w="32712" h="34101" fill="none" extrusionOk="0">
                    <a:moveTo>
                      <a:pt x="32712" y="12426"/>
                    </a:moveTo>
                    <a:lnTo>
                      <a:pt x="32712" y="12426"/>
                    </a:lnTo>
                    <a:lnTo>
                      <a:pt x="31970" y="12464"/>
                    </a:lnTo>
                    <a:lnTo>
                      <a:pt x="31113" y="12464"/>
                    </a:lnTo>
                    <a:lnTo>
                      <a:pt x="30143" y="12426"/>
                    </a:lnTo>
                    <a:lnTo>
                      <a:pt x="29096" y="12388"/>
                    </a:lnTo>
                    <a:lnTo>
                      <a:pt x="29096" y="12388"/>
                    </a:lnTo>
                    <a:lnTo>
                      <a:pt x="29096" y="12388"/>
                    </a:lnTo>
                    <a:lnTo>
                      <a:pt x="28069" y="12331"/>
                    </a:lnTo>
                    <a:lnTo>
                      <a:pt x="26984" y="12236"/>
                    </a:lnTo>
                    <a:lnTo>
                      <a:pt x="25880" y="12141"/>
                    </a:lnTo>
                    <a:lnTo>
                      <a:pt x="24738" y="12046"/>
                    </a:lnTo>
                    <a:lnTo>
                      <a:pt x="22474" y="11779"/>
                    </a:lnTo>
                    <a:lnTo>
                      <a:pt x="21332" y="11646"/>
                    </a:lnTo>
                    <a:lnTo>
                      <a:pt x="20229" y="11494"/>
                    </a:lnTo>
                    <a:lnTo>
                      <a:pt x="20229" y="11494"/>
                    </a:lnTo>
                    <a:lnTo>
                      <a:pt x="20229" y="11494"/>
                    </a:lnTo>
                    <a:lnTo>
                      <a:pt x="20171" y="11494"/>
                    </a:lnTo>
                    <a:lnTo>
                      <a:pt x="20171" y="11494"/>
                    </a:lnTo>
                    <a:lnTo>
                      <a:pt x="19144" y="11342"/>
                    </a:lnTo>
                    <a:lnTo>
                      <a:pt x="18154" y="11170"/>
                    </a:lnTo>
                    <a:lnTo>
                      <a:pt x="17241" y="11018"/>
                    </a:lnTo>
                    <a:lnTo>
                      <a:pt x="16385" y="10866"/>
                    </a:lnTo>
                    <a:lnTo>
                      <a:pt x="15604" y="10695"/>
                    </a:lnTo>
                    <a:lnTo>
                      <a:pt x="14919" y="10523"/>
                    </a:lnTo>
                    <a:lnTo>
                      <a:pt x="14349" y="10371"/>
                    </a:lnTo>
                    <a:lnTo>
                      <a:pt x="13873" y="10219"/>
                    </a:lnTo>
                    <a:lnTo>
                      <a:pt x="13873" y="10219"/>
                    </a:lnTo>
                    <a:lnTo>
                      <a:pt x="13359" y="10009"/>
                    </a:lnTo>
                    <a:lnTo>
                      <a:pt x="12826" y="9838"/>
                    </a:lnTo>
                    <a:lnTo>
                      <a:pt x="12312" y="9686"/>
                    </a:lnTo>
                    <a:lnTo>
                      <a:pt x="11818" y="9553"/>
                    </a:lnTo>
                    <a:lnTo>
                      <a:pt x="10866" y="9324"/>
                    </a:lnTo>
                    <a:lnTo>
                      <a:pt x="10029" y="9153"/>
                    </a:lnTo>
                    <a:lnTo>
                      <a:pt x="9325" y="9039"/>
                    </a:lnTo>
                    <a:lnTo>
                      <a:pt x="8773" y="8963"/>
                    </a:lnTo>
                    <a:lnTo>
                      <a:pt x="8297" y="8906"/>
                    </a:lnTo>
                    <a:lnTo>
                      <a:pt x="8297" y="8906"/>
                    </a:lnTo>
                    <a:lnTo>
                      <a:pt x="8411" y="9267"/>
                    </a:lnTo>
                    <a:lnTo>
                      <a:pt x="8411" y="9267"/>
                    </a:lnTo>
                    <a:lnTo>
                      <a:pt x="8602" y="9952"/>
                    </a:lnTo>
                    <a:lnTo>
                      <a:pt x="8887" y="10942"/>
                    </a:lnTo>
                    <a:lnTo>
                      <a:pt x="9211" y="12217"/>
                    </a:lnTo>
                    <a:lnTo>
                      <a:pt x="9553" y="13720"/>
                    </a:lnTo>
                    <a:lnTo>
                      <a:pt x="9724" y="14557"/>
                    </a:lnTo>
                    <a:lnTo>
                      <a:pt x="9896" y="15452"/>
                    </a:lnTo>
                    <a:lnTo>
                      <a:pt x="10048" y="16384"/>
                    </a:lnTo>
                    <a:lnTo>
                      <a:pt x="10200" y="17355"/>
                    </a:lnTo>
                    <a:lnTo>
                      <a:pt x="10352" y="18382"/>
                    </a:lnTo>
                    <a:lnTo>
                      <a:pt x="10486" y="19429"/>
                    </a:lnTo>
                    <a:lnTo>
                      <a:pt x="10600" y="20495"/>
                    </a:lnTo>
                    <a:lnTo>
                      <a:pt x="10695" y="21598"/>
                    </a:lnTo>
                    <a:lnTo>
                      <a:pt x="10695" y="21598"/>
                    </a:lnTo>
                    <a:lnTo>
                      <a:pt x="10771" y="22873"/>
                    </a:lnTo>
                    <a:lnTo>
                      <a:pt x="10828" y="24129"/>
                    </a:lnTo>
                    <a:lnTo>
                      <a:pt x="10847" y="25328"/>
                    </a:lnTo>
                    <a:lnTo>
                      <a:pt x="10866" y="26489"/>
                    </a:lnTo>
                    <a:lnTo>
                      <a:pt x="10866" y="27573"/>
                    </a:lnTo>
                    <a:lnTo>
                      <a:pt x="10847" y="28601"/>
                    </a:lnTo>
                    <a:lnTo>
                      <a:pt x="10809" y="29572"/>
                    </a:lnTo>
                    <a:lnTo>
                      <a:pt x="10771" y="30466"/>
                    </a:lnTo>
                    <a:lnTo>
                      <a:pt x="10676" y="31969"/>
                    </a:lnTo>
                    <a:lnTo>
                      <a:pt x="10581" y="33130"/>
                    </a:lnTo>
                    <a:lnTo>
                      <a:pt x="10505" y="33853"/>
                    </a:lnTo>
                    <a:lnTo>
                      <a:pt x="10467" y="34100"/>
                    </a:lnTo>
                    <a:lnTo>
                      <a:pt x="10467" y="34100"/>
                    </a:lnTo>
                    <a:lnTo>
                      <a:pt x="10048" y="34081"/>
                    </a:lnTo>
                    <a:lnTo>
                      <a:pt x="9610" y="34024"/>
                    </a:lnTo>
                    <a:lnTo>
                      <a:pt x="9154" y="33948"/>
                    </a:lnTo>
                    <a:lnTo>
                      <a:pt x="8678" y="33853"/>
                    </a:lnTo>
                    <a:lnTo>
                      <a:pt x="8659" y="33853"/>
                    </a:lnTo>
                    <a:lnTo>
                      <a:pt x="8659" y="33853"/>
                    </a:lnTo>
                    <a:lnTo>
                      <a:pt x="8069" y="33720"/>
                    </a:lnTo>
                    <a:lnTo>
                      <a:pt x="7460" y="33549"/>
                    </a:lnTo>
                    <a:lnTo>
                      <a:pt x="6832" y="33377"/>
                    </a:lnTo>
                    <a:lnTo>
                      <a:pt x="6223" y="33168"/>
                    </a:lnTo>
                    <a:lnTo>
                      <a:pt x="5614" y="32959"/>
                    </a:lnTo>
                    <a:lnTo>
                      <a:pt x="5005" y="32749"/>
                    </a:lnTo>
                    <a:lnTo>
                      <a:pt x="3863" y="32312"/>
                    </a:lnTo>
                    <a:lnTo>
                      <a:pt x="3863" y="32312"/>
                    </a:lnTo>
                    <a:lnTo>
                      <a:pt x="2627" y="31798"/>
                    </a:lnTo>
                    <a:lnTo>
                      <a:pt x="1637" y="31360"/>
                    </a:lnTo>
                    <a:lnTo>
                      <a:pt x="762" y="30942"/>
                    </a:lnTo>
                    <a:lnTo>
                      <a:pt x="762" y="30942"/>
                    </a:lnTo>
                    <a:lnTo>
                      <a:pt x="895" y="30656"/>
                    </a:lnTo>
                    <a:lnTo>
                      <a:pt x="1028" y="30352"/>
                    </a:lnTo>
                    <a:lnTo>
                      <a:pt x="1161" y="30028"/>
                    </a:lnTo>
                    <a:lnTo>
                      <a:pt x="1275" y="29686"/>
                    </a:lnTo>
                    <a:lnTo>
                      <a:pt x="1390" y="29343"/>
                    </a:lnTo>
                    <a:lnTo>
                      <a:pt x="1485" y="28982"/>
                    </a:lnTo>
                    <a:lnTo>
                      <a:pt x="1656" y="28201"/>
                    </a:lnTo>
                    <a:lnTo>
                      <a:pt x="1789" y="27383"/>
                    </a:lnTo>
                    <a:lnTo>
                      <a:pt x="1903" y="26527"/>
                    </a:lnTo>
                    <a:lnTo>
                      <a:pt x="1980" y="25632"/>
                    </a:lnTo>
                    <a:lnTo>
                      <a:pt x="2018" y="24700"/>
                    </a:lnTo>
                    <a:lnTo>
                      <a:pt x="2056" y="23749"/>
                    </a:lnTo>
                    <a:lnTo>
                      <a:pt x="2056" y="22759"/>
                    </a:lnTo>
                    <a:lnTo>
                      <a:pt x="2037" y="21751"/>
                    </a:lnTo>
                    <a:lnTo>
                      <a:pt x="1999" y="20742"/>
                    </a:lnTo>
                    <a:lnTo>
                      <a:pt x="1941" y="19714"/>
                    </a:lnTo>
                    <a:lnTo>
                      <a:pt x="1884" y="18687"/>
                    </a:lnTo>
                    <a:lnTo>
                      <a:pt x="1789" y="17678"/>
                    </a:lnTo>
                    <a:lnTo>
                      <a:pt x="1694" y="16651"/>
                    </a:lnTo>
                    <a:lnTo>
                      <a:pt x="1485" y="14653"/>
                    </a:lnTo>
                    <a:lnTo>
                      <a:pt x="1237" y="12731"/>
                    </a:lnTo>
                    <a:lnTo>
                      <a:pt x="990" y="10923"/>
                    </a:lnTo>
                    <a:lnTo>
                      <a:pt x="743" y="9286"/>
                    </a:lnTo>
                    <a:lnTo>
                      <a:pt x="343" y="6641"/>
                    </a:lnTo>
                    <a:lnTo>
                      <a:pt x="210" y="5709"/>
                    </a:lnTo>
                    <a:lnTo>
                      <a:pt x="134" y="5100"/>
                    </a:lnTo>
                    <a:lnTo>
                      <a:pt x="134" y="5100"/>
                    </a:lnTo>
                    <a:lnTo>
                      <a:pt x="39" y="3463"/>
                    </a:lnTo>
                    <a:lnTo>
                      <a:pt x="1" y="2759"/>
                    </a:lnTo>
                    <a:lnTo>
                      <a:pt x="1" y="2150"/>
                    </a:lnTo>
                    <a:lnTo>
                      <a:pt x="20" y="1865"/>
                    </a:lnTo>
                    <a:lnTo>
                      <a:pt x="58" y="1618"/>
                    </a:lnTo>
                    <a:lnTo>
                      <a:pt x="96" y="1389"/>
                    </a:lnTo>
                    <a:lnTo>
                      <a:pt x="172" y="1180"/>
                    </a:lnTo>
                    <a:lnTo>
                      <a:pt x="248" y="990"/>
                    </a:lnTo>
                    <a:lnTo>
                      <a:pt x="343" y="837"/>
                    </a:lnTo>
                    <a:lnTo>
                      <a:pt x="476" y="704"/>
                    </a:lnTo>
                    <a:lnTo>
                      <a:pt x="609" y="609"/>
                    </a:lnTo>
                    <a:lnTo>
                      <a:pt x="609" y="609"/>
                    </a:lnTo>
                    <a:lnTo>
                      <a:pt x="705" y="552"/>
                    </a:lnTo>
                    <a:lnTo>
                      <a:pt x="819" y="514"/>
                    </a:lnTo>
                    <a:lnTo>
                      <a:pt x="1161" y="438"/>
                    </a:lnTo>
                    <a:lnTo>
                      <a:pt x="1580" y="362"/>
                    </a:lnTo>
                    <a:lnTo>
                      <a:pt x="2094" y="286"/>
                    </a:lnTo>
                    <a:lnTo>
                      <a:pt x="2703" y="209"/>
                    </a:lnTo>
                    <a:lnTo>
                      <a:pt x="3350" y="152"/>
                    </a:lnTo>
                    <a:lnTo>
                      <a:pt x="4073" y="95"/>
                    </a:lnTo>
                    <a:lnTo>
                      <a:pt x="4834" y="57"/>
                    </a:lnTo>
                    <a:lnTo>
                      <a:pt x="5614" y="38"/>
                    </a:lnTo>
                    <a:lnTo>
                      <a:pt x="6413" y="0"/>
                    </a:lnTo>
                    <a:lnTo>
                      <a:pt x="7232" y="0"/>
                    </a:lnTo>
                    <a:lnTo>
                      <a:pt x="8031" y="0"/>
                    </a:lnTo>
                    <a:lnTo>
                      <a:pt x="8830" y="19"/>
                    </a:lnTo>
                    <a:lnTo>
                      <a:pt x="9591" y="57"/>
                    </a:lnTo>
                    <a:lnTo>
                      <a:pt x="10314" y="95"/>
                    </a:lnTo>
                    <a:lnTo>
                      <a:pt x="10980" y="171"/>
                    </a:lnTo>
                    <a:lnTo>
                      <a:pt x="10980" y="171"/>
                    </a:lnTo>
                    <a:lnTo>
                      <a:pt x="11627" y="247"/>
                    </a:lnTo>
                    <a:lnTo>
                      <a:pt x="12293" y="362"/>
                    </a:lnTo>
                    <a:lnTo>
                      <a:pt x="12978" y="495"/>
                    </a:lnTo>
                    <a:lnTo>
                      <a:pt x="13644" y="628"/>
                    </a:lnTo>
                    <a:lnTo>
                      <a:pt x="14957" y="933"/>
                    </a:lnTo>
                    <a:lnTo>
                      <a:pt x="16194" y="1237"/>
                    </a:lnTo>
                    <a:lnTo>
                      <a:pt x="17260" y="1541"/>
                    </a:lnTo>
                    <a:lnTo>
                      <a:pt x="18097" y="1789"/>
                    </a:lnTo>
                    <a:lnTo>
                      <a:pt x="18839" y="2017"/>
                    </a:lnTo>
                    <a:lnTo>
                      <a:pt x="30542" y="10809"/>
                    </a:lnTo>
                    <a:lnTo>
                      <a:pt x="32712" y="124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2"/>
              <p:cNvSpPr/>
              <p:nvPr/>
            </p:nvSpPr>
            <p:spPr>
              <a:xfrm>
                <a:off x="5594675" y="4543000"/>
                <a:ext cx="622750" cy="91850"/>
              </a:xfrm>
              <a:custGeom>
                <a:avLst/>
                <a:gdLst/>
                <a:ahLst/>
                <a:cxnLst/>
                <a:rect l="l" t="t" r="r" b="b"/>
                <a:pathLst>
                  <a:path w="24910" h="3674" extrusionOk="0">
                    <a:moveTo>
                      <a:pt x="1180" y="1"/>
                    </a:moveTo>
                    <a:lnTo>
                      <a:pt x="609" y="20"/>
                    </a:lnTo>
                    <a:lnTo>
                      <a:pt x="0" y="77"/>
                    </a:lnTo>
                    <a:lnTo>
                      <a:pt x="495" y="115"/>
                    </a:lnTo>
                    <a:lnTo>
                      <a:pt x="495" y="115"/>
                    </a:lnTo>
                    <a:lnTo>
                      <a:pt x="495" y="115"/>
                    </a:lnTo>
                    <a:lnTo>
                      <a:pt x="971" y="172"/>
                    </a:lnTo>
                    <a:lnTo>
                      <a:pt x="1523" y="248"/>
                    </a:lnTo>
                    <a:lnTo>
                      <a:pt x="2227" y="362"/>
                    </a:lnTo>
                    <a:lnTo>
                      <a:pt x="3064" y="533"/>
                    </a:lnTo>
                    <a:lnTo>
                      <a:pt x="4016" y="762"/>
                    </a:lnTo>
                    <a:lnTo>
                      <a:pt x="4510" y="895"/>
                    </a:lnTo>
                    <a:lnTo>
                      <a:pt x="5024" y="1047"/>
                    </a:lnTo>
                    <a:lnTo>
                      <a:pt x="5557" y="1218"/>
                    </a:lnTo>
                    <a:lnTo>
                      <a:pt x="6071" y="1428"/>
                    </a:lnTo>
                    <a:lnTo>
                      <a:pt x="6547" y="1580"/>
                    </a:lnTo>
                    <a:lnTo>
                      <a:pt x="7117" y="1732"/>
                    </a:lnTo>
                    <a:lnTo>
                      <a:pt x="7802" y="1904"/>
                    </a:lnTo>
                    <a:lnTo>
                      <a:pt x="8583" y="2075"/>
                    </a:lnTo>
                    <a:lnTo>
                      <a:pt x="9439" y="2227"/>
                    </a:lnTo>
                    <a:lnTo>
                      <a:pt x="10352" y="2379"/>
                    </a:lnTo>
                    <a:lnTo>
                      <a:pt x="11342" y="2551"/>
                    </a:lnTo>
                    <a:lnTo>
                      <a:pt x="12369" y="2703"/>
                    </a:lnTo>
                    <a:lnTo>
                      <a:pt x="12427" y="2703"/>
                    </a:lnTo>
                    <a:lnTo>
                      <a:pt x="13854" y="2893"/>
                    </a:lnTo>
                    <a:lnTo>
                      <a:pt x="15300" y="3064"/>
                    </a:lnTo>
                    <a:lnTo>
                      <a:pt x="21294" y="3597"/>
                    </a:lnTo>
                    <a:lnTo>
                      <a:pt x="22588" y="3654"/>
                    </a:lnTo>
                    <a:lnTo>
                      <a:pt x="23730" y="3673"/>
                    </a:lnTo>
                    <a:lnTo>
                      <a:pt x="24358" y="3654"/>
                    </a:lnTo>
                    <a:lnTo>
                      <a:pt x="24910" y="3635"/>
                    </a:lnTo>
                    <a:lnTo>
                      <a:pt x="24358" y="3540"/>
                    </a:lnTo>
                    <a:lnTo>
                      <a:pt x="23730" y="3464"/>
                    </a:lnTo>
                    <a:lnTo>
                      <a:pt x="23102" y="3331"/>
                    </a:lnTo>
                    <a:lnTo>
                      <a:pt x="22531" y="3178"/>
                    </a:lnTo>
                    <a:lnTo>
                      <a:pt x="21979" y="2988"/>
                    </a:lnTo>
                    <a:lnTo>
                      <a:pt x="21446" y="2779"/>
                    </a:lnTo>
                    <a:lnTo>
                      <a:pt x="20952" y="2551"/>
                    </a:lnTo>
                    <a:lnTo>
                      <a:pt x="20476" y="2303"/>
                    </a:lnTo>
                    <a:lnTo>
                      <a:pt x="20019" y="2037"/>
                    </a:lnTo>
                    <a:lnTo>
                      <a:pt x="19334" y="1732"/>
                    </a:lnTo>
                    <a:lnTo>
                      <a:pt x="18630" y="1409"/>
                    </a:lnTo>
                    <a:lnTo>
                      <a:pt x="17907" y="1028"/>
                    </a:lnTo>
                    <a:lnTo>
                      <a:pt x="17165" y="629"/>
                    </a:lnTo>
                    <a:lnTo>
                      <a:pt x="16860" y="438"/>
                    </a:lnTo>
                    <a:lnTo>
                      <a:pt x="19524" y="2398"/>
                    </a:lnTo>
                    <a:lnTo>
                      <a:pt x="19163" y="2417"/>
                    </a:lnTo>
                    <a:lnTo>
                      <a:pt x="17184" y="2417"/>
                    </a:lnTo>
                    <a:lnTo>
                      <a:pt x="16004" y="2379"/>
                    </a:lnTo>
                    <a:lnTo>
                      <a:pt x="14653" y="2284"/>
                    </a:lnTo>
                    <a:lnTo>
                      <a:pt x="13930" y="2227"/>
                    </a:lnTo>
                    <a:lnTo>
                      <a:pt x="13188" y="2151"/>
                    </a:lnTo>
                    <a:lnTo>
                      <a:pt x="12484" y="2056"/>
                    </a:lnTo>
                    <a:lnTo>
                      <a:pt x="11722" y="1942"/>
                    </a:lnTo>
                    <a:lnTo>
                      <a:pt x="10010" y="1656"/>
                    </a:lnTo>
                    <a:lnTo>
                      <a:pt x="8202" y="1333"/>
                    </a:lnTo>
                    <a:lnTo>
                      <a:pt x="6375" y="990"/>
                    </a:lnTo>
                    <a:lnTo>
                      <a:pt x="3254" y="362"/>
                    </a:lnTo>
                    <a:lnTo>
                      <a:pt x="1618" y="20"/>
                    </a:lnTo>
                    <a:lnTo>
                      <a:pt x="140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2"/>
              <p:cNvSpPr/>
              <p:nvPr/>
            </p:nvSpPr>
            <p:spPr>
              <a:xfrm>
                <a:off x="5607050" y="4545850"/>
                <a:ext cx="1925" cy="6700"/>
              </a:xfrm>
              <a:custGeom>
                <a:avLst/>
                <a:gdLst/>
                <a:ahLst/>
                <a:cxnLst/>
                <a:rect l="l" t="t" r="r" b="b"/>
                <a:pathLst>
                  <a:path w="77" h="268" fill="none" extrusionOk="0">
                    <a:moveTo>
                      <a:pt x="0" y="1"/>
                    </a:moveTo>
                    <a:lnTo>
                      <a:pt x="0" y="1"/>
                    </a:lnTo>
                    <a:lnTo>
                      <a:pt x="76" y="267"/>
                    </a:lnTo>
                    <a:lnTo>
                      <a:pt x="76" y="26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2"/>
              <p:cNvSpPr/>
              <p:nvPr/>
            </p:nvSpPr>
            <p:spPr>
              <a:xfrm>
                <a:off x="5607050" y="4545850"/>
                <a:ext cx="25" cy="25"/>
              </a:xfrm>
              <a:custGeom>
                <a:avLst/>
                <a:gdLst/>
                <a:ahLst/>
                <a:cxnLst/>
                <a:rect l="l" t="t" r="r" b="b"/>
                <a:pathLst>
                  <a:path w="1" h="1" fill="none" extrusionOk="0">
                    <a:moveTo>
                      <a:pt x="0" y="1"/>
                    </a:move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2"/>
              <p:cNvSpPr/>
              <p:nvPr/>
            </p:nvSpPr>
            <p:spPr>
              <a:xfrm>
                <a:off x="5877250" y="4391725"/>
                <a:ext cx="300700" cy="230275"/>
              </a:xfrm>
              <a:custGeom>
                <a:avLst/>
                <a:gdLst/>
                <a:ahLst/>
                <a:cxnLst/>
                <a:rect l="l" t="t" r="r" b="b"/>
                <a:pathLst>
                  <a:path w="12028" h="9211" extrusionOk="0">
                    <a:moveTo>
                      <a:pt x="1" y="0"/>
                    </a:moveTo>
                    <a:lnTo>
                      <a:pt x="1" y="0"/>
                    </a:lnTo>
                    <a:lnTo>
                      <a:pt x="115" y="210"/>
                    </a:lnTo>
                    <a:lnTo>
                      <a:pt x="477" y="800"/>
                    </a:lnTo>
                    <a:lnTo>
                      <a:pt x="1028" y="1637"/>
                    </a:lnTo>
                    <a:lnTo>
                      <a:pt x="1371" y="2132"/>
                    </a:lnTo>
                    <a:lnTo>
                      <a:pt x="1751" y="2664"/>
                    </a:lnTo>
                    <a:lnTo>
                      <a:pt x="2189" y="3216"/>
                    </a:lnTo>
                    <a:lnTo>
                      <a:pt x="2646" y="3768"/>
                    </a:lnTo>
                    <a:lnTo>
                      <a:pt x="3122" y="4320"/>
                    </a:lnTo>
                    <a:lnTo>
                      <a:pt x="3635" y="4872"/>
                    </a:lnTo>
                    <a:lnTo>
                      <a:pt x="4168" y="5386"/>
                    </a:lnTo>
                    <a:lnTo>
                      <a:pt x="4720" y="5861"/>
                    </a:lnTo>
                    <a:lnTo>
                      <a:pt x="5005" y="6090"/>
                    </a:lnTo>
                    <a:lnTo>
                      <a:pt x="5291" y="6299"/>
                    </a:lnTo>
                    <a:lnTo>
                      <a:pt x="5576" y="6489"/>
                    </a:lnTo>
                    <a:lnTo>
                      <a:pt x="5862" y="6680"/>
                    </a:lnTo>
                    <a:lnTo>
                      <a:pt x="5862" y="6680"/>
                    </a:lnTo>
                    <a:lnTo>
                      <a:pt x="6452" y="7003"/>
                    </a:lnTo>
                    <a:lnTo>
                      <a:pt x="7023" y="7308"/>
                    </a:lnTo>
                    <a:lnTo>
                      <a:pt x="7593" y="7574"/>
                    </a:lnTo>
                    <a:lnTo>
                      <a:pt x="8145" y="7840"/>
                    </a:lnTo>
                    <a:lnTo>
                      <a:pt x="8678" y="8069"/>
                    </a:lnTo>
                    <a:lnTo>
                      <a:pt x="9192" y="8278"/>
                    </a:lnTo>
                    <a:lnTo>
                      <a:pt x="10124" y="8621"/>
                    </a:lnTo>
                    <a:lnTo>
                      <a:pt x="10905" y="8887"/>
                    </a:lnTo>
                    <a:lnTo>
                      <a:pt x="11494" y="9077"/>
                    </a:lnTo>
                    <a:lnTo>
                      <a:pt x="12027" y="9210"/>
                    </a:lnTo>
                    <a:lnTo>
                      <a:pt x="12027" y="9210"/>
                    </a:lnTo>
                    <a:lnTo>
                      <a:pt x="11361" y="8811"/>
                    </a:lnTo>
                    <a:lnTo>
                      <a:pt x="10638" y="8335"/>
                    </a:lnTo>
                    <a:lnTo>
                      <a:pt x="9744" y="7745"/>
                    </a:lnTo>
                    <a:lnTo>
                      <a:pt x="8773" y="7041"/>
                    </a:lnTo>
                    <a:lnTo>
                      <a:pt x="8279" y="6661"/>
                    </a:lnTo>
                    <a:lnTo>
                      <a:pt x="7784" y="6261"/>
                    </a:lnTo>
                    <a:lnTo>
                      <a:pt x="7289" y="5861"/>
                    </a:lnTo>
                    <a:lnTo>
                      <a:pt x="6832" y="5443"/>
                    </a:lnTo>
                    <a:lnTo>
                      <a:pt x="6395" y="5024"/>
                    </a:lnTo>
                    <a:lnTo>
                      <a:pt x="6014" y="4605"/>
                    </a:lnTo>
                    <a:lnTo>
                      <a:pt x="6014" y="4605"/>
                    </a:lnTo>
                    <a:lnTo>
                      <a:pt x="5614" y="4187"/>
                    </a:lnTo>
                    <a:lnTo>
                      <a:pt x="5196" y="3768"/>
                    </a:lnTo>
                    <a:lnTo>
                      <a:pt x="4720" y="3368"/>
                    </a:lnTo>
                    <a:lnTo>
                      <a:pt x="4244" y="2950"/>
                    </a:lnTo>
                    <a:lnTo>
                      <a:pt x="3750" y="2550"/>
                    </a:lnTo>
                    <a:lnTo>
                      <a:pt x="3255" y="2170"/>
                    </a:lnTo>
                    <a:lnTo>
                      <a:pt x="2265" y="1485"/>
                    </a:lnTo>
                    <a:lnTo>
                      <a:pt x="1390" y="876"/>
                    </a:lnTo>
                    <a:lnTo>
                      <a:pt x="667" y="41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2"/>
              <p:cNvSpPr/>
              <p:nvPr/>
            </p:nvSpPr>
            <p:spPr>
              <a:xfrm>
                <a:off x="5877250" y="4391725"/>
                <a:ext cx="300700" cy="230275"/>
              </a:xfrm>
              <a:custGeom>
                <a:avLst/>
                <a:gdLst/>
                <a:ahLst/>
                <a:cxnLst/>
                <a:rect l="l" t="t" r="r" b="b"/>
                <a:pathLst>
                  <a:path w="12028" h="9211" fill="none" extrusionOk="0">
                    <a:moveTo>
                      <a:pt x="1" y="0"/>
                    </a:moveTo>
                    <a:lnTo>
                      <a:pt x="1" y="0"/>
                    </a:lnTo>
                    <a:lnTo>
                      <a:pt x="115" y="210"/>
                    </a:lnTo>
                    <a:lnTo>
                      <a:pt x="477" y="800"/>
                    </a:lnTo>
                    <a:lnTo>
                      <a:pt x="1028" y="1637"/>
                    </a:lnTo>
                    <a:lnTo>
                      <a:pt x="1371" y="2132"/>
                    </a:lnTo>
                    <a:lnTo>
                      <a:pt x="1751" y="2664"/>
                    </a:lnTo>
                    <a:lnTo>
                      <a:pt x="2189" y="3216"/>
                    </a:lnTo>
                    <a:lnTo>
                      <a:pt x="2646" y="3768"/>
                    </a:lnTo>
                    <a:lnTo>
                      <a:pt x="3122" y="4320"/>
                    </a:lnTo>
                    <a:lnTo>
                      <a:pt x="3635" y="4872"/>
                    </a:lnTo>
                    <a:lnTo>
                      <a:pt x="4168" y="5386"/>
                    </a:lnTo>
                    <a:lnTo>
                      <a:pt x="4720" y="5861"/>
                    </a:lnTo>
                    <a:lnTo>
                      <a:pt x="5005" y="6090"/>
                    </a:lnTo>
                    <a:lnTo>
                      <a:pt x="5291" y="6299"/>
                    </a:lnTo>
                    <a:lnTo>
                      <a:pt x="5576" y="6489"/>
                    </a:lnTo>
                    <a:lnTo>
                      <a:pt x="5862" y="6680"/>
                    </a:lnTo>
                    <a:lnTo>
                      <a:pt x="5862" y="6680"/>
                    </a:lnTo>
                    <a:lnTo>
                      <a:pt x="6452" y="7003"/>
                    </a:lnTo>
                    <a:lnTo>
                      <a:pt x="7023" y="7308"/>
                    </a:lnTo>
                    <a:lnTo>
                      <a:pt x="7593" y="7574"/>
                    </a:lnTo>
                    <a:lnTo>
                      <a:pt x="8145" y="7840"/>
                    </a:lnTo>
                    <a:lnTo>
                      <a:pt x="8678" y="8069"/>
                    </a:lnTo>
                    <a:lnTo>
                      <a:pt x="9192" y="8278"/>
                    </a:lnTo>
                    <a:lnTo>
                      <a:pt x="10124" y="8621"/>
                    </a:lnTo>
                    <a:lnTo>
                      <a:pt x="10905" y="8887"/>
                    </a:lnTo>
                    <a:lnTo>
                      <a:pt x="11494" y="9077"/>
                    </a:lnTo>
                    <a:lnTo>
                      <a:pt x="12027" y="9210"/>
                    </a:lnTo>
                    <a:lnTo>
                      <a:pt x="12027" y="9210"/>
                    </a:lnTo>
                    <a:lnTo>
                      <a:pt x="11361" y="8811"/>
                    </a:lnTo>
                    <a:lnTo>
                      <a:pt x="10638" y="8335"/>
                    </a:lnTo>
                    <a:lnTo>
                      <a:pt x="9744" y="7745"/>
                    </a:lnTo>
                    <a:lnTo>
                      <a:pt x="8773" y="7041"/>
                    </a:lnTo>
                    <a:lnTo>
                      <a:pt x="8279" y="6661"/>
                    </a:lnTo>
                    <a:lnTo>
                      <a:pt x="7784" y="6261"/>
                    </a:lnTo>
                    <a:lnTo>
                      <a:pt x="7289" y="5861"/>
                    </a:lnTo>
                    <a:lnTo>
                      <a:pt x="6832" y="5443"/>
                    </a:lnTo>
                    <a:lnTo>
                      <a:pt x="6395" y="5024"/>
                    </a:lnTo>
                    <a:lnTo>
                      <a:pt x="6014" y="4605"/>
                    </a:lnTo>
                    <a:lnTo>
                      <a:pt x="6014" y="4605"/>
                    </a:lnTo>
                    <a:lnTo>
                      <a:pt x="5614" y="4187"/>
                    </a:lnTo>
                    <a:lnTo>
                      <a:pt x="5196" y="3768"/>
                    </a:lnTo>
                    <a:lnTo>
                      <a:pt x="4720" y="3368"/>
                    </a:lnTo>
                    <a:lnTo>
                      <a:pt x="4244" y="2950"/>
                    </a:lnTo>
                    <a:lnTo>
                      <a:pt x="3750" y="2550"/>
                    </a:lnTo>
                    <a:lnTo>
                      <a:pt x="3255" y="2170"/>
                    </a:lnTo>
                    <a:lnTo>
                      <a:pt x="2265" y="1485"/>
                    </a:lnTo>
                    <a:lnTo>
                      <a:pt x="1390" y="876"/>
                    </a:lnTo>
                    <a:lnTo>
                      <a:pt x="667" y="41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2"/>
              <p:cNvSpPr/>
              <p:nvPr/>
            </p:nvSpPr>
            <p:spPr>
              <a:xfrm>
                <a:off x="5479551" y="3334650"/>
                <a:ext cx="906275" cy="1301150"/>
              </a:xfrm>
              <a:custGeom>
                <a:avLst/>
                <a:gdLst/>
                <a:ahLst/>
                <a:cxnLst/>
                <a:rect l="l" t="t" r="r" b="b"/>
                <a:pathLst>
                  <a:path w="36251" h="52046" extrusionOk="0">
                    <a:moveTo>
                      <a:pt x="35242" y="47573"/>
                    </a:moveTo>
                    <a:lnTo>
                      <a:pt x="35242" y="47573"/>
                    </a:lnTo>
                    <a:lnTo>
                      <a:pt x="35147" y="48011"/>
                    </a:lnTo>
                    <a:lnTo>
                      <a:pt x="35052" y="48620"/>
                    </a:lnTo>
                    <a:lnTo>
                      <a:pt x="34976" y="48944"/>
                    </a:lnTo>
                    <a:lnTo>
                      <a:pt x="34881" y="49248"/>
                    </a:lnTo>
                    <a:lnTo>
                      <a:pt x="34824" y="49381"/>
                    </a:lnTo>
                    <a:lnTo>
                      <a:pt x="34748" y="49495"/>
                    </a:lnTo>
                    <a:lnTo>
                      <a:pt x="34691" y="49610"/>
                    </a:lnTo>
                    <a:lnTo>
                      <a:pt x="34614" y="49705"/>
                    </a:lnTo>
                    <a:lnTo>
                      <a:pt x="34614" y="49705"/>
                    </a:lnTo>
                    <a:lnTo>
                      <a:pt x="34538" y="49800"/>
                    </a:lnTo>
                    <a:lnTo>
                      <a:pt x="34462" y="49914"/>
                    </a:lnTo>
                    <a:lnTo>
                      <a:pt x="34310" y="50219"/>
                    </a:lnTo>
                    <a:lnTo>
                      <a:pt x="34215" y="50390"/>
                    </a:lnTo>
                    <a:lnTo>
                      <a:pt x="34120" y="50580"/>
                    </a:lnTo>
                    <a:lnTo>
                      <a:pt x="33987" y="50770"/>
                    </a:lnTo>
                    <a:lnTo>
                      <a:pt x="33815" y="50961"/>
                    </a:lnTo>
                    <a:lnTo>
                      <a:pt x="33625" y="51151"/>
                    </a:lnTo>
                    <a:lnTo>
                      <a:pt x="33397" y="51322"/>
                    </a:lnTo>
                    <a:lnTo>
                      <a:pt x="33111" y="51493"/>
                    </a:lnTo>
                    <a:lnTo>
                      <a:pt x="32769" y="51646"/>
                    </a:lnTo>
                    <a:lnTo>
                      <a:pt x="32369" y="51779"/>
                    </a:lnTo>
                    <a:lnTo>
                      <a:pt x="31912" y="51893"/>
                    </a:lnTo>
                    <a:lnTo>
                      <a:pt x="31399" y="51969"/>
                    </a:lnTo>
                    <a:lnTo>
                      <a:pt x="30790" y="52026"/>
                    </a:lnTo>
                    <a:lnTo>
                      <a:pt x="30790" y="52026"/>
                    </a:lnTo>
                    <a:lnTo>
                      <a:pt x="30466" y="52045"/>
                    </a:lnTo>
                    <a:lnTo>
                      <a:pt x="30143" y="52026"/>
                    </a:lnTo>
                    <a:lnTo>
                      <a:pt x="29800" y="52007"/>
                    </a:lnTo>
                    <a:lnTo>
                      <a:pt x="29477" y="51969"/>
                    </a:lnTo>
                    <a:lnTo>
                      <a:pt x="29134" y="51912"/>
                    </a:lnTo>
                    <a:lnTo>
                      <a:pt x="28792" y="51836"/>
                    </a:lnTo>
                    <a:lnTo>
                      <a:pt x="28449" y="51760"/>
                    </a:lnTo>
                    <a:lnTo>
                      <a:pt x="28107" y="51665"/>
                    </a:lnTo>
                    <a:lnTo>
                      <a:pt x="27764" y="51551"/>
                    </a:lnTo>
                    <a:lnTo>
                      <a:pt x="27421" y="51436"/>
                    </a:lnTo>
                    <a:lnTo>
                      <a:pt x="26736" y="51170"/>
                    </a:lnTo>
                    <a:lnTo>
                      <a:pt x="26051" y="50846"/>
                    </a:lnTo>
                    <a:lnTo>
                      <a:pt x="25385" y="50485"/>
                    </a:lnTo>
                    <a:lnTo>
                      <a:pt x="24738" y="50104"/>
                    </a:lnTo>
                    <a:lnTo>
                      <a:pt x="24110" y="49686"/>
                    </a:lnTo>
                    <a:lnTo>
                      <a:pt x="23501" y="49248"/>
                    </a:lnTo>
                    <a:lnTo>
                      <a:pt x="22931" y="48810"/>
                    </a:lnTo>
                    <a:lnTo>
                      <a:pt x="22398" y="48335"/>
                    </a:lnTo>
                    <a:lnTo>
                      <a:pt x="21884" y="47859"/>
                    </a:lnTo>
                    <a:lnTo>
                      <a:pt x="21427" y="47383"/>
                    </a:lnTo>
                    <a:lnTo>
                      <a:pt x="21028" y="46888"/>
                    </a:lnTo>
                    <a:lnTo>
                      <a:pt x="21028" y="46888"/>
                    </a:lnTo>
                    <a:lnTo>
                      <a:pt x="20628" y="46413"/>
                    </a:lnTo>
                    <a:lnTo>
                      <a:pt x="20209" y="45956"/>
                    </a:lnTo>
                    <a:lnTo>
                      <a:pt x="19791" y="45499"/>
                    </a:lnTo>
                    <a:lnTo>
                      <a:pt x="19353" y="45062"/>
                    </a:lnTo>
                    <a:lnTo>
                      <a:pt x="18934" y="44643"/>
                    </a:lnTo>
                    <a:lnTo>
                      <a:pt x="18497" y="44243"/>
                    </a:lnTo>
                    <a:lnTo>
                      <a:pt x="17698" y="43520"/>
                    </a:lnTo>
                    <a:lnTo>
                      <a:pt x="16974" y="42911"/>
                    </a:lnTo>
                    <a:lnTo>
                      <a:pt x="16404" y="42455"/>
                    </a:lnTo>
                    <a:lnTo>
                      <a:pt x="15909" y="42074"/>
                    </a:lnTo>
                    <a:lnTo>
                      <a:pt x="15909" y="42074"/>
                    </a:lnTo>
                    <a:lnTo>
                      <a:pt x="15699" y="41903"/>
                    </a:lnTo>
                    <a:lnTo>
                      <a:pt x="15509" y="41712"/>
                    </a:lnTo>
                    <a:lnTo>
                      <a:pt x="15281" y="41503"/>
                    </a:lnTo>
                    <a:lnTo>
                      <a:pt x="15053" y="41237"/>
                    </a:lnTo>
                    <a:lnTo>
                      <a:pt x="14862" y="40989"/>
                    </a:lnTo>
                    <a:lnTo>
                      <a:pt x="14786" y="40856"/>
                    </a:lnTo>
                    <a:lnTo>
                      <a:pt x="14729" y="40742"/>
                    </a:lnTo>
                    <a:lnTo>
                      <a:pt x="14691" y="40628"/>
                    </a:lnTo>
                    <a:lnTo>
                      <a:pt x="14691" y="40514"/>
                    </a:lnTo>
                    <a:lnTo>
                      <a:pt x="14691" y="40514"/>
                    </a:lnTo>
                    <a:lnTo>
                      <a:pt x="14710" y="40418"/>
                    </a:lnTo>
                    <a:lnTo>
                      <a:pt x="14767" y="40342"/>
                    </a:lnTo>
                    <a:lnTo>
                      <a:pt x="14824" y="40304"/>
                    </a:lnTo>
                    <a:lnTo>
                      <a:pt x="14919" y="40266"/>
                    </a:lnTo>
                    <a:lnTo>
                      <a:pt x="15014" y="40247"/>
                    </a:lnTo>
                    <a:lnTo>
                      <a:pt x="15129" y="40228"/>
                    </a:lnTo>
                    <a:lnTo>
                      <a:pt x="15357" y="40228"/>
                    </a:lnTo>
                    <a:lnTo>
                      <a:pt x="15357" y="40228"/>
                    </a:lnTo>
                    <a:lnTo>
                      <a:pt x="15528" y="40228"/>
                    </a:lnTo>
                    <a:lnTo>
                      <a:pt x="15699" y="40209"/>
                    </a:lnTo>
                    <a:lnTo>
                      <a:pt x="15757" y="40209"/>
                    </a:lnTo>
                    <a:lnTo>
                      <a:pt x="15814" y="40171"/>
                    </a:lnTo>
                    <a:lnTo>
                      <a:pt x="15871" y="40133"/>
                    </a:lnTo>
                    <a:lnTo>
                      <a:pt x="15909" y="40095"/>
                    </a:lnTo>
                    <a:lnTo>
                      <a:pt x="15909" y="40095"/>
                    </a:lnTo>
                    <a:lnTo>
                      <a:pt x="15909" y="40038"/>
                    </a:lnTo>
                    <a:lnTo>
                      <a:pt x="15890" y="39962"/>
                    </a:lnTo>
                    <a:lnTo>
                      <a:pt x="15833" y="39752"/>
                    </a:lnTo>
                    <a:lnTo>
                      <a:pt x="15699" y="39448"/>
                    </a:lnTo>
                    <a:lnTo>
                      <a:pt x="15528" y="39048"/>
                    </a:lnTo>
                    <a:lnTo>
                      <a:pt x="15319" y="38592"/>
                    </a:lnTo>
                    <a:lnTo>
                      <a:pt x="15053" y="38097"/>
                    </a:lnTo>
                    <a:lnTo>
                      <a:pt x="14767" y="37526"/>
                    </a:lnTo>
                    <a:lnTo>
                      <a:pt x="14425" y="36936"/>
                    </a:lnTo>
                    <a:lnTo>
                      <a:pt x="14082" y="36327"/>
                    </a:lnTo>
                    <a:lnTo>
                      <a:pt x="13701" y="35699"/>
                    </a:lnTo>
                    <a:lnTo>
                      <a:pt x="13302" y="35071"/>
                    </a:lnTo>
                    <a:lnTo>
                      <a:pt x="12902" y="34443"/>
                    </a:lnTo>
                    <a:lnTo>
                      <a:pt x="12484" y="33853"/>
                    </a:lnTo>
                    <a:lnTo>
                      <a:pt x="12084" y="33282"/>
                    </a:lnTo>
                    <a:lnTo>
                      <a:pt x="11665" y="32769"/>
                    </a:lnTo>
                    <a:lnTo>
                      <a:pt x="11266" y="32312"/>
                    </a:lnTo>
                    <a:lnTo>
                      <a:pt x="11266" y="32312"/>
                    </a:lnTo>
                    <a:lnTo>
                      <a:pt x="10124" y="31056"/>
                    </a:lnTo>
                    <a:lnTo>
                      <a:pt x="8963" y="29705"/>
                    </a:lnTo>
                    <a:lnTo>
                      <a:pt x="7859" y="28411"/>
                    </a:lnTo>
                    <a:lnTo>
                      <a:pt x="6927" y="27326"/>
                    </a:lnTo>
                    <a:lnTo>
                      <a:pt x="6927" y="27326"/>
                    </a:lnTo>
                    <a:lnTo>
                      <a:pt x="6090" y="26318"/>
                    </a:lnTo>
                    <a:lnTo>
                      <a:pt x="6147" y="25690"/>
                    </a:lnTo>
                    <a:lnTo>
                      <a:pt x="6147" y="25690"/>
                    </a:lnTo>
                    <a:lnTo>
                      <a:pt x="6337" y="25804"/>
                    </a:lnTo>
                    <a:lnTo>
                      <a:pt x="6546" y="25937"/>
                    </a:lnTo>
                    <a:lnTo>
                      <a:pt x="6794" y="26070"/>
                    </a:lnTo>
                    <a:lnTo>
                      <a:pt x="7079" y="26185"/>
                    </a:lnTo>
                    <a:lnTo>
                      <a:pt x="7346" y="26280"/>
                    </a:lnTo>
                    <a:lnTo>
                      <a:pt x="7460" y="26299"/>
                    </a:lnTo>
                    <a:lnTo>
                      <a:pt x="7593" y="26299"/>
                    </a:lnTo>
                    <a:lnTo>
                      <a:pt x="7688" y="26299"/>
                    </a:lnTo>
                    <a:lnTo>
                      <a:pt x="7783" y="26261"/>
                    </a:lnTo>
                    <a:lnTo>
                      <a:pt x="7783" y="26261"/>
                    </a:lnTo>
                    <a:lnTo>
                      <a:pt x="7821" y="26223"/>
                    </a:lnTo>
                    <a:lnTo>
                      <a:pt x="7859" y="26166"/>
                    </a:lnTo>
                    <a:lnTo>
                      <a:pt x="7936" y="25975"/>
                    </a:lnTo>
                    <a:lnTo>
                      <a:pt x="8012" y="25709"/>
                    </a:lnTo>
                    <a:lnTo>
                      <a:pt x="8069" y="25328"/>
                    </a:lnTo>
                    <a:lnTo>
                      <a:pt x="8126" y="24891"/>
                    </a:lnTo>
                    <a:lnTo>
                      <a:pt x="8183" y="24358"/>
                    </a:lnTo>
                    <a:lnTo>
                      <a:pt x="8202" y="23768"/>
                    </a:lnTo>
                    <a:lnTo>
                      <a:pt x="8221" y="23102"/>
                    </a:lnTo>
                    <a:lnTo>
                      <a:pt x="8240" y="22360"/>
                    </a:lnTo>
                    <a:lnTo>
                      <a:pt x="8221" y="21579"/>
                    </a:lnTo>
                    <a:lnTo>
                      <a:pt x="8183" y="20723"/>
                    </a:lnTo>
                    <a:lnTo>
                      <a:pt x="8145" y="19829"/>
                    </a:lnTo>
                    <a:lnTo>
                      <a:pt x="8069" y="18877"/>
                    </a:lnTo>
                    <a:lnTo>
                      <a:pt x="7974" y="17888"/>
                    </a:lnTo>
                    <a:lnTo>
                      <a:pt x="7840" y="16860"/>
                    </a:lnTo>
                    <a:lnTo>
                      <a:pt x="7707" y="15795"/>
                    </a:lnTo>
                    <a:lnTo>
                      <a:pt x="7707" y="15795"/>
                    </a:lnTo>
                    <a:lnTo>
                      <a:pt x="7574" y="15110"/>
                    </a:lnTo>
                    <a:lnTo>
                      <a:pt x="7422" y="14444"/>
                    </a:lnTo>
                    <a:lnTo>
                      <a:pt x="7232" y="13758"/>
                    </a:lnTo>
                    <a:lnTo>
                      <a:pt x="7003" y="13073"/>
                    </a:lnTo>
                    <a:lnTo>
                      <a:pt x="6756" y="12369"/>
                    </a:lnTo>
                    <a:lnTo>
                      <a:pt x="6470" y="11684"/>
                    </a:lnTo>
                    <a:lnTo>
                      <a:pt x="6166" y="11018"/>
                    </a:lnTo>
                    <a:lnTo>
                      <a:pt x="5842" y="10333"/>
                    </a:lnTo>
                    <a:lnTo>
                      <a:pt x="5842" y="10333"/>
                    </a:lnTo>
                    <a:lnTo>
                      <a:pt x="5481" y="9591"/>
                    </a:lnTo>
                    <a:lnTo>
                      <a:pt x="5081" y="8868"/>
                    </a:lnTo>
                    <a:lnTo>
                      <a:pt x="4701" y="8164"/>
                    </a:lnTo>
                    <a:lnTo>
                      <a:pt x="4301" y="7479"/>
                    </a:lnTo>
                    <a:lnTo>
                      <a:pt x="3901" y="6832"/>
                    </a:lnTo>
                    <a:lnTo>
                      <a:pt x="3521" y="6223"/>
                    </a:lnTo>
                    <a:lnTo>
                      <a:pt x="2779" y="5119"/>
                    </a:lnTo>
                    <a:lnTo>
                      <a:pt x="2151" y="4206"/>
                    </a:lnTo>
                    <a:lnTo>
                      <a:pt x="1637" y="3521"/>
                    </a:lnTo>
                    <a:lnTo>
                      <a:pt x="1180" y="2912"/>
                    </a:lnTo>
                    <a:lnTo>
                      <a:pt x="115" y="3178"/>
                    </a:lnTo>
                    <a:lnTo>
                      <a:pt x="115" y="3178"/>
                    </a:lnTo>
                    <a:lnTo>
                      <a:pt x="77" y="2950"/>
                    </a:lnTo>
                    <a:lnTo>
                      <a:pt x="19" y="2398"/>
                    </a:lnTo>
                    <a:lnTo>
                      <a:pt x="0" y="2094"/>
                    </a:lnTo>
                    <a:lnTo>
                      <a:pt x="19" y="1846"/>
                    </a:lnTo>
                    <a:lnTo>
                      <a:pt x="19" y="1732"/>
                    </a:lnTo>
                    <a:lnTo>
                      <a:pt x="38" y="1656"/>
                    </a:lnTo>
                    <a:lnTo>
                      <a:pt x="77" y="1599"/>
                    </a:lnTo>
                    <a:lnTo>
                      <a:pt x="115" y="1561"/>
                    </a:lnTo>
                    <a:lnTo>
                      <a:pt x="115" y="1561"/>
                    </a:lnTo>
                    <a:lnTo>
                      <a:pt x="191" y="1561"/>
                    </a:lnTo>
                    <a:lnTo>
                      <a:pt x="305" y="1580"/>
                    </a:lnTo>
                    <a:lnTo>
                      <a:pt x="609" y="1675"/>
                    </a:lnTo>
                    <a:lnTo>
                      <a:pt x="1009" y="1808"/>
                    </a:lnTo>
                    <a:lnTo>
                      <a:pt x="1447" y="1960"/>
                    </a:lnTo>
                    <a:lnTo>
                      <a:pt x="2227" y="2246"/>
                    </a:lnTo>
                    <a:lnTo>
                      <a:pt x="2569" y="2379"/>
                    </a:lnTo>
                    <a:lnTo>
                      <a:pt x="2569" y="2379"/>
                    </a:lnTo>
                    <a:lnTo>
                      <a:pt x="3806" y="2036"/>
                    </a:lnTo>
                    <a:lnTo>
                      <a:pt x="5176" y="1694"/>
                    </a:lnTo>
                    <a:lnTo>
                      <a:pt x="6889" y="1275"/>
                    </a:lnTo>
                    <a:lnTo>
                      <a:pt x="7821" y="1066"/>
                    </a:lnTo>
                    <a:lnTo>
                      <a:pt x="8792" y="857"/>
                    </a:lnTo>
                    <a:lnTo>
                      <a:pt x="9781" y="666"/>
                    </a:lnTo>
                    <a:lnTo>
                      <a:pt x="10771" y="476"/>
                    </a:lnTo>
                    <a:lnTo>
                      <a:pt x="11760" y="324"/>
                    </a:lnTo>
                    <a:lnTo>
                      <a:pt x="12731" y="191"/>
                    </a:lnTo>
                    <a:lnTo>
                      <a:pt x="13644" y="95"/>
                    </a:lnTo>
                    <a:lnTo>
                      <a:pt x="14501" y="19"/>
                    </a:lnTo>
                    <a:lnTo>
                      <a:pt x="14501" y="19"/>
                    </a:lnTo>
                    <a:lnTo>
                      <a:pt x="15319" y="0"/>
                    </a:lnTo>
                    <a:lnTo>
                      <a:pt x="16156" y="19"/>
                    </a:lnTo>
                    <a:lnTo>
                      <a:pt x="16955" y="76"/>
                    </a:lnTo>
                    <a:lnTo>
                      <a:pt x="17755" y="153"/>
                    </a:lnTo>
                    <a:lnTo>
                      <a:pt x="18535" y="267"/>
                    </a:lnTo>
                    <a:lnTo>
                      <a:pt x="19296" y="381"/>
                    </a:lnTo>
                    <a:lnTo>
                      <a:pt x="20019" y="533"/>
                    </a:lnTo>
                    <a:lnTo>
                      <a:pt x="20704" y="685"/>
                    </a:lnTo>
                    <a:lnTo>
                      <a:pt x="21351" y="857"/>
                    </a:lnTo>
                    <a:lnTo>
                      <a:pt x="21941" y="1028"/>
                    </a:lnTo>
                    <a:lnTo>
                      <a:pt x="22493" y="1199"/>
                    </a:lnTo>
                    <a:lnTo>
                      <a:pt x="22969" y="1370"/>
                    </a:lnTo>
                    <a:lnTo>
                      <a:pt x="23387" y="1542"/>
                    </a:lnTo>
                    <a:lnTo>
                      <a:pt x="23730" y="1713"/>
                    </a:lnTo>
                    <a:lnTo>
                      <a:pt x="23977" y="1865"/>
                    </a:lnTo>
                    <a:lnTo>
                      <a:pt x="24167" y="1998"/>
                    </a:lnTo>
                    <a:lnTo>
                      <a:pt x="24167" y="1998"/>
                    </a:lnTo>
                    <a:lnTo>
                      <a:pt x="24377" y="2227"/>
                    </a:lnTo>
                    <a:lnTo>
                      <a:pt x="24719" y="2626"/>
                    </a:lnTo>
                    <a:lnTo>
                      <a:pt x="25176" y="3197"/>
                    </a:lnTo>
                    <a:lnTo>
                      <a:pt x="25747" y="3920"/>
                    </a:lnTo>
                    <a:lnTo>
                      <a:pt x="26394" y="4796"/>
                    </a:lnTo>
                    <a:lnTo>
                      <a:pt x="27117" y="5766"/>
                    </a:lnTo>
                    <a:lnTo>
                      <a:pt x="27878" y="6870"/>
                    </a:lnTo>
                    <a:lnTo>
                      <a:pt x="28677" y="8050"/>
                    </a:lnTo>
                    <a:lnTo>
                      <a:pt x="29496" y="9306"/>
                    </a:lnTo>
                    <a:lnTo>
                      <a:pt x="30333" y="10619"/>
                    </a:lnTo>
                    <a:lnTo>
                      <a:pt x="31132" y="11970"/>
                    </a:lnTo>
                    <a:lnTo>
                      <a:pt x="31513" y="12674"/>
                    </a:lnTo>
                    <a:lnTo>
                      <a:pt x="31893" y="13378"/>
                    </a:lnTo>
                    <a:lnTo>
                      <a:pt x="32274" y="14082"/>
                    </a:lnTo>
                    <a:lnTo>
                      <a:pt x="32616" y="14786"/>
                    </a:lnTo>
                    <a:lnTo>
                      <a:pt x="32959" y="15490"/>
                    </a:lnTo>
                    <a:lnTo>
                      <a:pt x="33282" y="16194"/>
                    </a:lnTo>
                    <a:lnTo>
                      <a:pt x="33568" y="16879"/>
                    </a:lnTo>
                    <a:lnTo>
                      <a:pt x="33853" y="17583"/>
                    </a:lnTo>
                    <a:lnTo>
                      <a:pt x="34101" y="18268"/>
                    </a:lnTo>
                    <a:lnTo>
                      <a:pt x="34329" y="18934"/>
                    </a:lnTo>
                    <a:lnTo>
                      <a:pt x="34329" y="18934"/>
                    </a:lnTo>
                    <a:lnTo>
                      <a:pt x="34443" y="19372"/>
                    </a:lnTo>
                    <a:lnTo>
                      <a:pt x="34557" y="19810"/>
                    </a:lnTo>
                    <a:lnTo>
                      <a:pt x="34672" y="20266"/>
                    </a:lnTo>
                    <a:lnTo>
                      <a:pt x="34767" y="20742"/>
                    </a:lnTo>
                    <a:lnTo>
                      <a:pt x="34767" y="20742"/>
                    </a:lnTo>
                    <a:lnTo>
                      <a:pt x="34881" y="21484"/>
                    </a:lnTo>
                    <a:lnTo>
                      <a:pt x="34995" y="22246"/>
                    </a:lnTo>
                    <a:lnTo>
                      <a:pt x="35071" y="23064"/>
                    </a:lnTo>
                    <a:lnTo>
                      <a:pt x="35147" y="23882"/>
                    </a:lnTo>
                    <a:lnTo>
                      <a:pt x="35204" y="24719"/>
                    </a:lnTo>
                    <a:lnTo>
                      <a:pt x="35242" y="25595"/>
                    </a:lnTo>
                    <a:lnTo>
                      <a:pt x="35261" y="26470"/>
                    </a:lnTo>
                    <a:lnTo>
                      <a:pt x="35281" y="27364"/>
                    </a:lnTo>
                    <a:lnTo>
                      <a:pt x="35281" y="29153"/>
                    </a:lnTo>
                    <a:lnTo>
                      <a:pt x="35242" y="30961"/>
                    </a:lnTo>
                    <a:lnTo>
                      <a:pt x="35166" y="32750"/>
                    </a:lnTo>
                    <a:lnTo>
                      <a:pt x="35071" y="34481"/>
                    </a:lnTo>
                    <a:lnTo>
                      <a:pt x="34957" y="36156"/>
                    </a:lnTo>
                    <a:lnTo>
                      <a:pt x="34843" y="37716"/>
                    </a:lnTo>
                    <a:lnTo>
                      <a:pt x="34634" y="40418"/>
                    </a:lnTo>
                    <a:lnTo>
                      <a:pt x="34576" y="41503"/>
                    </a:lnTo>
                    <a:lnTo>
                      <a:pt x="34519" y="42397"/>
                    </a:lnTo>
                    <a:lnTo>
                      <a:pt x="34519" y="43044"/>
                    </a:lnTo>
                    <a:lnTo>
                      <a:pt x="34538" y="43273"/>
                    </a:lnTo>
                    <a:lnTo>
                      <a:pt x="34557" y="43444"/>
                    </a:lnTo>
                    <a:lnTo>
                      <a:pt x="34557" y="43444"/>
                    </a:lnTo>
                    <a:lnTo>
                      <a:pt x="34634" y="43711"/>
                    </a:lnTo>
                    <a:lnTo>
                      <a:pt x="34729" y="43977"/>
                    </a:lnTo>
                    <a:lnTo>
                      <a:pt x="34843" y="44243"/>
                    </a:lnTo>
                    <a:lnTo>
                      <a:pt x="34976" y="44510"/>
                    </a:lnTo>
                    <a:lnTo>
                      <a:pt x="35242" y="45024"/>
                    </a:lnTo>
                    <a:lnTo>
                      <a:pt x="35509" y="45499"/>
                    </a:lnTo>
                    <a:lnTo>
                      <a:pt x="36004" y="46318"/>
                    </a:lnTo>
                    <a:lnTo>
                      <a:pt x="36156" y="46641"/>
                    </a:lnTo>
                    <a:lnTo>
                      <a:pt x="36213" y="46774"/>
                    </a:lnTo>
                    <a:lnTo>
                      <a:pt x="36251" y="46888"/>
                    </a:lnTo>
                    <a:lnTo>
                      <a:pt x="36251" y="46888"/>
                    </a:lnTo>
                    <a:lnTo>
                      <a:pt x="36251" y="46984"/>
                    </a:lnTo>
                    <a:lnTo>
                      <a:pt x="36232" y="47060"/>
                    </a:lnTo>
                    <a:lnTo>
                      <a:pt x="36194" y="47117"/>
                    </a:lnTo>
                    <a:lnTo>
                      <a:pt x="36137" y="47174"/>
                    </a:lnTo>
                    <a:lnTo>
                      <a:pt x="36080" y="47212"/>
                    </a:lnTo>
                    <a:lnTo>
                      <a:pt x="36004" y="47250"/>
                    </a:lnTo>
                    <a:lnTo>
                      <a:pt x="35813" y="47288"/>
                    </a:lnTo>
                    <a:lnTo>
                      <a:pt x="35623" y="47326"/>
                    </a:lnTo>
                    <a:lnTo>
                      <a:pt x="35452" y="47383"/>
                    </a:lnTo>
                    <a:lnTo>
                      <a:pt x="35376" y="47421"/>
                    </a:lnTo>
                    <a:lnTo>
                      <a:pt x="35319" y="47459"/>
                    </a:lnTo>
                    <a:lnTo>
                      <a:pt x="35261" y="47516"/>
                    </a:lnTo>
                    <a:lnTo>
                      <a:pt x="35242" y="4757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2"/>
              <p:cNvSpPr/>
              <p:nvPr/>
            </p:nvSpPr>
            <p:spPr>
              <a:xfrm>
                <a:off x="5479550" y="3334650"/>
                <a:ext cx="906275" cy="1301150"/>
              </a:xfrm>
              <a:custGeom>
                <a:avLst/>
                <a:gdLst/>
                <a:ahLst/>
                <a:cxnLst/>
                <a:rect l="l" t="t" r="r" b="b"/>
                <a:pathLst>
                  <a:path w="36251" h="52046" fill="none" extrusionOk="0">
                    <a:moveTo>
                      <a:pt x="35242" y="47573"/>
                    </a:moveTo>
                    <a:lnTo>
                      <a:pt x="35242" y="47573"/>
                    </a:lnTo>
                    <a:lnTo>
                      <a:pt x="35147" y="48011"/>
                    </a:lnTo>
                    <a:lnTo>
                      <a:pt x="35052" y="48620"/>
                    </a:lnTo>
                    <a:lnTo>
                      <a:pt x="34976" y="48944"/>
                    </a:lnTo>
                    <a:lnTo>
                      <a:pt x="34881" y="49248"/>
                    </a:lnTo>
                    <a:lnTo>
                      <a:pt x="34824" y="49381"/>
                    </a:lnTo>
                    <a:lnTo>
                      <a:pt x="34748" y="49495"/>
                    </a:lnTo>
                    <a:lnTo>
                      <a:pt x="34691" y="49610"/>
                    </a:lnTo>
                    <a:lnTo>
                      <a:pt x="34614" y="49705"/>
                    </a:lnTo>
                    <a:lnTo>
                      <a:pt x="34614" y="49705"/>
                    </a:lnTo>
                    <a:lnTo>
                      <a:pt x="34538" y="49800"/>
                    </a:lnTo>
                    <a:lnTo>
                      <a:pt x="34462" y="49914"/>
                    </a:lnTo>
                    <a:lnTo>
                      <a:pt x="34310" y="50219"/>
                    </a:lnTo>
                    <a:lnTo>
                      <a:pt x="34215" y="50390"/>
                    </a:lnTo>
                    <a:lnTo>
                      <a:pt x="34120" y="50580"/>
                    </a:lnTo>
                    <a:lnTo>
                      <a:pt x="33987" y="50770"/>
                    </a:lnTo>
                    <a:lnTo>
                      <a:pt x="33815" y="50961"/>
                    </a:lnTo>
                    <a:lnTo>
                      <a:pt x="33625" y="51151"/>
                    </a:lnTo>
                    <a:lnTo>
                      <a:pt x="33397" y="51322"/>
                    </a:lnTo>
                    <a:lnTo>
                      <a:pt x="33111" y="51493"/>
                    </a:lnTo>
                    <a:lnTo>
                      <a:pt x="32769" y="51646"/>
                    </a:lnTo>
                    <a:lnTo>
                      <a:pt x="32369" y="51779"/>
                    </a:lnTo>
                    <a:lnTo>
                      <a:pt x="31912" y="51893"/>
                    </a:lnTo>
                    <a:lnTo>
                      <a:pt x="31399" y="51969"/>
                    </a:lnTo>
                    <a:lnTo>
                      <a:pt x="30790" y="52026"/>
                    </a:lnTo>
                    <a:lnTo>
                      <a:pt x="30790" y="52026"/>
                    </a:lnTo>
                    <a:lnTo>
                      <a:pt x="30466" y="52045"/>
                    </a:lnTo>
                    <a:lnTo>
                      <a:pt x="30143" y="52026"/>
                    </a:lnTo>
                    <a:lnTo>
                      <a:pt x="29800" y="52007"/>
                    </a:lnTo>
                    <a:lnTo>
                      <a:pt x="29477" y="51969"/>
                    </a:lnTo>
                    <a:lnTo>
                      <a:pt x="29134" y="51912"/>
                    </a:lnTo>
                    <a:lnTo>
                      <a:pt x="28792" y="51836"/>
                    </a:lnTo>
                    <a:lnTo>
                      <a:pt x="28449" y="51760"/>
                    </a:lnTo>
                    <a:lnTo>
                      <a:pt x="28107" y="51665"/>
                    </a:lnTo>
                    <a:lnTo>
                      <a:pt x="27764" y="51551"/>
                    </a:lnTo>
                    <a:lnTo>
                      <a:pt x="27421" y="51436"/>
                    </a:lnTo>
                    <a:lnTo>
                      <a:pt x="26736" y="51170"/>
                    </a:lnTo>
                    <a:lnTo>
                      <a:pt x="26051" y="50846"/>
                    </a:lnTo>
                    <a:lnTo>
                      <a:pt x="25385" y="50485"/>
                    </a:lnTo>
                    <a:lnTo>
                      <a:pt x="24738" y="50104"/>
                    </a:lnTo>
                    <a:lnTo>
                      <a:pt x="24110" y="49686"/>
                    </a:lnTo>
                    <a:lnTo>
                      <a:pt x="23501" y="49248"/>
                    </a:lnTo>
                    <a:lnTo>
                      <a:pt x="22931" y="48810"/>
                    </a:lnTo>
                    <a:lnTo>
                      <a:pt x="22398" y="48335"/>
                    </a:lnTo>
                    <a:lnTo>
                      <a:pt x="21884" y="47859"/>
                    </a:lnTo>
                    <a:lnTo>
                      <a:pt x="21427" y="47383"/>
                    </a:lnTo>
                    <a:lnTo>
                      <a:pt x="21028" y="46888"/>
                    </a:lnTo>
                    <a:lnTo>
                      <a:pt x="21028" y="46888"/>
                    </a:lnTo>
                    <a:lnTo>
                      <a:pt x="20628" y="46413"/>
                    </a:lnTo>
                    <a:lnTo>
                      <a:pt x="20209" y="45956"/>
                    </a:lnTo>
                    <a:lnTo>
                      <a:pt x="19791" y="45499"/>
                    </a:lnTo>
                    <a:lnTo>
                      <a:pt x="19353" y="45062"/>
                    </a:lnTo>
                    <a:lnTo>
                      <a:pt x="18934" y="44643"/>
                    </a:lnTo>
                    <a:lnTo>
                      <a:pt x="18497" y="44243"/>
                    </a:lnTo>
                    <a:lnTo>
                      <a:pt x="17698" y="43520"/>
                    </a:lnTo>
                    <a:lnTo>
                      <a:pt x="16974" y="42911"/>
                    </a:lnTo>
                    <a:lnTo>
                      <a:pt x="16404" y="42455"/>
                    </a:lnTo>
                    <a:lnTo>
                      <a:pt x="15909" y="42074"/>
                    </a:lnTo>
                    <a:lnTo>
                      <a:pt x="15909" y="42074"/>
                    </a:lnTo>
                    <a:lnTo>
                      <a:pt x="15699" y="41903"/>
                    </a:lnTo>
                    <a:lnTo>
                      <a:pt x="15509" y="41712"/>
                    </a:lnTo>
                    <a:lnTo>
                      <a:pt x="15281" y="41503"/>
                    </a:lnTo>
                    <a:lnTo>
                      <a:pt x="15053" y="41237"/>
                    </a:lnTo>
                    <a:lnTo>
                      <a:pt x="14862" y="40989"/>
                    </a:lnTo>
                    <a:lnTo>
                      <a:pt x="14786" y="40856"/>
                    </a:lnTo>
                    <a:lnTo>
                      <a:pt x="14729" y="40742"/>
                    </a:lnTo>
                    <a:lnTo>
                      <a:pt x="14691" y="40628"/>
                    </a:lnTo>
                    <a:lnTo>
                      <a:pt x="14691" y="40514"/>
                    </a:lnTo>
                    <a:lnTo>
                      <a:pt x="14691" y="40514"/>
                    </a:lnTo>
                    <a:lnTo>
                      <a:pt x="14710" y="40418"/>
                    </a:lnTo>
                    <a:lnTo>
                      <a:pt x="14767" y="40342"/>
                    </a:lnTo>
                    <a:lnTo>
                      <a:pt x="14824" y="40304"/>
                    </a:lnTo>
                    <a:lnTo>
                      <a:pt x="14919" y="40266"/>
                    </a:lnTo>
                    <a:lnTo>
                      <a:pt x="15014" y="40247"/>
                    </a:lnTo>
                    <a:lnTo>
                      <a:pt x="15129" y="40228"/>
                    </a:lnTo>
                    <a:lnTo>
                      <a:pt x="15357" y="40228"/>
                    </a:lnTo>
                    <a:lnTo>
                      <a:pt x="15357" y="40228"/>
                    </a:lnTo>
                    <a:lnTo>
                      <a:pt x="15528" y="40228"/>
                    </a:lnTo>
                    <a:lnTo>
                      <a:pt x="15699" y="40209"/>
                    </a:lnTo>
                    <a:lnTo>
                      <a:pt x="15757" y="40209"/>
                    </a:lnTo>
                    <a:lnTo>
                      <a:pt x="15814" y="40171"/>
                    </a:lnTo>
                    <a:lnTo>
                      <a:pt x="15871" y="40133"/>
                    </a:lnTo>
                    <a:lnTo>
                      <a:pt x="15909" y="40095"/>
                    </a:lnTo>
                    <a:lnTo>
                      <a:pt x="15909" y="40095"/>
                    </a:lnTo>
                    <a:lnTo>
                      <a:pt x="15909" y="40038"/>
                    </a:lnTo>
                    <a:lnTo>
                      <a:pt x="15890" y="39962"/>
                    </a:lnTo>
                    <a:lnTo>
                      <a:pt x="15833" y="39752"/>
                    </a:lnTo>
                    <a:lnTo>
                      <a:pt x="15699" y="39448"/>
                    </a:lnTo>
                    <a:lnTo>
                      <a:pt x="15528" y="39048"/>
                    </a:lnTo>
                    <a:lnTo>
                      <a:pt x="15319" y="38592"/>
                    </a:lnTo>
                    <a:lnTo>
                      <a:pt x="15053" y="38097"/>
                    </a:lnTo>
                    <a:lnTo>
                      <a:pt x="14767" y="37526"/>
                    </a:lnTo>
                    <a:lnTo>
                      <a:pt x="14425" y="36936"/>
                    </a:lnTo>
                    <a:lnTo>
                      <a:pt x="14082" y="36327"/>
                    </a:lnTo>
                    <a:lnTo>
                      <a:pt x="13701" y="35699"/>
                    </a:lnTo>
                    <a:lnTo>
                      <a:pt x="13302" y="35071"/>
                    </a:lnTo>
                    <a:lnTo>
                      <a:pt x="12902" y="34443"/>
                    </a:lnTo>
                    <a:lnTo>
                      <a:pt x="12484" y="33853"/>
                    </a:lnTo>
                    <a:lnTo>
                      <a:pt x="12084" y="33282"/>
                    </a:lnTo>
                    <a:lnTo>
                      <a:pt x="11665" y="32769"/>
                    </a:lnTo>
                    <a:lnTo>
                      <a:pt x="11266" y="32312"/>
                    </a:lnTo>
                    <a:lnTo>
                      <a:pt x="11266" y="32312"/>
                    </a:lnTo>
                    <a:lnTo>
                      <a:pt x="10124" y="31056"/>
                    </a:lnTo>
                    <a:lnTo>
                      <a:pt x="8963" y="29705"/>
                    </a:lnTo>
                    <a:lnTo>
                      <a:pt x="7859" y="28411"/>
                    </a:lnTo>
                    <a:lnTo>
                      <a:pt x="6927" y="27326"/>
                    </a:lnTo>
                    <a:lnTo>
                      <a:pt x="6927" y="27326"/>
                    </a:lnTo>
                    <a:lnTo>
                      <a:pt x="6090" y="26318"/>
                    </a:lnTo>
                    <a:lnTo>
                      <a:pt x="6147" y="25690"/>
                    </a:lnTo>
                    <a:lnTo>
                      <a:pt x="6147" y="25690"/>
                    </a:lnTo>
                    <a:lnTo>
                      <a:pt x="6337" y="25804"/>
                    </a:lnTo>
                    <a:lnTo>
                      <a:pt x="6546" y="25937"/>
                    </a:lnTo>
                    <a:lnTo>
                      <a:pt x="6794" y="26070"/>
                    </a:lnTo>
                    <a:lnTo>
                      <a:pt x="7079" y="26185"/>
                    </a:lnTo>
                    <a:lnTo>
                      <a:pt x="7346" y="26280"/>
                    </a:lnTo>
                    <a:lnTo>
                      <a:pt x="7460" y="26299"/>
                    </a:lnTo>
                    <a:lnTo>
                      <a:pt x="7593" y="26299"/>
                    </a:lnTo>
                    <a:lnTo>
                      <a:pt x="7688" y="26299"/>
                    </a:lnTo>
                    <a:lnTo>
                      <a:pt x="7783" y="26261"/>
                    </a:lnTo>
                    <a:lnTo>
                      <a:pt x="7783" y="26261"/>
                    </a:lnTo>
                    <a:lnTo>
                      <a:pt x="7821" y="26223"/>
                    </a:lnTo>
                    <a:lnTo>
                      <a:pt x="7859" y="26166"/>
                    </a:lnTo>
                    <a:lnTo>
                      <a:pt x="7936" y="25975"/>
                    </a:lnTo>
                    <a:lnTo>
                      <a:pt x="8012" y="25709"/>
                    </a:lnTo>
                    <a:lnTo>
                      <a:pt x="8069" y="25328"/>
                    </a:lnTo>
                    <a:lnTo>
                      <a:pt x="8126" y="24891"/>
                    </a:lnTo>
                    <a:lnTo>
                      <a:pt x="8183" y="24358"/>
                    </a:lnTo>
                    <a:lnTo>
                      <a:pt x="8202" y="23768"/>
                    </a:lnTo>
                    <a:lnTo>
                      <a:pt x="8221" y="23102"/>
                    </a:lnTo>
                    <a:lnTo>
                      <a:pt x="8240" y="22360"/>
                    </a:lnTo>
                    <a:lnTo>
                      <a:pt x="8221" y="21579"/>
                    </a:lnTo>
                    <a:lnTo>
                      <a:pt x="8183" y="20723"/>
                    </a:lnTo>
                    <a:lnTo>
                      <a:pt x="8145" y="19829"/>
                    </a:lnTo>
                    <a:lnTo>
                      <a:pt x="8069" y="18877"/>
                    </a:lnTo>
                    <a:lnTo>
                      <a:pt x="7974" y="17888"/>
                    </a:lnTo>
                    <a:lnTo>
                      <a:pt x="7840" y="16860"/>
                    </a:lnTo>
                    <a:lnTo>
                      <a:pt x="7707" y="15795"/>
                    </a:lnTo>
                    <a:lnTo>
                      <a:pt x="7707" y="15795"/>
                    </a:lnTo>
                    <a:lnTo>
                      <a:pt x="7574" y="15110"/>
                    </a:lnTo>
                    <a:lnTo>
                      <a:pt x="7422" y="14444"/>
                    </a:lnTo>
                    <a:lnTo>
                      <a:pt x="7232" y="13758"/>
                    </a:lnTo>
                    <a:lnTo>
                      <a:pt x="7003" y="13073"/>
                    </a:lnTo>
                    <a:lnTo>
                      <a:pt x="6756" y="12369"/>
                    </a:lnTo>
                    <a:lnTo>
                      <a:pt x="6470" y="11684"/>
                    </a:lnTo>
                    <a:lnTo>
                      <a:pt x="6166" y="11018"/>
                    </a:lnTo>
                    <a:lnTo>
                      <a:pt x="5842" y="10333"/>
                    </a:lnTo>
                    <a:lnTo>
                      <a:pt x="5842" y="10333"/>
                    </a:lnTo>
                    <a:lnTo>
                      <a:pt x="5481" y="9591"/>
                    </a:lnTo>
                    <a:lnTo>
                      <a:pt x="5081" y="8868"/>
                    </a:lnTo>
                    <a:lnTo>
                      <a:pt x="4701" y="8164"/>
                    </a:lnTo>
                    <a:lnTo>
                      <a:pt x="4301" y="7479"/>
                    </a:lnTo>
                    <a:lnTo>
                      <a:pt x="3901" y="6832"/>
                    </a:lnTo>
                    <a:lnTo>
                      <a:pt x="3521" y="6223"/>
                    </a:lnTo>
                    <a:lnTo>
                      <a:pt x="2779" y="5119"/>
                    </a:lnTo>
                    <a:lnTo>
                      <a:pt x="2151" y="4206"/>
                    </a:lnTo>
                    <a:lnTo>
                      <a:pt x="1637" y="3521"/>
                    </a:lnTo>
                    <a:lnTo>
                      <a:pt x="1180" y="2912"/>
                    </a:lnTo>
                    <a:lnTo>
                      <a:pt x="115" y="3178"/>
                    </a:lnTo>
                    <a:lnTo>
                      <a:pt x="115" y="3178"/>
                    </a:lnTo>
                    <a:lnTo>
                      <a:pt x="77" y="2950"/>
                    </a:lnTo>
                    <a:lnTo>
                      <a:pt x="19" y="2398"/>
                    </a:lnTo>
                    <a:lnTo>
                      <a:pt x="0" y="2094"/>
                    </a:lnTo>
                    <a:lnTo>
                      <a:pt x="19" y="1846"/>
                    </a:lnTo>
                    <a:lnTo>
                      <a:pt x="19" y="1732"/>
                    </a:lnTo>
                    <a:lnTo>
                      <a:pt x="38" y="1656"/>
                    </a:lnTo>
                    <a:lnTo>
                      <a:pt x="77" y="1599"/>
                    </a:lnTo>
                    <a:lnTo>
                      <a:pt x="115" y="1561"/>
                    </a:lnTo>
                    <a:lnTo>
                      <a:pt x="115" y="1561"/>
                    </a:lnTo>
                    <a:lnTo>
                      <a:pt x="191" y="1561"/>
                    </a:lnTo>
                    <a:lnTo>
                      <a:pt x="305" y="1580"/>
                    </a:lnTo>
                    <a:lnTo>
                      <a:pt x="609" y="1675"/>
                    </a:lnTo>
                    <a:lnTo>
                      <a:pt x="1009" y="1808"/>
                    </a:lnTo>
                    <a:lnTo>
                      <a:pt x="1447" y="1960"/>
                    </a:lnTo>
                    <a:lnTo>
                      <a:pt x="2227" y="2246"/>
                    </a:lnTo>
                    <a:lnTo>
                      <a:pt x="2569" y="2379"/>
                    </a:lnTo>
                    <a:lnTo>
                      <a:pt x="2569" y="2379"/>
                    </a:lnTo>
                    <a:lnTo>
                      <a:pt x="3806" y="2036"/>
                    </a:lnTo>
                    <a:lnTo>
                      <a:pt x="5176" y="1694"/>
                    </a:lnTo>
                    <a:lnTo>
                      <a:pt x="6889" y="1275"/>
                    </a:lnTo>
                    <a:lnTo>
                      <a:pt x="7821" y="1066"/>
                    </a:lnTo>
                    <a:lnTo>
                      <a:pt x="8792" y="857"/>
                    </a:lnTo>
                    <a:lnTo>
                      <a:pt x="9781" y="666"/>
                    </a:lnTo>
                    <a:lnTo>
                      <a:pt x="10771" y="476"/>
                    </a:lnTo>
                    <a:lnTo>
                      <a:pt x="11760" y="324"/>
                    </a:lnTo>
                    <a:lnTo>
                      <a:pt x="12731" y="191"/>
                    </a:lnTo>
                    <a:lnTo>
                      <a:pt x="13644" y="95"/>
                    </a:lnTo>
                    <a:lnTo>
                      <a:pt x="14501" y="19"/>
                    </a:lnTo>
                    <a:lnTo>
                      <a:pt x="14501" y="19"/>
                    </a:lnTo>
                    <a:lnTo>
                      <a:pt x="15319" y="0"/>
                    </a:lnTo>
                    <a:lnTo>
                      <a:pt x="16156" y="19"/>
                    </a:lnTo>
                    <a:lnTo>
                      <a:pt x="16955" y="76"/>
                    </a:lnTo>
                    <a:lnTo>
                      <a:pt x="17755" y="153"/>
                    </a:lnTo>
                    <a:lnTo>
                      <a:pt x="18535" y="267"/>
                    </a:lnTo>
                    <a:lnTo>
                      <a:pt x="19296" y="381"/>
                    </a:lnTo>
                    <a:lnTo>
                      <a:pt x="20019" y="533"/>
                    </a:lnTo>
                    <a:lnTo>
                      <a:pt x="20704" y="685"/>
                    </a:lnTo>
                    <a:lnTo>
                      <a:pt x="21351" y="857"/>
                    </a:lnTo>
                    <a:lnTo>
                      <a:pt x="21941" y="1028"/>
                    </a:lnTo>
                    <a:lnTo>
                      <a:pt x="22493" y="1199"/>
                    </a:lnTo>
                    <a:lnTo>
                      <a:pt x="22969" y="1370"/>
                    </a:lnTo>
                    <a:lnTo>
                      <a:pt x="23387" y="1542"/>
                    </a:lnTo>
                    <a:lnTo>
                      <a:pt x="23730" y="1713"/>
                    </a:lnTo>
                    <a:lnTo>
                      <a:pt x="23977" y="1865"/>
                    </a:lnTo>
                    <a:lnTo>
                      <a:pt x="24167" y="1998"/>
                    </a:lnTo>
                    <a:lnTo>
                      <a:pt x="24167" y="1998"/>
                    </a:lnTo>
                    <a:lnTo>
                      <a:pt x="24377" y="2227"/>
                    </a:lnTo>
                    <a:lnTo>
                      <a:pt x="24719" y="2626"/>
                    </a:lnTo>
                    <a:lnTo>
                      <a:pt x="25176" y="3197"/>
                    </a:lnTo>
                    <a:lnTo>
                      <a:pt x="25747" y="3920"/>
                    </a:lnTo>
                    <a:lnTo>
                      <a:pt x="26394" y="4796"/>
                    </a:lnTo>
                    <a:lnTo>
                      <a:pt x="27117" y="5766"/>
                    </a:lnTo>
                    <a:lnTo>
                      <a:pt x="27878" y="6870"/>
                    </a:lnTo>
                    <a:lnTo>
                      <a:pt x="28677" y="8050"/>
                    </a:lnTo>
                    <a:lnTo>
                      <a:pt x="29496" y="9306"/>
                    </a:lnTo>
                    <a:lnTo>
                      <a:pt x="30333" y="10619"/>
                    </a:lnTo>
                    <a:lnTo>
                      <a:pt x="31132" y="11970"/>
                    </a:lnTo>
                    <a:lnTo>
                      <a:pt x="31513" y="12674"/>
                    </a:lnTo>
                    <a:lnTo>
                      <a:pt x="31893" y="13378"/>
                    </a:lnTo>
                    <a:lnTo>
                      <a:pt x="32274" y="14082"/>
                    </a:lnTo>
                    <a:lnTo>
                      <a:pt x="32616" y="14786"/>
                    </a:lnTo>
                    <a:lnTo>
                      <a:pt x="32959" y="15490"/>
                    </a:lnTo>
                    <a:lnTo>
                      <a:pt x="33282" y="16194"/>
                    </a:lnTo>
                    <a:lnTo>
                      <a:pt x="33568" y="16879"/>
                    </a:lnTo>
                    <a:lnTo>
                      <a:pt x="33853" y="17583"/>
                    </a:lnTo>
                    <a:lnTo>
                      <a:pt x="34101" y="18268"/>
                    </a:lnTo>
                    <a:lnTo>
                      <a:pt x="34329" y="18934"/>
                    </a:lnTo>
                    <a:lnTo>
                      <a:pt x="34329" y="18934"/>
                    </a:lnTo>
                    <a:lnTo>
                      <a:pt x="34443" y="19372"/>
                    </a:lnTo>
                    <a:lnTo>
                      <a:pt x="34557" y="19810"/>
                    </a:lnTo>
                    <a:lnTo>
                      <a:pt x="34672" y="20266"/>
                    </a:lnTo>
                    <a:lnTo>
                      <a:pt x="34767" y="20742"/>
                    </a:lnTo>
                    <a:lnTo>
                      <a:pt x="34767" y="20742"/>
                    </a:lnTo>
                    <a:lnTo>
                      <a:pt x="34881" y="21484"/>
                    </a:lnTo>
                    <a:lnTo>
                      <a:pt x="34995" y="22246"/>
                    </a:lnTo>
                    <a:lnTo>
                      <a:pt x="35071" y="23064"/>
                    </a:lnTo>
                    <a:lnTo>
                      <a:pt x="35147" y="23882"/>
                    </a:lnTo>
                    <a:lnTo>
                      <a:pt x="35204" y="24719"/>
                    </a:lnTo>
                    <a:lnTo>
                      <a:pt x="35242" y="25595"/>
                    </a:lnTo>
                    <a:lnTo>
                      <a:pt x="35261" y="26470"/>
                    </a:lnTo>
                    <a:lnTo>
                      <a:pt x="35281" y="27364"/>
                    </a:lnTo>
                    <a:lnTo>
                      <a:pt x="35281" y="29153"/>
                    </a:lnTo>
                    <a:lnTo>
                      <a:pt x="35242" y="30961"/>
                    </a:lnTo>
                    <a:lnTo>
                      <a:pt x="35166" y="32750"/>
                    </a:lnTo>
                    <a:lnTo>
                      <a:pt x="35071" y="34481"/>
                    </a:lnTo>
                    <a:lnTo>
                      <a:pt x="34957" y="36156"/>
                    </a:lnTo>
                    <a:lnTo>
                      <a:pt x="34843" y="37716"/>
                    </a:lnTo>
                    <a:lnTo>
                      <a:pt x="34634" y="40418"/>
                    </a:lnTo>
                    <a:lnTo>
                      <a:pt x="34576" y="41503"/>
                    </a:lnTo>
                    <a:lnTo>
                      <a:pt x="34519" y="42397"/>
                    </a:lnTo>
                    <a:lnTo>
                      <a:pt x="34519" y="43044"/>
                    </a:lnTo>
                    <a:lnTo>
                      <a:pt x="34538" y="43273"/>
                    </a:lnTo>
                    <a:lnTo>
                      <a:pt x="34557" y="43444"/>
                    </a:lnTo>
                    <a:lnTo>
                      <a:pt x="34557" y="43444"/>
                    </a:lnTo>
                    <a:lnTo>
                      <a:pt x="34634" y="43711"/>
                    </a:lnTo>
                    <a:lnTo>
                      <a:pt x="34729" y="43977"/>
                    </a:lnTo>
                    <a:lnTo>
                      <a:pt x="34843" y="44243"/>
                    </a:lnTo>
                    <a:lnTo>
                      <a:pt x="34976" y="44510"/>
                    </a:lnTo>
                    <a:lnTo>
                      <a:pt x="35242" y="45024"/>
                    </a:lnTo>
                    <a:lnTo>
                      <a:pt x="35509" y="45499"/>
                    </a:lnTo>
                    <a:lnTo>
                      <a:pt x="36004" y="46318"/>
                    </a:lnTo>
                    <a:lnTo>
                      <a:pt x="36156" y="46641"/>
                    </a:lnTo>
                    <a:lnTo>
                      <a:pt x="36213" y="46774"/>
                    </a:lnTo>
                    <a:lnTo>
                      <a:pt x="36251" y="46888"/>
                    </a:lnTo>
                    <a:lnTo>
                      <a:pt x="36251" y="46888"/>
                    </a:lnTo>
                    <a:lnTo>
                      <a:pt x="36251" y="46984"/>
                    </a:lnTo>
                    <a:lnTo>
                      <a:pt x="36232" y="47060"/>
                    </a:lnTo>
                    <a:lnTo>
                      <a:pt x="36194" y="47117"/>
                    </a:lnTo>
                    <a:lnTo>
                      <a:pt x="36137" y="47174"/>
                    </a:lnTo>
                    <a:lnTo>
                      <a:pt x="36080" y="47212"/>
                    </a:lnTo>
                    <a:lnTo>
                      <a:pt x="36004" y="47250"/>
                    </a:lnTo>
                    <a:lnTo>
                      <a:pt x="35813" y="47288"/>
                    </a:lnTo>
                    <a:lnTo>
                      <a:pt x="35623" y="47326"/>
                    </a:lnTo>
                    <a:lnTo>
                      <a:pt x="35452" y="47383"/>
                    </a:lnTo>
                    <a:lnTo>
                      <a:pt x="35376" y="47421"/>
                    </a:lnTo>
                    <a:lnTo>
                      <a:pt x="35319" y="47459"/>
                    </a:lnTo>
                    <a:lnTo>
                      <a:pt x="35261" y="47516"/>
                    </a:lnTo>
                    <a:lnTo>
                      <a:pt x="35242" y="475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2"/>
              <p:cNvSpPr/>
              <p:nvPr/>
            </p:nvSpPr>
            <p:spPr>
              <a:xfrm>
                <a:off x="5540450" y="5147650"/>
                <a:ext cx="108950" cy="91850"/>
              </a:xfrm>
              <a:custGeom>
                <a:avLst/>
                <a:gdLst/>
                <a:ahLst/>
                <a:cxnLst/>
                <a:rect l="l" t="t" r="r" b="b"/>
                <a:pathLst>
                  <a:path w="4358" h="3674" extrusionOk="0">
                    <a:moveTo>
                      <a:pt x="0" y="1"/>
                    </a:moveTo>
                    <a:lnTo>
                      <a:pt x="628" y="3198"/>
                    </a:lnTo>
                    <a:lnTo>
                      <a:pt x="628" y="3198"/>
                    </a:lnTo>
                    <a:lnTo>
                      <a:pt x="1009" y="3331"/>
                    </a:lnTo>
                    <a:lnTo>
                      <a:pt x="1427" y="3445"/>
                    </a:lnTo>
                    <a:lnTo>
                      <a:pt x="1941" y="3578"/>
                    </a:lnTo>
                    <a:lnTo>
                      <a:pt x="2227" y="3616"/>
                    </a:lnTo>
                    <a:lnTo>
                      <a:pt x="2531" y="3654"/>
                    </a:lnTo>
                    <a:lnTo>
                      <a:pt x="2836" y="3673"/>
                    </a:lnTo>
                    <a:lnTo>
                      <a:pt x="3159" y="3673"/>
                    </a:lnTo>
                    <a:lnTo>
                      <a:pt x="3463" y="3654"/>
                    </a:lnTo>
                    <a:lnTo>
                      <a:pt x="3787" y="3597"/>
                    </a:lnTo>
                    <a:lnTo>
                      <a:pt x="4072" y="3521"/>
                    </a:lnTo>
                    <a:lnTo>
                      <a:pt x="4358" y="3407"/>
                    </a:lnTo>
                    <a:lnTo>
                      <a:pt x="4358" y="1085"/>
                    </a:lnTo>
                    <a:lnTo>
                      <a:pt x="0" y="1"/>
                    </a:lnTo>
                    <a:close/>
                  </a:path>
                </a:pathLst>
              </a:custGeom>
              <a:solidFill>
                <a:srgbClr val="F9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2"/>
              <p:cNvSpPr/>
              <p:nvPr/>
            </p:nvSpPr>
            <p:spPr>
              <a:xfrm>
                <a:off x="5540450" y="5147650"/>
                <a:ext cx="108950" cy="91850"/>
              </a:xfrm>
              <a:custGeom>
                <a:avLst/>
                <a:gdLst/>
                <a:ahLst/>
                <a:cxnLst/>
                <a:rect l="l" t="t" r="r" b="b"/>
                <a:pathLst>
                  <a:path w="4358" h="3674" fill="none" extrusionOk="0">
                    <a:moveTo>
                      <a:pt x="0" y="1"/>
                    </a:moveTo>
                    <a:lnTo>
                      <a:pt x="628" y="3198"/>
                    </a:lnTo>
                    <a:lnTo>
                      <a:pt x="628" y="3198"/>
                    </a:lnTo>
                    <a:lnTo>
                      <a:pt x="1009" y="3331"/>
                    </a:lnTo>
                    <a:lnTo>
                      <a:pt x="1427" y="3445"/>
                    </a:lnTo>
                    <a:lnTo>
                      <a:pt x="1941" y="3578"/>
                    </a:lnTo>
                    <a:lnTo>
                      <a:pt x="2227" y="3616"/>
                    </a:lnTo>
                    <a:lnTo>
                      <a:pt x="2531" y="3654"/>
                    </a:lnTo>
                    <a:lnTo>
                      <a:pt x="2836" y="3673"/>
                    </a:lnTo>
                    <a:lnTo>
                      <a:pt x="3159" y="3673"/>
                    </a:lnTo>
                    <a:lnTo>
                      <a:pt x="3463" y="3654"/>
                    </a:lnTo>
                    <a:lnTo>
                      <a:pt x="3787" y="3597"/>
                    </a:lnTo>
                    <a:lnTo>
                      <a:pt x="4072" y="3521"/>
                    </a:lnTo>
                    <a:lnTo>
                      <a:pt x="4358" y="3407"/>
                    </a:lnTo>
                    <a:lnTo>
                      <a:pt x="4358" y="108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2"/>
              <p:cNvSpPr/>
              <p:nvPr/>
            </p:nvSpPr>
            <p:spPr>
              <a:xfrm>
                <a:off x="5519975" y="5202850"/>
                <a:ext cx="159400" cy="145125"/>
              </a:xfrm>
              <a:custGeom>
                <a:avLst/>
                <a:gdLst/>
                <a:ahLst/>
                <a:cxnLst/>
                <a:rect l="l" t="t" r="r" b="b"/>
                <a:pathLst>
                  <a:path w="6376" h="5805" extrusionOk="0">
                    <a:moveTo>
                      <a:pt x="1390" y="685"/>
                    </a:moveTo>
                    <a:lnTo>
                      <a:pt x="1390" y="685"/>
                    </a:lnTo>
                    <a:lnTo>
                      <a:pt x="743" y="1028"/>
                    </a:lnTo>
                    <a:lnTo>
                      <a:pt x="267" y="1294"/>
                    </a:lnTo>
                    <a:lnTo>
                      <a:pt x="96" y="1408"/>
                    </a:lnTo>
                    <a:lnTo>
                      <a:pt x="1" y="1465"/>
                    </a:lnTo>
                    <a:lnTo>
                      <a:pt x="1" y="1465"/>
                    </a:lnTo>
                    <a:lnTo>
                      <a:pt x="1" y="1523"/>
                    </a:lnTo>
                    <a:lnTo>
                      <a:pt x="39" y="1599"/>
                    </a:lnTo>
                    <a:lnTo>
                      <a:pt x="248" y="1865"/>
                    </a:lnTo>
                    <a:lnTo>
                      <a:pt x="534" y="2208"/>
                    </a:lnTo>
                    <a:lnTo>
                      <a:pt x="876" y="2588"/>
                    </a:lnTo>
                    <a:lnTo>
                      <a:pt x="1523" y="3311"/>
                    </a:lnTo>
                    <a:lnTo>
                      <a:pt x="1809" y="3635"/>
                    </a:lnTo>
                    <a:lnTo>
                      <a:pt x="1371" y="3920"/>
                    </a:lnTo>
                    <a:lnTo>
                      <a:pt x="1371" y="3920"/>
                    </a:lnTo>
                    <a:lnTo>
                      <a:pt x="1694" y="4206"/>
                    </a:lnTo>
                    <a:lnTo>
                      <a:pt x="2399" y="4853"/>
                    </a:lnTo>
                    <a:lnTo>
                      <a:pt x="2798" y="5214"/>
                    </a:lnTo>
                    <a:lnTo>
                      <a:pt x="3179" y="5500"/>
                    </a:lnTo>
                    <a:lnTo>
                      <a:pt x="3502" y="5728"/>
                    </a:lnTo>
                    <a:lnTo>
                      <a:pt x="3616" y="5785"/>
                    </a:lnTo>
                    <a:lnTo>
                      <a:pt x="3693" y="5804"/>
                    </a:lnTo>
                    <a:lnTo>
                      <a:pt x="3693" y="5804"/>
                    </a:lnTo>
                    <a:lnTo>
                      <a:pt x="3769" y="5785"/>
                    </a:lnTo>
                    <a:lnTo>
                      <a:pt x="3864" y="5747"/>
                    </a:lnTo>
                    <a:lnTo>
                      <a:pt x="3959" y="5671"/>
                    </a:lnTo>
                    <a:lnTo>
                      <a:pt x="4054" y="5576"/>
                    </a:lnTo>
                    <a:lnTo>
                      <a:pt x="4282" y="5347"/>
                    </a:lnTo>
                    <a:lnTo>
                      <a:pt x="4568" y="5062"/>
                    </a:lnTo>
                    <a:lnTo>
                      <a:pt x="4853" y="4738"/>
                    </a:lnTo>
                    <a:lnTo>
                      <a:pt x="5196" y="4415"/>
                    </a:lnTo>
                    <a:lnTo>
                      <a:pt x="5538" y="4110"/>
                    </a:lnTo>
                    <a:lnTo>
                      <a:pt x="5729" y="3958"/>
                    </a:lnTo>
                    <a:lnTo>
                      <a:pt x="5919" y="3844"/>
                    </a:lnTo>
                    <a:lnTo>
                      <a:pt x="5919" y="3844"/>
                    </a:lnTo>
                    <a:lnTo>
                      <a:pt x="5900" y="3749"/>
                    </a:lnTo>
                    <a:lnTo>
                      <a:pt x="5862" y="3483"/>
                    </a:lnTo>
                    <a:lnTo>
                      <a:pt x="5862" y="3026"/>
                    </a:lnTo>
                    <a:lnTo>
                      <a:pt x="5881" y="2740"/>
                    </a:lnTo>
                    <a:lnTo>
                      <a:pt x="5919" y="2398"/>
                    </a:lnTo>
                    <a:lnTo>
                      <a:pt x="5919" y="2398"/>
                    </a:lnTo>
                    <a:lnTo>
                      <a:pt x="5957" y="2055"/>
                    </a:lnTo>
                    <a:lnTo>
                      <a:pt x="6033" y="1751"/>
                    </a:lnTo>
                    <a:lnTo>
                      <a:pt x="6109" y="1503"/>
                    </a:lnTo>
                    <a:lnTo>
                      <a:pt x="6185" y="1294"/>
                    </a:lnTo>
                    <a:lnTo>
                      <a:pt x="6319" y="952"/>
                    </a:lnTo>
                    <a:lnTo>
                      <a:pt x="6357" y="799"/>
                    </a:lnTo>
                    <a:lnTo>
                      <a:pt x="6376" y="685"/>
                    </a:lnTo>
                    <a:lnTo>
                      <a:pt x="6376" y="685"/>
                    </a:lnTo>
                    <a:lnTo>
                      <a:pt x="6376" y="628"/>
                    </a:lnTo>
                    <a:lnTo>
                      <a:pt x="6338" y="552"/>
                    </a:lnTo>
                    <a:lnTo>
                      <a:pt x="6281" y="495"/>
                    </a:lnTo>
                    <a:lnTo>
                      <a:pt x="6185" y="438"/>
                    </a:lnTo>
                    <a:lnTo>
                      <a:pt x="5995" y="324"/>
                    </a:lnTo>
                    <a:lnTo>
                      <a:pt x="5786" y="229"/>
                    </a:lnTo>
                    <a:lnTo>
                      <a:pt x="5367" y="57"/>
                    </a:lnTo>
                    <a:lnTo>
                      <a:pt x="5177" y="0"/>
                    </a:lnTo>
                    <a:lnTo>
                      <a:pt x="5006" y="723"/>
                    </a:lnTo>
                    <a:lnTo>
                      <a:pt x="5006" y="723"/>
                    </a:lnTo>
                    <a:lnTo>
                      <a:pt x="4910" y="761"/>
                    </a:lnTo>
                    <a:lnTo>
                      <a:pt x="4663" y="856"/>
                    </a:lnTo>
                    <a:lnTo>
                      <a:pt x="4263" y="971"/>
                    </a:lnTo>
                    <a:lnTo>
                      <a:pt x="4035" y="1028"/>
                    </a:lnTo>
                    <a:lnTo>
                      <a:pt x="3769" y="1085"/>
                    </a:lnTo>
                    <a:lnTo>
                      <a:pt x="3502" y="1123"/>
                    </a:lnTo>
                    <a:lnTo>
                      <a:pt x="3217" y="1142"/>
                    </a:lnTo>
                    <a:lnTo>
                      <a:pt x="2912" y="1142"/>
                    </a:lnTo>
                    <a:lnTo>
                      <a:pt x="2608" y="1104"/>
                    </a:lnTo>
                    <a:lnTo>
                      <a:pt x="2303" y="1066"/>
                    </a:lnTo>
                    <a:lnTo>
                      <a:pt x="1980" y="971"/>
                    </a:lnTo>
                    <a:lnTo>
                      <a:pt x="1694" y="837"/>
                    </a:lnTo>
                    <a:lnTo>
                      <a:pt x="1390" y="6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2"/>
              <p:cNvSpPr/>
              <p:nvPr/>
            </p:nvSpPr>
            <p:spPr>
              <a:xfrm>
                <a:off x="5519975" y="5202850"/>
                <a:ext cx="159400" cy="145125"/>
              </a:xfrm>
              <a:custGeom>
                <a:avLst/>
                <a:gdLst/>
                <a:ahLst/>
                <a:cxnLst/>
                <a:rect l="l" t="t" r="r" b="b"/>
                <a:pathLst>
                  <a:path w="6376" h="5805" fill="none" extrusionOk="0">
                    <a:moveTo>
                      <a:pt x="1390" y="685"/>
                    </a:moveTo>
                    <a:lnTo>
                      <a:pt x="1390" y="685"/>
                    </a:lnTo>
                    <a:lnTo>
                      <a:pt x="743" y="1028"/>
                    </a:lnTo>
                    <a:lnTo>
                      <a:pt x="267" y="1294"/>
                    </a:lnTo>
                    <a:lnTo>
                      <a:pt x="96" y="1408"/>
                    </a:lnTo>
                    <a:lnTo>
                      <a:pt x="1" y="1465"/>
                    </a:lnTo>
                    <a:lnTo>
                      <a:pt x="1" y="1465"/>
                    </a:lnTo>
                    <a:lnTo>
                      <a:pt x="1" y="1523"/>
                    </a:lnTo>
                    <a:lnTo>
                      <a:pt x="39" y="1599"/>
                    </a:lnTo>
                    <a:lnTo>
                      <a:pt x="248" y="1865"/>
                    </a:lnTo>
                    <a:lnTo>
                      <a:pt x="534" y="2208"/>
                    </a:lnTo>
                    <a:lnTo>
                      <a:pt x="876" y="2588"/>
                    </a:lnTo>
                    <a:lnTo>
                      <a:pt x="1523" y="3311"/>
                    </a:lnTo>
                    <a:lnTo>
                      <a:pt x="1809" y="3635"/>
                    </a:lnTo>
                    <a:lnTo>
                      <a:pt x="1371" y="3920"/>
                    </a:lnTo>
                    <a:lnTo>
                      <a:pt x="1371" y="3920"/>
                    </a:lnTo>
                    <a:lnTo>
                      <a:pt x="1694" y="4206"/>
                    </a:lnTo>
                    <a:lnTo>
                      <a:pt x="2399" y="4853"/>
                    </a:lnTo>
                    <a:lnTo>
                      <a:pt x="2798" y="5214"/>
                    </a:lnTo>
                    <a:lnTo>
                      <a:pt x="3179" y="5500"/>
                    </a:lnTo>
                    <a:lnTo>
                      <a:pt x="3502" y="5728"/>
                    </a:lnTo>
                    <a:lnTo>
                      <a:pt x="3616" y="5785"/>
                    </a:lnTo>
                    <a:lnTo>
                      <a:pt x="3693" y="5804"/>
                    </a:lnTo>
                    <a:lnTo>
                      <a:pt x="3693" y="5804"/>
                    </a:lnTo>
                    <a:lnTo>
                      <a:pt x="3769" y="5785"/>
                    </a:lnTo>
                    <a:lnTo>
                      <a:pt x="3864" y="5747"/>
                    </a:lnTo>
                    <a:lnTo>
                      <a:pt x="3959" y="5671"/>
                    </a:lnTo>
                    <a:lnTo>
                      <a:pt x="4054" y="5576"/>
                    </a:lnTo>
                    <a:lnTo>
                      <a:pt x="4282" y="5347"/>
                    </a:lnTo>
                    <a:lnTo>
                      <a:pt x="4568" y="5062"/>
                    </a:lnTo>
                    <a:lnTo>
                      <a:pt x="4853" y="4738"/>
                    </a:lnTo>
                    <a:lnTo>
                      <a:pt x="5196" y="4415"/>
                    </a:lnTo>
                    <a:lnTo>
                      <a:pt x="5538" y="4110"/>
                    </a:lnTo>
                    <a:lnTo>
                      <a:pt x="5729" y="3958"/>
                    </a:lnTo>
                    <a:lnTo>
                      <a:pt x="5919" y="3844"/>
                    </a:lnTo>
                    <a:lnTo>
                      <a:pt x="5919" y="3844"/>
                    </a:lnTo>
                    <a:lnTo>
                      <a:pt x="5900" y="3749"/>
                    </a:lnTo>
                    <a:lnTo>
                      <a:pt x="5862" y="3483"/>
                    </a:lnTo>
                    <a:lnTo>
                      <a:pt x="5862" y="3026"/>
                    </a:lnTo>
                    <a:lnTo>
                      <a:pt x="5881" y="2740"/>
                    </a:lnTo>
                    <a:lnTo>
                      <a:pt x="5919" y="2398"/>
                    </a:lnTo>
                    <a:lnTo>
                      <a:pt x="5919" y="2398"/>
                    </a:lnTo>
                    <a:lnTo>
                      <a:pt x="5957" y="2055"/>
                    </a:lnTo>
                    <a:lnTo>
                      <a:pt x="6033" y="1751"/>
                    </a:lnTo>
                    <a:lnTo>
                      <a:pt x="6109" y="1503"/>
                    </a:lnTo>
                    <a:lnTo>
                      <a:pt x="6185" y="1294"/>
                    </a:lnTo>
                    <a:lnTo>
                      <a:pt x="6319" y="952"/>
                    </a:lnTo>
                    <a:lnTo>
                      <a:pt x="6357" y="799"/>
                    </a:lnTo>
                    <a:lnTo>
                      <a:pt x="6376" y="685"/>
                    </a:lnTo>
                    <a:lnTo>
                      <a:pt x="6376" y="685"/>
                    </a:lnTo>
                    <a:lnTo>
                      <a:pt x="6376" y="628"/>
                    </a:lnTo>
                    <a:lnTo>
                      <a:pt x="6338" y="552"/>
                    </a:lnTo>
                    <a:lnTo>
                      <a:pt x="6281" y="495"/>
                    </a:lnTo>
                    <a:lnTo>
                      <a:pt x="6185" y="438"/>
                    </a:lnTo>
                    <a:lnTo>
                      <a:pt x="5995" y="324"/>
                    </a:lnTo>
                    <a:lnTo>
                      <a:pt x="5786" y="229"/>
                    </a:lnTo>
                    <a:lnTo>
                      <a:pt x="5367" y="57"/>
                    </a:lnTo>
                    <a:lnTo>
                      <a:pt x="5177" y="0"/>
                    </a:lnTo>
                    <a:lnTo>
                      <a:pt x="5006" y="723"/>
                    </a:lnTo>
                    <a:lnTo>
                      <a:pt x="5006" y="723"/>
                    </a:lnTo>
                    <a:lnTo>
                      <a:pt x="4910" y="761"/>
                    </a:lnTo>
                    <a:lnTo>
                      <a:pt x="4663" y="856"/>
                    </a:lnTo>
                    <a:lnTo>
                      <a:pt x="4263" y="971"/>
                    </a:lnTo>
                    <a:lnTo>
                      <a:pt x="4035" y="1028"/>
                    </a:lnTo>
                    <a:lnTo>
                      <a:pt x="3769" y="1085"/>
                    </a:lnTo>
                    <a:lnTo>
                      <a:pt x="3502" y="1123"/>
                    </a:lnTo>
                    <a:lnTo>
                      <a:pt x="3217" y="1142"/>
                    </a:lnTo>
                    <a:lnTo>
                      <a:pt x="2912" y="1142"/>
                    </a:lnTo>
                    <a:lnTo>
                      <a:pt x="2608" y="1104"/>
                    </a:lnTo>
                    <a:lnTo>
                      <a:pt x="2303" y="1066"/>
                    </a:lnTo>
                    <a:lnTo>
                      <a:pt x="1980" y="971"/>
                    </a:lnTo>
                    <a:lnTo>
                      <a:pt x="1694" y="837"/>
                    </a:lnTo>
                    <a:lnTo>
                      <a:pt x="1390" y="6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2"/>
              <p:cNvSpPr/>
              <p:nvPr/>
            </p:nvSpPr>
            <p:spPr>
              <a:xfrm>
                <a:off x="5889625" y="5164775"/>
                <a:ext cx="138000" cy="157025"/>
              </a:xfrm>
              <a:custGeom>
                <a:avLst/>
                <a:gdLst/>
                <a:ahLst/>
                <a:cxnLst/>
                <a:rect l="l" t="t" r="r" b="b"/>
                <a:pathLst>
                  <a:path w="5520" h="6281" extrusionOk="0">
                    <a:moveTo>
                      <a:pt x="1523" y="1"/>
                    </a:moveTo>
                    <a:lnTo>
                      <a:pt x="1523" y="1"/>
                    </a:lnTo>
                    <a:lnTo>
                      <a:pt x="1352" y="96"/>
                    </a:lnTo>
                    <a:lnTo>
                      <a:pt x="971" y="305"/>
                    </a:lnTo>
                    <a:lnTo>
                      <a:pt x="762" y="419"/>
                    </a:lnTo>
                    <a:lnTo>
                      <a:pt x="571" y="553"/>
                    </a:lnTo>
                    <a:lnTo>
                      <a:pt x="438" y="667"/>
                    </a:lnTo>
                    <a:lnTo>
                      <a:pt x="400" y="724"/>
                    </a:lnTo>
                    <a:lnTo>
                      <a:pt x="362" y="762"/>
                    </a:lnTo>
                    <a:lnTo>
                      <a:pt x="362" y="762"/>
                    </a:lnTo>
                    <a:lnTo>
                      <a:pt x="362" y="819"/>
                    </a:lnTo>
                    <a:lnTo>
                      <a:pt x="381" y="876"/>
                    </a:lnTo>
                    <a:lnTo>
                      <a:pt x="457" y="1028"/>
                    </a:lnTo>
                    <a:lnTo>
                      <a:pt x="590" y="1219"/>
                    </a:lnTo>
                    <a:lnTo>
                      <a:pt x="743" y="1428"/>
                    </a:lnTo>
                    <a:lnTo>
                      <a:pt x="895" y="1637"/>
                    </a:lnTo>
                    <a:lnTo>
                      <a:pt x="1028" y="1847"/>
                    </a:lnTo>
                    <a:lnTo>
                      <a:pt x="1123" y="2037"/>
                    </a:lnTo>
                    <a:lnTo>
                      <a:pt x="1161" y="2113"/>
                    </a:lnTo>
                    <a:lnTo>
                      <a:pt x="1161" y="2170"/>
                    </a:lnTo>
                    <a:lnTo>
                      <a:pt x="1161" y="2170"/>
                    </a:lnTo>
                    <a:lnTo>
                      <a:pt x="1142" y="2246"/>
                    </a:lnTo>
                    <a:lnTo>
                      <a:pt x="1104" y="2322"/>
                    </a:lnTo>
                    <a:lnTo>
                      <a:pt x="971" y="2494"/>
                    </a:lnTo>
                    <a:lnTo>
                      <a:pt x="781" y="2703"/>
                    </a:lnTo>
                    <a:lnTo>
                      <a:pt x="552" y="2912"/>
                    </a:lnTo>
                    <a:lnTo>
                      <a:pt x="343" y="3141"/>
                    </a:lnTo>
                    <a:lnTo>
                      <a:pt x="153" y="3350"/>
                    </a:lnTo>
                    <a:lnTo>
                      <a:pt x="77" y="3464"/>
                    </a:lnTo>
                    <a:lnTo>
                      <a:pt x="39" y="3559"/>
                    </a:lnTo>
                    <a:lnTo>
                      <a:pt x="1" y="3654"/>
                    </a:lnTo>
                    <a:lnTo>
                      <a:pt x="1" y="3731"/>
                    </a:lnTo>
                    <a:lnTo>
                      <a:pt x="1" y="3731"/>
                    </a:lnTo>
                    <a:lnTo>
                      <a:pt x="77" y="4073"/>
                    </a:lnTo>
                    <a:lnTo>
                      <a:pt x="172" y="4397"/>
                    </a:lnTo>
                    <a:lnTo>
                      <a:pt x="286" y="4720"/>
                    </a:lnTo>
                    <a:lnTo>
                      <a:pt x="286" y="4720"/>
                    </a:lnTo>
                    <a:lnTo>
                      <a:pt x="305" y="4948"/>
                    </a:lnTo>
                    <a:lnTo>
                      <a:pt x="343" y="5462"/>
                    </a:lnTo>
                    <a:lnTo>
                      <a:pt x="362" y="5748"/>
                    </a:lnTo>
                    <a:lnTo>
                      <a:pt x="400" y="5995"/>
                    </a:lnTo>
                    <a:lnTo>
                      <a:pt x="457" y="6185"/>
                    </a:lnTo>
                    <a:lnTo>
                      <a:pt x="476" y="6242"/>
                    </a:lnTo>
                    <a:lnTo>
                      <a:pt x="514" y="6280"/>
                    </a:lnTo>
                    <a:lnTo>
                      <a:pt x="514" y="6280"/>
                    </a:lnTo>
                    <a:lnTo>
                      <a:pt x="552" y="6261"/>
                    </a:lnTo>
                    <a:lnTo>
                      <a:pt x="629" y="6204"/>
                    </a:lnTo>
                    <a:lnTo>
                      <a:pt x="838" y="5957"/>
                    </a:lnTo>
                    <a:lnTo>
                      <a:pt x="1104" y="5595"/>
                    </a:lnTo>
                    <a:lnTo>
                      <a:pt x="1447" y="5158"/>
                    </a:lnTo>
                    <a:lnTo>
                      <a:pt x="1808" y="4720"/>
                    </a:lnTo>
                    <a:lnTo>
                      <a:pt x="2018" y="4511"/>
                    </a:lnTo>
                    <a:lnTo>
                      <a:pt x="2227" y="4320"/>
                    </a:lnTo>
                    <a:lnTo>
                      <a:pt x="2436" y="4168"/>
                    </a:lnTo>
                    <a:lnTo>
                      <a:pt x="2646" y="4035"/>
                    </a:lnTo>
                    <a:lnTo>
                      <a:pt x="2836" y="3940"/>
                    </a:lnTo>
                    <a:lnTo>
                      <a:pt x="2950" y="3902"/>
                    </a:lnTo>
                    <a:lnTo>
                      <a:pt x="3045" y="3883"/>
                    </a:lnTo>
                    <a:lnTo>
                      <a:pt x="3045" y="3883"/>
                    </a:lnTo>
                    <a:lnTo>
                      <a:pt x="3236" y="3864"/>
                    </a:lnTo>
                    <a:lnTo>
                      <a:pt x="3426" y="3864"/>
                    </a:lnTo>
                    <a:lnTo>
                      <a:pt x="3578" y="3902"/>
                    </a:lnTo>
                    <a:lnTo>
                      <a:pt x="3711" y="3940"/>
                    </a:lnTo>
                    <a:lnTo>
                      <a:pt x="3825" y="3997"/>
                    </a:lnTo>
                    <a:lnTo>
                      <a:pt x="3940" y="4054"/>
                    </a:lnTo>
                    <a:lnTo>
                      <a:pt x="4035" y="4130"/>
                    </a:lnTo>
                    <a:lnTo>
                      <a:pt x="4111" y="4206"/>
                    </a:lnTo>
                    <a:lnTo>
                      <a:pt x="4225" y="4359"/>
                    </a:lnTo>
                    <a:lnTo>
                      <a:pt x="4301" y="4511"/>
                    </a:lnTo>
                    <a:lnTo>
                      <a:pt x="4358" y="4644"/>
                    </a:lnTo>
                    <a:lnTo>
                      <a:pt x="4358" y="4644"/>
                    </a:lnTo>
                    <a:lnTo>
                      <a:pt x="4549" y="4378"/>
                    </a:lnTo>
                    <a:lnTo>
                      <a:pt x="4967" y="3750"/>
                    </a:lnTo>
                    <a:lnTo>
                      <a:pt x="5196" y="3407"/>
                    </a:lnTo>
                    <a:lnTo>
                      <a:pt x="5386" y="3084"/>
                    </a:lnTo>
                    <a:lnTo>
                      <a:pt x="5443" y="2931"/>
                    </a:lnTo>
                    <a:lnTo>
                      <a:pt x="5500" y="2817"/>
                    </a:lnTo>
                    <a:lnTo>
                      <a:pt x="5519" y="2722"/>
                    </a:lnTo>
                    <a:lnTo>
                      <a:pt x="5519" y="2646"/>
                    </a:lnTo>
                    <a:lnTo>
                      <a:pt x="5519" y="2646"/>
                    </a:lnTo>
                    <a:lnTo>
                      <a:pt x="5443" y="2532"/>
                    </a:lnTo>
                    <a:lnTo>
                      <a:pt x="5348" y="2379"/>
                    </a:lnTo>
                    <a:lnTo>
                      <a:pt x="5062" y="2075"/>
                    </a:lnTo>
                    <a:lnTo>
                      <a:pt x="4910" y="1923"/>
                    </a:lnTo>
                    <a:lnTo>
                      <a:pt x="4796" y="1771"/>
                    </a:lnTo>
                    <a:lnTo>
                      <a:pt x="4720" y="1637"/>
                    </a:lnTo>
                    <a:lnTo>
                      <a:pt x="4682" y="1580"/>
                    </a:lnTo>
                    <a:lnTo>
                      <a:pt x="4682" y="1523"/>
                    </a:lnTo>
                    <a:lnTo>
                      <a:pt x="4682" y="1523"/>
                    </a:lnTo>
                    <a:lnTo>
                      <a:pt x="4682" y="1466"/>
                    </a:lnTo>
                    <a:lnTo>
                      <a:pt x="4720" y="1390"/>
                    </a:lnTo>
                    <a:lnTo>
                      <a:pt x="4815" y="1200"/>
                    </a:lnTo>
                    <a:lnTo>
                      <a:pt x="4948" y="990"/>
                    </a:lnTo>
                    <a:lnTo>
                      <a:pt x="5100" y="762"/>
                    </a:lnTo>
                    <a:lnTo>
                      <a:pt x="5386" y="362"/>
                    </a:lnTo>
                    <a:lnTo>
                      <a:pt x="5519" y="191"/>
                    </a:lnTo>
                    <a:lnTo>
                      <a:pt x="5519" y="191"/>
                    </a:lnTo>
                    <a:lnTo>
                      <a:pt x="5424" y="229"/>
                    </a:lnTo>
                    <a:lnTo>
                      <a:pt x="5138" y="305"/>
                    </a:lnTo>
                    <a:lnTo>
                      <a:pt x="4720" y="419"/>
                    </a:lnTo>
                    <a:lnTo>
                      <a:pt x="4472" y="458"/>
                    </a:lnTo>
                    <a:lnTo>
                      <a:pt x="4187" y="496"/>
                    </a:lnTo>
                    <a:lnTo>
                      <a:pt x="3883" y="515"/>
                    </a:lnTo>
                    <a:lnTo>
                      <a:pt x="3578" y="534"/>
                    </a:lnTo>
                    <a:lnTo>
                      <a:pt x="3236" y="515"/>
                    </a:lnTo>
                    <a:lnTo>
                      <a:pt x="2893" y="477"/>
                    </a:lnTo>
                    <a:lnTo>
                      <a:pt x="2550" y="419"/>
                    </a:lnTo>
                    <a:lnTo>
                      <a:pt x="2208" y="324"/>
                    </a:lnTo>
                    <a:lnTo>
                      <a:pt x="1865" y="191"/>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2"/>
              <p:cNvSpPr/>
              <p:nvPr/>
            </p:nvSpPr>
            <p:spPr>
              <a:xfrm>
                <a:off x="5889625" y="5164775"/>
                <a:ext cx="138000" cy="157025"/>
              </a:xfrm>
              <a:custGeom>
                <a:avLst/>
                <a:gdLst/>
                <a:ahLst/>
                <a:cxnLst/>
                <a:rect l="l" t="t" r="r" b="b"/>
                <a:pathLst>
                  <a:path w="5520" h="6281" fill="none" extrusionOk="0">
                    <a:moveTo>
                      <a:pt x="1523" y="1"/>
                    </a:moveTo>
                    <a:lnTo>
                      <a:pt x="1523" y="1"/>
                    </a:lnTo>
                    <a:lnTo>
                      <a:pt x="1352" y="96"/>
                    </a:lnTo>
                    <a:lnTo>
                      <a:pt x="971" y="305"/>
                    </a:lnTo>
                    <a:lnTo>
                      <a:pt x="762" y="419"/>
                    </a:lnTo>
                    <a:lnTo>
                      <a:pt x="571" y="553"/>
                    </a:lnTo>
                    <a:lnTo>
                      <a:pt x="438" y="667"/>
                    </a:lnTo>
                    <a:lnTo>
                      <a:pt x="400" y="724"/>
                    </a:lnTo>
                    <a:lnTo>
                      <a:pt x="362" y="762"/>
                    </a:lnTo>
                    <a:lnTo>
                      <a:pt x="362" y="762"/>
                    </a:lnTo>
                    <a:lnTo>
                      <a:pt x="362" y="819"/>
                    </a:lnTo>
                    <a:lnTo>
                      <a:pt x="381" y="876"/>
                    </a:lnTo>
                    <a:lnTo>
                      <a:pt x="457" y="1028"/>
                    </a:lnTo>
                    <a:lnTo>
                      <a:pt x="590" y="1219"/>
                    </a:lnTo>
                    <a:lnTo>
                      <a:pt x="743" y="1428"/>
                    </a:lnTo>
                    <a:lnTo>
                      <a:pt x="895" y="1637"/>
                    </a:lnTo>
                    <a:lnTo>
                      <a:pt x="1028" y="1847"/>
                    </a:lnTo>
                    <a:lnTo>
                      <a:pt x="1123" y="2037"/>
                    </a:lnTo>
                    <a:lnTo>
                      <a:pt x="1161" y="2113"/>
                    </a:lnTo>
                    <a:lnTo>
                      <a:pt x="1161" y="2170"/>
                    </a:lnTo>
                    <a:lnTo>
                      <a:pt x="1161" y="2170"/>
                    </a:lnTo>
                    <a:lnTo>
                      <a:pt x="1142" y="2246"/>
                    </a:lnTo>
                    <a:lnTo>
                      <a:pt x="1104" y="2322"/>
                    </a:lnTo>
                    <a:lnTo>
                      <a:pt x="971" y="2494"/>
                    </a:lnTo>
                    <a:lnTo>
                      <a:pt x="781" y="2703"/>
                    </a:lnTo>
                    <a:lnTo>
                      <a:pt x="552" y="2912"/>
                    </a:lnTo>
                    <a:lnTo>
                      <a:pt x="343" y="3141"/>
                    </a:lnTo>
                    <a:lnTo>
                      <a:pt x="153" y="3350"/>
                    </a:lnTo>
                    <a:lnTo>
                      <a:pt x="77" y="3464"/>
                    </a:lnTo>
                    <a:lnTo>
                      <a:pt x="39" y="3559"/>
                    </a:lnTo>
                    <a:lnTo>
                      <a:pt x="1" y="3654"/>
                    </a:lnTo>
                    <a:lnTo>
                      <a:pt x="1" y="3731"/>
                    </a:lnTo>
                    <a:lnTo>
                      <a:pt x="1" y="3731"/>
                    </a:lnTo>
                    <a:lnTo>
                      <a:pt x="77" y="4073"/>
                    </a:lnTo>
                    <a:lnTo>
                      <a:pt x="172" y="4397"/>
                    </a:lnTo>
                    <a:lnTo>
                      <a:pt x="286" y="4720"/>
                    </a:lnTo>
                    <a:lnTo>
                      <a:pt x="286" y="4720"/>
                    </a:lnTo>
                    <a:lnTo>
                      <a:pt x="305" y="4948"/>
                    </a:lnTo>
                    <a:lnTo>
                      <a:pt x="343" y="5462"/>
                    </a:lnTo>
                    <a:lnTo>
                      <a:pt x="362" y="5748"/>
                    </a:lnTo>
                    <a:lnTo>
                      <a:pt x="400" y="5995"/>
                    </a:lnTo>
                    <a:lnTo>
                      <a:pt x="457" y="6185"/>
                    </a:lnTo>
                    <a:lnTo>
                      <a:pt x="476" y="6242"/>
                    </a:lnTo>
                    <a:lnTo>
                      <a:pt x="514" y="6280"/>
                    </a:lnTo>
                    <a:lnTo>
                      <a:pt x="514" y="6280"/>
                    </a:lnTo>
                    <a:lnTo>
                      <a:pt x="552" y="6261"/>
                    </a:lnTo>
                    <a:lnTo>
                      <a:pt x="629" y="6204"/>
                    </a:lnTo>
                    <a:lnTo>
                      <a:pt x="838" y="5957"/>
                    </a:lnTo>
                    <a:lnTo>
                      <a:pt x="1104" y="5595"/>
                    </a:lnTo>
                    <a:lnTo>
                      <a:pt x="1447" y="5158"/>
                    </a:lnTo>
                    <a:lnTo>
                      <a:pt x="1808" y="4720"/>
                    </a:lnTo>
                    <a:lnTo>
                      <a:pt x="2018" y="4511"/>
                    </a:lnTo>
                    <a:lnTo>
                      <a:pt x="2227" y="4320"/>
                    </a:lnTo>
                    <a:lnTo>
                      <a:pt x="2436" y="4168"/>
                    </a:lnTo>
                    <a:lnTo>
                      <a:pt x="2646" y="4035"/>
                    </a:lnTo>
                    <a:lnTo>
                      <a:pt x="2836" y="3940"/>
                    </a:lnTo>
                    <a:lnTo>
                      <a:pt x="2950" y="3902"/>
                    </a:lnTo>
                    <a:lnTo>
                      <a:pt x="3045" y="3883"/>
                    </a:lnTo>
                    <a:lnTo>
                      <a:pt x="3045" y="3883"/>
                    </a:lnTo>
                    <a:lnTo>
                      <a:pt x="3236" y="3864"/>
                    </a:lnTo>
                    <a:lnTo>
                      <a:pt x="3426" y="3864"/>
                    </a:lnTo>
                    <a:lnTo>
                      <a:pt x="3578" y="3902"/>
                    </a:lnTo>
                    <a:lnTo>
                      <a:pt x="3711" y="3940"/>
                    </a:lnTo>
                    <a:lnTo>
                      <a:pt x="3825" y="3997"/>
                    </a:lnTo>
                    <a:lnTo>
                      <a:pt x="3940" y="4054"/>
                    </a:lnTo>
                    <a:lnTo>
                      <a:pt x="4035" y="4130"/>
                    </a:lnTo>
                    <a:lnTo>
                      <a:pt x="4111" y="4206"/>
                    </a:lnTo>
                    <a:lnTo>
                      <a:pt x="4225" y="4359"/>
                    </a:lnTo>
                    <a:lnTo>
                      <a:pt x="4301" y="4511"/>
                    </a:lnTo>
                    <a:lnTo>
                      <a:pt x="4358" y="4644"/>
                    </a:lnTo>
                    <a:lnTo>
                      <a:pt x="4358" y="4644"/>
                    </a:lnTo>
                    <a:lnTo>
                      <a:pt x="4549" y="4378"/>
                    </a:lnTo>
                    <a:lnTo>
                      <a:pt x="4967" y="3750"/>
                    </a:lnTo>
                    <a:lnTo>
                      <a:pt x="5196" y="3407"/>
                    </a:lnTo>
                    <a:lnTo>
                      <a:pt x="5386" y="3084"/>
                    </a:lnTo>
                    <a:lnTo>
                      <a:pt x="5443" y="2931"/>
                    </a:lnTo>
                    <a:lnTo>
                      <a:pt x="5500" y="2817"/>
                    </a:lnTo>
                    <a:lnTo>
                      <a:pt x="5519" y="2722"/>
                    </a:lnTo>
                    <a:lnTo>
                      <a:pt x="5519" y="2646"/>
                    </a:lnTo>
                    <a:lnTo>
                      <a:pt x="5519" y="2646"/>
                    </a:lnTo>
                    <a:lnTo>
                      <a:pt x="5443" y="2532"/>
                    </a:lnTo>
                    <a:lnTo>
                      <a:pt x="5348" y="2379"/>
                    </a:lnTo>
                    <a:lnTo>
                      <a:pt x="5062" y="2075"/>
                    </a:lnTo>
                    <a:lnTo>
                      <a:pt x="4910" y="1923"/>
                    </a:lnTo>
                    <a:lnTo>
                      <a:pt x="4796" y="1771"/>
                    </a:lnTo>
                    <a:lnTo>
                      <a:pt x="4720" y="1637"/>
                    </a:lnTo>
                    <a:lnTo>
                      <a:pt x="4682" y="1580"/>
                    </a:lnTo>
                    <a:lnTo>
                      <a:pt x="4682" y="1523"/>
                    </a:lnTo>
                    <a:lnTo>
                      <a:pt x="4682" y="1523"/>
                    </a:lnTo>
                    <a:lnTo>
                      <a:pt x="4682" y="1466"/>
                    </a:lnTo>
                    <a:lnTo>
                      <a:pt x="4720" y="1390"/>
                    </a:lnTo>
                    <a:lnTo>
                      <a:pt x="4815" y="1200"/>
                    </a:lnTo>
                    <a:lnTo>
                      <a:pt x="4948" y="990"/>
                    </a:lnTo>
                    <a:lnTo>
                      <a:pt x="5100" y="762"/>
                    </a:lnTo>
                    <a:lnTo>
                      <a:pt x="5386" y="362"/>
                    </a:lnTo>
                    <a:lnTo>
                      <a:pt x="5519" y="191"/>
                    </a:lnTo>
                    <a:lnTo>
                      <a:pt x="5519" y="191"/>
                    </a:lnTo>
                    <a:lnTo>
                      <a:pt x="5424" y="229"/>
                    </a:lnTo>
                    <a:lnTo>
                      <a:pt x="5138" y="305"/>
                    </a:lnTo>
                    <a:lnTo>
                      <a:pt x="4720" y="419"/>
                    </a:lnTo>
                    <a:lnTo>
                      <a:pt x="4472" y="458"/>
                    </a:lnTo>
                    <a:lnTo>
                      <a:pt x="4187" y="496"/>
                    </a:lnTo>
                    <a:lnTo>
                      <a:pt x="3883" y="515"/>
                    </a:lnTo>
                    <a:lnTo>
                      <a:pt x="3578" y="534"/>
                    </a:lnTo>
                    <a:lnTo>
                      <a:pt x="3236" y="515"/>
                    </a:lnTo>
                    <a:lnTo>
                      <a:pt x="2893" y="477"/>
                    </a:lnTo>
                    <a:lnTo>
                      <a:pt x="2550" y="419"/>
                    </a:lnTo>
                    <a:lnTo>
                      <a:pt x="2208" y="324"/>
                    </a:lnTo>
                    <a:lnTo>
                      <a:pt x="1865" y="191"/>
                    </a:lnTo>
                    <a:lnTo>
                      <a:pt x="15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2"/>
              <p:cNvSpPr/>
              <p:nvPr/>
            </p:nvSpPr>
            <p:spPr>
              <a:xfrm>
                <a:off x="5164150" y="5298950"/>
                <a:ext cx="554725" cy="177925"/>
              </a:xfrm>
              <a:custGeom>
                <a:avLst/>
                <a:gdLst/>
                <a:ahLst/>
                <a:cxnLst/>
                <a:rect l="l" t="t" r="r" b="b"/>
                <a:pathLst>
                  <a:path w="22189" h="7117" extrusionOk="0">
                    <a:moveTo>
                      <a:pt x="20152" y="0"/>
                    </a:moveTo>
                    <a:lnTo>
                      <a:pt x="19848" y="247"/>
                    </a:lnTo>
                    <a:lnTo>
                      <a:pt x="19524" y="495"/>
                    </a:lnTo>
                    <a:lnTo>
                      <a:pt x="19143" y="780"/>
                    </a:lnTo>
                    <a:lnTo>
                      <a:pt x="18763" y="1066"/>
                    </a:lnTo>
                    <a:lnTo>
                      <a:pt x="18382" y="1294"/>
                    </a:lnTo>
                    <a:lnTo>
                      <a:pt x="18211" y="1389"/>
                    </a:lnTo>
                    <a:lnTo>
                      <a:pt x="18059" y="1446"/>
                    </a:lnTo>
                    <a:lnTo>
                      <a:pt x="17926" y="1484"/>
                    </a:lnTo>
                    <a:lnTo>
                      <a:pt x="17830" y="1484"/>
                    </a:lnTo>
                    <a:lnTo>
                      <a:pt x="17640" y="1427"/>
                    </a:lnTo>
                    <a:lnTo>
                      <a:pt x="17374" y="1294"/>
                    </a:lnTo>
                    <a:lnTo>
                      <a:pt x="17107" y="1142"/>
                    </a:lnTo>
                    <a:lnTo>
                      <a:pt x="16822" y="971"/>
                    </a:lnTo>
                    <a:lnTo>
                      <a:pt x="16327" y="685"/>
                    </a:lnTo>
                    <a:lnTo>
                      <a:pt x="16118" y="552"/>
                    </a:lnTo>
                    <a:lnTo>
                      <a:pt x="15908" y="723"/>
                    </a:lnTo>
                    <a:lnTo>
                      <a:pt x="15661" y="894"/>
                    </a:lnTo>
                    <a:lnTo>
                      <a:pt x="15376" y="1047"/>
                    </a:lnTo>
                    <a:lnTo>
                      <a:pt x="15052" y="1218"/>
                    </a:lnTo>
                    <a:lnTo>
                      <a:pt x="14672" y="1389"/>
                    </a:lnTo>
                    <a:lnTo>
                      <a:pt x="14272" y="1560"/>
                    </a:lnTo>
                    <a:lnTo>
                      <a:pt x="13397" y="1884"/>
                    </a:lnTo>
                    <a:lnTo>
                      <a:pt x="12426" y="2207"/>
                    </a:lnTo>
                    <a:lnTo>
                      <a:pt x="11380" y="2512"/>
                    </a:lnTo>
                    <a:lnTo>
                      <a:pt x="10295" y="2816"/>
                    </a:lnTo>
                    <a:lnTo>
                      <a:pt x="9172" y="3102"/>
                    </a:lnTo>
                    <a:lnTo>
                      <a:pt x="7003" y="3635"/>
                    </a:lnTo>
                    <a:lnTo>
                      <a:pt x="5062" y="4110"/>
                    </a:lnTo>
                    <a:lnTo>
                      <a:pt x="4244" y="4301"/>
                    </a:lnTo>
                    <a:lnTo>
                      <a:pt x="3539" y="4491"/>
                    </a:lnTo>
                    <a:lnTo>
                      <a:pt x="3007" y="4643"/>
                    </a:lnTo>
                    <a:lnTo>
                      <a:pt x="2664" y="4776"/>
                    </a:lnTo>
                    <a:lnTo>
                      <a:pt x="1675" y="5252"/>
                    </a:lnTo>
                    <a:lnTo>
                      <a:pt x="818" y="5690"/>
                    </a:lnTo>
                    <a:lnTo>
                      <a:pt x="0" y="6127"/>
                    </a:lnTo>
                    <a:lnTo>
                      <a:pt x="266" y="6242"/>
                    </a:lnTo>
                    <a:lnTo>
                      <a:pt x="552" y="6337"/>
                    </a:lnTo>
                    <a:lnTo>
                      <a:pt x="1123" y="6527"/>
                    </a:lnTo>
                    <a:lnTo>
                      <a:pt x="1751" y="6679"/>
                    </a:lnTo>
                    <a:lnTo>
                      <a:pt x="2379" y="6813"/>
                    </a:lnTo>
                    <a:lnTo>
                      <a:pt x="3045" y="6908"/>
                    </a:lnTo>
                    <a:lnTo>
                      <a:pt x="3711" y="6984"/>
                    </a:lnTo>
                    <a:lnTo>
                      <a:pt x="4415" y="7041"/>
                    </a:lnTo>
                    <a:lnTo>
                      <a:pt x="5100" y="7079"/>
                    </a:lnTo>
                    <a:lnTo>
                      <a:pt x="5785" y="7098"/>
                    </a:lnTo>
                    <a:lnTo>
                      <a:pt x="6470" y="7117"/>
                    </a:lnTo>
                    <a:lnTo>
                      <a:pt x="7821" y="7117"/>
                    </a:lnTo>
                    <a:lnTo>
                      <a:pt x="10200" y="7098"/>
                    </a:lnTo>
                    <a:lnTo>
                      <a:pt x="22131" y="7098"/>
                    </a:lnTo>
                    <a:lnTo>
                      <a:pt x="22169" y="6774"/>
                    </a:lnTo>
                    <a:lnTo>
                      <a:pt x="22188" y="6413"/>
                    </a:lnTo>
                    <a:lnTo>
                      <a:pt x="22188" y="5918"/>
                    </a:lnTo>
                    <a:lnTo>
                      <a:pt x="22169" y="5633"/>
                    </a:lnTo>
                    <a:lnTo>
                      <a:pt x="22131" y="5347"/>
                    </a:lnTo>
                    <a:lnTo>
                      <a:pt x="22074" y="5024"/>
                    </a:lnTo>
                    <a:lnTo>
                      <a:pt x="22017" y="4681"/>
                    </a:lnTo>
                    <a:lnTo>
                      <a:pt x="21922" y="4339"/>
                    </a:lnTo>
                    <a:lnTo>
                      <a:pt x="21808" y="3977"/>
                    </a:lnTo>
                    <a:lnTo>
                      <a:pt x="21674" y="3597"/>
                    </a:lnTo>
                    <a:lnTo>
                      <a:pt x="21503" y="3235"/>
                    </a:lnTo>
                    <a:lnTo>
                      <a:pt x="21180" y="2512"/>
                    </a:lnTo>
                    <a:lnTo>
                      <a:pt x="20894" y="1865"/>
                    </a:lnTo>
                    <a:lnTo>
                      <a:pt x="20456" y="856"/>
                    </a:lnTo>
                    <a:lnTo>
                      <a:pt x="20228" y="209"/>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2"/>
              <p:cNvSpPr/>
              <p:nvPr/>
            </p:nvSpPr>
            <p:spPr>
              <a:xfrm>
                <a:off x="5164150" y="5298950"/>
                <a:ext cx="554725" cy="177925"/>
              </a:xfrm>
              <a:custGeom>
                <a:avLst/>
                <a:gdLst/>
                <a:ahLst/>
                <a:cxnLst/>
                <a:rect l="l" t="t" r="r" b="b"/>
                <a:pathLst>
                  <a:path w="22189" h="7117" fill="none" extrusionOk="0">
                    <a:moveTo>
                      <a:pt x="20152" y="0"/>
                    </a:moveTo>
                    <a:lnTo>
                      <a:pt x="20152" y="0"/>
                    </a:lnTo>
                    <a:lnTo>
                      <a:pt x="20228" y="209"/>
                    </a:lnTo>
                    <a:lnTo>
                      <a:pt x="20456" y="856"/>
                    </a:lnTo>
                    <a:lnTo>
                      <a:pt x="20894" y="1865"/>
                    </a:lnTo>
                    <a:lnTo>
                      <a:pt x="21180" y="2512"/>
                    </a:lnTo>
                    <a:lnTo>
                      <a:pt x="21503" y="3235"/>
                    </a:lnTo>
                    <a:lnTo>
                      <a:pt x="21503" y="3235"/>
                    </a:lnTo>
                    <a:lnTo>
                      <a:pt x="21674" y="3597"/>
                    </a:lnTo>
                    <a:lnTo>
                      <a:pt x="21808" y="3977"/>
                    </a:lnTo>
                    <a:lnTo>
                      <a:pt x="21922" y="4339"/>
                    </a:lnTo>
                    <a:lnTo>
                      <a:pt x="22017" y="4681"/>
                    </a:lnTo>
                    <a:lnTo>
                      <a:pt x="22074" y="5024"/>
                    </a:lnTo>
                    <a:lnTo>
                      <a:pt x="22131" y="5347"/>
                    </a:lnTo>
                    <a:lnTo>
                      <a:pt x="22169" y="5633"/>
                    </a:lnTo>
                    <a:lnTo>
                      <a:pt x="22188" y="5918"/>
                    </a:lnTo>
                    <a:lnTo>
                      <a:pt x="22188" y="6413"/>
                    </a:lnTo>
                    <a:lnTo>
                      <a:pt x="22169" y="6774"/>
                    </a:lnTo>
                    <a:lnTo>
                      <a:pt x="22131" y="7098"/>
                    </a:lnTo>
                    <a:lnTo>
                      <a:pt x="22131" y="7098"/>
                    </a:lnTo>
                    <a:lnTo>
                      <a:pt x="10200" y="7098"/>
                    </a:lnTo>
                    <a:lnTo>
                      <a:pt x="10200" y="7098"/>
                    </a:lnTo>
                    <a:lnTo>
                      <a:pt x="7821" y="7117"/>
                    </a:lnTo>
                    <a:lnTo>
                      <a:pt x="6470" y="7117"/>
                    </a:lnTo>
                    <a:lnTo>
                      <a:pt x="5785" y="7098"/>
                    </a:lnTo>
                    <a:lnTo>
                      <a:pt x="5100" y="7079"/>
                    </a:lnTo>
                    <a:lnTo>
                      <a:pt x="4415" y="7041"/>
                    </a:lnTo>
                    <a:lnTo>
                      <a:pt x="3711" y="6984"/>
                    </a:lnTo>
                    <a:lnTo>
                      <a:pt x="3045" y="6908"/>
                    </a:lnTo>
                    <a:lnTo>
                      <a:pt x="2379" y="6813"/>
                    </a:lnTo>
                    <a:lnTo>
                      <a:pt x="1751" y="6679"/>
                    </a:lnTo>
                    <a:lnTo>
                      <a:pt x="1123" y="6527"/>
                    </a:lnTo>
                    <a:lnTo>
                      <a:pt x="552" y="6337"/>
                    </a:lnTo>
                    <a:lnTo>
                      <a:pt x="266" y="6242"/>
                    </a:lnTo>
                    <a:lnTo>
                      <a:pt x="0" y="6127"/>
                    </a:lnTo>
                    <a:lnTo>
                      <a:pt x="0" y="6127"/>
                    </a:lnTo>
                    <a:lnTo>
                      <a:pt x="818" y="5690"/>
                    </a:lnTo>
                    <a:lnTo>
                      <a:pt x="1675" y="5252"/>
                    </a:lnTo>
                    <a:lnTo>
                      <a:pt x="2664" y="4776"/>
                    </a:lnTo>
                    <a:lnTo>
                      <a:pt x="2664" y="4776"/>
                    </a:lnTo>
                    <a:lnTo>
                      <a:pt x="3007" y="4643"/>
                    </a:lnTo>
                    <a:lnTo>
                      <a:pt x="3539" y="4491"/>
                    </a:lnTo>
                    <a:lnTo>
                      <a:pt x="4244" y="4301"/>
                    </a:lnTo>
                    <a:lnTo>
                      <a:pt x="5062" y="4110"/>
                    </a:lnTo>
                    <a:lnTo>
                      <a:pt x="7003" y="3635"/>
                    </a:lnTo>
                    <a:lnTo>
                      <a:pt x="9172" y="3102"/>
                    </a:lnTo>
                    <a:lnTo>
                      <a:pt x="10295" y="2816"/>
                    </a:lnTo>
                    <a:lnTo>
                      <a:pt x="11380" y="2512"/>
                    </a:lnTo>
                    <a:lnTo>
                      <a:pt x="12426" y="2207"/>
                    </a:lnTo>
                    <a:lnTo>
                      <a:pt x="13397" y="1884"/>
                    </a:lnTo>
                    <a:lnTo>
                      <a:pt x="14272" y="1560"/>
                    </a:lnTo>
                    <a:lnTo>
                      <a:pt x="14672" y="1389"/>
                    </a:lnTo>
                    <a:lnTo>
                      <a:pt x="15052" y="1218"/>
                    </a:lnTo>
                    <a:lnTo>
                      <a:pt x="15376" y="1047"/>
                    </a:lnTo>
                    <a:lnTo>
                      <a:pt x="15661" y="894"/>
                    </a:lnTo>
                    <a:lnTo>
                      <a:pt x="15908" y="723"/>
                    </a:lnTo>
                    <a:lnTo>
                      <a:pt x="16118" y="552"/>
                    </a:lnTo>
                    <a:lnTo>
                      <a:pt x="16118" y="552"/>
                    </a:lnTo>
                    <a:lnTo>
                      <a:pt x="16327" y="685"/>
                    </a:lnTo>
                    <a:lnTo>
                      <a:pt x="16822" y="971"/>
                    </a:lnTo>
                    <a:lnTo>
                      <a:pt x="17107" y="1142"/>
                    </a:lnTo>
                    <a:lnTo>
                      <a:pt x="17374" y="1294"/>
                    </a:lnTo>
                    <a:lnTo>
                      <a:pt x="17640" y="1427"/>
                    </a:lnTo>
                    <a:lnTo>
                      <a:pt x="17830" y="1484"/>
                    </a:lnTo>
                    <a:lnTo>
                      <a:pt x="17830" y="1484"/>
                    </a:lnTo>
                    <a:lnTo>
                      <a:pt x="17926" y="1484"/>
                    </a:lnTo>
                    <a:lnTo>
                      <a:pt x="18059" y="1446"/>
                    </a:lnTo>
                    <a:lnTo>
                      <a:pt x="18211" y="1389"/>
                    </a:lnTo>
                    <a:lnTo>
                      <a:pt x="18382" y="1294"/>
                    </a:lnTo>
                    <a:lnTo>
                      <a:pt x="18763" y="1066"/>
                    </a:lnTo>
                    <a:lnTo>
                      <a:pt x="19143" y="780"/>
                    </a:lnTo>
                    <a:lnTo>
                      <a:pt x="19524" y="495"/>
                    </a:lnTo>
                    <a:lnTo>
                      <a:pt x="19848" y="247"/>
                    </a:lnTo>
                    <a:lnTo>
                      <a:pt x="201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2"/>
              <p:cNvSpPr/>
              <p:nvPr/>
            </p:nvSpPr>
            <p:spPr>
              <a:xfrm>
                <a:off x="5729775" y="5256125"/>
                <a:ext cx="299275" cy="210300"/>
              </a:xfrm>
              <a:custGeom>
                <a:avLst/>
                <a:gdLst/>
                <a:ahLst/>
                <a:cxnLst/>
                <a:rect l="l" t="t" r="r" b="b"/>
                <a:pathLst>
                  <a:path w="11971" h="8412" extrusionOk="0">
                    <a:moveTo>
                      <a:pt x="9154" y="0"/>
                    </a:moveTo>
                    <a:lnTo>
                      <a:pt x="8906" y="19"/>
                    </a:lnTo>
                    <a:lnTo>
                      <a:pt x="8697" y="77"/>
                    </a:lnTo>
                    <a:lnTo>
                      <a:pt x="8507" y="134"/>
                    </a:lnTo>
                    <a:lnTo>
                      <a:pt x="8336" y="229"/>
                    </a:lnTo>
                    <a:lnTo>
                      <a:pt x="8202" y="343"/>
                    </a:lnTo>
                    <a:lnTo>
                      <a:pt x="8088" y="457"/>
                    </a:lnTo>
                    <a:lnTo>
                      <a:pt x="7974" y="590"/>
                    </a:lnTo>
                    <a:lnTo>
                      <a:pt x="7879" y="724"/>
                    </a:lnTo>
                    <a:lnTo>
                      <a:pt x="7727" y="1009"/>
                    </a:lnTo>
                    <a:lnTo>
                      <a:pt x="7593" y="1275"/>
                    </a:lnTo>
                    <a:lnTo>
                      <a:pt x="7517" y="1409"/>
                    </a:lnTo>
                    <a:lnTo>
                      <a:pt x="7441" y="1504"/>
                    </a:lnTo>
                    <a:lnTo>
                      <a:pt x="7365" y="1599"/>
                    </a:lnTo>
                    <a:lnTo>
                      <a:pt x="7251" y="1656"/>
                    </a:lnTo>
                    <a:lnTo>
                      <a:pt x="7156" y="1694"/>
                    </a:lnTo>
                    <a:lnTo>
                      <a:pt x="7061" y="1713"/>
                    </a:lnTo>
                    <a:lnTo>
                      <a:pt x="6984" y="1713"/>
                    </a:lnTo>
                    <a:lnTo>
                      <a:pt x="6927" y="1675"/>
                    </a:lnTo>
                    <a:lnTo>
                      <a:pt x="6870" y="1637"/>
                    </a:lnTo>
                    <a:lnTo>
                      <a:pt x="6813" y="1599"/>
                    </a:lnTo>
                    <a:lnTo>
                      <a:pt x="6756" y="1466"/>
                    </a:lnTo>
                    <a:lnTo>
                      <a:pt x="6718" y="1332"/>
                    </a:lnTo>
                    <a:lnTo>
                      <a:pt x="6699" y="1199"/>
                    </a:lnTo>
                    <a:lnTo>
                      <a:pt x="6680" y="1066"/>
                    </a:lnTo>
                    <a:lnTo>
                      <a:pt x="6166" y="1561"/>
                    </a:lnTo>
                    <a:lnTo>
                      <a:pt x="4910" y="2760"/>
                    </a:lnTo>
                    <a:lnTo>
                      <a:pt x="4130" y="3445"/>
                    </a:lnTo>
                    <a:lnTo>
                      <a:pt x="3369" y="4111"/>
                    </a:lnTo>
                    <a:lnTo>
                      <a:pt x="2646" y="4720"/>
                    </a:lnTo>
                    <a:lnTo>
                      <a:pt x="2322" y="4948"/>
                    </a:lnTo>
                    <a:lnTo>
                      <a:pt x="2018" y="5157"/>
                    </a:lnTo>
                    <a:lnTo>
                      <a:pt x="1770" y="5348"/>
                    </a:lnTo>
                    <a:lnTo>
                      <a:pt x="1523" y="5576"/>
                    </a:lnTo>
                    <a:lnTo>
                      <a:pt x="1295" y="5804"/>
                    </a:lnTo>
                    <a:lnTo>
                      <a:pt x="1104" y="6071"/>
                    </a:lnTo>
                    <a:lnTo>
                      <a:pt x="914" y="6337"/>
                    </a:lnTo>
                    <a:lnTo>
                      <a:pt x="743" y="6604"/>
                    </a:lnTo>
                    <a:lnTo>
                      <a:pt x="591" y="6870"/>
                    </a:lnTo>
                    <a:lnTo>
                      <a:pt x="457" y="7136"/>
                    </a:lnTo>
                    <a:lnTo>
                      <a:pt x="248" y="7631"/>
                    </a:lnTo>
                    <a:lnTo>
                      <a:pt x="115" y="8050"/>
                    </a:lnTo>
                    <a:lnTo>
                      <a:pt x="1" y="8411"/>
                    </a:lnTo>
                    <a:lnTo>
                      <a:pt x="11913" y="8183"/>
                    </a:lnTo>
                    <a:lnTo>
                      <a:pt x="11932" y="7879"/>
                    </a:lnTo>
                    <a:lnTo>
                      <a:pt x="11951" y="7555"/>
                    </a:lnTo>
                    <a:lnTo>
                      <a:pt x="11970" y="7117"/>
                    </a:lnTo>
                    <a:lnTo>
                      <a:pt x="11970" y="6604"/>
                    </a:lnTo>
                    <a:lnTo>
                      <a:pt x="11932" y="6014"/>
                    </a:lnTo>
                    <a:lnTo>
                      <a:pt x="11875" y="5386"/>
                    </a:lnTo>
                    <a:lnTo>
                      <a:pt x="11761" y="4739"/>
                    </a:lnTo>
                    <a:lnTo>
                      <a:pt x="11532" y="3445"/>
                    </a:lnTo>
                    <a:lnTo>
                      <a:pt x="11342" y="2303"/>
                    </a:lnTo>
                    <a:lnTo>
                      <a:pt x="11152" y="1161"/>
                    </a:lnTo>
                    <a:lnTo>
                      <a:pt x="11057" y="990"/>
                    </a:lnTo>
                    <a:lnTo>
                      <a:pt x="10904" y="800"/>
                    </a:lnTo>
                    <a:lnTo>
                      <a:pt x="10695" y="590"/>
                    </a:lnTo>
                    <a:lnTo>
                      <a:pt x="10562" y="476"/>
                    </a:lnTo>
                    <a:lnTo>
                      <a:pt x="10410" y="381"/>
                    </a:lnTo>
                    <a:lnTo>
                      <a:pt x="10257" y="286"/>
                    </a:lnTo>
                    <a:lnTo>
                      <a:pt x="10067" y="191"/>
                    </a:lnTo>
                    <a:lnTo>
                      <a:pt x="9877" y="115"/>
                    </a:lnTo>
                    <a:lnTo>
                      <a:pt x="9649" y="58"/>
                    </a:lnTo>
                    <a:lnTo>
                      <a:pt x="9420" y="19"/>
                    </a:lnTo>
                    <a:lnTo>
                      <a:pt x="9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2"/>
              <p:cNvSpPr/>
              <p:nvPr/>
            </p:nvSpPr>
            <p:spPr>
              <a:xfrm>
                <a:off x="5729775" y="5256125"/>
                <a:ext cx="299275" cy="210300"/>
              </a:xfrm>
              <a:custGeom>
                <a:avLst/>
                <a:gdLst/>
                <a:ahLst/>
                <a:cxnLst/>
                <a:rect l="l" t="t" r="r" b="b"/>
                <a:pathLst>
                  <a:path w="11971" h="8412" fill="none" extrusionOk="0">
                    <a:moveTo>
                      <a:pt x="11152" y="1161"/>
                    </a:moveTo>
                    <a:lnTo>
                      <a:pt x="11152" y="1161"/>
                    </a:lnTo>
                    <a:lnTo>
                      <a:pt x="11057" y="990"/>
                    </a:lnTo>
                    <a:lnTo>
                      <a:pt x="10904" y="800"/>
                    </a:lnTo>
                    <a:lnTo>
                      <a:pt x="10695" y="590"/>
                    </a:lnTo>
                    <a:lnTo>
                      <a:pt x="10562" y="476"/>
                    </a:lnTo>
                    <a:lnTo>
                      <a:pt x="10410" y="381"/>
                    </a:lnTo>
                    <a:lnTo>
                      <a:pt x="10257" y="286"/>
                    </a:lnTo>
                    <a:lnTo>
                      <a:pt x="10067" y="191"/>
                    </a:lnTo>
                    <a:lnTo>
                      <a:pt x="9877" y="115"/>
                    </a:lnTo>
                    <a:lnTo>
                      <a:pt x="9649" y="58"/>
                    </a:lnTo>
                    <a:lnTo>
                      <a:pt x="9420" y="19"/>
                    </a:lnTo>
                    <a:lnTo>
                      <a:pt x="9154" y="0"/>
                    </a:lnTo>
                    <a:lnTo>
                      <a:pt x="9154" y="0"/>
                    </a:lnTo>
                    <a:lnTo>
                      <a:pt x="8906" y="19"/>
                    </a:lnTo>
                    <a:lnTo>
                      <a:pt x="8697" y="77"/>
                    </a:lnTo>
                    <a:lnTo>
                      <a:pt x="8507" y="134"/>
                    </a:lnTo>
                    <a:lnTo>
                      <a:pt x="8336" y="229"/>
                    </a:lnTo>
                    <a:lnTo>
                      <a:pt x="8202" y="343"/>
                    </a:lnTo>
                    <a:lnTo>
                      <a:pt x="8088" y="457"/>
                    </a:lnTo>
                    <a:lnTo>
                      <a:pt x="7974" y="590"/>
                    </a:lnTo>
                    <a:lnTo>
                      <a:pt x="7879" y="724"/>
                    </a:lnTo>
                    <a:lnTo>
                      <a:pt x="7727" y="1009"/>
                    </a:lnTo>
                    <a:lnTo>
                      <a:pt x="7593" y="1275"/>
                    </a:lnTo>
                    <a:lnTo>
                      <a:pt x="7517" y="1409"/>
                    </a:lnTo>
                    <a:lnTo>
                      <a:pt x="7441" y="1504"/>
                    </a:lnTo>
                    <a:lnTo>
                      <a:pt x="7365" y="1599"/>
                    </a:lnTo>
                    <a:lnTo>
                      <a:pt x="7251" y="1656"/>
                    </a:lnTo>
                    <a:lnTo>
                      <a:pt x="7251" y="1656"/>
                    </a:lnTo>
                    <a:lnTo>
                      <a:pt x="7156" y="1694"/>
                    </a:lnTo>
                    <a:lnTo>
                      <a:pt x="7061" y="1713"/>
                    </a:lnTo>
                    <a:lnTo>
                      <a:pt x="6984" y="1713"/>
                    </a:lnTo>
                    <a:lnTo>
                      <a:pt x="6927" y="1675"/>
                    </a:lnTo>
                    <a:lnTo>
                      <a:pt x="6870" y="1637"/>
                    </a:lnTo>
                    <a:lnTo>
                      <a:pt x="6813" y="1599"/>
                    </a:lnTo>
                    <a:lnTo>
                      <a:pt x="6756" y="1466"/>
                    </a:lnTo>
                    <a:lnTo>
                      <a:pt x="6718" y="1332"/>
                    </a:lnTo>
                    <a:lnTo>
                      <a:pt x="6699" y="1199"/>
                    </a:lnTo>
                    <a:lnTo>
                      <a:pt x="6680" y="1066"/>
                    </a:lnTo>
                    <a:lnTo>
                      <a:pt x="6680" y="1066"/>
                    </a:lnTo>
                    <a:lnTo>
                      <a:pt x="6166" y="1561"/>
                    </a:lnTo>
                    <a:lnTo>
                      <a:pt x="4910" y="2760"/>
                    </a:lnTo>
                    <a:lnTo>
                      <a:pt x="4130" y="3445"/>
                    </a:lnTo>
                    <a:lnTo>
                      <a:pt x="3369" y="4111"/>
                    </a:lnTo>
                    <a:lnTo>
                      <a:pt x="2646" y="4720"/>
                    </a:lnTo>
                    <a:lnTo>
                      <a:pt x="2322" y="4948"/>
                    </a:lnTo>
                    <a:lnTo>
                      <a:pt x="2018" y="5157"/>
                    </a:lnTo>
                    <a:lnTo>
                      <a:pt x="2018" y="5157"/>
                    </a:lnTo>
                    <a:lnTo>
                      <a:pt x="1770" y="5348"/>
                    </a:lnTo>
                    <a:lnTo>
                      <a:pt x="1523" y="5576"/>
                    </a:lnTo>
                    <a:lnTo>
                      <a:pt x="1295" y="5804"/>
                    </a:lnTo>
                    <a:lnTo>
                      <a:pt x="1104" y="6071"/>
                    </a:lnTo>
                    <a:lnTo>
                      <a:pt x="914" y="6337"/>
                    </a:lnTo>
                    <a:lnTo>
                      <a:pt x="743" y="6604"/>
                    </a:lnTo>
                    <a:lnTo>
                      <a:pt x="591" y="6870"/>
                    </a:lnTo>
                    <a:lnTo>
                      <a:pt x="457" y="7136"/>
                    </a:lnTo>
                    <a:lnTo>
                      <a:pt x="248" y="7631"/>
                    </a:lnTo>
                    <a:lnTo>
                      <a:pt x="115" y="8050"/>
                    </a:lnTo>
                    <a:lnTo>
                      <a:pt x="1" y="8411"/>
                    </a:lnTo>
                    <a:lnTo>
                      <a:pt x="11913" y="8183"/>
                    </a:lnTo>
                    <a:lnTo>
                      <a:pt x="11913" y="8183"/>
                    </a:lnTo>
                    <a:lnTo>
                      <a:pt x="11932" y="7879"/>
                    </a:lnTo>
                    <a:lnTo>
                      <a:pt x="11951" y="7555"/>
                    </a:lnTo>
                    <a:lnTo>
                      <a:pt x="11970" y="7117"/>
                    </a:lnTo>
                    <a:lnTo>
                      <a:pt x="11970" y="6604"/>
                    </a:lnTo>
                    <a:lnTo>
                      <a:pt x="11932" y="6014"/>
                    </a:lnTo>
                    <a:lnTo>
                      <a:pt x="11875" y="5386"/>
                    </a:lnTo>
                    <a:lnTo>
                      <a:pt x="11761" y="4739"/>
                    </a:lnTo>
                    <a:lnTo>
                      <a:pt x="11761" y="4739"/>
                    </a:lnTo>
                    <a:lnTo>
                      <a:pt x="11532" y="3445"/>
                    </a:lnTo>
                    <a:lnTo>
                      <a:pt x="11342" y="2303"/>
                    </a:lnTo>
                    <a:lnTo>
                      <a:pt x="11152" y="11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2"/>
              <p:cNvSpPr/>
              <p:nvPr/>
            </p:nvSpPr>
            <p:spPr>
              <a:xfrm>
                <a:off x="5235025" y="3310850"/>
                <a:ext cx="43800" cy="18100"/>
              </a:xfrm>
              <a:custGeom>
                <a:avLst/>
                <a:gdLst/>
                <a:ahLst/>
                <a:cxnLst/>
                <a:rect l="l" t="t" r="r" b="b"/>
                <a:pathLst>
                  <a:path w="1752" h="724" extrusionOk="0">
                    <a:moveTo>
                      <a:pt x="514" y="1"/>
                    </a:moveTo>
                    <a:lnTo>
                      <a:pt x="343" y="20"/>
                    </a:lnTo>
                    <a:lnTo>
                      <a:pt x="96" y="39"/>
                    </a:lnTo>
                    <a:lnTo>
                      <a:pt x="0" y="58"/>
                    </a:lnTo>
                    <a:lnTo>
                      <a:pt x="134" y="172"/>
                    </a:lnTo>
                    <a:lnTo>
                      <a:pt x="286" y="286"/>
                    </a:lnTo>
                    <a:lnTo>
                      <a:pt x="419" y="362"/>
                    </a:lnTo>
                    <a:lnTo>
                      <a:pt x="571" y="439"/>
                    </a:lnTo>
                    <a:lnTo>
                      <a:pt x="857" y="553"/>
                    </a:lnTo>
                    <a:lnTo>
                      <a:pt x="1142" y="629"/>
                    </a:lnTo>
                    <a:lnTo>
                      <a:pt x="1390" y="686"/>
                    </a:lnTo>
                    <a:lnTo>
                      <a:pt x="1580" y="705"/>
                    </a:lnTo>
                    <a:lnTo>
                      <a:pt x="1751" y="724"/>
                    </a:lnTo>
                    <a:lnTo>
                      <a:pt x="1713" y="629"/>
                    </a:lnTo>
                    <a:lnTo>
                      <a:pt x="1675" y="553"/>
                    </a:lnTo>
                    <a:lnTo>
                      <a:pt x="1618" y="439"/>
                    </a:lnTo>
                    <a:lnTo>
                      <a:pt x="1523" y="324"/>
                    </a:lnTo>
                    <a:lnTo>
                      <a:pt x="1409" y="229"/>
                    </a:lnTo>
                    <a:lnTo>
                      <a:pt x="1275" y="134"/>
                    </a:lnTo>
                    <a:lnTo>
                      <a:pt x="1085" y="58"/>
                    </a:lnTo>
                    <a:lnTo>
                      <a:pt x="895" y="20"/>
                    </a:lnTo>
                    <a:lnTo>
                      <a:pt x="685" y="20"/>
                    </a:lnTo>
                    <a:lnTo>
                      <a:pt x="514" y="1"/>
                    </a:lnTo>
                    <a:close/>
                  </a:path>
                </a:pathLst>
              </a:custGeom>
              <a:solidFill>
                <a:srgbClr val="E2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2"/>
              <p:cNvSpPr/>
              <p:nvPr/>
            </p:nvSpPr>
            <p:spPr>
              <a:xfrm>
                <a:off x="5229325" y="3184800"/>
                <a:ext cx="57575" cy="59475"/>
              </a:xfrm>
              <a:custGeom>
                <a:avLst/>
                <a:gdLst/>
                <a:ahLst/>
                <a:cxnLst/>
                <a:rect l="l" t="t" r="r" b="b"/>
                <a:pathLst>
                  <a:path w="2303" h="2379" extrusionOk="0">
                    <a:moveTo>
                      <a:pt x="2303" y="0"/>
                    </a:moveTo>
                    <a:lnTo>
                      <a:pt x="1675" y="685"/>
                    </a:lnTo>
                    <a:lnTo>
                      <a:pt x="1161" y="1218"/>
                    </a:lnTo>
                    <a:lnTo>
                      <a:pt x="932" y="1446"/>
                    </a:lnTo>
                    <a:lnTo>
                      <a:pt x="742" y="1599"/>
                    </a:lnTo>
                    <a:lnTo>
                      <a:pt x="590" y="1732"/>
                    </a:lnTo>
                    <a:lnTo>
                      <a:pt x="457" y="1865"/>
                    </a:lnTo>
                    <a:lnTo>
                      <a:pt x="209" y="2112"/>
                    </a:lnTo>
                    <a:lnTo>
                      <a:pt x="0" y="2379"/>
                    </a:lnTo>
                    <a:lnTo>
                      <a:pt x="0" y="2379"/>
                    </a:lnTo>
                    <a:lnTo>
                      <a:pt x="552" y="2169"/>
                    </a:lnTo>
                    <a:lnTo>
                      <a:pt x="1066" y="2017"/>
                    </a:lnTo>
                    <a:lnTo>
                      <a:pt x="1313" y="1960"/>
                    </a:lnTo>
                    <a:lnTo>
                      <a:pt x="1541" y="1903"/>
                    </a:lnTo>
                    <a:lnTo>
                      <a:pt x="1656" y="1865"/>
                    </a:lnTo>
                    <a:lnTo>
                      <a:pt x="1751" y="1789"/>
                    </a:lnTo>
                    <a:lnTo>
                      <a:pt x="1846" y="1694"/>
                    </a:lnTo>
                    <a:lnTo>
                      <a:pt x="1922" y="1561"/>
                    </a:lnTo>
                    <a:lnTo>
                      <a:pt x="1979" y="1427"/>
                    </a:lnTo>
                    <a:lnTo>
                      <a:pt x="2055" y="1256"/>
                    </a:lnTo>
                    <a:lnTo>
                      <a:pt x="2150" y="914"/>
                    </a:lnTo>
                    <a:lnTo>
                      <a:pt x="2207" y="571"/>
                    </a:lnTo>
                    <a:lnTo>
                      <a:pt x="2265" y="286"/>
                    </a:lnTo>
                    <a:lnTo>
                      <a:pt x="2303" y="0"/>
                    </a:lnTo>
                    <a:close/>
                  </a:path>
                </a:pathLst>
              </a:custGeom>
              <a:solidFill>
                <a:srgbClr val="E2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2"/>
              <p:cNvSpPr/>
              <p:nvPr/>
            </p:nvSpPr>
            <p:spPr>
              <a:xfrm>
                <a:off x="5442450" y="3227125"/>
                <a:ext cx="94675" cy="68525"/>
              </a:xfrm>
              <a:custGeom>
                <a:avLst/>
                <a:gdLst/>
                <a:ahLst/>
                <a:cxnLst/>
                <a:rect l="l" t="t" r="r" b="b"/>
                <a:pathLst>
                  <a:path w="3787" h="2741" extrusionOk="0">
                    <a:moveTo>
                      <a:pt x="2341" y="1"/>
                    </a:moveTo>
                    <a:lnTo>
                      <a:pt x="2055" y="20"/>
                    </a:lnTo>
                    <a:lnTo>
                      <a:pt x="1789" y="77"/>
                    </a:lnTo>
                    <a:lnTo>
                      <a:pt x="1522" y="153"/>
                    </a:lnTo>
                    <a:lnTo>
                      <a:pt x="1294" y="229"/>
                    </a:lnTo>
                    <a:lnTo>
                      <a:pt x="1085" y="343"/>
                    </a:lnTo>
                    <a:lnTo>
                      <a:pt x="895" y="438"/>
                    </a:lnTo>
                    <a:lnTo>
                      <a:pt x="723" y="553"/>
                    </a:lnTo>
                    <a:lnTo>
                      <a:pt x="571" y="686"/>
                    </a:lnTo>
                    <a:lnTo>
                      <a:pt x="457" y="800"/>
                    </a:lnTo>
                    <a:lnTo>
                      <a:pt x="248" y="1028"/>
                    </a:lnTo>
                    <a:lnTo>
                      <a:pt x="114" y="1219"/>
                    </a:lnTo>
                    <a:lnTo>
                      <a:pt x="38" y="1352"/>
                    </a:lnTo>
                    <a:lnTo>
                      <a:pt x="0" y="1390"/>
                    </a:lnTo>
                    <a:lnTo>
                      <a:pt x="57" y="1371"/>
                    </a:lnTo>
                    <a:lnTo>
                      <a:pt x="209" y="1352"/>
                    </a:lnTo>
                    <a:lnTo>
                      <a:pt x="419" y="1333"/>
                    </a:lnTo>
                    <a:lnTo>
                      <a:pt x="552" y="1352"/>
                    </a:lnTo>
                    <a:lnTo>
                      <a:pt x="685" y="1371"/>
                    </a:lnTo>
                    <a:lnTo>
                      <a:pt x="742" y="1390"/>
                    </a:lnTo>
                    <a:lnTo>
                      <a:pt x="799" y="1428"/>
                    </a:lnTo>
                    <a:lnTo>
                      <a:pt x="837" y="1447"/>
                    </a:lnTo>
                    <a:lnTo>
                      <a:pt x="856" y="1485"/>
                    </a:lnTo>
                    <a:lnTo>
                      <a:pt x="875" y="1580"/>
                    </a:lnTo>
                    <a:lnTo>
                      <a:pt x="875" y="1694"/>
                    </a:lnTo>
                    <a:lnTo>
                      <a:pt x="837" y="1828"/>
                    </a:lnTo>
                    <a:lnTo>
                      <a:pt x="799" y="1961"/>
                    </a:lnTo>
                    <a:lnTo>
                      <a:pt x="704" y="2265"/>
                    </a:lnTo>
                    <a:lnTo>
                      <a:pt x="704" y="2341"/>
                    </a:lnTo>
                    <a:lnTo>
                      <a:pt x="704" y="2398"/>
                    </a:lnTo>
                    <a:lnTo>
                      <a:pt x="723" y="2475"/>
                    </a:lnTo>
                    <a:lnTo>
                      <a:pt x="742" y="2513"/>
                    </a:lnTo>
                    <a:lnTo>
                      <a:pt x="799" y="2551"/>
                    </a:lnTo>
                    <a:lnTo>
                      <a:pt x="837" y="2589"/>
                    </a:lnTo>
                    <a:lnTo>
                      <a:pt x="895" y="2608"/>
                    </a:lnTo>
                    <a:lnTo>
                      <a:pt x="1047" y="2608"/>
                    </a:lnTo>
                    <a:lnTo>
                      <a:pt x="1123" y="2570"/>
                    </a:lnTo>
                    <a:lnTo>
                      <a:pt x="1199" y="2532"/>
                    </a:lnTo>
                    <a:lnTo>
                      <a:pt x="1275" y="2494"/>
                    </a:lnTo>
                    <a:lnTo>
                      <a:pt x="1370" y="2417"/>
                    </a:lnTo>
                    <a:lnTo>
                      <a:pt x="1446" y="2322"/>
                    </a:lnTo>
                    <a:lnTo>
                      <a:pt x="1522" y="2227"/>
                    </a:lnTo>
                    <a:lnTo>
                      <a:pt x="1599" y="2094"/>
                    </a:lnTo>
                    <a:lnTo>
                      <a:pt x="1675" y="1961"/>
                    </a:lnTo>
                    <a:lnTo>
                      <a:pt x="1732" y="1828"/>
                    </a:lnTo>
                    <a:lnTo>
                      <a:pt x="1808" y="1561"/>
                    </a:lnTo>
                    <a:lnTo>
                      <a:pt x="1846" y="1314"/>
                    </a:lnTo>
                    <a:lnTo>
                      <a:pt x="1884" y="1085"/>
                    </a:lnTo>
                    <a:lnTo>
                      <a:pt x="1922" y="895"/>
                    </a:lnTo>
                    <a:lnTo>
                      <a:pt x="1960" y="724"/>
                    </a:lnTo>
                    <a:lnTo>
                      <a:pt x="1998" y="667"/>
                    </a:lnTo>
                    <a:lnTo>
                      <a:pt x="2055" y="610"/>
                    </a:lnTo>
                    <a:lnTo>
                      <a:pt x="2112" y="572"/>
                    </a:lnTo>
                    <a:lnTo>
                      <a:pt x="2188" y="534"/>
                    </a:lnTo>
                    <a:lnTo>
                      <a:pt x="2360" y="515"/>
                    </a:lnTo>
                    <a:lnTo>
                      <a:pt x="2531" y="534"/>
                    </a:lnTo>
                    <a:lnTo>
                      <a:pt x="2702" y="572"/>
                    </a:lnTo>
                    <a:lnTo>
                      <a:pt x="2874" y="648"/>
                    </a:lnTo>
                    <a:lnTo>
                      <a:pt x="3045" y="781"/>
                    </a:lnTo>
                    <a:lnTo>
                      <a:pt x="3197" y="933"/>
                    </a:lnTo>
                    <a:lnTo>
                      <a:pt x="3330" y="1123"/>
                    </a:lnTo>
                    <a:lnTo>
                      <a:pt x="3463" y="1371"/>
                    </a:lnTo>
                    <a:lnTo>
                      <a:pt x="3521" y="1504"/>
                    </a:lnTo>
                    <a:lnTo>
                      <a:pt x="3540" y="1637"/>
                    </a:lnTo>
                    <a:lnTo>
                      <a:pt x="3540" y="1751"/>
                    </a:lnTo>
                    <a:lnTo>
                      <a:pt x="3521" y="1885"/>
                    </a:lnTo>
                    <a:lnTo>
                      <a:pt x="3482" y="1999"/>
                    </a:lnTo>
                    <a:lnTo>
                      <a:pt x="3444" y="2113"/>
                    </a:lnTo>
                    <a:lnTo>
                      <a:pt x="3330" y="2322"/>
                    </a:lnTo>
                    <a:lnTo>
                      <a:pt x="3197" y="2494"/>
                    </a:lnTo>
                    <a:lnTo>
                      <a:pt x="3083" y="2627"/>
                    </a:lnTo>
                    <a:lnTo>
                      <a:pt x="2950" y="2741"/>
                    </a:lnTo>
                    <a:lnTo>
                      <a:pt x="3045" y="2722"/>
                    </a:lnTo>
                    <a:lnTo>
                      <a:pt x="3159" y="2665"/>
                    </a:lnTo>
                    <a:lnTo>
                      <a:pt x="3273" y="2589"/>
                    </a:lnTo>
                    <a:lnTo>
                      <a:pt x="3406" y="2475"/>
                    </a:lnTo>
                    <a:lnTo>
                      <a:pt x="3521" y="2322"/>
                    </a:lnTo>
                    <a:lnTo>
                      <a:pt x="3635" y="2151"/>
                    </a:lnTo>
                    <a:lnTo>
                      <a:pt x="3692" y="2037"/>
                    </a:lnTo>
                    <a:lnTo>
                      <a:pt x="3730" y="1923"/>
                    </a:lnTo>
                    <a:lnTo>
                      <a:pt x="3768" y="1789"/>
                    </a:lnTo>
                    <a:lnTo>
                      <a:pt x="3787" y="1656"/>
                    </a:lnTo>
                    <a:lnTo>
                      <a:pt x="3787" y="1485"/>
                    </a:lnTo>
                    <a:lnTo>
                      <a:pt x="3768" y="1314"/>
                    </a:lnTo>
                    <a:lnTo>
                      <a:pt x="3749" y="1142"/>
                    </a:lnTo>
                    <a:lnTo>
                      <a:pt x="3711" y="971"/>
                    </a:lnTo>
                    <a:lnTo>
                      <a:pt x="3635" y="800"/>
                    </a:lnTo>
                    <a:lnTo>
                      <a:pt x="3559" y="629"/>
                    </a:lnTo>
                    <a:lnTo>
                      <a:pt x="3463" y="476"/>
                    </a:lnTo>
                    <a:lnTo>
                      <a:pt x="3330" y="343"/>
                    </a:lnTo>
                    <a:lnTo>
                      <a:pt x="3178" y="229"/>
                    </a:lnTo>
                    <a:lnTo>
                      <a:pt x="3007" y="115"/>
                    </a:lnTo>
                    <a:lnTo>
                      <a:pt x="2816" y="58"/>
                    </a:lnTo>
                    <a:lnTo>
                      <a:pt x="2588" y="1"/>
                    </a:lnTo>
                    <a:close/>
                  </a:path>
                </a:pathLst>
              </a:custGeom>
              <a:solidFill>
                <a:srgbClr val="F9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2"/>
              <p:cNvSpPr/>
              <p:nvPr/>
            </p:nvSpPr>
            <p:spPr>
              <a:xfrm>
                <a:off x="5348250" y="2919800"/>
                <a:ext cx="94225" cy="147975"/>
              </a:xfrm>
              <a:custGeom>
                <a:avLst/>
                <a:gdLst/>
                <a:ahLst/>
                <a:cxnLst/>
                <a:rect l="l" t="t" r="r" b="b"/>
                <a:pathLst>
                  <a:path w="3769" h="5919" extrusionOk="0">
                    <a:moveTo>
                      <a:pt x="2056" y="1"/>
                    </a:moveTo>
                    <a:lnTo>
                      <a:pt x="1960" y="20"/>
                    </a:lnTo>
                    <a:lnTo>
                      <a:pt x="1846" y="77"/>
                    </a:lnTo>
                    <a:lnTo>
                      <a:pt x="1713" y="172"/>
                    </a:lnTo>
                    <a:lnTo>
                      <a:pt x="1561" y="343"/>
                    </a:lnTo>
                    <a:lnTo>
                      <a:pt x="1370" y="553"/>
                    </a:lnTo>
                    <a:lnTo>
                      <a:pt x="1180" y="781"/>
                    </a:lnTo>
                    <a:lnTo>
                      <a:pt x="990" y="1066"/>
                    </a:lnTo>
                    <a:lnTo>
                      <a:pt x="800" y="1371"/>
                    </a:lnTo>
                    <a:lnTo>
                      <a:pt x="609" y="1694"/>
                    </a:lnTo>
                    <a:lnTo>
                      <a:pt x="438" y="2018"/>
                    </a:lnTo>
                    <a:lnTo>
                      <a:pt x="267" y="2360"/>
                    </a:lnTo>
                    <a:lnTo>
                      <a:pt x="153" y="2722"/>
                    </a:lnTo>
                    <a:lnTo>
                      <a:pt x="57" y="3065"/>
                    </a:lnTo>
                    <a:lnTo>
                      <a:pt x="19" y="3388"/>
                    </a:lnTo>
                    <a:lnTo>
                      <a:pt x="0" y="3559"/>
                    </a:lnTo>
                    <a:lnTo>
                      <a:pt x="0" y="3712"/>
                    </a:lnTo>
                    <a:lnTo>
                      <a:pt x="19" y="3864"/>
                    </a:lnTo>
                    <a:lnTo>
                      <a:pt x="57" y="4016"/>
                    </a:lnTo>
                    <a:lnTo>
                      <a:pt x="115" y="4149"/>
                    </a:lnTo>
                    <a:lnTo>
                      <a:pt x="172" y="4282"/>
                    </a:lnTo>
                    <a:lnTo>
                      <a:pt x="248" y="4416"/>
                    </a:lnTo>
                    <a:lnTo>
                      <a:pt x="343" y="4530"/>
                    </a:lnTo>
                    <a:lnTo>
                      <a:pt x="552" y="4758"/>
                    </a:lnTo>
                    <a:lnTo>
                      <a:pt x="800" y="4948"/>
                    </a:lnTo>
                    <a:lnTo>
                      <a:pt x="1066" y="5120"/>
                    </a:lnTo>
                    <a:lnTo>
                      <a:pt x="1351" y="5272"/>
                    </a:lnTo>
                    <a:lnTo>
                      <a:pt x="1656" y="5405"/>
                    </a:lnTo>
                    <a:lnTo>
                      <a:pt x="1960" y="5519"/>
                    </a:lnTo>
                    <a:lnTo>
                      <a:pt x="2265" y="5614"/>
                    </a:lnTo>
                    <a:lnTo>
                      <a:pt x="2855" y="5767"/>
                    </a:lnTo>
                    <a:lnTo>
                      <a:pt x="3330" y="5862"/>
                    </a:lnTo>
                    <a:lnTo>
                      <a:pt x="3654" y="5900"/>
                    </a:lnTo>
                    <a:lnTo>
                      <a:pt x="3768" y="5919"/>
                    </a:lnTo>
                    <a:lnTo>
                      <a:pt x="3673" y="5748"/>
                    </a:lnTo>
                    <a:lnTo>
                      <a:pt x="3426" y="5310"/>
                    </a:lnTo>
                    <a:lnTo>
                      <a:pt x="3083" y="4644"/>
                    </a:lnTo>
                    <a:lnTo>
                      <a:pt x="2893" y="4263"/>
                    </a:lnTo>
                    <a:lnTo>
                      <a:pt x="2683" y="3845"/>
                    </a:lnTo>
                    <a:lnTo>
                      <a:pt x="2512" y="3407"/>
                    </a:lnTo>
                    <a:lnTo>
                      <a:pt x="2322" y="2950"/>
                    </a:lnTo>
                    <a:lnTo>
                      <a:pt x="2170" y="2494"/>
                    </a:lnTo>
                    <a:lnTo>
                      <a:pt x="2036" y="2056"/>
                    </a:lnTo>
                    <a:lnTo>
                      <a:pt x="1941" y="1618"/>
                    </a:lnTo>
                    <a:lnTo>
                      <a:pt x="1903" y="1200"/>
                    </a:lnTo>
                    <a:lnTo>
                      <a:pt x="1884" y="1009"/>
                    </a:lnTo>
                    <a:lnTo>
                      <a:pt x="1903" y="819"/>
                    </a:lnTo>
                    <a:lnTo>
                      <a:pt x="1922" y="629"/>
                    </a:lnTo>
                    <a:lnTo>
                      <a:pt x="1960" y="477"/>
                    </a:lnTo>
                    <a:lnTo>
                      <a:pt x="2075" y="439"/>
                    </a:lnTo>
                    <a:lnTo>
                      <a:pt x="2227" y="400"/>
                    </a:lnTo>
                    <a:lnTo>
                      <a:pt x="2436" y="381"/>
                    </a:lnTo>
                    <a:lnTo>
                      <a:pt x="2703" y="381"/>
                    </a:lnTo>
                    <a:lnTo>
                      <a:pt x="3007" y="400"/>
                    </a:lnTo>
                    <a:lnTo>
                      <a:pt x="3369" y="458"/>
                    </a:lnTo>
                    <a:lnTo>
                      <a:pt x="3768" y="572"/>
                    </a:lnTo>
                    <a:lnTo>
                      <a:pt x="3559" y="458"/>
                    </a:lnTo>
                    <a:lnTo>
                      <a:pt x="3026" y="229"/>
                    </a:lnTo>
                    <a:lnTo>
                      <a:pt x="2722" y="134"/>
                    </a:lnTo>
                    <a:lnTo>
                      <a:pt x="2417" y="39"/>
                    </a:lnTo>
                    <a:lnTo>
                      <a:pt x="2284" y="1"/>
                    </a:ln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2"/>
              <p:cNvSpPr/>
              <p:nvPr/>
            </p:nvSpPr>
            <p:spPr>
              <a:xfrm>
                <a:off x="5631775" y="2910775"/>
                <a:ext cx="16675" cy="67100"/>
              </a:xfrm>
              <a:custGeom>
                <a:avLst/>
                <a:gdLst/>
                <a:ahLst/>
                <a:cxnLst/>
                <a:rect l="l" t="t" r="r" b="b"/>
                <a:pathLst>
                  <a:path w="667" h="2684" extrusionOk="0">
                    <a:moveTo>
                      <a:pt x="1" y="0"/>
                    </a:moveTo>
                    <a:lnTo>
                      <a:pt x="534" y="2683"/>
                    </a:lnTo>
                    <a:lnTo>
                      <a:pt x="553" y="2607"/>
                    </a:lnTo>
                    <a:lnTo>
                      <a:pt x="591" y="2455"/>
                    </a:lnTo>
                    <a:lnTo>
                      <a:pt x="648" y="2189"/>
                    </a:lnTo>
                    <a:lnTo>
                      <a:pt x="667" y="1846"/>
                    </a:lnTo>
                    <a:lnTo>
                      <a:pt x="667" y="1656"/>
                    </a:lnTo>
                    <a:lnTo>
                      <a:pt x="629" y="1447"/>
                    </a:lnTo>
                    <a:lnTo>
                      <a:pt x="591" y="1218"/>
                    </a:lnTo>
                    <a:lnTo>
                      <a:pt x="534" y="990"/>
                    </a:lnTo>
                    <a:lnTo>
                      <a:pt x="438" y="742"/>
                    </a:lnTo>
                    <a:lnTo>
                      <a:pt x="324" y="514"/>
                    </a:lnTo>
                    <a:lnTo>
                      <a:pt x="191" y="267"/>
                    </a:lnTo>
                    <a:lnTo>
                      <a:pt x="1" y="0"/>
                    </a:ln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2"/>
              <p:cNvSpPr/>
              <p:nvPr/>
            </p:nvSpPr>
            <p:spPr>
              <a:xfrm>
                <a:off x="5596575" y="3318000"/>
                <a:ext cx="299725" cy="62825"/>
              </a:xfrm>
              <a:custGeom>
                <a:avLst/>
                <a:gdLst/>
                <a:ahLst/>
                <a:cxnLst/>
                <a:rect l="l" t="t" r="r" b="b"/>
                <a:pathLst>
                  <a:path w="11989" h="2513" extrusionOk="0">
                    <a:moveTo>
                      <a:pt x="8868" y="0"/>
                    </a:moveTo>
                    <a:lnTo>
                      <a:pt x="8507" y="38"/>
                    </a:lnTo>
                    <a:lnTo>
                      <a:pt x="8145" y="76"/>
                    </a:lnTo>
                    <a:lnTo>
                      <a:pt x="7726" y="153"/>
                    </a:lnTo>
                    <a:lnTo>
                      <a:pt x="7232" y="286"/>
                    </a:lnTo>
                    <a:lnTo>
                      <a:pt x="6033" y="590"/>
                    </a:lnTo>
                    <a:lnTo>
                      <a:pt x="4701" y="990"/>
                    </a:lnTo>
                    <a:lnTo>
                      <a:pt x="3331" y="1428"/>
                    </a:lnTo>
                    <a:lnTo>
                      <a:pt x="990" y="2170"/>
                    </a:lnTo>
                    <a:lnTo>
                      <a:pt x="1" y="2512"/>
                    </a:lnTo>
                    <a:lnTo>
                      <a:pt x="648" y="2360"/>
                    </a:lnTo>
                    <a:lnTo>
                      <a:pt x="1409" y="2227"/>
                    </a:lnTo>
                    <a:lnTo>
                      <a:pt x="3178" y="1922"/>
                    </a:lnTo>
                    <a:lnTo>
                      <a:pt x="5158" y="1618"/>
                    </a:lnTo>
                    <a:lnTo>
                      <a:pt x="7156" y="1351"/>
                    </a:lnTo>
                    <a:lnTo>
                      <a:pt x="10543" y="895"/>
                    </a:lnTo>
                    <a:lnTo>
                      <a:pt x="11989" y="723"/>
                    </a:lnTo>
                    <a:lnTo>
                      <a:pt x="11665" y="571"/>
                    </a:lnTo>
                    <a:lnTo>
                      <a:pt x="11285" y="438"/>
                    </a:lnTo>
                    <a:lnTo>
                      <a:pt x="10790" y="267"/>
                    </a:lnTo>
                    <a:lnTo>
                      <a:pt x="10524" y="210"/>
                    </a:lnTo>
                    <a:lnTo>
                      <a:pt x="10219" y="134"/>
                    </a:lnTo>
                    <a:lnTo>
                      <a:pt x="9896" y="76"/>
                    </a:lnTo>
                    <a:lnTo>
                      <a:pt x="9572" y="38"/>
                    </a:lnTo>
                    <a:lnTo>
                      <a:pt x="9230" y="19"/>
                    </a:lnTo>
                    <a:lnTo>
                      <a:pt x="8868" y="0"/>
                    </a:lnTo>
                    <a:close/>
                  </a:path>
                </a:pathLst>
              </a:custGeom>
              <a:solidFill>
                <a:srgbClr val="AA4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2"/>
              <p:cNvSpPr/>
              <p:nvPr/>
            </p:nvSpPr>
            <p:spPr>
              <a:xfrm>
                <a:off x="5596575" y="3318000"/>
                <a:ext cx="299725" cy="62825"/>
              </a:xfrm>
              <a:custGeom>
                <a:avLst/>
                <a:gdLst/>
                <a:ahLst/>
                <a:cxnLst/>
                <a:rect l="l" t="t" r="r" b="b"/>
                <a:pathLst>
                  <a:path w="11989" h="2513" fill="none" extrusionOk="0">
                    <a:moveTo>
                      <a:pt x="1" y="2512"/>
                    </a:moveTo>
                    <a:lnTo>
                      <a:pt x="1" y="2512"/>
                    </a:lnTo>
                    <a:lnTo>
                      <a:pt x="990" y="2170"/>
                    </a:lnTo>
                    <a:lnTo>
                      <a:pt x="3331" y="1428"/>
                    </a:lnTo>
                    <a:lnTo>
                      <a:pt x="4701" y="990"/>
                    </a:lnTo>
                    <a:lnTo>
                      <a:pt x="6033" y="590"/>
                    </a:lnTo>
                    <a:lnTo>
                      <a:pt x="7232" y="286"/>
                    </a:lnTo>
                    <a:lnTo>
                      <a:pt x="7726" y="153"/>
                    </a:lnTo>
                    <a:lnTo>
                      <a:pt x="8145" y="76"/>
                    </a:lnTo>
                    <a:lnTo>
                      <a:pt x="8145" y="76"/>
                    </a:lnTo>
                    <a:lnTo>
                      <a:pt x="8507" y="38"/>
                    </a:lnTo>
                    <a:lnTo>
                      <a:pt x="8868" y="0"/>
                    </a:lnTo>
                    <a:lnTo>
                      <a:pt x="9230" y="19"/>
                    </a:lnTo>
                    <a:lnTo>
                      <a:pt x="9572" y="38"/>
                    </a:lnTo>
                    <a:lnTo>
                      <a:pt x="9896" y="76"/>
                    </a:lnTo>
                    <a:lnTo>
                      <a:pt x="10219" y="134"/>
                    </a:lnTo>
                    <a:lnTo>
                      <a:pt x="10524" y="210"/>
                    </a:lnTo>
                    <a:lnTo>
                      <a:pt x="10790" y="267"/>
                    </a:lnTo>
                    <a:lnTo>
                      <a:pt x="11285" y="438"/>
                    </a:lnTo>
                    <a:lnTo>
                      <a:pt x="11665" y="571"/>
                    </a:lnTo>
                    <a:lnTo>
                      <a:pt x="11989" y="723"/>
                    </a:lnTo>
                    <a:lnTo>
                      <a:pt x="11989" y="723"/>
                    </a:lnTo>
                    <a:lnTo>
                      <a:pt x="10543" y="895"/>
                    </a:lnTo>
                    <a:lnTo>
                      <a:pt x="7156" y="1351"/>
                    </a:lnTo>
                    <a:lnTo>
                      <a:pt x="5158" y="1618"/>
                    </a:lnTo>
                    <a:lnTo>
                      <a:pt x="3178" y="1922"/>
                    </a:lnTo>
                    <a:lnTo>
                      <a:pt x="1409" y="2227"/>
                    </a:lnTo>
                    <a:lnTo>
                      <a:pt x="648" y="2360"/>
                    </a:lnTo>
                    <a:lnTo>
                      <a:pt x="1" y="2512"/>
                    </a:ln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2"/>
              <p:cNvSpPr/>
              <p:nvPr/>
            </p:nvSpPr>
            <p:spPr>
              <a:xfrm>
                <a:off x="5877250" y="4386475"/>
                <a:ext cx="467675" cy="247425"/>
              </a:xfrm>
              <a:custGeom>
                <a:avLst/>
                <a:gdLst/>
                <a:ahLst/>
                <a:cxnLst/>
                <a:rect l="l" t="t" r="r" b="b"/>
                <a:pathLst>
                  <a:path w="18707" h="9897" extrusionOk="0">
                    <a:moveTo>
                      <a:pt x="1" y="1"/>
                    </a:moveTo>
                    <a:lnTo>
                      <a:pt x="324" y="305"/>
                    </a:lnTo>
                    <a:lnTo>
                      <a:pt x="1181" y="1086"/>
                    </a:lnTo>
                    <a:lnTo>
                      <a:pt x="1713" y="1561"/>
                    </a:lnTo>
                    <a:lnTo>
                      <a:pt x="2303" y="2075"/>
                    </a:lnTo>
                    <a:lnTo>
                      <a:pt x="2912" y="2570"/>
                    </a:lnTo>
                    <a:lnTo>
                      <a:pt x="3483" y="3027"/>
                    </a:lnTo>
                    <a:lnTo>
                      <a:pt x="3635" y="3141"/>
                    </a:lnTo>
                    <a:lnTo>
                      <a:pt x="3788" y="3274"/>
                    </a:lnTo>
                    <a:lnTo>
                      <a:pt x="4092" y="3617"/>
                    </a:lnTo>
                    <a:lnTo>
                      <a:pt x="4435" y="4016"/>
                    </a:lnTo>
                    <a:lnTo>
                      <a:pt x="4796" y="4473"/>
                    </a:lnTo>
                    <a:lnTo>
                      <a:pt x="5196" y="4968"/>
                    </a:lnTo>
                    <a:lnTo>
                      <a:pt x="5633" y="5500"/>
                    </a:lnTo>
                    <a:lnTo>
                      <a:pt x="6128" y="6052"/>
                    </a:lnTo>
                    <a:lnTo>
                      <a:pt x="6642" y="6604"/>
                    </a:lnTo>
                    <a:lnTo>
                      <a:pt x="6927" y="6890"/>
                    </a:lnTo>
                    <a:lnTo>
                      <a:pt x="7232" y="7156"/>
                    </a:lnTo>
                    <a:lnTo>
                      <a:pt x="7536" y="7422"/>
                    </a:lnTo>
                    <a:lnTo>
                      <a:pt x="7860" y="7689"/>
                    </a:lnTo>
                    <a:lnTo>
                      <a:pt x="8202" y="7936"/>
                    </a:lnTo>
                    <a:lnTo>
                      <a:pt x="8545" y="8184"/>
                    </a:lnTo>
                    <a:lnTo>
                      <a:pt x="8925" y="8412"/>
                    </a:lnTo>
                    <a:lnTo>
                      <a:pt x="9306" y="8640"/>
                    </a:lnTo>
                    <a:lnTo>
                      <a:pt x="9725" y="8850"/>
                    </a:lnTo>
                    <a:lnTo>
                      <a:pt x="10143" y="9040"/>
                    </a:lnTo>
                    <a:lnTo>
                      <a:pt x="10581" y="9230"/>
                    </a:lnTo>
                    <a:lnTo>
                      <a:pt x="11038" y="9382"/>
                    </a:lnTo>
                    <a:lnTo>
                      <a:pt x="11513" y="9516"/>
                    </a:lnTo>
                    <a:lnTo>
                      <a:pt x="12027" y="9649"/>
                    </a:lnTo>
                    <a:lnTo>
                      <a:pt x="12541" y="9744"/>
                    </a:lnTo>
                    <a:lnTo>
                      <a:pt x="13074" y="9801"/>
                    </a:lnTo>
                    <a:lnTo>
                      <a:pt x="13607" y="9858"/>
                    </a:lnTo>
                    <a:lnTo>
                      <a:pt x="14120" y="9896"/>
                    </a:lnTo>
                    <a:lnTo>
                      <a:pt x="15015" y="9896"/>
                    </a:lnTo>
                    <a:lnTo>
                      <a:pt x="15414" y="9877"/>
                    </a:lnTo>
                    <a:lnTo>
                      <a:pt x="15776" y="9839"/>
                    </a:lnTo>
                    <a:lnTo>
                      <a:pt x="16119" y="9801"/>
                    </a:lnTo>
                    <a:lnTo>
                      <a:pt x="16442" y="9744"/>
                    </a:lnTo>
                    <a:lnTo>
                      <a:pt x="16727" y="9668"/>
                    </a:lnTo>
                    <a:lnTo>
                      <a:pt x="16994" y="9592"/>
                    </a:lnTo>
                    <a:lnTo>
                      <a:pt x="17222" y="9497"/>
                    </a:lnTo>
                    <a:lnTo>
                      <a:pt x="17451" y="9401"/>
                    </a:lnTo>
                    <a:lnTo>
                      <a:pt x="17641" y="9287"/>
                    </a:lnTo>
                    <a:lnTo>
                      <a:pt x="17812" y="9192"/>
                    </a:lnTo>
                    <a:lnTo>
                      <a:pt x="17964" y="9078"/>
                    </a:lnTo>
                    <a:lnTo>
                      <a:pt x="18098" y="8964"/>
                    </a:lnTo>
                    <a:lnTo>
                      <a:pt x="18212" y="8850"/>
                    </a:lnTo>
                    <a:lnTo>
                      <a:pt x="18307" y="8716"/>
                    </a:lnTo>
                    <a:lnTo>
                      <a:pt x="18478" y="8488"/>
                    </a:lnTo>
                    <a:lnTo>
                      <a:pt x="18573" y="8260"/>
                    </a:lnTo>
                    <a:lnTo>
                      <a:pt x="18649" y="8069"/>
                    </a:lnTo>
                    <a:lnTo>
                      <a:pt x="18687" y="7879"/>
                    </a:lnTo>
                    <a:lnTo>
                      <a:pt x="18706" y="7746"/>
                    </a:lnTo>
                    <a:lnTo>
                      <a:pt x="18706" y="7632"/>
                    </a:lnTo>
                    <a:lnTo>
                      <a:pt x="18630" y="7689"/>
                    </a:lnTo>
                    <a:lnTo>
                      <a:pt x="18516" y="7746"/>
                    </a:lnTo>
                    <a:lnTo>
                      <a:pt x="18383" y="7803"/>
                    </a:lnTo>
                    <a:lnTo>
                      <a:pt x="18193" y="7879"/>
                    </a:lnTo>
                    <a:lnTo>
                      <a:pt x="17945" y="7955"/>
                    </a:lnTo>
                    <a:lnTo>
                      <a:pt x="17660" y="8012"/>
                    </a:lnTo>
                    <a:lnTo>
                      <a:pt x="17317" y="8069"/>
                    </a:lnTo>
                    <a:lnTo>
                      <a:pt x="16918" y="8088"/>
                    </a:lnTo>
                    <a:lnTo>
                      <a:pt x="16461" y="8107"/>
                    </a:lnTo>
                    <a:lnTo>
                      <a:pt x="15947" y="8088"/>
                    </a:lnTo>
                    <a:lnTo>
                      <a:pt x="15357" y="8012"/>
                    </a:lnTo>
                    <a:lnTo>
                      <a:pt x="14710" y="7917"/>
                    </a:lnTo>
                    <a:lnTo>
                      <a:pt x="13987" y="7765"/>
                    </a:lnTo>
                    <a:lnTo>
                      <a:pt x="13188" y="7556"/>
                    </a:lnTo>
                    <a:lnTo>
                      <a:pt x="12313" y="7289"/>
                    </a:lnTo>
                    <a:lnTo>
                      <a:pt x="11856" y="7137"/>
                    </a:lnTo>
                    <a:lnTo>
                      <a:pt x="11380" y="6947"/>
                    </a:lnTo>
                    <a:lnTo>
                      <a:pt x="10905" y="6737"/>
                    </a:lnTo>
                    <a:lnTo>
                      <a:pt x="10410" y="6528"/>
                    </a:lnTo>
                    <a:lnTo>
                      <a:pt x="9382" y="6033"/>
                    </a:lnTo>
                    <a:lnTo>
                      <a:pt x="8355" y="5481"/>
                    </a:lnTo>
                    <a:lnTo>
                      <a:pt x="7308" y="4892"/>
                    </a:lnTo>
                    <a:lnTo>
                      <a:pt x="6299" y="4283"/>
                    </a:lnTo>
                    <a:lnTo>
                      <a:pt x="5291" y="3655"/>
                    </a:lnTo>
                    <a:lnTo>
                      <a:pt x="4339" y="3046"/>
                    </a:lnTo>
                    <a:lnTo>
                      <a:pt x="3445" y="2456"/>
                    </a:lnTo>
                    <a:lnTo>
                      <a:pt x="2627" y="1885"/>
                    </a:lnTo>
                    <a:lnTo>
                      <a:pt x="1238" y="914"/>
                    </a:lnTo>
                    <a:lnTo>
                      <a:pt x="324" y="24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2"/>
              <p:cNvSpPr/>
              <p:nvPr/>
            </p:nvSpPr>
            <p:spPr>
              <a:xfrm>
                <a:off x="5877250" y="4386475"/>
                <a:ext cx="467675" cy="247425"/>
              </a:xfrm>
              <a:custGeom>
                <a:avLst/>
                <a:gdLst/>
                <a:ahLst/>
                <a:cxnLst/>
                <a:rect l="l" t="t" r="r" b="b"/>
                <a:pathLst>
                  <a:path w="18707" h="9897" fill="none" extrusionOk="0">
                    <a:moveTo>
                      <a:pt x="1" y="1"/>
                    </a:moveTo>
                    <a:lnTo>
                      <a:pt x="1" y="1"/>
                    </a:lnTo>
                    <a:lnTo>
                      <a:pt x="324" y="248"/>
                    </a:lnTo>
                    <a:lnTo>
                      <a:pt x="1238" y="914"/>
                    </a:lnTo>
                    <a:lnTo>
                      <a:pt x="2627" y="1885"/>
                    </a:lnTo>
                    <a:lnTo>
                      <a:pt x="3445" y="2456"/>
                    </a:lnTo>
                    <a:lnTo>
                      <a:pt x="4339" y="3046"/>
                    </a:lnTo>
                    <a:lnTo>
                      <a:pt x="5291" y="3655"/>
                    </a:lnTo>
                    <a:lnTo>
                      <a:pt x="6299" y="4283"/>
                    </a:lnTo>
                    <a:lnTo>
                      <a:pt x="7308" y="4892"/>
                    </a:lnTo>
                    <a:lnTo>
                      <a:pt x="8355" y="5481"/>
                    </a:lnTo>
                    <a:lnTo>
                      <a:pt x="9382" y="6033"/>
                    </a:lnTo>
                    <a:lnTo>
                      <a:pt x="10410" y="6528"/>
                    </a:lnTo>
                    <a:lnTo>
                      <a:pt x="10905" y="6737"/>
                    </a:lnTo>
                    <a:lnTo>
                      <a:pt x="11380" y="6947"/>
                    </a:lnTo>
                    <a:lnTo>
                      <a:pt x="11856" y="7137"/>
                    </a:lnTo>
                    <a:lnTo>
                      <a:pt x="12313" y="7289"/>
                    </a:lnTo>
                    <a:lnTo>
                      <a:pt x="12313" y="7289"/>
                    </a:lnTo>
                    <a:lnTo>
                      <a:pt x="13188" y="7556"/>
                    </a:lnTo>
                    <a:lnTo>
                      <a:pt x="13987" y="7765"/>
                    </a:lnTo>
                    <a:lnTo>
                      <a:pt x="14710" y="7917"/>
                    </a:lnTo>
                    <a:lnTo>
                      <a:pt x="15357" y="8012"/>
                    </a:lnTo>
                    <a:lnTo>
                      <a:pt x="15947" y="8088"/>
                    </a:lnTo>
                    <a:lnTo>
                      <a:pt x="16461" y="8107"/>
                    </a:lnTo>
                    <a:lnTo>
                      <a:pt x="16918" y="8088"/>
                    </a:lnTo>
                    <a:lnTo>
                      <a:pt x="17317" y="8069"/>
                    </a:lnTo>
                    <a:lnTo>
                      <a:pt x="17660" y="8012"/>
                    </a:lnTo>
                    <a:lnTo>
                      <a:pt x="17945" y="7955"/>
                    </a:lnTo>
                    <a:lnTo>
                      <a:pt x="18193" y="7879"/>
                    </a:lnTo>
                    <a:lnTo>
                      <a:pt x="18383" y="7803"/>
                    </a:lnTo>
                    <a:lnTo>
                      <a:pt x="18516" y="7746"/>
                    </a:lnTo>
                    <a:lnTo>
                      <a:pt x="18630" y="7689"/>
                    </a:lnTo>
                    <a:lnTo>
                      <a:pt x="18706" y="7632"/>
                    </a:lnTo>
                    <a:lnTo>
                      <a:pt x="18706" y="7632"/>
                    </a:lnTo>
                    <a:lnTo>
                      <a:pt x="18706" y="7746"/>
                    </a:lnTo>
                    <a:lnTo>
                      <a:pt x="18687" y="7879"/>
                    </a:lnTo>
                    <a:lnTo>
                      <a:pt x="18649" y="8069"/>
                    </a:lnTo>
                    <a:lnTo>
                      <a:pt x="18573" y="8260"/>
                    </a:lnTo>
                    <a:lnTo>
                      <a:pt x="18478" y="8488"/>
                    </a:lnTo>
                    <a:lnTo>
                      <a:pt x="18307" y="8716"/>
                    </a:lnTo>
                    <a:lnTo>
                      <a:pt x="18212" y="8850"/>
                    </a:lnTo>
                    <a:lnTo>
                      <a:pt x="18098" y="8964"/>
                    </a:lnTo>
                    <a:lnTo>
                      <a:pt x="17964" y="9078"/>
                    </a:lnTo>
                    <a:lnTo>
                      <a:pt x="17812" y="9192"/>
                    </a:lnTo>
                    <a:lnTo>
                      <a:pt x="17641" y="9287"/>
                    </a:lnTo>
                    <a:lnTo>
                      <a:pt x="17451" y="9401"/>
                    </a:lnTo>
                    <a:lnTo>
                      <a:pt x="17222" y="9497"/>
                    </a:lnTo>
                    <a:lnTo>
                      <a:pt x="16994" y="9592"/>
                    </a:lnTo>
                    <a:lnTo>
                      <a:pt x="16727" y="9668"/>
                    </a:lnTo>
                    <a:lnTo>
                      <a:pt x="16442" y="9744"/>
                    </a:lnTo>
                    <a:lnTo>
                      <a:pt x="16119" y="9801"/>
                    </a:lnTo>
                    <a:lnTo>
                      <a:pt x="15776" y="9839"/>
                    </a:lnTo>
                    <a:lnTo>
                      <a:pt x="15414" y="9877"/>
                    </a:lnTo>
                    <a:lnTo>
                      <a:pt x="15015" y="9896"/>
                    </a:lnTo>
                    <a:lnTo>
                      <a:pt x="14577" y="9896"/>
                    </a:lnTo>
                    <a:lnTo>
                      <a:pt x="14120" y="9896"/>
                    </a:lnTo>
                    <a:lnTo>
                      <a:pt x="13607" y="9858"/>
                    </a:lnTo>
                    <a:lnTo>
                      <a:pt x="13074" y="9801"/>
                    </a:lnTo>
                    <a:lnTo>
                      <a:pt x="13074" y="9801"/>
                    </a:lnTo>
                    <a:lnTo>
                      <a:pt x="12541" y="9744"/>
                    </a:lnTo>
                    <a:lnTo>
                      <a:pt x="12027" y="9649"/>
                    </a:lnTo>
                    <a:lnTo>
                      <a:pt x="11513" y="9516"/>
                    </a:lnTo>
                    <a:lnTo>
                      <a:pt x="11038" y="9382"/>
                    </a:lnTo>
                    <a:lnTo>
                      <a:pt x="10581" y="9230"/>
                    </a:lnTo>
                    <a:lnTo>
                      <a:pt x="10143" y="9040"/>
                    </a:lnTo>
                    <a:lnTo>
                      <a:pt x="9725" y="8850"/>
                    </a:lnTo>
                    <a:lnTo>
                      <a:pt x="9306" y="8640"/>
                    </a:lnTo>
                    <a:lnTo>
                      <a:pt x="8925" y="8412"/>
                    </a:lnTo>
                    <a:lnTo>
                      <a:pt x="8545" y="8184"/>
                    </a:lnTo>
                    <a:lnTo>
                      <a:pt x="8202" y="7936"/>
                    </a:lnTo>
                    <a:lnTo>
                      <a:pt x="7860" y="7689"/>
                    </a:lnTo>
                    <a:lnTo>
                      <a:pt x="7536" y="7422"/>
                    </a:lnTo>
                    <a:lnTo>
                      <a:pt x="7232" y="7156"/>
                    </a:lnTo>
                    <a:lnTo>
                      <a:pt x="6927" y="6890"/>
                    </a:lnTo>
                    <a:lnTo>
                      <a:pt x="6642" y="6604"/>
                    </a:lnTo>
                    <a:lnTo>
                      <a:pt x="6128" y="6052"/>
                    </a:lnTo>
                    <a:lnTo>
                      <a:pt x="5633" y="5500"/>
                    </a:lnTo>
                    <a:lnTo>
                      <a:pt x="5196" y="4968"/>
                    </a:lnTo>
                    <a:lnTo>
                      <a:pt x="4796" y="4473"/>
                    </a:lnTo>
                    <a:lnTo>
                      <a:pt x="4435" y="4016"/>
                    </a:lnTo>
                    <a:lnTo>
                      <a:pt x="4092" y="3617"/>
                    </a:lnTo>
                    <a:lnTo>
                      <a:pt x="3788" y="3274"/>
                    </a:lnTo>
                    <a:lnTo>
                      <a:pt x="3635" y="3141"/>
                    </a:lnTo>
                    <a:lnTo>
                      <a:pt x="3483" y="3027"/>
                    </a:lnTo>
                    <a:lnTo>
                      <a:pt x="3483" y="3027"/>
                    </a:lnTo>
                    <a:lnTo>
                      <a:pt x="2912" y="2570"/>
                    </a:lnTo>
                    <a:lnTo>
                      <a:pt x="2303" y="2075"/>
                    </a:lnTo>
                    <a:lnTo>
                      <a:pt x="1713" y="1561"/>
                    </a:lnTo>
                    <a:lnTo>
                      <a:pt x="1181" y="1086"/>
                    </a:lnTo>
                    <a:lnTo>
                      <a:pt x="324" y="30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2"/>
              <p:cNvSpPr/>
              <p:nvPr/>
            </p:nvSpPr>
            <p:spPr>
              <a:xfrm>
                <a:off x="5477650" y="3370325"/>
                <a:ext cx="230750" cy="666050"/>
              </a:xfrm>
              <a:custGeom>
                <a:avLst/>
                <a:gdLst/>
                <a:ahLst/>
                <a:cxnLst/>
                <a:rect l="l" t="t" r="r" b="b"/>
                <a:pathLst>
                  <a:path w="9230" h="26642" extrusionOk="0">
                    <a:moveTo>
                      <a:pt x="514" y="1"/>
                    </a:moveTo>
                    <a:lnTo>
                      <a:pt x="400" y="20"/>
                    </a:lnTo>
                    <a:lnTo>
                      <a:pt x="286" y="77"/>
                    </a:lnTo>
                    <a:lnTo>
                      <a:pt x="191" y="134"/>
                    </a:lnTo>
                    <a:lnTo>
                      <a:pt x="114" y="229"/>
                    </a:lnTo>
                    <a:lnTo>
                      <a:pt x="57" y="324"/>
                    </a:lnTo>
                    <a:lnTo>
                      <a:pt x="19" y="457"/>
                    </a:lnTo>
                    <a:lnTo>
                      <a:pt x="0" y="571"/>
                    </a:lnTo>
                    <a:lnTo>
                      <a:pt x="0" y="705"/>
                    </a:lnTo>
                    <a:lnTo>
                      <a:pt x="0" y="838"/>
                    </a:lnTo>
                    <a:lnTo>
                      <a:pt x="19" y="1104"/>
                    </a:lnTo>
                    <a:lnTo>
                      <a:pt x="76" y="1371"/>
                    </a:lnTo>
                    <a:lnTo>
                      <a:pt x="134" y="1561"/>
                    </a:lnTo>
                    <a:lnTo>
                      <a:pt x="191" y="1770"/>
                    </a:lnTo>
                    <a:lnTo>
                      <a:pt x="1618" y="1275"/>
                    </a:lnTo>
                    <a:lnTo>
                      <a:pt x="1865" y="1656"/>
                    </a:lnTo>
                    <a:lnTo>
                      <a:pt x="2493" y="2703"/>
                    </a:lnTo>
                    <a:lnTo>
                      <a:pt x="3407" y="4263"/>
                    </a:lnTo>
                    <a:lnTo>
                      <a:pt x="3920" y="5196"/>
                    </a:lnTo>
                    <a:lnTo>
                      <a:pt x="4472" y="6223"/>
                    </a:lnTo>
                    <a:lnTo>
                      <a:pt x="5024" y="7289"/>
                    </a:lnTo>
                    <a:lnTo>
                      <a:pt x="5576" y="8392"/>
                    </a:lnTo>
                    <a:lnTo>
                      <a:pt x="6109" y="9534"/>
                    </a:lnTo>
                    <a:lnTo>
                      <a:pt x="6603" y="10676"/>
                    </a:lnTo>
                    <a:lnTo>
                      <a:pt x="6832" y="11247"/>
                    </a:lnTo>
                    <a:lnTo>
                      <a:pt x="7041" y="11799"/>
                    </a:lnTo>
                    <a:lnTo>
                      <a:pt x="7231" y="12351"/>
                    </a:lnTo>
                    <a:lnTo>
                      <a:pt x="7422" y="12902"/>
                    </a:lnTo>
                    <a:lnTo>
                      <a:pt x="7574" y="13435"/>
                    </a:lnTo>
                    <a:lnTo>
                      <a:pt x="7707" y="13949"/>
                    </a:lnTo>
                    <a:lnTo>
                      <a:pt x="7821" y="14444"/>
                    </a:lnTo>
                    <a:lnTo>
                      <a:pt x="7897" y="14919"/>
                    </a:lnTo>
                    <a:lnTo>
                      <a:pt x="8031" y="15871"/>
                    </a:lnTo>
                    <a:lnTo>
                      <a:pt x="8126" y="16784"/>
                    </a:lnTo>
                    <a:lnTo>
                      <a:pt x="8202" y="17660"/>
                    </a:lnTo>
                    <a:lnTo>
                      <a:pt x="8240" y="18535"/>
                    </a:lnTo>
                    <a:lnTo>
                      <a:pt x="8259" y="19353"/>
                    </a:lnTo>
                    <a:lnTo>
                      <a:pt x="8240" y="20133"/>
                    </a:lnTo>
                    <a:lnTo>
                      <a:pt x="8221" y="20876"/>
                    </a:lnTo>
                    <a:lnTo>
                      <a:pt x="8164" y="21561"/>
                    </a:lnTo>
                    <a:lnTo>
                      <a:pt x="8107" y="22189"/>
                    </a:lnTo>
                    <a:lnTo>
                      <a:pt x="8031" y="22760"/>
                    </a:lnTo>
                    <a:lnTo>
                      <a:pt x="7954" y="23254"/>
                    </a:lnTo>
                    <a:lnTo>
                      <a:pt x="7859" y="23692"/>
                    </a:lnTo>
                    <a:lnTo>
                      <a:pt x="7745" y="24053"/>
                    </a:lnTo>
                    <a:lnTo>
                      <a:pt x="7650" y="24320"/>
                    </a:lnTo>
                    <a:lnTo>
                      <a:pt x="7593" y="24415"/>
                    </a:lnTo>
                    <a:lnTo>
                      <a:pt x="7536" y="24510"/>
                    </a:lnTo>
                    <a:lnTo>
                      <a:pt x="7479" y="24567"/>
                    </a:lnTo>
                    <a:lnTo>
                      <a:pt x="7422" y="24586"/>
                    </a:lnTo>
                    <a:lnTo>
                      <a:pt x="7308" y="24624"/>
                    </a:lnTo>
                    <a:lnTo>
                      <a:pt x="7212" y="24643"/>
                    </a:lnTo>
                    <a:lnTo>
                      <a:pt x="7098" y="24662"/>
                    </a:lnTo>
                    <a:lnTo>
                      <a:pt x="6984" y="24643"/>
                    </a:lnTo>
                    <a:lnTo>
                      <a:pt x="6794" y="24586"/>
                    </a:lnTo>
                    <a:lnTo>
                      <a:pt x="6603" y="24510"/>
                    </a:lnTo>
                    <a:lnTo>
                      <a:pt x="6451" y="24434"/>
                    </a:lnTo>
                    <a:lnTo>
                      <a:pt x="6318" y="24339"/>
                    </a:lnTo>
                    <a:lnTo>
                      <a:pt x="6223" y="24263"/>
                    </a:lnTo>
                    <a:lnTo>
                      <a:pt x="6166" y="24891"/>
                    </a:lnTo>
                    <a:lnTo>
                      <a:pt x="6375" y="25138"/>
                    </a:lnTo>
                    <a:lnTo>
                      <a:pt x="6603" y="25424"/>
                    </a:lnTo>
                    <a:lnTo>
                      <a:pt x="6908" y="25728"/>
                    </a:lnTo>
                    <a:lnTo>
                      <a:pt x="7250" y="26052"/>
                    </a:lnTo>
                    <a:lnTo>
                      <a:pt x="7422" y="26185"/>
                    </a:lnTo>
                    <a:lnTo>
                      <a:pt x="7612" y="26337"/>
                    </a:lnTo>
                    <a:lnTo>
                      <a:pt x="7783" y="26451"/>
                    </a:lnTo>
                    <a:lnTo>
                      <a:pt x="7974" y="26546"/>
                    </a:lnTo>
                    <a:lnTo>
                      <a:pt x="8164" y="26603"/>
                    </a:lnTo>
                    <a:lnTo>
                      <a:pt x="8335" y="26641"/>
                    </a:lnTo>
                    <a:lnTo>
                      <a:pt x="8411" y="26641"/>
                    </a:lnTo>
                    <a:lnTo>
                      <a:pt x="8487" y="26603"/>
                    </a:lnTo>
                    <a:lnTo>
                      <a:pt x="8563" y="26527"/>
                    </a:lnTo>
                    <a:lnTo>
                      <a:pt x="8640" y="26432"/>
                    </a:lnTo>
                    <a:lnTo>
                      <a:pt x="8697" y="26280"/>
                    </a:lnTo>
                    <a:lnTo>
                      <a:pt x="8773" y="26128"/>
                    </a:lnTo>
                    <a:lnTo>
                      <a:pt x="8868" y="25709"/>
                    </a:lnTo>
                    <a:lnTo>
                      <a:pt x="8963" y="25195"/>
                    </a:lnTo>
                    <a:lnTo>
                      <a:pt x="9058" y="24567"/>
                    </a:lnTo>
                    <a:lnTo>
                      <a:pt x="9115" y="23882"/>
                    </a:lnTo>
                    <a:lnTo>
                      <a:pt x="9172" y="23102"/>
                    </a:lnTo>
                    <a:lnTo>
                      <a:pt x="9210" y="22246"/>
                    </a:lnTo>
                    <a:lnTo>
                      <a:pt x="9229" y="21332"/>
                    </a:lnTo>
                    <a:lnTo>
                      <a:pt x="9229" y="20381"/>
                    </a:lnTo>
                    <a:lnTo>
                      <a:pt x="9210" y="19372"/>
                    </a:lnTo>
                    <a:lnTo>
                      <a:pt x="9191" y="18326"/>
                    </a:lnTo>
                    <a:lnTo>
                      <a:pt x="9153" y="17260"/>
                    </a:lnTo>
                    <a:lnTo>
                      <a:pt x="9096" y="16175"/>
                    </a:lnTo>
                    <a:lnTo>
                      <a:pt x="9020" y="15072"/>
                    </a:lnTo>
                    <a:lnTo>
                      <a:pt x="8982" y="14520"/>
                    </a:lnTo>
                    <a:lnTo>
                      <a:pt x="8906" y="13949"/>
                    </a:lnTo>
                    <a:lnTo>
                      <a:pt x="8792" y="13397"/>
                    </a:lnTo>
                    <a:lnTo>
                      <a:pt x="8678" y="12807"/>
                    </a:lnTo>
                    <a:lnTo>
                      <a:pt x="8525" y="12236"/>
                    </a:lnTo>
                    <a:lnTo>
                      <a:pt x="8373" y="11646"/>
                    </a:lnTo>
                    <a:lnTo>
                      <a:pt x="8183" y="11076"/>
                    </a:lnTo>
                    <a:lnTo>
                      <a:pt x="7993" y="10486"/>
                    </a:lnTo>
                    <a:lnTo>
                      <a:pt x="7783" y="9915"/>
                    </a:lnTo>
                    <a:lnTo>
                      <a:pt x="7555" y="9325"/>
                    </a:lnTo>
                    <a:lnTo>
                      <a:pt x="7327" y="8754"/>
                    </a:lnTo>
                    <a:lnTo>
                      <a:pt x="7079" y="8202"/>
                    </a:lnTo>
                    <a:lnTo>
                      <a:pt x="6565" y="7098"/>
                    </a:lnTo>
                    <a:lnTo>
                      <a:pt x="6033" y="6052"/>
                    </a:lnTo>
                    <a:lnTo>
                      <a:pt x="5481" y="5062"/>
                    </a:lnTo>
                    <a:lnTo>
                      <a:pt x="4967" y="4149"/>
                    </a:lnTo>
                    <a:lnTo>
                      <a:pt x="4453" y="3331"/>
                    </a:lnTo>
                    <a:lnTo>
                      <a:pt x="3958" y="2589"/>
                    </a:lnTo>
                    <a:lnTo>
                      <a:pt x="3540" y="1980"/>
                    </a:lnTo>
                    <a:lnTo>
                      <a:pt x="3159" y="1504"/>
                    </a:lnTo>
                    <a:lnTo>
                      <a:pt x="2855" y="1142"/>
                    </a:lnTo>
                    <a:lnTo>
                      <a:pt x="2741" y="1028"/>
                    </a:lnTo>
                    <a:lnTo>
                      <a:pt x="2645" y="952"/>
                    </a:lnTo>
                    <a:lnTo>
                      <a:pt x="2284" y="724"/>
                    </a:lnTo>
                    <a:lnTo>
                      <a:pt x="1941" y="495"/>
                    </a:lnTo>
                    <a:lnTo>
                      <a:pt x="1580" y="305"/>
                    </a:lnTo>
                    <a:lnTo>
                      <a:pt x="1237" y="153"/>
                    </a:lnTo>
                    <a:lnTo>
                      <a:pt x="1085" y="96"/>
                    </a:lnTo>
                    <a:lnTo>
                      <a:pt x="933" y="39"/>
                    </a:lnTo>
                    <a:lnTo>
                      <a:pt x="7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2"/>
              <p:cNvSpPr/>
              <p:nvPr/>
            </p:nvSpPr>
            <p:spPr>
              <a:xfrm>
                <a:off x="5477650" y="3370325"/>
                <a:ext cx="230750" cy="666050"/>
              </a:xfrm>
              <a:custGeom>
                <a:avLst/>
                <a:gdLst/>
                <a:ahLst/>
                <a:cxnLst/>
                <a:rect l="l" t="t" r="r" b="b"/>
                <a:pathLst>
                  <a:path w="9230" h="26642" fill="none" extrusionOk="0">
                    <a:moveTo>
                      <a:pt x="6223" y="24263"/>
                    </a:moveTo>
                    <a:lnTo>
                      <a:pt x="6166" y="24891"/>
                    </a:lnTo>
                    <a:lnTo>
                      <a:pt x="6166" y="24891"/>
                    </a:lnTo>
                    <a:lnTo>
                      <a:pt x="6375" y="25138"/>
                    </a:lnTo>
                    <a:lnTo>
                      <a:pt x="6603" y="25424"/>
                    </a:lnTo>
                    <a:lnTo>
                      <a:pt x="6908" y="25728"/>
                    </a:lnTo>
                    <a:lnTo>
                      <a:pt x="7250" y="26052"/>
                    </a:lnTo>
                    <a:lnTo>
                      <a:pt x="7422" y="26185"/>
                    </a:lnTo>
                    <a:lnTo>
                      <a:pt x="7612" y="26337"/>
                    </a:lnTo>
                    <a:lnTo>
                      <a:pt x="7783" y="26451"/>
                    </a:lnTo>
                    <a:lnTo>
                      <a:pt x="7974" y="26546"/>
                    </a:lnTo>
                    <a:lnTo>
                      <a:pt x="8164" y="26603"/>
                    </a:lnTo>
                    <a:lnTo>
                      <a:pt x="8335" y="26641"/>
                    </a:lnTo>
                    <a:lnTo>
                      <a:pt x="8335" y="26641"/>
                    </a:lnTo>
                    <a:lnTo>
                      <a:pt x="8411" y="26641"/>
                    </a:lnTo>
                    <a:lnTo>
                      <a:pt x="8487" y="26603"/>
                    </a:lnTo>
                    <a:lnTo>
                      <a:pt x="8563" y="26527"/>
                    </a:lnTo>
                    <a:lnTo>
                      <a:pt x="8640" y="26432"/>
                    </a:lnTo>
                    <a:lnTo>
                      <a:pt x="8697" y="26280"/>
                    </a:lnTo>
                    <a:lnTo>
                      <a:pt x="8773" y="26128"/>
                    </a:lnTo>
                    <a:lnTo>
                      <a:pt x="8868" y="25709"/>
                    </a:lnTo>
                    <a:lnTo>
                      <a:pt x="8963" y="25195"/>
                    </a:lnTo>
                    <a:lnTo>
                      <a:pt x="9058" y="24567"/>
                    </a:lnTo>
                    <a:lnTo>
                      <a:pt x="9115" y="23882"/>
                    </a:lnTo>
                    <a:lnTo>
                      <a:pt x="9172" y="23102"/>
                    </a:lnTo>
                    <a:lnTo>
                      <a:pt x="9210" y="22246"/>
                    </a:lnTo>
                    <a:lnTo>
                      <a:pt x="9229" y="21332"/>
                    </a:lnTo>
                    <a:lnTo>
                      <a:pt x="9229" y="20381"/>
                    </a:lnTo>
                    <a:lnTo>
                      <a:pt x="9210" y="19372"/>
                    </a:lnTo>
                    <a:lnTo>
                      <a:pt x="9191" y="18326"/>
                    </a:lnTo>
                    <a:lnTo>
                      <a:pt x="9153" y="17260"/>
                    </a:lnTo>
                    <a:lnTo>
                      <a:pt x="9096" y="16175"/>
                    </a:lnTo>
                    <a:lnTo>
                      <a:pt x="9020" y="15072"/>
                    </a:lnTo>
                    <a:lnTo>
                      <a:pt x="9020" y="15072"/>
                    </a:lnTo>
                    <a:lnTo>
                      <a:pt x="8982" y="14520"/>
                    </a:lnTo>
                    <a:lnTo>
                      <a:pt x="8906" y="13949"/>
                    </a:lnTo>
                    <a:lnTo>
                      <a:pt x="8792" y="13397"/>
                    </a:lnTo>
                    <a:lnTo>
                      <a:pt x="8678" y="12807"/>
                    </a:lnTo>
                    <a:lnTo>
                      <a:pt x="8525" y="12236"/>
                    </a:lnTo>
                    <a:lnTo>
                      <a:pt x="8373" y="11646"/>
                    </a:lnTo>
                    <a:lnTo>
                      <a:pt x="8183" y="11076"/>
                    </a:lnTo>
                    <a:lnTo>
                      <a:pt x="7993" y="10486"/>
                    </a:lnTo>
                    <a:lnTo>
                      <a:pt x="7783" y="9915"/>
                    </a:lnTo>
                    <a:lnTo>
                      <a:pt x="7555" y="9325"/>
                    </a:lnTo>
                    <a:lnTo>
                      <a:pt x="7327" y="8754"/>
                    </a:lnTo>
                    <a:lnTo>
                      <a:pt x="7079" y="8202"/>
                    </a:lnTo>
                    <a:lnTo>
                      <a:pt x="6565" y="7098"/>
                    </a:lnTo>
                    <a:lnTo>
                      <a:pt x="6033" y="6052"/>
                    </a:lnTo>
                    <a:lnTo>
                      <a:pt x="5481" y="5062"/>
                    </a:lnTo>
                    <a:lnTo>
                      <a:pt x="4967" y="4149"/>
                    </a:lnTo>
                    <a:lnTo>
                      <a:pt x="4453" y="3331"/>
                    </a:lnTo>
                    <a:lnTo>
                      <a:pt x="3958" y="2589"/>
                    </a:lnTo>
                    <a:lnTo>
                      <a:pt x="3540" y="1980"/>
                    </a:lnTo>
                    <a:lnTo>
                      <a:pt x="3159" y="1504"/>
                    </a:lnTo>
                    <a:lnTo>
                      <a:pt x="2855" y="1142"/>
                    </a:lnTo>
                    <a:lnTo>
                      <a:pt x="2741" y="1028"/>
                    </a:lnTo>
                    <a:lnTo>
                      <a:pt x="2645" y="952"/>
                    </a:lnTo>
                    <a:lnTo>
                      <a:pt x="2645" y="952"/>
                    </a:lnTo>
                    <a:lnTo>
                      <a:pt x="2284" y="724"/>
                    </a:lnTo>
                    <a:lnTo>
                      <a:pt x="1941" y="495"/>
                    </a:lnTo>
                    <a:lnTo>
                      <a:pt x="1580" y="305"/>
                    </a:lnTo>
                    <a:lnTo>
                      <a:pt x="1237" y="153"/>
                    </a:lnTo>
                    <a:lnTo>
                      <a:pt x="1085" y="96"/>
                    </a:lnTo>
                    <a:lnTo>
                      <a:pt x="933" y="39"/>
                    </a:lnTo>
                    <a:lnTo>
                      <a:pt x="780" y="1"/>
                    </a:lnTo>
                    <a:lnTo>
                      <a:pt x="647" y="1"/>
                    </a:lnTo>
                    <a:lnTo>
                      <a:pt x="514" y="1"/>
                    </a:lnTo>
                    <a:lnTo>
                      <a:pt x="400" y="20"/>
                    </a:lnTo>
                    <a:lnTo>
                      <a:pt x="286" y="77"/>
                    </a:lnTo>
                    <a:lnTo>
                      <a:pt x="191" y="134"/>
                    </a:lnTo>
                    <a:lnTo>
                      <a:pt x="191" y="134"/>
                    </a:lnTo>
                    <a:lnTo>
                      <a:pt x="114" y="229"/>
                    </a:lnTo>
                    <a:lnTo>
                      <a:pt x="57" y="324"/>
                    </a:lnTo>
                    <a:lnTo>
                      <a:pt x="19" y="457"/>
                    </a:lnTo>
                    <a:lnTo>
                      <a:pt x="0" y="571"/>
                    </a:lnTo>
                    <a:lnTo>
                      <a:pt x="0" y="705"/>
                    </a:lnTo>
                    <a:lnTo>
                      <a:pt x="0" y="838"/>
                    </a:lnTo>
                    <a:lnTo>
                      <a:pt x="19" y="1104"/>
                    </a:lnTo>
                    <a:lnTo>
                      <a:pt x="76" y="1371"/>
                    </a:lnTo>
                    <a:lnTo>
                      <a:pt x="134" y="1561"/>
                    </a:lnTo>
                    <a:lnTo>
                      <a:pt x="191" y="1770"/>
                    </a:lnTo>
                    <a:lnTo>
                      <a:pt x="1618" y="1275"/>
                    </a:lnTo>
                    <a:lnTo>
                      <a:pt x="1618" y="1275"/>
                    </a:lnTo>
                    <a:lnTo>
                      <a:pt x="1865" y="1656"/>
                    </a:lnTo>
                    <a:lnTo>
                      <a:pt x="2493" y="2703"/>
                    </a:lnTo>
                    <a:lnTo>
                      <a:pt x="3407" y="4263"/>
                    </a:lnTo>
                    <a:lnTo>
                      <a:pt x="3920" y="5196"/>
                    </a:lnTo>
                    <a:lnTo>
                      <a:pt x="4472" y="6223"/>
                    </a:lnTo>
                    <a:lnTo>
                      <a:pt x="5024" y="7289"/>
                    </a:lnTo>
                    <a:lnTo>
                      <a:pt x="5576" y="8392"/>
                    </a:lnTo>
                    <a:lnTo>
                      <a:pt x="6109" y="9534"/>
                    </a:lnTo>
                    <a:lnTo>
                      <a:pt x="6603" y="10676"/>
                    </a:lnTo>
                    <a:lnTo>
                      <a:pt x="6832" y="11247"/>
                    </a:lnTo>
                    <a:lnTo>
                      <a:pt x="7041" y="11799"/>
                    </a:lnTo>
                    <a:lnTo>
                      <a:pt x="7231" y="12351"/>
                    </a:lnTo>
                    <a:lnTo>
                      <a:pt x="7422" y="12902"/>
                    </a:lnTo>
                    <a:lnTo>
                      <a:pt x="7574" y="13435"/>
                    </a:lnTo>
                    <a:lnTo>
                      <a:pt x="7707" y="13949"/>
                    </a:lnTo>
                    <a:lnTo>
                      <a:pt x="7821" y="14444"/>
                    </a:lnTo>
                    <a:lnTo>
                      <a:pt x="7897" y="14919"/>
                    </a:lnTo>
                    <a:lnTo>
                      <a:pt x="7897" y="14919"/>
                    </a:lnTo>
                    <a:lnTo>
                      <a:pt x="8031" y="15871"/>
                    </a:lnTo>
                    <a:lnTo>
                      <a:pt x="8126" y="16784"/>
                    </a:lnTo>
                    <a:lnTo>
                      <a:pt x="8202" y="17660"/>
                    </a:lnTo>
                    <a:lnTo>
                      <a:pt x="8240" y="18535"/>
                    </a:lnTo>
                    <a:lnTo>
                      <a:pt x="8259" y="19353"/>
                    </a:lnTo>
                    <a:lnTo>
                      <a:pt x="8240" y="20133"/>
                    </a:lnTo>
                    <a:lnTo>
                      <a:pt x="8221" y="20876"/>
                    </a:lnTo>
                    <a:lnTo>
                      <a:pt x="8164" y="21561"/>
                    </a:lnTo>
                    <a:lnTo>
                      <a:pt x="8107" y="22189"/>
                    </a:lnTo>
                    <a:lnTo>
                      <a:pt x="8031" y="22760"/>
                    </a:lnTo>
                    <a:lnTo>
                      <a:pt x="7954" y="23254"/>
                    </a:lnTo>
                    <a:lnTo>
                      <a:pt x="7859" y="23692"/>
                    </a:lnTo>
                    <a:lnTo>
                      <a:pt x="7745" y="24053"/>
                    </a:lnTo>
                    <a:lnTo>
                      <a:pt x="7650" y="24320"/>
                    </a:lnTo>
                    <a:lnTo>
                      <a:pt x="7593" y="24415"/>
                    </a:lnTo>
                    <a:lnTo>
                      <a:pt x="7536" y="24510"/>
                    </a:lnTo>
                    <a:lnTo>
                      <a:pt x="7479" y="24567"/>
                    </a:lnTo>
                    <a:lnTo>
                      <a:pt x="7422" y="24586"/>
                    </a:lnTo>
                    <a:lnTo>
                      <a:pt x="7422" y="24586"/>
                    </a:lnTo>
                    <a:lnTo>
                      <a:pt x="7308" y="24624"/>
                    </a:lnTo>
                    <a:lnTo>
                      <a:pt x="7212" y="24643"/>
                    </a:lnTo>
                    <a:lnTo>
                      <a:pt x="7098" y="24662"/>
                    </a:lnTo>
                    <a:lnTo>
                      <a:pt x="6984" y="24643"/>
                    </a:lnTo>
                    <a:lnTo>
                      <a:pt x="6794" y="24586"/>
                    </a:lnTo>
                    <a:lnTo>
                      <a:pt x="6603" y="24510"/>
                    </a:lnTo>
                    <a:lnTo>
                      <a:pt x="6451" y="24434"/>
                    </a:lnTo>
                    <a:lnTo>
                      <a:pt x="6318" y="24339"/>
                    </a:lnTo>
                    <a:lnTo>
                      <a:pt x="6223" y="242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2"/>
              <p:cNvSpPr/>
              <p:nvPr/>
            </p:nvSpPr>
            <p:spPr>
              <a:xfrm>
                <a:off x="6041850" y="3364625"/>
                <a:ext cx="187475" cy="221700"/>
              </a:xfrm>
              <a:custGeom>
                <a:avLst/>
                <a:gdLst/>
                <a:ahLst/>
                <a:cxnLst/>
                <a:rect l="l" t="t" r="r" b="b"/>
                <a:pathLst>
                  <a:path w="7499" h="8868" extrusionOk="0">
                    <a:moveTo>
                      <a:pt x="1" y="0"/>
                    </a:moveTo>
                    <a:lnTo>
                      <a:pt x="610" y="552"/>
                    </a:lnTo>
                    <a:lnTo>
                      <a:pt x="1238" y="1142"/>
                    </a:lnTo>
                    <a:lnTo>
                      <a:pt x="1885" y="1808"/>
                    </a:lnTo>
                    <a:lnTo>
                      <a:pt x="2513" y="2512"/>
                    </a:lnTo>
                    <a:lnTo>
                      <a:pt x="3160" y="3235"/>
                    </a:lnTo>
                    <a:lnTo>
                      <a:pt x="3769" y="3977"/>
                    </a:lnTo>
                    <a:lnTo>
                      <a:pt x="4378" y="4700"/>
                    </a:lnTo>
                    <a:lnTo>
                      <a:pt x="4948" y="5424"/>
                    </a:lnTo>
                    <a:lnTo>
                      <a:pt x="5957" y="6756"/>
                    </a:lnTo>
                    <a:lnTo>
                      <a:pt x="6775" y="7859"/>
                    </a:lnTo>
                    <a:lnTo>
                      <a:pt x="7498" y="8868"/>
                    </a:lnTo>
                    <a:lnTo>
                      <a:pt x="7042" y="7878"/>
                    </a:lnTo>
                    <a:lnTo>
                      <a:pt x="6528" y="6832"/>
                    </a:lnTo>
                    <a:lnTo>
                      <a:pt x="5919" y="5595"/>
                    </a:lnTo>
                    <a:lnTo>
                      <a:pt x="5253" y="4320"/>
                    </a:lnTo>
                    <a:lnTo>
                      <a:pt x="4910" y="3711"/>
                    </a:lnTo>
                    <a:lnTo>
                      <a:pt x="4568" y="3121"/>
                    </a:lnTo>
                    <a:lnTo>
                      <a:pt x="4244" y="2588"/>
                    </a:lnTo>
                    <a:lnTo>
                      <a:pt x="3921" y="2131"/>
                    </a:lnTo>
                    <a:lnTo>
                      <a:pt x="3635" y="1770"/>
                    </a:lnTo>
                    <a:lnTo>
                      <a:pt x="3502" y="1618"/>
                    </a:lnTo>
                    <a:lnTo>
                      <a:pt x="3369" y="1503"/>
                    </a:lnTo>
                    <a:lnTo>
                      <a:pt x="3141" y="1332"/>
                    </a:lnTo>
                    <a:lnTo>
                      <a:pt x="2912" y="1180"/>
                    </a:lnTo>
                    <a:lnTo>
                      <a:pt x="2646" y="1028"/>
                    </a:lnTo>
                    <a:lnTo>
                      <a:pt x="2380" y="876"/>
                    </a:lnTo>
                    <a:lnTo>
                      <a:pt x="1828" y="628"/>
                    </a:lnTo>
                    <a:lnTo>
                      <a:pt x="1276" y="419"/>
                    </a:lnTo>
                    <a:lnTo>
                      <a:pt x="781" y="248"/>
                    </a:lnTo>
                    <a:lnTo>
                      <a:pt x="381" y="11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2"/>
              <p:cNvSpPr/>
              <p:nvPr/>
            </p:nvSpPr>
            <p:spPr>
              <a:xfrm>
                <a:off x="5210750" y="3475450"/>
                <a:ext cx="188900" cy="561400"/>
              </a:xfrm>
              <a:custGeom>
                <a:avLst/>
                <a:gdLst/>
                <a:ahLst/>
                <a:cxnLst/>
                <a:rect l="l" t="t" r="r" b="b"/>
                <a:pathLst>
                  <a:path w="7556" h="22456" extrusionOk="0">
                    <a:moveTo>
                      <a:pt x="7556" y="1"/>
                    </a:moveTo>
                    <a:lnTo>
                      <a:pt x="6604" y="1961"/>
                    </a:lnTo>
                    <a:lnTo>
                      <a:pt x="4473" y="6433"/>
                    </a:lnTo>
                    <a:lnTo>
                      <a:pt x="3274" y="8964"/>
                    </a:lnTo>
                    <a:lnTo>
                      <a:pt x="2170" y="11323"/>
                    </a:lnTo>
                    <a:lnTo>
                      <a:pt x="1276" y="13264"/>
                    </a:lnTo>
                    <a:lnTo>
                      <a:pt x="952" y="13987"/>
                    </a:lnTo>
                    <a:lnTo>
                      <a:pt x="743" y="14520"/>
                    </a:lnTo>
                    <a:lnTo>
                      <a:pt x="667" y="14730"/>
                    </a:lnTo>
                    <a:lnTo>
                      <a:pt x="591" y="14977"/>
                    </a:lnTo>
                    <a:lnTo>
                      <a:pt x="458" y="15491"/>
                    </a:lnTo>
                    <a:lnTo>
                      <a:pt x="343" y="16062"/>
                    </a:lnTo>
                    <a:lnTo>
                      <a:pt x="267" y="16690"/>
                    </a:lnTo>
                    <a:lnTo>
                      <a:pt x="191" y="17337"/>
                    </a:lnTo>
                    <a:lnTo>
                      <a:pt x="134" y="17984"/>
                    </a:lnTo>
                    <a:lnTo>
                      <a:pt x="77" y="18650"/>
                    </a:lnTo>
                    <a:lnTo>
                      <a:pt x="58" y="19316"/>
                    </a:lnTo>
                    <a:lnTo>
                      <a:pt x="20" y="20515"/>
                    </a:lnTo>
                    <a:lnTo>
                      <a:pt x="1" y="21523"/>
                    </a:lnTo>
                    <a:lnTo>
                      <a:pt x="20" y="22455"/>
                    </a:lnTo>
                    <a:lnTo>
                      <a:pt x="420" y="21447"/>
                    </a:lnTo>
                    <a:lnTo>
                      <a:pt x="1371" y="18973"/>
                    </a:lnTo>
                    <a:lnTo>
                      <a:pt x="1961" y="17451"/>
                    </a:lnTo>
                    <a:lnTo>
                      <a:pt x="2532" y="15871"/>
                    </a:lnTo>
                    <a:lnTo>
                      <a:pt x="3084" y="14368"/>
                    </a:lnTo>
                    <a:lnTo>
                      <a:pt x="3521" y="12998"/>
                    </a:lnTo>
                    <a:lnTo>
                      <a:pt x="75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2"/>
              <p:cNvSpPr/>
              <p:nvPr/>
            </p:nvSpPr>
            <p:spPr>
              <a:xfrm>
                <a:off x="5210750" y="3475450"/>
                <a:ext cx="188900" cy="561400"/>
              </a:xfrm>
              <a:custGeom>
                <a:avLst/>
                <a:gdLst/>
                <a:ahLst/>
                <a:cxnLst/>
                <a:rect l="l" t="t" r="r" b="b"/>
                <a:pathLst>
                  <a:path w="7556" h="22456" fill="none" extrusionOk="0">
                    <a:moveTo>
                      <a:pt x="7556" y="1"/>
                    </a:moveTo>
                    <a:lnTo>
                      <a:pt x="7556" y="1"/>
                    </a:lnTo>
                    <a:lnTo>
                      <a:pt x="6604" y="1961"/>
                    </a:lnTo>
                    <a:lnTo>
                      <a:pt x="4473" y="6433"/>
                    </a:lnTo>
                    <a:lnTo>
                      <a:pt x="3274" y="8964"/>
                    </a:lnTo>
                    <a:lnTo>
                      <a:pt x="2170" y="11323"/>
                    </a:lnTo>
                    <a:lnTo>
                      <a:pt x="1276" y="13264"/>
                    </a:lnTo>
                    <a:lnTo>
                      <a:pt x="952" y="13987"/>
                    </a:lnTo>
                    <a:lnTo>
                      <a:pt x="743" y="14520"/>
                    </a:lnTo>
                    <a:lnTo>
                      <a:pt x="743" y="14520"/>
                    </a:lnTo>
                    <a:lnTo>
                      <a:pt x="667" y="14730"/>
                    </a:lnTo>
                    <a:lnTo>
                      <a:pt x="591" y="14977"/>
                    </a:lnTo>
                    <a:lnTo>
                      <a:pt x="458" y="15491"/>
                    </a:lnTo>
                    <a:lnTo>
                      <a:pt x="343" y="16062"/>
                    </a:lnTo>
                    <a:lnTo>
                      <a:pt x="267" y="16690"/>
                    </a:lnTo>
                    <a:lnTo>
                      <a:pt x="191" y="17337"/>
                    </a:lnTo>
                    <a:lnTo>
                      <a:pt x="134" y="17984"/>
                    </a:lnTo>
                    <a:lnTo>
                      <a:pt x="77" y="18650"/>
                    </a:lnTo>
                    <a:lnTo>
                      <a:pt x="58" y="19316"/>
                    </a:lnTo>
                    <a:lnTo>
                      <a:pt x="20" y="20515"/>
                    </a:lnTo>
                    <a:lnTo>
                      <a:pt x="1" y="21523"/>
                    </a:lnTo>
                    <a:lnTo>
                      <a:pt x="20" y="22455"/>
                    </a:lnTo>
                    <a:lnTo>
                      <a:pt x="20" y="22455"/>
                    </a:lnTo>
                    <a:lnTo>
                      <a:pt x="420" y="21447"/>
                    </a:lnTo>
                    <a:lnTo>
                      <a:pt x="1371" y="18973"/>
                    </a:lnTo>
                    <a:lnTo>
                      <a:pt x="1961" y="17451"/>
                    </a:lnTo>
                    <a:lnTo>
                      <a:pt x="2532" y="15871"/>
                    </a:lnTo>
                    <a:lnTo>
                      <a:pt x="3084" y="14368"/>
                    </a:lnTo>
                    <a:lnTo>
                      <a:pt x="3521" y="12998"/>
                    </a:lnTo>
                    <a:lnTo>
                      <a:pt x="3521" y="12998"/>
                    </a:lnTo>
                    <a:lnTo>
                      <a:pt x="75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2"/>
              <p:cNvSpPr/>
              <p:nvPr/>
            </p:nvSpPr>
            <p:spPr>
              <a:xfrm>
                <a:off x="5258325" y="4007325"/>
                <a:ext cx="32375" cy="21425"/>
              </a:xfrm>
              <a:custGeom>
                <a:avLst/>
                <a:gdLst/>
                <a:ahLst/>
                <a:cxnLst/>
                <a:rect l="l" t="t" r="r" b="b"/>
                <a:pathLst>
                  <a:path w="1295" h="857" fill="none" extrusionOk="0">
                    <a:moveTo>
                      <a:pt x="1295" y="1"/>
                    </a:moveTo>
                    <a:lnTo>
                      <a:pt x="1295" y="1"/>
                    </a:lnTo>
                    <a:lnTo>
                      <a:pt x="1" y="857"/>
                    </a:lnTo>
                    <a:lnTo>
                      <a:pt x="1" y="857"/>
                    </a:lnTo>
                    <a:lnTo>
                      <a:pt x="591" y="476"/>
                    </a:lnTo>
                    <a:lnTo>
                      <a:pt x="129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2"/>
              <p:cNvSpPr/>
              <p:nvPr/>
            </p:nvSpPr>
            <p:spPr>
              <a:xfrm>
                <a:off x="5397725" y="3870325"/>
                <a:ext cx="81850" cy="60900"/>
              </a:xfrm>
              <a:custGeom>
                <a:avLst/>
                <a:gdLst/>
                <a:ahLst/>
                <a:cxnLst/>
                <a:rect l="l" t="t" r="r" b="b"/>
                <a:pathLst>
                  <a:path w="3274" h="2436" fill="none" extrusionOk="0">
                    <a:moveTo>
                      <a:pt x="3273" y="0"/>
                    </a:moveTo>
                    <a:lnTo>
                      <a:pt x="3273" y="0"/>
                    </a:lnTo>
                    <a:lnTo>
                      <a:pt x="2588" y="495"/>
                    </a:lnTo>
                    <a:lnTo>
                      <a:pt x="1770" y="1085"/>
                    </a:lnTo>
                    <a:lnTo>
                      <a:pt x="895" y="1751"/>
                    </a:lnTo>
                    <a:lnTo>
                      <a:pt x="0" y="2436"/>
                    </a:lnTo>
                    <a:lnTo>
                      <a:pt x="0" y="2436"/>
                    </a:lnTo>
                    <a:lnTo>
                      <a:pt x="3273" y="57"/>
                    </a:lnTo>
                    <a:lnTo>
                      <a:pt x="3273" y="57"/>
                    </a:lnTo>
                    <a:lnTo>
                      <a:pt x="327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2"/>
              <p:cNvSpPr/>
              <p:nvPr/>
            </p:nvSpPr>
            <p:spPr>
              <a:xfrm>
                <a:off x="5479550" y="3857000"/>
                <a:ext cx="19525" cy="14775"/>
              </a:xfrm>
              <a:custGeom>
                <a:avLst/>
                <a:gdLst/>
                <a:ahLst/>
                <a:cxnLst/>
                <a:rect l="l" t="t" r="r" b="b"/>
                <a:pathLst>
                  <a:path w="781" h="591" fill="none" extrusionOk="0">
                    <a:moveTo>
                      <a:pt x="781" y="0"/>
                    </a:moveTo>
                    <a:lnTo>
                      <a:pt x="781" y="0"/>
                    </a:lnTo>
                    <a:lnTo>
                      <a:pt x="0" y="533"/>
                    </a:lnTo>
                    <a:lnTo>
                      <a:pt x="0" y="533"/>
                    </a:lnTo>
                    <a:lnTo>
                      <a:pt x="0" y="590"/>
                    </a:lnTo>
                    <a:lnTo>
                      <a:pt x="0" y="590"/>
                    </a:lnTo>
                    <a:lnTo>
                      <a:pt x="781" y="0"/>
                    </a:lnTo>
                    <a:lnTo>
                      <a:pt x="7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2"/>
              <p:cNvSpPr/>
              <p:nvPr/>
            </p:nvSpPr>
            <p:spPr>
              <a:xfrm>
                <a:off x="5257850" y="3592500"/>
                <a:ext cx="413925" cy="436750"/>
              </a:xfrm>
              <a:custGeom>
                <a:avLst/>
                <a:gdLst/>
                <a:ahLst/>
                <a:cxnLst/>
                <a:rect l="l" t="t" r="r" b="b"/>
                <a:pathLst>
                  <a:path w="16557" h="17470" extrusionOk="0">
                    <a:moveTo>
                      <a:pt x="9649" y="10580"/>
                    </a:moveTo>
                    <a:lnTo>
                      <a:pt x="9820" y="10733"/>
                    </a:lnTo>
                    <a:lnTo>
                      <a:pt x="9864" y="10772"/>
                    </a:lnTo>
                    <a:lnTo>
                      <a:pt x="9864" y="10772"/>
                    </a:lnTo>
                    <a:lnTo>
                      <a:pt x="9649" y="10580"/>
                    </a:lnTo>
                    <a:close/>
                    <a:moveTo>
                      <a:pt x="9864" y="10772"/>
                    </a:moveTo>
                    <a:lnTo>
                      <a:pt x="13550" y="14044"/>
                    </a:lnTo>
                    <a:lnTo>
                      <a:pt x="13550" y="14044"/>
                    </a:lnTo>
                    <a:lnTo>
                      <a:pt x="13542" y="14021"/>
                    </a:lnTo>
                    <a:lnTo>
                      <a:pt x="13542" y="14021"/>
                    </a:lnTo>
                    <a:lnTo>
                      <a:pt x="9864" y="10772"/>
                    </a:lnTo>
                    <a:close/>
                    <a:moveTo>
                      <a:pt x="16556" y="15128"/>
                    </a:moveTo>
                    <a:lnTo>
                      <a:pt x="16461" y="15357"/>
                    </a:lnTo>
                    <a:lnTo>
                      <a:pt x="16423" y="15452"/>
                    </a:lnTo>
                    <a:lnTo>
                      <a:pt x="16423" y="15452"/>
                    </a:lnTo>
                    <a:lnTo>
                      <a:pt x="16480" y="15338"/>
                    </a:lnTo>
                    <a:lnTo>
                      <a:pt x="16556" y="15128"/>
                    </a:lnTo>
                    <a:close/>
                    <a:moveTo>
                      <a:pt x="16423" y="15452"/>
                    </a:moveTo>
                    <a:lnTo>
                      <a:pt x="16423" y="15452"/>
                    </a:lnTo>
                    <a:lnTo>
                      <a:pt x="16423" y="15452"/>
                    </a:lnTo>
                    <a:lnTo>
                      <a:pt x="16423" y="15452"/>
                    </a:lnTo>
                    <a:close/>
                    <a:moveTo>
                      <a:pt x="10315" y="9382"/>
                    </a:moveTo>
                    <a:lnTo>
                      <a:pt x="11894" y="9420"/>
                    </a:lnTo>
                    <a:lnTo>
                      <a:pt x="13542" y="14021"/>
                    </a:lnTo>
                    <a:lnTo>
                      <a:pt x="13542" y="14021"/>
                    </a:lnTo>
                    <a:lnTo>
                      <a:pt x="14235" y="14634"/>
                    </a:lnTo>
                    <a:lnTo>
                      <a:pt x="15224" y="15509"/>
                    </a:lnTo>
                    <a:lnTo>
                      <a:pt x="15586" y="15718"/>
                    </a:lnTo>
                    <a:lnTo>
                      <a:pt x="15757" y="15756"/>
                    </a:lnTo>
                    <a:lnTo>
                      <a:pt x="15909" y="15775"/>
                    </a:lnTo>
                    <a:lnTo>
                      <a:pt x="16061" y="15756"/>
                    </a:lnTo>
                    <a:lnTo>
                      <a:pt x="16214" y="15699"/>
                    </a:lnTo>
                    <a:lnTo>
                      <a:pt x="16233" y="15699"/>
                    </a:lnTo>
                    <a:lnTo>
                      <a:pt x="16328" y="15623"/>
                    </a:lnTo>
                    <a:lnTo>
                      <a:pt x="16404" y="15490"/>
                    </a:lnTo>
                    <a:lnTo>
                      <a:pt x="16423" y="15452"/>
                    </a:lnTo>
                    <a:lnTo>
                      <a:pt x="16423" y="14234"/>
                    </a:lnTo>
                    <a:lnTo>
                      <a:pt x="16423" y="12959"/>
                    </a:lnTo>
                    <a:lnTo>
                      <a:pt x="16385" y="11418"/>
                    </a:lnTo>
                    <a:lnTo>
                      <a:pt x="15700" y="10866"/>
                    </a:lnTo>
                    <a:lnTo>
                      <a:pt x="15015" y="10314"/>
                    </a:lnTo>
                    <a:lnTo>
                      <a:pt x="14425" y="9876"/>
                    </a:lnTo>
                    <a:lnTo>
                      <a:pt x="14197" y="9724"/>
                    </a:lnTo>
                    <a:lnTo>
                      <a:pt x="14044" y="9648"/>
                    </a:lnTo>
                    <a:lnTo>
                      <a:pt x="13911" y="9610"/>
                    </a:lnTo>
                    <a:lnTo>
                      <a:pt x="13740" y="9572"/>
                    </a:lnTo>
                    <a:lnTo>
                      <a:pt x="13245" y="9515"/>
                    </a:lnTo>
                    <a:lnTo>
                      <a:pt x="12636" y="9458"/>
                    </a:lnTo>
                    <a:lnTo>
                      <a:pt x="11989" y="9420"/>
                    </a:lnTo>
                    <a:lnTo>
                      <a:pt x="10828" y="9382"/>
                    </a:lnTo>
                    <a:close/>
                    <a:moveTo>
                      <a:pt x="12484" y="0"/>
                    </a:moveTo>
                    <a:lnTo>
                      <a:pt x="11970" y="1408"/>
                    </a:lnTo>
                    <a:lnTo>
                      <a:pt x="11418" y="2893"/>
                    </a:lnTo>
                    <a:lnTo>
                      <a:pt x="10771" y="4605"/>
                    </a:lnTo>
                    <a:lnTo>
                      <a:pt x="10067" y="6375"/>
                    </a:lnTo>
                    <a:lnTo>
                      <a:pt x="9401" y="8011"/>
                    </a:lnTo>
                    <a:lnTo>
                      <a:pt x="9078" y="8716"/>
                    </a:lnTo>
                    <a:lnTo>
                      <a:pt x="8811" y="9305"/>
                    </a:lnTo>
                    <a:lnTo>
                      <a:pt x="8583" y="9762"/>
                    </a:lnTo>
                    <a:lnTo>
                      <a:pt x="8469" y="9933"/>
                    </a:lnTo>
                    <a:lnTo>
                      <a:pt x="8393" y="10048"/>
                    </a:lnTo>
                    <a:lnTo>
                      <a:pt x="8145" y="10314"/>
                    </a:lnTo>
                    <a:lnTo>
                      <a:pt x="7784" y="10695"/>
                    </a:lnTo>
                    <a:lnTo>
                      <a:pt x="7289" y="11151"/>
                    </a:lnTo>
                    <a:lnTo>
                      <a:pt x="6699" y="11684"/>
                    </a:lnTo>
                    <a:lnTo>
                      <a:pt x="5348" y="12883"/>
                    </a:lnTo>
                    <a:lnTo>
                      <a:pt x="3864" y="14177"/>
                    </a:lnTo>
                    <a:lnTo>
                      <a:pt x="1200" y="16460"/>
                    </a:lnTo>
                    <a:lnTo>
                      <a:pt x="37" y="17439"/>
                    </a:lnTo>
                    <a:lnTo>
                      <a:pt x="1314" y="16594"/>
                    </a:lnTo>
                    <a:lnTo>
                      <a:pt x="2303" y="15928"/>
                    </a:lnTo>
                    <a:lnTo>
                      <a:pt x="3369" y="15166"/>
                    </a:lnTo>
                    <a:lnTo>
                      <a:pt x="5595" y="13549"/>
                    </a:lnTo>
                    <a:lnTo>
                      <a:pt x="6490" y="12864"/>
                    </a:lnTo>
                    <a:lnTo>
                      <a:pt x="7365" y="12198"/>
                    </a:lnTo>
                    <a:lnTo>
                      <a:pt x="8183" y="11608"/>
                    </a:lnTo>
                    <a:lnTo>
                      <a:pt x="8868" y="11113"/>
                    </a:lnTo>
                    <a:lnTo>
                      <a:pt x="9649" y="10580"/>
                    </a:lnTo>
                    <a:lnTo>
                      <a:pt x="10315" y="9382"/>
                    </a:lnTo>
                    <a:lnTo>
                      <a:pt x="12484" y="0"/>
                    </a:lnTo>
                    <a:close/>
                    <a:moveTo>
                      <a:pt x="37" y="17439"/>
                    </a:moveTo>
                    <a:lnTo>
                      <a:pt x="20" y="17450"/>
                    </a:lnTo>
                    <a:lnTo>
                      <a:pt x="1" y="17469"/>
                    </a:lnTo>
                    <a:lnTo>
                      <a:pt x="1" y="17469"/>
                    </a:lnTo>
                    <a:lnTo>
                      <a:pt x="37" y="17439"/>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2"/>
              <p:cNvSpPr/>
              <p:nvPr/>
            </p:nvSpPr>
            <p:spPr>
              <a:xfrm>
                <a:off x="5647475" y="3984975"/>
                <a:ext cx="15725" cy="2875"/>
              </a:xfrm>
              <a:custGeom>
                <a:avLst/>
                <a:gdLst/>
                <a:ahLst/>
                <a:cxnLst/>
                <a:rect l="l" t="t" r="r" b="b"/>
                <a:pathLst>
                  <a:path w="629" h="115" fill="none" extrusionOk="0">
                    <a:moveTo>
                      <a:pt x="629" y="0"/>
                    </a:moveTo>
                    <a:lnTo>
                      <a:pt x="629" y="0"/>
                    </a:lnTo>
                    <a:lnTo>
                      <a:pt x="476" y="57"/>
                    </a:lnTo>
                    <a:lnTo>
                      <a:pt x="324" y="76"/>
                    </a:lnTo>
                    <a:lnTo>
                      <a:pt x="324" y="76"/>
                    </a:lnTo>
                    <a:lnTo>
                      <a:pt x="172" y="57"/>
                    </a:lnTo>
                    <a:lnTo>
                      <a:pt x="1" y="19"/>
                    </a:lnTo>
                    <a:lnTo>
                      <a:pt x="1" y="19"/>
                    </a:lnTo>
                    <a:lnTo>
                      <a:pt x="229" y="114"/>
                    </a:lnTo>
                    <a:lnTo>
                      <a:pt x="229" y="114"/>
                    </a:lnTo>
                    <a:lnTo>
                      <a:pt x="419" y="95"/>
                    </a:lnTo>
                    <a:lnTo>
                      <a:pt x="6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2"/>
              <p:cNvSpPr/>
              <p:nvPr/>
            </p:nvSpPr>
            <p:spPr>
              <a:xfrm>
                <a:off x="5633200" y="39768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2"/>
              <p:cNvSpPr/>
              <p:nvPr/>
            </p:nvSpPr>
            <p:spPr>
              <a:xfrm>
                <a:off x="5057100" y="3818000"/>
                <a:ext cx="25" cy="25"/>
              </a:xfrm>
              <a:custGeom>
                <a:avLst/>
                <a:gdLst/>
                <a:ahLst/>
                <a:cxnLst/>
                <a:rect l="l" t="t" r="r" b="b"/>
                <a:pathLst>
                  <a:path w="1" h="1" extrusionOk="0">
                    <a:moveTo>
                      <a:pt x="1" y="0"/>
                    </a:moveTo>
                    <a:lnTo>
                      <a:pt x="1" y="0"/>
                    </a:lnTo>
                    <a:lnTo>
                      <a:pt x="1" y="0"/>
                    </a:lnTo>
                    <a:lnTo>
                      <a:pt x="1" y="0"/>
                    </a:lnTo>
                    <a:lnTo>
                      <a:pt x="1" y="0"/>
                    </a:lnTo>
                    <a:lnTo>
                      <a:pt x="1" y="0"/>
                    </a:lnTo>
                    <a:lnTo>
                      <a:pt x="1" y="0"/>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2"/>
              <p:cNvSpPr/>
              <p:nvPr/>
            </p:nvSpPr>
            <p:spPr>
              <a:xfrm>
                <a:off x="5057100" y="3818000"/>
                <a:ext cx="25" cy="25"/>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2"/>
              <p:cNvSpPr/>
              <p:nvPr/>
            </p:nvSpPr>
            <p:spPr>
              <a:xfrm>
                <a:off x="4915325" y="3818000"/>
                <a:ext cx="141800" cy="226450"/>
              </a:xfrm>
              <a:custGeom>
                <a:avLst/>
                <a:gdLst/>
                <a:ahLst/>
                <a:cxnLst/>
                <a:rect l="l" t="t" r="r" b="b"/>
                <a:pathLst>
                  <a:path w="5672" h="9058" extrusionOk="0">
                    <a:moveTo>
                      <a:pt x="5672" y="0"/>
                    </a:moveTo>
                    <a:lnTo>
                      <a:pt x="4530" y="971"/>
                    </a:lnTo>
                    <a:lnTo>
                      <a:pt x="3616" y="1751"/>
                    </a:lnTo>
                    <a:lnTo>
                      <a:pt x="2836" y="2379"/>
                    </a:lnTo>
                    <a:lnTo>
                      <a:pt x="2665" y="2550"/>
                    </a:lnTo>
                    <a:lnTo>
                      <a:pt x="2437" y="2778"/>
                    </a:lnTo>
                    <a:lnTo>
                      <a:pt x="2208" y="3064"/>
                    </a:lnTo>
                    <a:lnTo>
                      <a:pt x="1942" y="3387"/>
                    </a:lnTo>
                    <a:lnTo>
                      <a:pt x="1656" y="3768"/>
                    </a:lnTo>
                    <a:lnTo>
                      <a:pt x="1390" y="4148"/>
                    </a:lnTo>
                    <a:lnTo>
                      <a:pt x="1124" y="4567"/>
                    </a:lnTo>
                    <a:lnTo>
                      <a:pt x="857" y="4986"/>
                    </a:lnTo>
                    <a:lnTo>
                      <a:pt x="610" y="5404"/>
                    </a:lnTo>
                    <a:lnTo>
                      <a:pt x="400" y="5823"/>
                    </a:lnTo>
                    <a:lnTo>
                      <a:pt x="229" y="6223"/>
                    </a:lnTo>
                    <a:lnTo>
                      <a:pt x="96" y="6584"/>
                    </a:lnTo>
                    <a:lnTo>
                      <a:pt x="58" y="6755"/>
                    </a:lnTo>
                    <a:lnTo>
                      <a:pt x="20" y="6908"/>
                    </a:lnTo>
                    <a:lnTo>
                      <a:pt x="1" y="7060"/>
                    </a:lnTo>
                    <a:lnTo>
                      <a:pt x="1" y="7174"/>
                    </a:lnTo>
                    <a:lnTo>
                      <a:pt x="20" y="7307"/>
                    </a:lnTo>
                    <a:lnTo>
                      <a:pt x="58" y="7402"/>
                    </a:lnTo>
                    <a:lnTo>
                      <a:pt x="115" y="7498"/>
                    </a:lnTo>
                    <a:lnTo>
                      <a:pt x="191" y="7555"/>
                    </a:lnTo>
                    <a:lnTo>
                      <a:pt x="324" y="7650"/>
                    </a:lnTo>
                    <a:lnTo>
                      <a:pt x="496" y="7726"/>
                    </a:lnTo>
                    <a:lnTo>
                      <a:pt x="933" y="7916"/>
                    </a:lnTo>
                    <a:lnTo>
                      <a:pt x="1466" y="8107"/>
                    </a:lnTo>
                    <a:lnTo>
                      <a:pt x="2075" y="8297"/>
                    </a:lnTo>
                    <a:lnTo>
                      <a:pt x="3350" y="8696"/>
                    </a:lnTo>
                    <a:lnTo>
                      <a:pt x="4549" y="9020"/>
                    </a:lnTo>
                    <a:lnTo>
                      <a:pt x="4891" y="9020"/>
                    </a:lnTo>
                    <a:lnTo>
                      <a:pt x="5005" y="9039"/>
                    </a:lnTo>
                    <a:lnTo>
                      <a:pt x="5101" y="9058"/>
                    </a:lnTo>
                    <a:lnTo>
                      <a:pt x="4111" y="8639"/>
                    </a:lnTo>
                    <a:lnTo>
                      <a:pt x="2969" y="8164"/>
                    </a:lnTo>
                    <a:lnTo>
                      <a:pt x="1999" y="7726"/>
                    </a:lnTo>
                    <a:lnTo>
                      <a:pt x="1675" y="7574"/>
                    </a:lnTo>
                    <a:lnTo>
                      <a:pt x="1504" y="7460"/>
                    </a:lnTo>
                    <a:lnTo>
                      <a:pt x="1447" y="7383"/>
                    </a:lnTo>
                    <a:lnTo>
                      <a:pt x="1428" y="7269"/>
                    </a:lnTo>
                    <a:lnTo>
                      <a:pt x="1409" y="7117"/>
                    </a:lnTo>
                    <a:lnTo>
                      <a:pt x="1428" y="6946"/>
                    </a:lnTo>
                    <a:lnTo>
                      <a:pt x="1466" y="6489"/>
                    </a:lnTo>
                    <a:lnTo>
                      <a:pt x="1580" y="5975"/>
                    </a:lnTo>
                    <a:lnTo>
                      <a:pt x="1732" y="5423"/>
                    </a:lnTo>
                    <a:lnTo>
                      <a:pt x="1904" y="4891"/>
                    </a:lnTo>
                    <a:lnTo>
                      <a:pt x="1999" y="4662"/>
                    </a:lnTo>
                    <a:lnTo>
                      <a:pt x="2094" y="4434"/>
                    </a:lnTo>
                    <a:lnTo>
                      <a:pt x="2208" y="4244"/>
                    </a:lnTo>
                    <a:lnTo>
                      <a:pt x="2322" y="4072"/>
                    </a:lnTo>
                    <a:lnTo>
                      <a:pt x="3084" y="3121"/>
                    </a:lnTo>
                    <a:lnTo>
                      <a:pt x="4206" y="1751"/>
                    </a:lnTo>
                    <a:lnTo>
                      <a:pt x="5672"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2"/>
              <p:cNvSpPr/>
              <p:nvPr/>
            </p:nvSpPr>
            <p:spPr>
              <a:xfrm>
                <a:off x="4858250" y="3857475"/>
                <a:ext cx="107050" cy="49975"/>
              </a:xfrm>
              <a:custGeom>
                <a:avLst/>
                <a:gdLst/>
                <a:ahLst/>
                <a:cxnLst/>
                <a:rect l="l" t="t" r="r" b="b"/>
                <a:pathLst>
                  <a:path w="4282" h="1999" extrusionOk="0">
                    <a:moveTo>
                      <a:pt x="4282" y="0"/>
                    </a:moveTo>
                    <a:lnTo>
                      <a:pt x="3863" y="286"/>
                    </a:lnTo>
                    <a:lnTo>
                      <a:pt x="3026" y="857"/>
                    </a:lnTo>
                    <a:lnTo>
                      <a:pt x="2550" y="1161"/>
                    </a:lnTo>
                    <a:lnTo>
                      <a:pt x="2094" y="1428"/>
                    </a:lnTo>
                    <a:lnTo>
                      <a:pt x="1694" y="1656"/>
                    </a:lnTo>
                    <a:lnTo>
                      <a:pt x="1542" y="1732"/>
                    </a:lnTo>
                    <a:lnTo>
                      <a:pt x="1408" y="1770"/>
                    </a:lnTo>
                    <a:lnTo>
                      <a:pt x="1161" y="1846"/>
                    </a:lnTo>
                    <a:lnTo>
                      <a:pt x="933" y="1884"/>
                    </a:lnTo>
                    <a:lnTo>
                      <a:pt x="476" y="1960"/>
                    </a:lnTo>
                    <a:lnTo>
                      <a:pt x="134" y="1980"/>
                    </a:lnTo>
                    <a:lnTo>
                      <a:pt x="0" y="1999"/>
                    </a:lnTo>
                    <a:lnTo>
                      <a:pt x="419" y="1980"/>
                    </a:lnTo>
                    <a:lnTo>
                      <a:pt x="895" y="1922"/>
                    </a:lnTo>
                    <a:lnTo>
                      <a:pt x="1142" y="1884"/>
                    </a:lnTo>
                    <a:lnTo>
                      <a:pt x="1389" y="1827"/>
                    </a:lnTo>
                    <a:lnTo>
                      <a:pt x="1637" y="1751"/>
                    </a:lnTo>
                    <a:lnTo>
                      <a:pt x="1865" y="1656"/>
                    </a:lnTo>
                    <a:lnTo>
                      <a:pt x="2055" y="1561"/>
                    </a:lnTo>
                    <a:lnTo>
                      <a:pt x="2284" y="1409"/>
                    </a:lnTo>
                    <a:lnTo>
                      <a:pt x="2874" y="1009"/>
                    </a:lnTo>
                    <a:lnTo>
                      <a:pt x="3559" y="533"/>
                    </a:lnTo>
                    <a:lnTo>
                      <a:pt x="4282" y="0"/>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2"/>
              <p:cNvSpPr/>
              <p:nvPr/>
            </p:nvSpPr>
            <p:spPr>
              <a:xfrm>
                <a:off x="4858250" y="3857475"/>
                <a:ext cx="107050" cy="49975"/>
              </a:xfrm>
              <a:custGeom>
                <a:avLst/>
                <a:gdLst/>
                <a:ahLst/>
                <a:cxnLst/>
                <a:rect l="l" t="t" r="r" b="b"/>
                <a:pathLst>
                  <a:path w="4282" h="1999" fill="none" extrusionOk="0">
                    <a:moveTo>
                      <a:pt x="4282" y="0"/>
                    </a:moveTo>
                    <a:lnTo>
                      <a:pt x="4282" y="0"/>
                    </a:lnTo>
                    <a:lnTo>
                      <a:pt x="3863" y="286"/>
                    </a:lnTo>
                    <a:lnTo>
                      <a:pt x="3026" y="857"/>
                    </a:lnTo>
                    <a:lnTo>
                      <a:pt x="2550" y="1161"/>
                    </a:lnTo>
                    <a:lnTo>
                      <a:pt x="2094" y="1428"/>
                    </a:lnTo>
                    <a:lnTo>
                      <a:pt x="1694" y="1656"/>
                    </a:lnTo>
                    <a:lnTo>
                      <a:pt x="1542" y="1732"/>
                    </a:lnTo>
                    <a:lnTo>
                      <a:pt x="1408" y="1770"/>
                    </a:lnTo>
                    <a:lnTo>
                      <a:pt x="1408" y="1770"/>
                    </a:lnTo>
                    <a:lnTo>
                      <a:pt x="1161" y="1846"/>
                    </a:lnTo>
                    <a:lnTo>
                      <a:pt x="933" y="1884"/>
                    </a:lnTo>
                    <a:lnTo>
                      <a:pt x="476" y="1960"/>
                    </a:lnTo>
                    <a:lnTo>
                      <a:pt x="134" y="1980"/>
                    </a:lnTo>
                    <a:lnTo>
                      <a:pt x="0" y="1999"/>
                    </a:lnTo>
                    <a:lnTo>
                      <a:pt x="0" y="1999"/>
                    </a:lnTo>
                    <a:lnTo>
                      <a:pt x="0" y="1999"/>
                    </a:lnTo>
                    <a:lnTo>
                      <a:pt x="419" y="1980"/>
                    </a:lnTo>
                    <a:lnTo>
                      <a:pt x="895" y="1922"/>
                    </a:lnTo>
                    <a:lnTo>
                      <a:pt x="1142" y="1884"/>
                    </a:lnTo>
                    <a:lnTo>
                      <a:pt x="1389" y="1827"/>
                    </a:lnTo>
                    <a:lnTo>
                      <a:pt x="1637" y="1751"/>
                    </a:lnTo>
                    <a:lnTo>
                      <a:pt x="1865" y="1656"/>
                    </a:lnTo>
                    <a:lnTo>
                      <a:pt x="1865" y="1656"/>
                    </a:lnTo>
                    <a:lnTo>
                      <a:pt x="2055" y="1561"/>
                    </a:lnTo>
                    <a:lnTo>
                      <a:pt x="2284" y="1409"/>
                    </a:lnTo>
                    <a:lnTo>
                      <a:pt x="2874" y="1009"/>
                    </a:lnTo>
                    <a:lnTo>
                      <a:pt x="3559" y="533"/>
                    </a:lnTo>
                    <a:lnTo>
                      <a:pt x="42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2"/>
              <p:cNvSpPr/>
              <p:nvPr/>
            </p:nvSpPr>
            <p:spPr>
              <a:xfrm>
                <a:off x="4858250" y="3857475"/>
                <a:ext cx="107050" cy="77100"/>
              </a:xfrm>
              <a:custGeom>
                <a:avLst/>
                <a:gdLst/>
                <a:ahLst/>
                <a:cxnLst/>
                <a:rect l="l" t="t" r="r" b="b"/>
                <a:pathLst>
                  <a:path w="4282" h="3084" extrusionOk="0">
                    <a:moveTo>
                      <a:pt x="4282" y="0"/>
                    </a:moveTo>
                    <a:lnTo>
                      <a:pt x="3559" y="533"/>
                    </a:lnTo>
                    <a:lnTo>
                      <a:pt x="2874" y="1009"/>
                    </a:lnTo>
                    <a:lnTo>
                      <a:pt x="2284" y="1409"/>
                    </a:lnTo>
                    <a:lnTo>
                      <a:pt x="2055" y="1561"/>
                    </a:lnTo>
                    <a:lnTo>
                      <a:pt x="1865" y="1656"/>
                    </a:lnTo>
                    <a:lnTo>
                      <a:pt x="1637" y="1751"/>
                    </a:lnTo>
                    <a:lnTo>
                      <a:pt x="1389" y="1827"/>
                    </a:lnTo>
                    <a:lnTo>
                      <a:pt x="1142" y="1884"/>
                    </a:lnTo>
                    <a:lnTo>
                      <a:pt x="895" y="1922"/>
                    </a:lnTo>
                    <a:lnTo>
                      <a:pt x="419" y="1980"/>
                    </a:lnTo>
                    <a:lnTo>
                      <a:pt x="0" y="1999"/>
                    </a:lnTo>
                    <a:lnTo>
                      <a:pt x="38" y="2132"/>
                    </a:lnTo>
                    <a:lnTo>
                      <a:pt x="76" y="2284"/>
                    </a:lnTo>
                    <a:lnTo>
                      <a:pt x="134" y="2455"/>
                    </a:lnTo>
                    <a:lnTo>
                      <a:pt x="248" y="2646"/>
                    </a:lnTo>
                    <a:lnTo>
                      <a:pt x="305" y="2741"/>
                    </a:lnTo>
                    <a:lnTo>
                      <a:pt x="400" y="2817"/>
                    </a:lnTo>
                    <a:lnTo>
                      <a:pt x="476" y="2893"/>
                    </a:lnTo>
                    <a:lnTo>
                      <a:pt x="590" y="2969"/>
                    </a:lnTo>
                    <a:lnTo>
                      <a:pt x="704" y="3026"/>
                    </a:lnTo>
                    <a:lnTo>
                      <a:pt x="838" y="3064"/>
                    </a:lnTo>
                    <a:lnTo>
                      <a:pt x="914" y="3083"/>
                    </a:lnTo>
                    <a:lnTo>
                      <a:pt x="990" y="3064"/>
                    </a:lnTo>
                    <a:lnTo>
                      <a:pt x="1085" y="3045"/>
                    </a:lnTo>
                    <a:lnTo>
                      <a:pt x="1294" y="2950"/>
                    </a:lnTo>
                    <a:lnTo>
                      <a:pt x="1542" y="2798"/>
                    </a:lnTo>
                    <a:lnTo>
                      <a:pt x="1789" y="2607"/>
                    </a:lnTo>
                    <a:lnTo>
                      <a:pt x="2074" y="2360"/>
                    </a:lnTo>
                    <a:lnTo>
                      <a:pt x="2360" y="2113"/>
                    </a:lnTo>
                    <a:lnTo>
                      <a:pt x="2912" y="1542"/>
                    </a:lnTo>
                    <a:lnTo>
                      <a:pt x="3445" y="971"/>
                    </a:lnTo>
                    <a:lnTo>
                      <a:pt x="3882" y="476"/>
                    </a:lnTo>
                    <a:lnTo>
                      <a:pt x="4282" y="0"/>
                    </a:lnTo>
                    <a:close/>
                  </a:path>
                </a:pathLst>
              </a:custGeom>
              <a:solidFill>
                <a:srgbClr val="01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2"/>
              <p:cNvSpPr/>
              <p:nvPr/>
            </p:nvSpPr>
            <p:spPr>
              <a:xfrm>
                <a:off x="4858250" y="3857475"/>
                <a:ext cx="107050" cy="77100"/>
              </a:xfrm>
              <a:custGeom>
                <a:avLst/>
                <a:gdLst/>
                <a:ahLst/>
                <a:cxnLst/>
                <a:rect l="l" t="t" r="r" b="b"/>
                <a:pathLst>
                  <a:path w="4282" h="3084" fill="none" extrusionOk="0">
                    <a:moveTo>
                      <a:pt x="4282" y="0"/>
                    </a:moveTo>
                    <a:lnTo>
                      <a:pt x="4282" y="0"/>
                    </a:lnTo>
                    <a:lnTo>
                      <a:pt x="4282" y="0"/>
                    </a:lnTo>
                    <a:lnTo>
                      <a:pt x="4282" y="0"/>
                    </a:lnTo>
                    <a:lnTo>
                      <a:pt x="3559" y="533"/>
                    </a:lnTo>
                    <a:lnTo>
                      <a:pt x="2874" y="1009"/>
                    </a:lnTo>
                    <a:lnTo>
                      <a:pt x="2284" y="1409"/>
                    </a:lnTo>
                    <a:lnTo>
                      <a:pt x="2055" y="1561"/>
                    </a:lnTo>
                    <a:lnTo>
                      <a:pt x="1865" y="1656"/>
                    </a:lnTo>
                    <a:lnTo>
                      <a:pt x="1865" y="1656"/>
                    </a:lnTo>
                    <a:lnTo>
                      <a:pt x="1637" y="1751"/>
                    </a:lnTo>
                    <a:lnTo>
                      <a:pt x="1389" y="1827"/>
                    </a:lnTo>
                    <a:lnTo>
                      <a:pt x="1142" y="1884"/>
                    </a:lnTo>
                    <a:lnTo>
                      <a:pt x="895" y="1922"/>
                    </a:lnTo>
                    <a:lnTo>
                      <a:pt x="419" y="1980"/>
                    </a:lnTo>
                    <a:lnTo>
                      <a:pt x="0" y="1999"/>
                    </a:lnTo>
                    <a:lnTo>
                      <a:pt x="0" y="1999"/>
                    </a:lnTo>
                    <a:lnTo>
                      <a:pt x="38" y="2132"/>
                    </a:lnTo>
                    <a:lnTo>
                      <a:pt x="76" y="2284"/>
                    </a:lnTo>
                    <a:lnTo>
                      <a:pt x="134" y="2455"/>
                    </a:lnTo>
                    <a:lnTo>
                      <a:pt x="248" y="2646"/>
                    </a:lnTo>
                    <a:lnTo>
                      <a:pt x="305" y="2741"/>
                    </a:lnTo>
                    <a:lnTo>
                      <a:pt x="400" y="2817"/>
                    </a:lnTo>
                    <a:lnTo>
                      <a:pt x="476" y="2893"/>
                    </a:lnTo>
                    <a:lnTo>
                      <a:pt x="590" y="2969"/>
                    </a:lnTo>
                    <a:lnTo>
                      <a:pt x="704" y="3026"/>
                    </a:lnTo>
                    <a:lnTo>
                      <a:pt x="838" y="3064"/>
                    </a:lnTo>
                    <a:lnTo>
                      <a:pt x="838" y="3064"/>
                    </a:lnTo>
                    <a:lnTo>
                      <a:pt x="914" y="3083"/>
                    </a:lnTo>
                    <a:lnTo>
                      <a:pt x="914" y="3083"/>
                    </a:lnTo>
                    <a:lnTo>
                      <a:pt x="990" y="3064"/>
                    </a:lnTo>
                    <a:lnTo>
                      <a:pt x="1085" y="3045"/>
                    </a:lnTo>
                    <a:lnTo>
                      <a:pt x="1294" y="2950"/>
                    </a:lnTo>
                    <a:lnTo>
                      <a:pt x="1542" y="2798"/>
                    </a:lnTo>
                    <a:lnTo>
                      <a:pt x="1789" y="2607"/>
                    </a:lnTo>
                    <a:lnTo>
                      <a:pt x="2074" y="2360"/>
                    </a:lnTo>
                    <a:lnTo>
                      <a:pt x="2360" y="2113"/>
                    </a:lnTo>
                    <a:lnTo>
                      <a:pt x="2912" y="1542"/>
                    </a:lnTo>
                    <a:lnTo>
                      <a:pt x="3445" y="971"/>
                    </a:lnTo>
                    <a:lnTo>
                      <a:pt x="3882" y="476"/>
                    </a:lnTo>
                    <a:lnTo>
                      <a:pt x="42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2"/>
              <p:cNvSpPr/>
              <p:nvPr/>
            </p:nvSpPr>
            <p:spPr>
              <a:xfrm>
                <a:off x="4912000" y="4054900"/>
                <a:ext cx="305450" cy="500"/>
              </a:xfrm>
              <a:custGeom>
                <a:avLst/>
                <a:gdLst/>
                <a:ahLst/>
                <a:cxnLst/>
                <a:rect l="l" t="t" r="r" b="b"/>
                <a:pathLst>
                  <a:path w="12218" h="20" extrusionOk="0">
                    <a:moveTo>
                      <a:pt x="1" y="20"/>
                    </a:moveTo>
                    <a:lnTo>
                      <a:pt x="1" y="20"/>
                    </a:lnTo>
                    <a:lnTo>
                      <a:pt x="1" y="20"/>
                    </a:lnTo>
                    <a:lnTo>
                      <a:pt x="20" y="20"/>
                    </a:lnTo>
                    <a:lnTo>
                      <a:pt x="20" y="20"/>
                    </a:lnTo>
                    <a:lnTo>
                      <a:pt x="1" y="20"/>
                    </a:lnTo>
                    <a:close/>
                    <a:moveTo>
                      <a:pt x="12217" y="1"/>
                    </a:moveTo>
                    <a:lnTo>
                      <a:pt x="12217" y="1"/>
                    </a:lnTo>
                    <a:lnTo>
                      <a:pt x="12217" y="1"/>
                    </a:lnTo>
                    <a:lnTo>
                      <a:pt x="12217" y="1"/>
                    </a:lnTo>
                    <a:lnTo>
                      <a:pt x="12217" y="1"/>
                    </a:lnTo>
                    <a:lnTo>
                      <a:pt x="12217" y="1"/>
                    </a:lnTo>
                    <a:close/>
                  </a:path>
                </a:pathLst>
              </a:custGeom>
              <a:solidFill>
                <a:srgbClr val="C3A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2"/>
              <p:cNvSpPr/>
              <p:nvPr/>
            </p:nvSpPr>
            <p:spPr>
              <a:xfrm>
                <a:off x="4912000" y="4055375"/>
                <a:ext cx="500" cy="25"/>
              </a:xfrm>
              <a:custGeom>
                <a:avLst/>
                <a:gdLst/>
                <a:ahLst/>
                <a:cxnLst/>
                <a:rect l="l" t="t" r="r" b="b"/>
                <a:pathLst>
                  <a:path w="20" h="1" fill="none" extrusionOk="0">
                    <a:moveTo>
                      <a:pt x="1" y="1"/>
                    </a:moveTo>
                    <a:lnTo>
                      <a:pt x="1" y="1"/>
                    </a:lnTo>
                    <a:lnTo>
                      <a:pt x="1" y="1"/>
                    </a:lnTo>
                    <a:lnTo>
                      <a:pt x="20" y="1"/>
                    </a:lnTo>
                    <a:lnTo>
                      <a:pt x="2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2"/>
              <p:cNvSpPr/>
              <p:nvPr/>
            </p:nvSpPr>
            <p:spPr>
              <a:xfrm>
                <a:off x="5217425" y="4054900"/>
                <a:ext cx="25" cy="25"/>
              </a:xfrm>
              <a:custGeom>
                <a:avLst/>
                <a:gdLst/>
                <a:ahLst/>
                <a:cxnLst/>
                <a:rect l="l" t="t" r="r" b="b"/>
                <a:pathLst>
                  <a:path w="1" h="1" fill="none" extrusionOk="0">
                    <a:moveTo>
                      <a:pt x="0" y="1"/>
                    </a:move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2"/>
              <p:cNvSpPr/>
              <p:nvPr/>
            </p:nvSpPr>
            <p:spPr>
              <a:xfrm>
                <a:off x="4912000" y="4043475"/>
                <a:ext cx="305450" cy="11925"/>
              </a:xfrm>
              <a:custGeom>
                <a:avLst/>
                <a:gdLst/>
                <a:ahLst/>
                <a:cxnLst/>
                <a:rect l="l" t="t" r="r" b="b"/>
                <a:pathLst>
                  <a:path w="12218" h="477" extrusionOk="0">
                    <a:moveTo>
                      <a:pt x="4682" y="1"/>
                    </a:moveTo>
                    <a:lnTo>
                      <a:pt x="4092" y="20"/>
                    </a:lnTo>
                    <a:lnTo>
                      <a:pt x="3388" y="77"/>
                    </a:lnTo>
                    <a:lnTo>
                      <a:pt x="2627" y="153"/>
                    </a:lnTo>
                    <a:lnTo>
                      <a:pt x="1865" y="229"/>
                    </a:lnTo>
                    <a:lnTo>
                      <a:pt x="591" y="401"/>
                    </a:lnTo>
                    <a:lnTo>
                      <a:pt x="1" y="477"/>
                    </a:lnTo>
                    <a:lnTo>
                      <a:pt x="20" y="477"/>
                    </a:lnTo>
                    <a:lnTo>
                      <a:pt x="12217" y="458"/>
                    </a:lnTo>
                    <a:lnTo>
                      <a:pt x="11152" y="420"/>
                    </a:lnTo>
                    <a:lnTo>
                      <a:pt x="8887" y="324"/>
                    </a:lnTo>
                    <a:lnTo>
                      <a:pt x="7650" y="267"/>
                    </a:lnTo>
                    <a:lnTo>
                      <a:pt x="6547" y="210"/>
                    </a:lnTo>
                    <a:lnTo>
                      <a:pt x="5690" y="134"/>
                    </a:lnTo>
                    <a:lnTo>
                      <a:pt x="5405" y="77"/>
                    </a:lnTo>
                    <a:lnTo>
                      <a:pt x="5234" y="39"/>
                    </a:lnTo>
                    <a:lnTo>
                      <a:pt x="5234" y="39"/>
                    </a:lnTo>
                    <a:lnTo>
                      <a:pt x="5805" y="286"/>
                    </a:lnTo>
                    <a:lnTo>
                      <a:pt x="4682" y="1"/>
                    </a:lnTo>
                    <a:close/>
                  </a:path>
                </a:pathLst>
              </a:custGeom>
              <a:solidFill>
                <a:srgbClr val="718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2"/>
              <p:cNvSpPr/>
              <p:nvPr/>
            </p:nvSpPr>
            <p:spPr>
              <a:xfrm>
                <a:off x="4912000" y="4043475"/>
                <a:ext cx="305450" cy="11925"/>
              </a:xfrm>
              <a:custGeom>
                <a:avLst/>
                <a:gdLst/>
                <a:ahLst/>
                <a:cxnLst/>
                <a:rect l="l" t="t" r="r" b="b"/>
                <a:pathLst>
                  <a:path w="12218" h="477" fill="none" extrusionOk="0">
                    <a:moveTo>
                      <a:pt x="4682" y="1"/>
                    </a:moveTo>
                    <a:lnTo>
                      <a:pt x="4682" y="1"/>
                    </a:lnTo>
                    <a:lnTo>
                      <a:pt x="4092" y="20"/>
                    </a:lnTo>
                    <a:lnTo>
                      <a:pt x="3388" y="77"/>
                    </a:lnTo>
                    <a:lnTo>
                      <a:pt x="2627" y="153"/>
                    </a:lnTo>
                    <a:lnTo>
                      <a:pt x="1865" y="229"/>
                    </a:lnTo>
                    <a:lnTo>
                      <a:pt x="591" y="401"/>
                    </a:lnTo>
                    <a:lnTo>
                      <a:pt x="1" y="477"/>
                    </a:lnTo>
                    <a:lnTo>
                      <a:pt x="1" y="477"/>
                    </a:lnTo>
                    <a:lnTo>
                      <a:pt x="20" y="477"/>
                    </a:lnTo>
                    <a:lnTo>
                      <a:pt x="12217" y="458"/>
                    </a:lnTo>
                    <a:lnTo>
                      <a:pt x="12217" y="458"/>
                    </a:lnTo>
                    <a:lnTo>
                      <a:pt x="12217" y="458"/>
                    </a:lnTo>
                    <a:lnTo>
                      <a:pt x="12217" y="458"/>
                    </a:lnTo>
                    <a:lnTo>
                      <a:pt x="11152" y="420"/>
                    </a:lnTo>
                    <a:lnTo>
                      <a:pt x="8887" y="324"/>
                    </a:lnTo>
                    <a:lnTo>
                      <a:pt x="7650" y="267"/>
                    </a:lnTo>
                    <a:lnTo>
                      <a:pt x="6547" y="210"/>
                    </a:lnTo>
                    <a:lnTo>
                      <a:pt x="5690" y="134"/>
                    </a:lnTo>
                    <a:lnTo>
                      <a:pt x="5405" y="77"/>
                    </a:lnTo>
                    <a:lnTo>
                      <a:pt x="5234" y="39"/>
                    </a:lnTo>
                    <a:lnTo>
                      <a:pt x="5234" y="39"/>
                    </a:lnTo>
                    <a:lnTo>
                      <a:pt x="5805" y="286"/>
                    </a:lnTo>
                    <a:lnTo>
                      <a:pt x="5805" y="286"/>
                    </a:lnTo>
                    <a:lnTo>
                      <a:pt x="46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2"/>
              <p:cNvSpPr/>
              <p:nvPr/>
            </p:nvSpPr>
            <p:spPr>
              <a:xfrm>
                <a:off x="5029025" y="4043475"/>
                <a:ext cx="28100" cy="7175"/>
              </a:xfrm>
              <a:custGeom>
                <a:avLst/>
                <a:gdLst/>
                <a:ahLst/>
                <a:cxnLst/>
                <a:rect l="l" t="t" r="r" b="b"/>
                <a:pathLst>
                  <a:path w="1124" h="287" extrusionOk="0">
                    <a:moveTo>
                      <a:pt x="1" y="1"/>
                    </a:moveTo>
                    <a:lnTo>
                      <a:pt x="1124" y="286"/>
                    </a:lnTo>
                    <a:lnTo>
                      <a:pt x="553" y="39"/>
                    </a:lnTo>
                    <a:lnTo>
                      <a:pt x="457" y="20"/>
                    </a:lnTo>
                    <a:lnTo>
                      <a:pt x="343" y="1"/>
                    </a:lnTo>
                    <a:close/>
                  </a:path>
                </a:pathLst>
              </a:custGeom>
              <a:solidFill>
                <a:srgbClr val="0101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2"/>
              <p:cNvSpPr/>
              <p:nvPr/>
            </p:nvSpPr>
            <p:spPr>
              <a:xfrm>
                <a:off x="5029025" y="4043475"/>
                <a:ext cx="28100" cy="7175"/>
              </a:xfrm>
              <a:custGeom>
                <a:avLst/>
                <a:gdLst/>
                <a:ahLst/>
                <a:cxnLst/>
                <a:rect l="l" t="t" r="r" b="b"/>
                <a:pathLst>
                  <a:path w="1124" h="287" fill="none" extrusionOk="0">
                    <a:moveTo>
                      <a:pt x="39" y="1"/>
                    </a:moveTo>
                    <a:lnTo>
                      <a:pt x="39" y="1"/>
                    </a:lnTo>
                    <a:lnTo>
                      <a:pt x="1" y="1"/>
                    </a:lnTo>
                    <a:lnTo>
                      <a:pt x="1" y="1"/>
                    </a:lnTo>
                    <a:lnTo>
                      <a:pt x="1124" y="286"/>
                    </a:lnTo>
                    <a:lnTo>
                      <a:pt x="1124" y="286"/>
                    </a:lnTo>
                    <a:lnTo>
                      <a:pt x="553" y="39"/>
                    </a:lnTo>
                    <a:lnTo>
                      <a:pt x="553" y="39"/>
                    </a:lnTo>
                    <a:lnTo>
                      <a:pt x="553" y="39"/>
                    </a:lnTo>
                    <a:lnTo>
                      <a:pt x="553" y="39"/>
                    </a:lnTo>
                    <a:lnTo>
                      <a:pt x="457" y="20"/>
                    </a:lnTo>
                    <a:lnTo>
                      <a:pt x="343" y="1"/>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2"/>
              <p:cNvSpPr/>
              <p:nvPr/>
            </p:nvSpPr>
            <p:spPr>
              <a:xfrm>
                <a:off x="5499050" y="3827025"/>
                <a:ext cx="97550" cy="116575"/>
              </a:xfrm>
              <a:custGeom>
                <a:avLst/>
                <a:gdLst/>
                <a:ahLst/>
                <a:cxnLst/>
                <a:rect l="l" t="t" r="r" b="b"/>
                <a:pathLst>
                  <a:path w="3902" h="4663" extrusionOk="0">
                    <a:moveTo>
                      <a:pt x="667" y="1"/>
                    </a:moveTo>
                    <a:lnTo>
                      <a:pt x="1" y="1199"/>
                    </a:lnTo>
                    <a:lnTo>
                      <a:pt x="3902" y="4663"/>
                    </a:lnTo>
                    <a:lnTo>
                      <a:pt x="2246" y="39"/>
                    </a:lnTo>
                    <a:lnTo>
                      <a:pt x="66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2"/>
              <p:cNvSpPr/>
              <p:nvPr/>
            </p:nvSpPr>
            <p:spPr>
              <a:xfrm>
                <a:off x="5316850" y="3523025"/>
                <a:ext cx="25" cy="500"/>
              </a:xfrm>
              <a:custGeom>
                <a:avLst/>
                <a:gdLst/>
                <a:ahLst/>
                <a:cxnLst/>
                <a:rect l="l" t="t" r="r" b="b"/>
                <a:pathLst>
                  <a:path w="1" h="20" extrusionOk="0">
                    <a:moveTo>
                      <a:pt x="0" y="1"/>
                    </a:moveTo>
                    <a:lnTo>
                      <a:pt x="0" y="1"/>
                    </a:lnTo>
                    <a:lnTo>
                      <a:pt x="0" y="20"/>
                    </a:lnTo>
                    <a:lnTo>
                      <a:pt x="0" y="20"/>
                    </a:lnTo>
                    <a:lnTo>
                      <a:pt x="0" y="1"/>
                    </a:lnTo>
                    <a:lnTo>
                      <a:pt x="0" y="1"/>
                    </a:lnTo>
                    <a:lnTo>
                      <a:pt x="0" y="1"/>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2"/>
              <p:cNvSpPr/>
              <p:nvPr/>
            </p:nvSpPr>
            <p:spPr>
              <a:xfrm>
                <a:off x="5316850" y="3523025"/>
                <a:ext cx="25" cy="500"/>
              </a:xfrm>
              <a:custGeom>
                <a:avLst/>
                <a:gdLst/>
                <a:ahLst/>
                <a:cxnLst/>
                <a:rect l="l" t="t" r="r" b="b"/>
                <a:pathLst>
                  <a:path w="1" h="20" fill="none" extrusionOk="0">
                    <a:moveTo>
                      <a:pt x="0" y="1"/>
                    </a:moveTo>
                    <a:lnTo>
                      <a:pt x="0" y="1"/>
                    </a:lnTo>
                    <a:lnTo>
                      <a:pt x="0" y="20"/>
                    </a:lnTo>
                    <a:lnTo>
                      <a:pt x="0" y="20"/>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2"/>
              <p:cNvSpPr/>
              <p:nvPr/>
            </p:nvSpPr>
            <p:spPr>
              <a:xfrm>
                <a:off x="5002400" y="3523025"/>
                <a:ext cx="314475" cy="433900"/>
              </a:xfrm>
              <a:custGeom>
                <a:avLst/>
                <a:gdLst/>
                <a:ahLst/>
                <a:cxnLst/>
                <a:rect l="l" t="t" r="r" b="b"/>
                <a:pathLst>
                  <a:path w="12579" h="17356" extrusionOk="0">
                    <a:moveTo>
                      <a:pt x="12578" y="1"/>
                    </a:moveTo>
                    <a:lnTo>
                      <a:pt x="12480" y="141"/>
                    </a:lnTo>
                    <a:lnTo>
                      <a:pt x="12578" y="20"/>
                    </a:lnTo>
                    <a:lnTo>
                      <a:pt x="12578" y="1"/>
                    </a:lnTo>
                    <a:close/>
                    <a:moveTo>
                      <a:pt x="12480" y="141"/>
                    </a:moveTo>
                    <a:lnTo>
                      <a:pt x="10809" y="2208"/>
                    </a:lnTo>
                    <a:lnTo>
                      <a:pt x="7212" y="6699"/>
                    </a:lnTo>
                    <a:lnTo>
                      <a:pt x="5309" y="9116"/>
                    </a:lnTo>
                    <a:lnTo>
                      <a:pt x="3597" y="11285"/>
                    </a:lnTo>
                    <a:lnTo>
                      <a:pt x="2360" y="12903"/>
                    </a:lnTo>
                    <a:lnTo>
                      <a:pt x="1979" y="13417"/>
                    </a:lnTo>
                    <a:lnTo>
                      <a:pt x="1789" y="13702"/>
                    </a:lnTo>
                    <a:lnTo>
                      <a:pt x="1313" y="14615"/>
                    </a:lnTo>
                    <a:lnTo>
                      <a:pt x="723" y="15833"/>
                    </a:lnTo>
                    <a:lnTo>
                      <a:pt x="0" y="17356"/>
                    </a:lnTo>
                    <a:lnTo>
                      <a:pt x="1028" y="16252"/>
                    </a:lnTo>
                    <a:lnTo>
                      <a:pt x="1770" y="15415"/>
                    </a:lnTo>
                    <a:lnTo>
                      <a:pt x="2036" y="15110"/>
                    </a:lnTo>
                    <a:lnTo>
                      <a:pt x="2189" y="14920"/>
                    </a:lnTo>
                    <a:lnTo>
                      <a:pt x="2664" y="14216"/>
                    </a:lnTo>
                    <a:lnTo>
                      <a:pt x="3844" y="12503"/>
                    </a:lnTo>
                    <a:lnTo>
                      <a:pt x="7364" y="7460"/>
                    </a:lnTo>
                    <a:lnTo>
                      <a:pt x="12480" y="14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2"/>
              <p:cNvSpPr/>
              <p:nvPr/>
            </p:nvSpPr>
            <p:spPr>
              <a:xfrm>
                <a:off x="5641775" y="3600575"/>
                <a:ext cx="744050" cy="921525"/>
              </a:xfrm>
              <a:custGeom>
                <a:avLst/>
                <a:gdLst/>
                <a:ahLst/>
                <a:cxnLst/>
                <a:rect l="l" t="t" r="r" b="b"/>
                <a:pathLst>
                  <a:path w="29762" h="36861" extrusionOk="0">
                    <a:moveTo>
                      <a:pt x="952" y="1"/>
                    </a:moveTo>
                    <a:lnTo>
                      <a:pt x="1237" y="743"/>
                    </a:lnTo>
                    <a:lnTo>
                      <a:pt x="1504" y="1485"/>
                    </a:lnTo>
                    <a:lnTo>
                      <a:pt x="1732" y="2227"/>
                    </a:lnTo>
                    <a:lnTo>
                      <a:pt x="1960" y="2969"/>
                    </a:lnTo>
                    <a:lnTo>
                      <a:pt x="2132" y="3711"/>
                    </a:lnTo>
                    <a:lnTo>
                      <a:pt x="2284" y="4434"/>
                    </a:lnTo>
                    <a:lnTo>
                      <a:pt x="2398" y="5158"/>
                    </a:lnTo>
                    <a:lnTo>
                      <a:pt x="2455" y="5862"/>
                    </a:lnTo>
                    <a:lnTo>
                      <a:pt x="2531" y="6946"/>
                    </a:lnTo>
                    <a:lnTo>
                      <a:pt x="2588" y="8031"/>
                    </a:lnTo>
                    <a:lnTo>
                      <a:pt x="2626" y="9078"/>
                    </a:lnTo>
                    <a:lnTo>
                      <a:pt x="2645" y="10124"/>
                    </a:lnTo>
                    <a:lnTo>
                      <a:pt x="2664" y="11114"/>
                    </a:lnTo>
                    <a:lnTo>
                      <a:pt x="2664" y="12065"/>
                    </a:lnTo>
                    <a:lnTo>
                      <a:pt x="2645" y="12979"/>
                    </a:lnTo>
                    <a:lnTo>
                      <a:pt x="2607" y="13835"/>
                    </a:lnTo>
                    <a:lnTo>
                      <a:pt x="2550" y="14596"/>
                    </a:lnTo>
                    <a:lnTo>
                      <a:pt x="2493" y="15300"/>
                    </a:lnTo>
                    <a:lnTo>
                      <a:pt x="2417" y="15928"/>
                    </a:lnTo>
                    <a:lnTo>
                      <a:pt x="2322" y="16442"/>
                    </a:lnTo>
                    <a:lnTo>
                      <a:pt x="2208" y="16861"/>
                    </a:lnTo>
                    <a:lnTo>
                      <a:pt x="2151" y="17032"/>
                    </a:lnTo>
                    <a:lnTo>
                      <a:pt x="2094" y="17184"/>
                    </a:lnTo>
                    <a:lnTo>
                      <a:pt x="2017" y="17298"/>
                    </a:lnTo>
                    <a:lnTo>
                      <a:pt x="1941" y="17374"/>
                    </a:lnTo>
                    <a:lnTo>
                      <a:pt x="1865" y="17431"/>
                    </a:lnTo>
                    <a:lnTo>
                      <a:pt x="1789" y="17450"/>
                    </a:lnTo>
                    <a:lnTo>
                      <a:pt x="1770" y="17431"/>
                    </a:lnTo>
                    <a:lnTo>
                      <a:pt x="1656" y="17412"/>
                    </a:lnTo>
                    <a:lnTo>
                      <a:pt x="1542" y="17393"/>
                    </a:lnTo>
                    <a:lnTo>
                      <a:pt x="1313" y="17279"/>
                    </a:lnTo>
                    <a:lnTo>
                      <a:pt x="1066" y="17127"/>
                    </a:lnTo>
                    <a:lnTo>
                      <a:pt x="838" y="16956"/>
                    </a:lnTo>
                    <a:lnTo>
                      <a:pt x="609" y="16765"/>
                    </a:lnTo>
                    <a:lnTo>
                      <a:pt x="381" y="16556"/>
                    </a:lnTo>
                    <a:lnTo>
                      <a:pt x="0" y="16157"/>
                    </a:lnTo>
                    <a:lnTo>
                      <a:pt x="438" y="16689"/>
                    </a:lnTo>
                    <a:lnTo>
                      <a:pt x="438" y="16689"/>
                    </a:lnTo>
                    <a:lnTo>
                      <a:pt x="343" y="16518"/>
                    </a:lnTo>
                    <a:lnTo>
                      <a:pt x="5785" y="22056"/>
                    </a:lnTo>
                    <a:lnTo>
                      <a:pt x="9553" y="25899"/>
                    </a:lnTo>
                    <a:lnTo>
                      <a:pt x="11646" y="28050"/>
                    </a:lnTo>
                    <a:lnTo>
                      <a:pt x="12712" y="29268"/>
                    </a:lnTo>
                    <a:lnTo>
                      <a:pt x="13606" y="30257"/>
                    </a:lnTo>
                    <a:lnTo>
                      <a:pt x="14120" y="30809"/>
                    </a:lnTo>
                    <a:lnTo>
                      <a:pt x="14653" y="31380"/>
                    </a:lnTo>
                    <a:lnTo>
                      <a:pt x="15243" y="31970"/>
                    </a:lnTo>
                    <a:lnTo>
                      <a:pt x="15871" y="32579"/>
                    </a:lnTo>
                    <a:lnTo>
                      <a:pt x="16518" y="33188"/>
                    </a:lnTo>
                    <a:lnTo>
                      <a:pt x="17184" y="33778"/>
                    </a:lnTo>
                    <a:lnTo>
                      <a:pt x="17869" y="34348"/>
                    </a:lnTo>
                    <a:lnTo>
                      <a:pt x="18554" y="34881"/>
                    </a:lnTo>
                    <a:lnTo>
                      <a:pt x="19258" y="35395"/>
                    </a:lnTo>
                    <a:lnTo>
                      <a:pt x="19962" y="35852"/>
                    </a:lnTo>
                    <a:lnTo>
                      <a:pt x="20894" y="36194"/>
                    </a:lnTo>
                    <a:lnTo>
                      <a:pt x="21389" y="36366"/>
                    </a:lnTo>
                    <a:lnTo>
                      <a:pt x="21884" y="36518"/>
                    </a:lnTo>
                    <a:lnTo>
                      <a:pt x="22379" y="36651"/>
                    </a:lnTo>
                    <a:lnTo>
                      <a:pt x="22854" y="36765"/>
                    </a:lnTo>
                    <a:lnTo>
                      <a:pt x="23292" y="36822"/>
                    </a:lnTo>
                    <a:lnTo>
                      <a:pt x="23482" y="36841"/>
                    </a:lnTo>
                    <a:lnTo>
                      <a:pt x="23673" y="36860"/>
                    </a:lnTo>
                    <a:lnTo>
                      <a:pt x="25138" y="36841"/>
                    </a:lnTo>
                    <a:lnTo>
                      <a:pt x="26870" y="36803"/>
                    </a:lnTo>
                    <a:lnTo>
                      <a:pt x="28944" y="36746"/>
                    </a:lnTo>
                    <a:lnTo>
                      <a:pt x="29077" y="36708"/>
                    </a:lnTo>
                    <a:lnTo>
                      <a:pt x="29210" y="36689"/>
                    </a:lnTo>
                    <a:lnTo>
                      <a:pt x="29477" y="36613"/>
                    </a:lnTo>
                    <a:lnTo>
                      <a:pt x="29591" y="36575"/>
                    </a:lnTo>
                    <a:lnTo>
                      <a:pt x="29686" y="36518"/>
                    </a:lnTo>
                    <a:lnTo>
                      <a:pt x="29743" y="36442"/>
                    </a:lnTo>
                    <a:lnTo>
                      <a:pt x="29762" y="36385"/>
                    </a:lnTo>
                    <a:lnTo>
                      <a:pt x="29762" y="36328"/>
                    </a:lnTo>
                    <a:lnTo>
                      <a:pt x="29762" y="36251"/>
                    </a:lnTo>
                    <a:lnTo>
                      <a:pt x="29724" y="36137"/>
                    </a:lnTo>
                    <a:lnTo>
                      <a:pt x="29667" y="36004"/>
                    </a:lnTo>
                    <a:lnTo>
                      <a:pt x="29515" y="35681"/>
                    </a:lnTo>
                    <a:lnTo>
                      <a:pt x="29020" y="34862"/>
                    </a:lnTo>
                    <a:lnTo>
                      <a:pt x="28753" y="34387"/>
                    </a:lnTo>
                    <a:lnTo>
                      <a:pt x="28487" y="33873"/>
                    </a:lnTo>
                    <a:lnTo>
                      <a:pt x="28354" y="33606"/>
                    </a:lnTo>
                    <a:lnTo>
                      <a:pt x="28240" y="33340"/>
                    </a:lnTo>
                    <a:lnTo>
                      <a:pt x="28145" y="33074"/>
                    </a:lnTo>
                    <a:lnTo>
                      <a:pt x="28068" y="32807"/>
                    </a:lnTo>
                    <a:lnTo>
                      <a:pt x="28030" y="32560"/>
                    </a:lnTo>
                    <a:lnTo>
                      <a:pt x="28030" y="32217"/>
                    </a:lnTo>
                    <a:lnTo>
                      <a:pt x="28049" y="31589"/>
                    </a:lnTo>
                    <a:lnTo>
                      <a:pt x="28087" y="30790"/>
                    </a:lnTo>
                    <a:lnTo>
                      <a:pt x="28221" y="28754"/>
                    </a:lnTo>
                    <a:lnTo>
                      <a:pt x="28411" y="26242"/>
                    </a:lnTo>
                    <a:lnTo>
                      <a:pt x="28506" y="24834"/>
                    </a:lnTo>
                    <a:lnTo>
                      <a:pt x="28601" y="23388"/>
                    </a:lnTo>
                    <a:lnTo>
                      <a:pt x="28316" y="24739"/>
                    </a:lnTo>
                    <a:lnTo>
                      <a:pt x="28030" y="26052"/>
                    </a:lnTo>
                    <a:lnTo>
                      <a:pt x="27650" y="27555"/>
                    </a:lnTo>
                    <a:lnTo>
                      <a:pt x="27459" y="28316"/>
                    </a:lnTo>
                    <a:lnTo>
                      <a:pt x="27231" y="29058"/>
                    </a:lnTo>
                    <a:lnTo>
                      <a:pt x="27022" y="29743"/>
                    </a:lnTo>
                    <a:lnTo>
                      <a:pt x="26793" y="30371"/>
                    </a:lnTo>
                    <a:lnTo>
                      <a:pt x="26584" y="30885"/>
                    </a:lnTo>
                    <a:lnTo>
                      <a:pt x="26470" y="31113"/>
                    </a:lnTo>
                    <a:lnTo>
                      <a:pt x="26356" y="31285"/>
                    </a:lnTo>
                    <a:lnTo>
                      <a:pt x="26242" y="31437"/>
                    </a:lnTo>
                    <a:lnTo>
                      <a:pt x="26146" y="31551"/>
                    </a:lnTo>
                    <a:lnTo>
                      <a:pt x="26051" y="31627"/>
                    </a:lnTo>
                    <a:lnTo>
                      <a:pt x="25937" y="31646"/>
                    </a:lnTo>
                    <a:lnTo>
                      <a:pt x="25290" y="31665"/>
                    </a:lnTo>
                    <a:lnTo>
                      <a:pt x="24776" y="31646"/>
                    </a:lnTo>
                    <a:lnTo>
                      <a:pt x="24129" y="31608"/>
                    </a:lnTo>
                    <a:lnTo>
                      <a:pt x="23387" y="31513"/>
                    </a:lnTo>
                    <a:lnTo>
                      <a:pt x="22969" y="31437"/>
                    </a:lnTo>
                    <a:lnTo>
                      <a:pt x="22531" y="31361"/>
                    </a:lnTo>
                    <a:lnTo>
                      <a:pt x="22036" y="31247"/>
                    </a:lnTo>
                    <a:lnTo>
                      <a:pt x="21522" y="31133"/>
                    </a:lnTo>
                    <a:lnTo>
                      <a:pt x="20971" y="30980"/>
                    </a:lnTo>
                    <a:lnTo>
                      <a:pt x="20381" y="30790"/>
                    </a:lnTo>
                    <a:lnTo>
                      <a:pt x="19753" y="30581"/>
                    </a:lnTo>
                    <a:lnTo>
                      <a:pt x="19087" y="30352"/>
                    </a:lnTo>
                    <a:lnTo>
                      <a:pt x="18383" y="30086"/>
                    </a:lnTo>
                    <a:lnTo>
                      <a:pt x="17621" y="29781"/>
                    </a:lnTo>
                    <a:lnTo>
                      <a:pt x="17165" y="29591"/>
                    </a:lnTo>
                    <a:lnTo>
                      <a:pt x="16689" y="29344"/>
                    </a:lnTo>
                    <a:lnTo>
                      <a:pt x="16213" y="29077"/>
                    </a:lnTo>
                    <a:lnTo>
                      <a:pt x="15738" y="28792"/>
                    </a:lnTo>
                    <a:lnTo>
                      <a:pt x="15262" y="28487"/>
                    </a:lnTo>
                    <a:lnTo>
                      <a:pt x="14786" y="28145"/>
                    </a:lnTo>
                    <a:lnTo>
                      <a:pt x="14310" y="27802"/>
                    </a:lnTo>
                    <a:lnTo>
                      <a:pt x="13835" y="27441"/>
                    </a:lnTo>
                    <a:lnTo>
                      <a:pt x="13359" y="27060"/>
                    </a:lnTo>
                    <a:lnTo>
                      <a:pt x="12902" y="26680"/>
                    </a:lnTo>
                    <a:lnTo>
                      <a:pt x="11989" y="25880"/>
                    </a:lnTo>
                    <a:lnTo>
                      <a:pt x="11132" y="25062"/>
                    </a:lnTo>
                    <a:lnTo>
                      <a:pt x="10295" y="24263"/>
                    </a:lnTo>
                    <a:lnTo>
                      <a:pt x="9534" y="23464"/>
                    </a:lnTo>
                    <a:lnTo>
                      <a:pt x="8830" y="22722"/>
                    </a:lnTo>
                    <a:lnTo>
                      <a:pt x="8221" y="22056"/>
                    </a:lnTo>
                    <a:lnTo>
                      <a:pt x="7688" y="21447"/>
                    </a:lnTo>
                    <a:lnTo>
                      <a:pt x="6946" y="20571"/>
                    </a:lnTo>
                    <a:lnTo>
                      <a:pt x="6680" y="20248"/>
                    </a:lnTo>
                    <a:lnTo>
                      <a:pt x="6680" y="20248"/>
                    </a:lnTo>
                    <a:lnTo>
                      <a:pt x="7365" y="20914"/>
                    </a:lnTo>
                    <a:lnTo>
                      <a:pt x="8164" y="21637"/>
                    </a:lnTo>
                    <a:lnTo>
                      <a:pt x="9172" y="22550"/>
                    </a:lnTo>
                    <a:lnTo>
                      <a:pt x="10352" y="23540"/>
                    </a:lnTo>
                    <a:lnTo>
                      <a:pt x="10980" y="24054"/>
                    </a:lnTo>
                    <a:lnTo>
                      <a:pt x="11627" y="24567"/>
                    </a:lnTo>
                    <a:lnTo>
                      <a:pt x="12274" y="25062"/>
                    </a:lnTo>
                    <a:lnTo>
                      <a:pt x="12940" y="25538"/>
                    </a:lnTo>
                    <a:lnTo>
                      <a:pt x="13606" y="25995"/>
                    </a:lnTo>
                    <a:lnTo>
                      <a:pt x="14272" y="26413"/>
                    </a:lnTo>
                    <a:lnTo>
                      <a:pt x="14881" y="26775"/>
                    </a:lnTo>
                    <a:lnTo>
                      <a:pt x="15547" y="27136"/>
                    </a:lnTo>
                    <a:lnTo>
                      <a:pt x="16213" y="27498"/>
                    </a:lnTo>
                    <a:lnTo>
                      <a:pt x="16917" y="27859"/>
                    </a:lnTo>
                    <a:lnTo>
                      <a:pt x="17621" y="28221"/>
                    </a:lnTo>
                    <a:lnTo>
                      <a:pt x="18325" y="28545"/>
                    </a:lnTo>
                    <a:lnTo>
                      <a:pt x="19030" y="28868"/>
                    </a:lnTo>
                    <a:lnTo>
                      <a:pt x="19715" y="29173"/>
                    </a:lnTo>
                    <a:lnTo>
                      <a:pt x="20400" y="29458"/>
                    </a:lnTo>
                    <a:lnTo>
                      <a:pt x="21047" y="29724"/>
                    </a:lnTo>
                    <a:lnTo>
                      <a:pt x="21675" y="29934"/>
                    </a:lnTo>
                    <a:lnTo>
                      <a:pt x="22265" y="30124"/>
                    </a:lnTo>
                    <a:lnTo>
                      <a:pt x="22797" y="30295"/>
                    </a:lnTo>
                    <a:lnTo>
                      <a:pt x="23292" y="30409"/>
                    </a:lnTo>
                    <a:lnTo>
                      <a:pt x="23730" y="30466"/>
                    </a:lnTo>
                    <a:lnTo>
                      <a:pt x="24110" y="30505"/>
                    </a:lnTo>
                    <a:lnTo>
                      <a:pt x="24282" y="30486"/>
                    </a:lnTo>
                    <a:lnTo>
                      <a:pt x="24434" y="30466"/>
                    </a:lnTo>
                    <a:lnTo>
                      <a:pt x="24586" y="30409"/>
                    </a:lnTo>
                    <a:lnTo>
                      <a:pt x="24719" y="30333"/>
                    </a:lnTo>
                    <a:lnTo>
                      <a:pt x="24872" y="30219"/>
                    </a:lnTo>
                    <a:lnTo>
                      <a:pt x="25043" y="30067"/>
                    </a:lnTo>
                    <a:lnTo>
                      <a:pt x="25195" y="29896"/>
                    </a:lnTo>
                    <a:lnTo>
                      <a:pt x="25366" y="29686"/>
                    </a:lnTo>
                    <a:lnTo>
                      <a:pt x="25690" y="29230"/>
                    </a:lnTo>
                    <a:lnTo>
                      <a:pt x="26032" y="28697"/>
                    </a:lnTo>
                    <a:lnTo>
                      <a:pt x="26375" y="28107"/>
                    </a:lnTo>
                    <a:lnTo>
                      <a:pt x="26717" y="27479"/>
                    </a:lnTo>
                    <a:lnTo>
                      <a:pt x="27041" y="26832"/>
                    </a:lnTo>
                    <a:lnTo>
                      <a:pt x="27364" y="26185"/>
                    </a:lnTo>
                    <a:lnTo>
                      <a:pt x="27650" y="25576"/>
                    </a:lnTo>
                    <a:lnTo>
                      <a:pt x="28145" y="24472"/>
                    </a:lnTo>
                    <a:lnTo>
                      <a:pt x="28468" y="23692"/>
                    </a:lnTo>
                    <a:lnTo>
                      <a:pt x="28601" y="23388"/>
                    </a:lnTo>
                    <a:lnTo>
                      <a:pt x="28677" y="21903"/>
                    </a:lnTo>
                    <a:lnTo>
                      <a:pt x="28734" y="20381"/>
                    </a:lnTo>
                    <a:lnTo>
                      <a:pt x="28792" y="18859"/>
                    </a:lnTo>
                    <a:lnTo>
                      <a:pt x="28792" y="17336"/>
                    </a:lnTo>
                    <a:lnTo>
                      <a:pt x="28792" y="16366"/>
                    </a:lnTo>
                    <a:lnTo>
                      <a:pt x="28772" y="15395"/>
                    </a:lnTo>
                    <a:lnTo>
                      <a:pt x="28734" y="14463"/>
                    </a:lnTo>
                    <a:lnTo>
                      <a:pt x="28677" y="13530"/>
                    </a:lnTo>
                    <a:lnTo>
                      <a:pt x="28601" y="12636"/>
                    </a:lnTo>
                    <a:lnTo>
                      <a:pt x="28525" y="11761"/>
                    </a:lnTo>
                    <a:lnTo>
                      <a:pt x="28411" y="10904"/>
                    </a:lnTo>
                    <a:lnTo>
                      <a:pt x="28278" y="10105"/>
                    </a:lnTo>
                    <a:lnTo>
                      <a:pt x="27992" y="10257"/>
                    </a:lnTo>
                    <a:lnTo>
                      <a:pt x="27631" y="10429"/>
                    </a:lnTo>
                    <a:lnTo>
                      <a:pt x="27174" y="10619"/>
                    </a:lnTo>
                    <a:lnTo>
                      <a:pt x="26622" y="10790"/>
                    </a:lnTo>
                    <a:lnTo>
                      <a:pt x="26318" y="10885"/>
                    </a:lnTo>
                    <a:lnTo>
                      <a:pt x="25975" y="10962"/>
                    </a:lnTo>
                    <a:lnTo>
                      <a:pt x="25614" y="11019"/>
                    </a:lnTo>
                    <a:lnTo>
                      <a:pt x="25233" y="11076"/>
                    </a:lnTo>
                    <a:lnTo>
                      <a:pt x="24814" y="11133"/>
                    </a:lnTo>
                    <a:lnTo>
                      <a:pt x="24377" y="11171"/>
                    </a:lnTo>
                    <a:lnTo>
                      <a:pt x="23920" y="11190"/>
                    </a:lnTo>
                    <a:lnTo>
                      <a:pt x="23425" y="11209"/>
                    </a:lnTo>
                    <a:lnTo>
                      <a:pt x="22931" y="11190"/>
                    </a:lnTo>
                    <a:lnTo>
                      <a:pt x="22417" y="11171"/>
                    </a:lnTo>
                    <a:lnTo>
                      <a:pt x="21865" y="11133"/>
                    </a:lnTo>
                    <a:lnTo>
                      <a:pt x="21294" y="11057"/>
                    </a:lnTo>
                    <a:lnTo>
                      <a:pt x="20704" y="10981"/>
                    </a:lnTo>
                    <a:lnTo>
                      <a:pt x="20095" y="10885"/>
                    </a:lnTo>
                    <a:lnTo>
                      <a:pt x="19448" y="10752"/>
                    </a:lnTo>
                    <a:lnTo>
                      <a:pt x="18763" y="10600"/>
                    </a:lnTo>
                    <a:lnTo>
                      <a:pt x="18097" y="10429"/>
                    </a:lnTo>
                    <a:lnTo>
                      <a:pt x="17412" y="10200"/>
                    </a:lnTo>
                    <a:lnTo>
                      <a:pt x="16689" y="9953"/>
                    </a:lnTo>
                    <a:lnTo>
                      <a:pt x="15966" y="9668"/>
                    </a:lnTo>
                    <a:lnTo>
                      <a:pt x="15243" y="9344"/>
                    </a:lnTo>
                    <a:lnTo>
                      <a:pt x="14501" y="9002"/>
                    </a:lnTo>
                    <a:lnTo>
                      <a:pt x="13758" y="8640"/>
                    </a:lnTo>
                    <a:lnTo>
                      <a:pt x="13016" y="8240"/>
                    </a:lnTo>
                    <a:lnTo>
                      <a:pt x="12255" y="7841"/>
                    </a:lnTo>
                    <a:lnTo>
                      <a:pt x="11513" y="7403"/>
                    </a:lnTo>
                    <a:lnTo>
                      <a:pt x="10771" y="6965"/>
                    </a:lnTo>
                    <a:lnTo>
                      <a:pt x="10029" y="6528"/>
                    </a:lnTo>
                    <a:lnTo>
                      <a:pt x="8602" y="5614"/>
                    </a:lnTo>
                    <a:lnTo>
                      <a:pt x="7231" y="4682"/>
                    </a:lnTo>
                    <a:lnTo>
                      <a:pt x="5937" y="3788"/>
                    </a:lnTo>
                    <a:lnTo>
                      <a:pt x="4739" y="2931"/>
                    </a:lnTo>
                    <a:lnTo>
                      <a:pt x="3673" y="2151"/>
                    </a:lnTo>
                    <a:lnTo>
                      <a:pt x="2760" y="1447"/>
                    </a:lnTo>
                    <a:lnTo>
                      <a:pt x="1428" y="400"/>
                    </a:lnTo>
                    <a:lnTo>
                      <a:pt x="95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2"/>
              <p:cNvSpPr/>
              <p:nvPr/>
            </p:nvSpPr>
            <p:spPr>
              <a:xfrm>
                <a:off x="5631775" y="39925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2"/>
              <p:cNvSpPr/>
              <p:nvPr/>
            </p:nvSpPr>
            <p:spPr>
              <a:xfrm>
                <a:off x="5641775" y="3600575"/>
                <a:ext cx="744050" cy="921525"/>
              </a:xfrm>
              <a:custGeom>
                <a:avLst/>
                <a:gdLst/>
                <a:ahLst/>
                <a:cxnLst/>
                <a:rect l="l" t="t" r="r" b="b"/>
                <a:pathLst>
                  <a:path w="29762" h="36861" fill="none" extrusionOk="0">
                    <a:moveTo>
                      <a:pt x="952" y="1"/>
                    </a:moveTo>
                    <a:lnTo>
                      <a:pt x="952" y="1"/>
                    </a:lnTo>
                    <a:lnTo>
                      <a:pt x="1237" y="743"/>
                    </a:lnTo>
                    <a:lnTo>
                      <a:pt x="1504" y="1485"/>
                    </a:lnTo>
                    <a:lnTo>
                      <a:pt x="1732" y="2227"/>
                    </a:lnTo>
                    <a:lnTo>
                      <a:pt x="1960" y="2969"/>
                    </a:lnTo>
                    <a:lnTo>
                      <a:pt x="2132" y="3711"/>
                    </a:lnTo>
                    <a:lnTo>
                      <a:pt x="2284" y="4434"/>
                    </a:lnTo>
                    <a:lnTo>
                      <a:pt x="2398" y="5158"/>
                    </a:lnTo>
                    <a:lnTo>
                      <a:pt x="2455" y="5862"/>
                    </a:lnTo>
                    <a:lnTo>
                      <a:pt x="2455" y="5862"/>
                    </a:lnTo>
                    <a:lnTo>
                      <a:pt x="2531" y="6946"/>
                    </a:lnTo>
                    <a:lnTo>
                      <a:pt x="2588" y="8031"/>
                    </a:lnTo>
                    <a:lnTo>
                      <a:pt x="2626" y="9078"/>
                    </a:lnTo>
                    <a:lnTo>
                      <a:pt x="2645" y="10124"/>
                    </a:lnTo>
                    <a:lnTo>
                      <a:pt x="2664" y="11114"/>
                    </a:lnTo>
                    <a:lnTo>
                      <a:pt x="2664" y="12065"/>
                    </a:lnTo>
                    <a:lnTo>
                      <a:pt x="2645" y="12979"/>
                    </a:lnTo>
                    <a:lnTo>
                      <a:pt x="2607" y="13835"/>
                    </a:lnTo>
                    <a:lnTo>
                      <a:pt x="2550" y="14596"/>
                    </a:lnTo>
                    <a:lnTo>
                      <a:pt x="2493" y="15300"/>
                    </a:lnTo>
                    <a:lnTo>
                      <a:pt x="2417" y="15928"/>
                    </a:lnTo>
                    <a:lnTo>
                      <a:pt x="2322" y="16442"/>
                    </a:lnTo>
                    <a:lnTo>
                      <a:pt x="2208" y="16861"/>
                    </a:lnTo>
                    <a:lnTo>
                      <a:pt x="2151" y="17032"/>
                    </a:lnTo>
                    <a:lnTo>
                      <a:pt x="2094" y="17184"/>
                    </a:lnTo>
                    <a:lnTo>
                      <a:pt x="2017" y="17298"/>
                    </a:lnTo>
                    <a:lnTo>
                      <a:pt x="1941" y="17374"/>
                    </a:lnTo>
                    <a:lnTo>
                      <a:pt x="1865" y="17431"/>
                    </a:lnTo>
                    <a:lnTo>
                      <a:pt x="1789" y="17450"/>
                    </a:lnTo>
                    <a:lnTo>
                      <a:pt x="1789" y="17450"/>
                    </a:lnTo>
                    <a:lnTo>
                      <a:pt x="1770" y="17431"/>
                    </a:lnTo>
                    <a:lnTo>
                      <a:pt x="1770" y="17431"/>
                    </a:lnTo>
                    <a:lnTo>
                      <a:pt x="1656" y="17412"/>
                    </a:lnTo>
                    <a:lnTo>
                      <a:pt x="1542" y="17393"/>
                    </a:lnTo>
                    <a:lnTo>
                      <a:pt x="1313" y="17279"/>
                    </a:lnTo>
                    <a:lnTo>
                      <a:pt x="1066" y="17127"/>
                    </a:lnTo>
                    <a:lnTo>
                      <a:pt x="838" y="16956"/>
                    </a:lnTo>
                    <a:lnTo>
                      <a:pt x="609" y="16765"/>
                    </a:lnTo>
                    <a:lnTo>
                      <a:pt x="381" y="16556"/>
                    </a:lnTo>
                    <a:lnTo>
                      <a:pt x="0" y="16157"/>
                    </a:lnTo>
                    <a:lnTo>
                      <a:pt x="0" y="16157"/>
                    </a:lnTo>
                    <a:lnTo>
                      <a:pt x="438" y="16689"/>
                    </a:lnTo>
                    <a:lnTo>
                      <a:pt x="343" y="16518"/>
                    </a:lnTo>
                    <a:lnTo>
                      <a:pt x="343" y="16518"/>
                    </a:lnTo>
                    <a:lnTo>
                      <a:pt x="5785" y="22056"/>
                    </a:lnTo>
                    <a:lnTo>
                      <a:pt x="9553" y="25899"/>
                    </a:lnTo>
                    <a:lnTo>
                      <a:pt x="11646" y="28050"/>
                    </a:lnTo>
                    <a:lnTo>
                      <a:pt x="11646" y="28050"/>
                    </a:lnTo>
                    <a:lnTo>
                      <a:pt x="12712" y="29268"/>
                    </a:lnTo>
                    <a:lnTo>
                      <a:pt x="13606" y="30257"/>
                    </a:lnTo>
                    <a:lnTo>
                      <a:pt x="14120" y="30809"/>
                    </a:lnTo>
                    <a:lnTo>
                      <a:pt x="14653" y="31380"/>
                    </a:lnTo>
                    <a:lnTo>
                      <a:pt x="15243" y="31970"/>
                    </a:lnTo>
                    <a:lnTo>
                      <a:pt x="15871" y="32579"/>
                    </a:lnTo>
                    <a:lnTo>
                      <a:pt x="16518" y="33188"/>
                    </a:lnTo>
                    <a:lnTo>
                      <a:pt x="17184" y="33778"/>
                    </a:lnTo>
                    <a:lnTo>
                      <a:pt x="17869" y="34348"/>
                    </a:lnTo>
                    <a:lnTo>
                      <a:pt x="18554" y="34881"/>
                    </a:lnTo>
                    <a:lnTo>
                      <a:pt x="19258" y="35395"/>
                    </a:lnTo>
                    <a:lnTo>
                      <a:pt x="19962" y="35852"/>
                    </a:lnTo>
                    <a:lnTo>
                      <a:pt x="19962" y="35852"/>
                    </a:lnTo>
                    <a:lnTo>
                      <a:pt x="20894" y="36194"/>
                    </a:lnTo>
                    <a:lnTo>
                      <a:pt x="21389" y="36366"/>
                    </a:lnTo>
                    <a:lnTo>
                      <a:pt x="21884" y="36518"/>
                    </a:lnTo>
                    <a:lnTo>
                      <a:pt x="22379" y="36651"/>
                    </a:lnTo>
                    <a:lnTo>
                      <a:pt x="22854" y="36765"/>
                    </a:lnTo>
                    <a:lnTo>
                      <a:pt x="23292" y="36822"/>
                    </a:lnTo>
                    <a:lnTo>
                      <a:pt x="23482" y="36841"/>
                    </a:lnTo>
                    <a:lnTo>
                      <a:pt x="23673" y="36860"/>
                    </a:lnTo>
                    <a:lnTo>
                      <a:pt x="23673" y="36860"/>
                    </a:lnTo>
                    <a:lnTo>
                      <a:pt x="25138" y="36841"/>
                    </a:lnTo>
                    <a:lnTo>
                      <a:pt x="26870" y="36803"/>
                    </a:lnTo>
                    <a:lnTo>
                      <a:pt x="28944" y="36746"/>
                    </a:lnTo>
                    <a:lnTo>
                      <a:pt x="28944" y="36746"/>
                    </a:lnTo>
                    <a:lnTo>
                      <a:pt x="29077" y="36708"/>
                    </a:lnTo>
                    <a:lnTo>
                      <a:pt x="29210" y="36689"/>
                    </a:lnTo>
                    <a:lnTo>
                      <a:pt x="29477" y="36613"/>
                    </a:lnTo>
                    <a:lnTo>
                      <a:pt x="29591" y="36575"/>
                    </a:lnTo>
                    <a:lnTo>
                      <a:pt x="29686" y="36518"/>
                    </a:lnTo>
                    <a:lnTo>
                      <a:pt x="29743" y="36442"/>
                    </a:lnTo>
                    <a:lnTo>
                      <a:pt x="29762" y="36385"/>
                    </a:lnTo>
                    <a:lnTo>
                      <a:pt x="29762" y="36328"/>
                    </a:lnTo>
                    <a:lnTo>
                      <a:pt x="29762" y="36328"/>
                    </a:lnTo>
                    <a:lnTo>
                      <a:pt x="29762" y="36251"/>
                    </a:lnTo>
                    <a:lnTo>
                      <a:pt x="29762" y="36251"/>
                    </a:lnTo>
                    <a:lnTo>
                      <a:pt x="29724" y="36137"/>
                    </a:lnTo>
                    <a:lnTo>
                      <a:pt x="29667" y="36004"/>
                    </a:lnTo>
                    <a:lnTo>
                      <a:pt x="29515" y="35681"/>
                    </a:lnTo>
                    <a:lnTo>
                      <a:pt x="29020" y="34862"/>
                    </a:lnTo>
                    <a:lnTo>
                      <a:pt x="28753" y="34387"/>
                    </a:lnTo>
                    <a:lnTo>
                      <a:pt x="28487" y="33873"/>
                    </a:lnTo>
                    <a:lnTo>
                      <a:pt x="28354" y="33606"/>
                    </a:lnTo>
                    <a:lnTo>
                      <a:pt x="28240" y="33340"/>
                    </a:lnTo>
                    <a:lnTo>
                      <a:pt x="28145" y="33074"/>
                    </a:lnTo>
                    <a:lnTo>
                      <a:pt x="28068" y="32807"/>
                    </a:lnTo>
                    <a:lnTo>
                      <a:pt x="28068" y="32807"/>
                    </a:lnTo>
                    <a:lnTo>
                      <a:pt x="28030" y="32560"/>
                    </a:lnTo>
                    <a:lnTo>
                      <a:pt x="28030" y="32217"/>
                    </a:lnTo>
                    <a:lnTo>
                      <a:pt x="28030" y="32217"/>
                    </a:lnTo>
                    <a:lnTo>
                      <a:pt x="28049" y="31589"/>
                    </a:lnTo>
                    <a:lnTo>
                      <a:pt x="28087" y="30790"/>
                    </a:lnTo>
                    <a:lnTo>
                      <a:pt x="28221" y="28754"/>
                    </a:lnTo>
                    <a:lnTo>
                      <a:pt x="28411" y="26242"/>
                    </a:lnTo>
                    <a:lnTo>
                      <a:pt x="28506" y="24834"/>
                    </a:lnTo>
                    <a:lnTo>
                      <a:pt x="28601" y="23388"/>
                    </a:lnTo>
                    <a:lnTo>
                      <a:pt x="28601" y="23388"/>
                    </a:lnTo>
                    <a:lnTo>
                      <a:pt x="28316" y="24739"/>
                    </a:lnTo>
                    <a:lnTo>
                      <a:pt x="28030" y="26052"/>
                    </a:lnTo>
                    <a:lnTo>
                      <a:pt x="27650" y="27555"/>
                    </a:lnTo>
                    <a:lnTo>
                      <a:pt x="27459" y="28316"/>
                    </a:lnTo>
                    <a:lnTo>
                      <a:pt x="27231" y="29058"/>
                    </a:lnTo>
                    <a:lnTo>
                      <a:pt x="27022" y="29743"/>
                    </a:lnTo>
                    <a:lnTo>
                      <a:pt x="26793" y="30371"/>
                    </a:lnTo>
                    <a:lnTo>
                      <a:pt x="26584" y="30885"/>
                    </a:lnTo>
                    <a:lnTo>
                      <a:pt x="26470" y="31113"/>
                    </a:lnTo>
                    <a:lnTo>
                      <a:pt x="26356" y="31285"/>
                    </a:lnTo>
                    <a:lnTo>
                      <a:pt x="26242" y="31437"/>
                    </a:lnTo>
                    <a:lnTo>
                      <a:pt x="26146" y="31551"/>
                    </a:lnTo>
                    <a:lnTo>
                      <a:pt x="26051" y="31627"/>
                    </a:lnTo>
                    <a:lnTo>
                      <a:pt x="25937" y="31646"/>
                    </a:lnTo>
                    <a:lnTo>
                      <a:pt x="25937" y="31646"/>
                    </a:lnTo>
                    <a:lnTo>
                      <a:pt x="25290" y="31665"/>
                    </a:lnTo>
                    <a:lnTo>
                      <a:pt x="25290" y="31665"/>
                    </a:lnTo>
                    <a:lnTo>
                      <a:pt x="24776" y="31646"/>
                    </a:lnTo>
                    <a:lnTo>
                      <a:pt x="24129" y="31608"/>
                    </a:lnTo>
                    <a:lnTo>
                      <a:pt x="23387" y="31513"/>
                    </a:lnTo>
                    <a:lnTo>
                      <a:pt x="22969" y="31437"/>
                    </a:lnTo>
                    <a:lnTo>
                      <a:pt x="22531" y="31361"/>
                    </a:lnTo>
                    <a:lnTo>
                      <a:pt x="22036" y="31247"/>
                    </a:lnTo>
                    <a:lnTo>
                      <a:pt x="21522" y="31133"/>
                    </a:lnTo>
                    <a:lnTo>
                      <a:pt x="20971" y="30980"/>
                    </a:lnTo>
                    <a:lnTo>
                      <a:pt x="20381" y="30790"/>
                    </a:lnTo>
                    <a:lnTo>
                      <a:pt x="19753" y="30581"/>
                    </a:lnTo>
                    <a:lnTo>
                      <a:pt x="19087" y="30352"/>
                    </a:lnTo>
                    <a:lnTo>
                      <a:pt x="18383" y="30086"/>
                    </a:lnTo>
                    <a:lnTo>
                      <a:pt x="17621" y="29781"/>
                    </a:lnTo>
                    <a:lnTo>
                      <a:pt x="17621" y="29781"/>
                    </a:lnTo>
                    <a:lnTo>
                      <a:pt x="17165" y="29591"/>
                    </a:lnTo>
                    <a:lnTo>
                      <a:pt x="16689" y="29344"/>
                    </a:lnTo>
                    <a:lnTo>
                      <a:pt x="16213" y="29077"/>
                    </a:lnTo>
                    <a:lnTo>
                      <a:pt x="15738" y="28792"/>
                    </a:lnTo>
                    <a:lnTo>
                      <a:pt x="15262" y="28487"/>
                    </a:lnTo>
                    <a:lnTo>
                      <a:pt x="14786" y="28145"/>
                    </a:lnTo>
                    <a:lnTo>
                      <a:pt x="14310" y="27802"/>
                    </a:lnTo>
                    <a:lnTo>
                      <a:pt x="13835" y="27441"/>
                    </a:lnTo>
                    <a:lnTo>
                      <a:pt x="13359" y="27060"/>
                    </a:lnTo>
                    <a:lnTo>
                      <a:pt x="12902" y="26680"/>
                    </a:lnTo>
                    <a:lnTo>
                      <a:pt x="11989" y="25880"/>
                    </a:lnTo>
                    <a:lnTo>
                      <a:pt x="11132" y="25062"/>
                    </a:lnTo>
                    <a:lnTo>
                      <a:pt x="10295" y="24263"/>
                    </a:lnTo>
                    <a:lnTo>
                      <a:pt x="9534" y="23464"/>
                    </a:lnTo>
                    <a:lnTo>
                      <a:pt x="8830" y="22722"/>
                    </a:lnTo>
                    <a:lnTo>
                      <a:pt x="8221" y="22056"/>
                    </a:lnTo>
                    <a:lnTo>
                      <a:pt x="7688" y="21447"/>
                    </a:lnTo>
                    <a:lnTo>
                      <a:pt x="6946" y="20571"/>
                    </a:lnTo>
                    <a:lnTo>
                      <a:pt x="6680" y="20248"/>
                    </a:lnTo>
                    <a:lnTo>
                      <a:pt x="6680" y="20248"/>
                    </a:lnTo>
                    <a:lnTo>
                      <a:pt x="7365" y="20914"/>
                    </a:lnTo>
                    <a:lnTo>
                      <a:pt x="8164" y="21637"/>
                    </a:lnTo>
                    <a:lnTo>
                      <a:pt x="9172" y="22550"/>
                    </a:lnTo>
                    <a:lnTo>
                      <a:pt x="10352" y="23540"/>
                    </a:lnTo>
                    <a:lnTo>
                      <a:pt x="10980" y="24054"/>
                    </a:lnTo>
                    <a:lnTo>
                      <a:pt x="11627" y="24567"/>
                    </a:lnTo>
                    <a:lnTo>
                      <a:pt x="12274" y="25062"/>
                    </a:lnTo>
                    <a:lnTo>
                      <a:pt x="12940" y="25538"/>
                    </a:lnTo>
                    <a:lnTo>
                      <a:pt x="13606" y="25995"/>
                    </a:lnTo>
                    <a:lnTo>
                      <a:pt x="14272" y="26413"/>
                    </a:lnTo>
                    <a:lnTo>
                      <a:pt x="14272" y="26413"/>
                    </a:lnTo>
                    <a:lnTo>
                      <a:pt x="14881" y="26775"/>
                    </a:lnTo>
                    <a:lnTo>
                      <a:pt x="15547" y="27136"/>
                    </a:lnTo>
                    <a:lnTo>
                      <a:pt x="16213" y="27498"/>
                    </a:lnTo>
                    <a:lnTo>
                      <a:pt x="16917" y="27859"/>
                    </a:lnTo>
                    <a:lnTo>
                      <a:pt x="17621" y="28221"/>
                    </a:lnTo>
                    <a:lnTo>
                      <a:pt x="18325" y="28545"/>
                    </a:lnTo>
                    <a:lnTo>
                      <a:pt x="19030" y="28868"/>
                    </a:lnTo>
                    <a:lnTo>
                      <a:pt x="19715" y="29173"/>
                    </a:lnTo>
                    <a:lnTo>
                      <a:pt x="20400" y="29458"/>
                    </a:lnTo>
                    <a:lnTo>
                      <a:pt x="21047" y="29724"/>
                    </a:lnTo>
                    <a:lnTo>
                      <a:pt x="21675" y="29934"/>
                    </a:lnTo>
                    <a:lnTo>
                      <a:pt x="22265" y="30124"/>
                    </a:lnTo>
                    <a:lnTo>
                      <a:pt x="22797" y="30295"/>
                    </a:lnTo>
                    <a:lnTo>
                      <a:pt x="23292" y="30409"/>
                    </a:lnTo>
                    <a:lnTo>
                      <a:pt x="23730" y="30466"/>
                    </a:lnTo>
                    <a:lnTo>
                      <a:pt x="24110" y="30505"/>
                    </a:lnTo>
                    <a:lnTo>
                      <a:pt x="24110" y="30505"/>
                    </a:lnTo>
                    <a:lnTo>
                      <a:pt x="24282" y="30486"/>
                    </a:lnTo>
                    <a:lnTo>
                      <a:pt x="24434" y="30466"/>
                    </a:lnTo>
                    <a:lnTo>
                      <a:pt x="24434" y="30466"/>
                    </a:lnTo>
                    <a:lnTo>
                      <a:pt x="24586" y="30409"/>
                    </a:lnTo>
                    <a:lnTo>
                      <a:pt x="24719" y="30333"/>
                    </a:lnTo>
                    <a:lnTo>
                      <a:pt x="24872" y="30219"/>
                    </a:lnTo>
                    <a:lnTo>
                      <a:pt x="25043" y="30067"/>
                    </a:lnTo>
                    <a:lnTo>
                      <a:pt x="25195" y="29896"/>
                    </a:lnTo>
                    <a:lnTo>
                      <a:pt x="25366" y="29686"/>
                    </a:lnTo>
                    <a:lnTo>
                      <a:pt x="25690" y="29230"/>
                    </a:lnTo>
                    <a:lnTo>
                      <a:pt x="26032" y="28697"/>
                    </a:lnTo>
                    <a:lnTo>
                      <a:pt x="26375" y="28107"/>
                    </a:lnTo>
                    <a:lnTo>
                      <a:pt x="26717" y="27479"/>
                    </a:lnTo>
                    <a:lnTo>
                      <a:pt x="27041" y="26832"/>
                    </a:lnTo>
                    <a:lnTo>
                      <a:pt x="27364" y="26185"/>
                    </a:lnTo>
                    <a:lnTo>
                      <a:pt x="27650" y="25576"/>
                    </a:lnTo>
                    <a:lnTo>
                      <a:pt x="28145" y="24472"/>
                    </a:lnTo>
                    <a:lnTo>
                      <a:pt x="28468" y="23692"/>
                    </a:lnTo>
                    <a:lnTo>
                      <a:pt x="28601" y="23388"/>
                    </a:lnTo>
                    <a:lnTo>
                      <a:pt x="28601" y="23388"/>
                    </a:lnTo>
                    <a:lnTo>
                      <a:pt x="28677" y="21903"/>
                    </a:lnTo>
                    <a:lnTo>
                      <a:pt x="28734" y="20381"/>
                    </a:lnTo>
                    <a:lnTo>
                      <a:pt x="28792" y="18859"/>
                    </a:lnTo>
                    <a:lnTo>
                      <a:pt x="28792" y="17336"/>
                    </a:lnTo>
                    <a:lnTo>
                      <a:pt x="28792" y="17336"/>
                    </a:lnTo>
                    <a:lnTo>
                      <a:pt x="28792" y="16366"/>
                    </a:lnTo>
                    <a:lnTo>
                      <a:pt x="28772" y="15395"/>
                    </a:lnTo>
                    <a:lnTo>
                      <a:pt x="28734" y="14463"/>
                    </a:lnTo>
                    <a:lnTo>
                      <a:pt x="28677" y="13530"/>
                    </a:lnTo>
                    <a:lnTo>
                      <a:pt x="28601" y="12636"/>
                    </a:lnTo>
                    <a:lnTo>
                      <a:pt x="28525" y="11761"/>
                    </a:lnTo>
                    <a:lnTo>
                      <a:pt x="28411" y="10904"/>
                    </a:lnTo>
                    <a:lnTo>
                      <a:pt x="28278" y="10105"/>
                    </a:lnTo>
                    <a:lnTo>
                      <a:pt x="28278" y="10105"/>
                    </a:lnTo>
                    <a:lnTo>
                      <a:pt x="28278" y="10105"/>
                    </a:lnTo>
                    <a:lnTo>
                      <a:pt x="27992" y="10257"/>
                    </a:lnTo>
                    <a:lnTo>
                      <a:pt x="27631" y="10429"/>
                    </a:lnTo>
                    <a:lnTo>
                      <a:pt x="27174" y="10619"/>
                    </a:lnTo>
                    <a:lnTo>
                      <a:pt x="26622" y="10790"/>
                    </a:lnTo>
                    <a:lnTo>
                      <a:pt x="26318" y="10885"/>
                    </a:lnTo>
                    <a:lnTo>
                      <a:pt x="25975" y="10962"/>
                    </a:lnTo>
                    <a:lnTo>
                      <a:pt x="25614" y="11019"/>
                    </a:lnTo>
                    <a:lnTo>
                      <a:pt x="25233" y="11076"/>
                    </a:lnTo>
                    <a:lnTo>
                      <a:pt x="24814" y="11133"/>
                    </a:lnTo>
                    <a:lnTo>
                      <a:pt x="24377" y="11171"/>
                    </a:lnTo>
                    <a:lnTo>
                      <a:pt x="23920" y="11190"/>
                    </a:lnTo>
                    <a:lnTo>
                      <a:pt x="23425" y="11209"/>
                    </a:lnTo>
                    <a:lnTo>
                      <a:pt x="23425" y="11209"/>
                    </a:lnTo>
                    <a:lnTo>
                      <a:pt x="22931" y="11190"/>
                    </a:lnTo>
                    <a:lnTo>
                      <a:pt x="22417" y="11171"/>
                    </a:lnTo>
                    <a:lnTo>
                      <a:pt x="21865" y="11133"/>
                    </a:lnTo>
                    <a:lnTo>
                      <a:pt x="21294" y="11057"/>
                    </a:lnTo>
                    <a:lnTo>
                      <a:pt x="20704" y="10981"/>
                    </a:lnTo>
                    <a:lnTo>
                      <a:pt x="20095" y="10885"/>
                    </a:lnTo>
                    <a:lnTo>
                      <a:pt x="19448" y="10752"/>
                    </a:lnTo>
                    <a:lnTo>
                      <a:pt x="18763" y="10600"/>
                    </a:lnTo>
                    <a:lnTo>
                      <a:pt x="18763" y="10600"/>
                    </a:lnTo>
                    <a:lnTo>
                      <a:pt x="18097" y="10429"/>
                    </a:lnTo>
                    <a:lnTo>
                      <a:pt x="17412" y="10200"/>
                    </a:lnTo>
                    <a:lnTo>
                      <a:pt x="16689" y="9953"/>
                    </a:lnTo>
                    <a:lnTo>
                      <a:pt x="15966" y="9668"/>
                    </a:lnTo>
                    <a:lnTo>
                      <a:pt x="15243" y="9344"/>
                    </a:lnTo>
                    <a:lnTo>
                      <a:pt x="14501" y="9002"/>
                    </a:lnTo>
                    <a:lnTo>
                      <a:pt x="13758" y="8640"/>
                    </a:lnTo>
                    <a:lnTo>
                      <a:pt x="13016" y="8240"/>
                    </a:lnTo>
                    <a:lnTo>
                      <a:pt x="12255" y="7841"/>
                    </a:lnTo>
                    <a:lnTo>
                      <a:pt x="11513" y="7403"/>
                    </a:lnTo>
                    <a:lnTo>
                      <a:pt x="10771" y="6965"/>
                    </a:lnTo>
                    <a:lnTo>
                      <a:pt x="10029" y="6528"/>
                    </a:lnTo>
                    <a:lnTo>
                      <a:pt x="8602" y="5614"/>
                    </a:lnTo>
                    <a:lnTo>
                      <a:pt x="7231" y="4682"/>
                    </a:lnTo>
                    <a:lnTo>
                      <a:pt x="5937" y="3788"/>
                    </a:lnTo>
                    <a:lnTo>
                      <a:pt x="4739" y="2931"/>
                    </a:lnTo>
                    <a:lnTo>
                      <a:pt x="3673" y="2151"/>
                    </a:lnTo>
                    <a:lnTo>
                      <a:pt x="2760" y="1447"/>
                    </a:lnTo>
                    <a:lnTo>
                      <a:pt x="1428" y="400"/>
                    </a:lnTo>
                    <a:lnTo>
                      <a:pt x="9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2"/>
              <p:cNvSpPr/>
              <p:nvPr/>
            </p:nvSpPr>
            <p:spPr>
              <a:xfrm>
                <a:off x="5633200" y="3976875"/>
                <a:ext cx="14300" cy="8600"/>
              </a:xfrm>
              <a:custGeom>
                <a:avLst/>
                <a:gdLst/>
                <a:ahLst/>
                <a:cxnLst/>
                <a:rect l="l" t="t" r="r" b="b"/>
                <a:pathLst>
                  <a:path w="572" h="344" extrusionOk="0">
                    <a:moveTo>
                      <a:pt x="1" y="1"/>
                    </a:moveTo>
                    <a:lnTo>
                      <a:pt x="58" y="39"/>
                    </a:lnTo>
                    <a:lnTo>
                      <a:pt x="172" y="134"/>
                    </a:lnTo>
                    <a:lnTo>
                      <a:pt x="362" y="248"/>
                    </a:lnTo>
                    <a:lnTo>
                      <a:pt x="572" y="343"/>
                    </a:lnTo>
                    <a:lnTo>
                      <a:pt x="572" y="343"/>
                    </a:lnTo>
                    <a:lnTo>
                      <a:pt x="210" y="134"/>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2"/>
              <p:cNvSpPr/>
              <p:nvPr/>
            </p:nvSpPr>
            <p:spPr>
              <a:xfrm>
                <a:off x="5633200" y="3976875"/>
                <a:ext cx="14300" cy="8600"/>
              </a:xfrm>
              <a:custGeom>
                <a:avLst/>
                <a:gdLst/>
                <a:ahLst/>
                <a:cxnLst/>
                <a:rect l="l" t="t" r="r" b="b"/>
                <a:pathLst>
                  <a:path w="572" h="344" fill="none" extrusionOk="0">
                    <a:moveTo>
                      <a:pt x="1" y="1"/>
                    </a:moveTo>
                    <a:lnTo>
                      <a:pt x="1" y="1"/>
                    </a:lnTo>
                    <a:lnTo>
                      <a:pt x="1" y="1"/>
                    </a:lnTo>
                    <a:lnTo>
                      <a:pt x="58" y="39"/>
                    </a:lnTo>
                    <a:lnTo>
                      <a:pt x="172" y="134"/>
                    </a:lnTo>
                    <a:lnTo>
                      <a:pt x="362" y="248"/>
                    </a:lnTo>
                    <a:lnTo>
                      <a:pt x="572" y="343"/>
                    </a:lnTo>
                    <a:lnTo>
                      <a:pt x="572" y="343"/>
                    </a:lnTo>
                    <a:lnTo>
                      <a:pt x="210" y="134"/>
                    </a:lnTo>
                    <a:lnTo>
                      <a:pt x="210" y="13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2"/>
              <p:cNvSpPr/>
              <p:nvPr/>
            </p:nvSpPr>
            <p:spPr>
              <a:xfrm>
                <a:off x="5846800" y="4337000"/>
                <a:ext cx="512400" cy="298800"/>
              </a:xfrm>
              <a:custGeom>
                <a:avLst/>
                <a:gdLst/>
                <a:ahLst/>
                <a:cxnLst/>
                <a:rect l="l" t="t" r="r" b="b"/>
                <a:pathLst>
                  <a:path w="20496" h="11952" extrusionOk="0">
                    <a:moveTo>
                      <a:pt x="4701" y="5006"/>
                    </a:moveTo>
                    <a:lnTo>
                      <a:pt x="5158" y="5462"/>
                    </a:lnTo>
                    <a:lnTo>
                      <a:pt x="5615" y="5957"/>
                    </a:lnTo>
                    <a:lnTo>
                      <a:pt x="5367" y="5653"/>
                    </a:lnTo>
                    <a:lnTo>
                      <a:pt x="5139" y="5405"/>
                    </a:lnTo>
                    <a:lnTo>
                      <a:pt x="4910" y="5177"/>
                    </a:lnTo>
                    <a:lnTo>
                      <a:pt x="4701" y="5006"/>
                    </a:lnTo>
                    <a:close/>
                    <a:moveTo>
                      <a:pt x="20495" y="7727"/>
                    </a:moveTo>
                    <a:lnTo>
                      <a:pt x="20438" y="7936"/>
                    </a:lnTo>
                    <a:lnTo>
                      <a:pt x="20419" y="8126"/>
                    </a:lnTo>
                    <a:lnTo>
                      <a:pt x="20406" y="8250"/>
                    </a:lnTo>
                    <a:lnTo>
                      <a:pt x="20419" y="8184"/>
                    </a:lnTo>
                    <a:lnTo>
                      <a:pt x="20495" y="7727"/>
                    </a:lnTo>
                    <a:close/>
                    <a:moveTo>
                      <a:pt x="20406" y="8250"/>
                    </a:moveTo>
                    <a:lnTo>
                      <a:pt x="20396" y="8298"/>
                    </a:lnTo>
                    <a:lnTo>
                      <a:pt x="20396" y="8298"/>
                    </a:lnTo>
                    <a:lnTo>
                      <a:pt x="20400" y="8298"/>
                    </a:lnTo>
                    <a:lnTo>
                      <a:pt x="20406" y="8250"/>
                    </a:lnTo>
                    <a:close/>
                    <a:moveTo>
                      <a:pt x="1219" y="1"/>
                    </a:moveTo>
                    <a:lnTo>
                      <a:pt x="1181" y="39"/>
                    </a:lnTo>
                    <a:lnTo>
                      <a:pt x="1143" y="77"/>
                    </a:lnTo>
                    <a:lnTo>
                      <a:pt x="1048" y="115"/>
                    </a:lnTo>
                    <a:lnTo>
                      <a:pt x="914" y="134"/>
                    </a:lnTo>
                    <a:lnTo>
                      <a:pt x="572" y="134"/>
                    </a:lnTo>
                    <a:lnTo>
                      <a:pt x="363" y="153"/>
                    </a:lnTo>
                    <a:lnTo>
                      <a:pt x="267" y="153"/>
                    </a:lnTo>
                    <a:lnTo>
                      <a:pt x="191" y="191"/>
                    </a:lnTo>
                    <a:lnTo>
                      <a:pt x="115" y="210"/>
                    </a:lnTo>
                    <a:lnTo>
                      <a:pt x="58" y="267"/>
                    </a:lnTo>
                    <a:lnTo>
                      <a:pt x="20" y="343"/>
                    </a:lnTo>
                    <a:lnTo>
                      <a:pt x="1" y="420"/>
                    </a:lnTo>
                    <a:lnTo>
                      <a:pt x="1" y="458"/>
                    </a:lnTo>
                    <a:lnTo>
                      <a:pt x="20" y="553"/>
                    </a:lnTo>
                    <a:lnTo>
                      <a:pt x="39" y="648"/>
                    </a:lnTo>
                    <a:lnTo>
                      <a:pt x="96" y="762"/>
                    </a:lnTo>
                    <a:lnTo>
                      <a:pt x="153" y="876"/>
                    </a:lnTo>
                    <a:lnTo>
                      <a:pt x="324" y="1105"/>
                    </a:lnTo>
                    <a:lnTo>
                      <a:pt x="515" y="1333"/>
                    </a:lnTo>
                    <a:lnTo>
                      <a:pt x="762" y="1580"/>
                    </a:lnTo>
                    <a:lnTo>
                      <a:pt x="990" y="1790"/>
                    </a:lnTo>
                    <a:lnTo>
                      <a:pt x="1219" y="1980"/>
                    </a:lnTo>
                    <a:lnTo>
                      <a:pt x="1542" y="2227"/>
                    </a:lnTo>
                    <a:lnTo>
                      <a:pt x="2456" y="2893"/>
                    </a:lnTo>
                    <a:lnTo>
                      <a:pt x="3845" y="3864"/>
                    </a:lnTo>
                    <a:lnTo>
                      <a:pt x="4663" y="4435"/>
                    </a:lnTo>
                    <a:lnTo>
                      <a:pt x="5557" y="5025"/>
                    </a:lnTo>
                    <a:lnTo>
                      <a:pt x="6509" y="5634"/>
                    </a:lnTo>
                    <a:lnTo>
                      <a:pt x="7517" y="6262"/>
                    </a:lnTo>
                    <a:lnTo>
                      <a:pt x="8526" y="6871"/>
                    </a:lnTo>
                    <a:lnTo>
                      <a:pt x="9573" y="7460"/>
                    </a:lnTo>
                    <a:lnTo>
                      <a:pt x="10600" y="8012"/>
                    </a:lnTo>
                    <a:lnTo>
                      <a:pt x="11628" y="8507"/>
                    </a:lnTo>
                    <a:lnTo>
                      <a:pt x="12123" y="8716"/>
                    </a:lnTo>
                    <a:lnTo>
                      <a:pt x="12598" y="8926"/>
                    </a:lnTo>
                    <a:lnTo>
                      <a:pt x="13074" y="9116"/>
                    </a:lnTo>
                    <a:lnTo>
                      <a:pt x="13531" y="9268"/>
                    </a:lnTo>
                    <a:lnTo>
                      <a:pt x="14216" y="9478"/>
                    </a:lnTo>
                    <a:lnTo>
                      <a:pt x="14844" y="9668"/>
                    </a:lnTo>
                    <a:lnTo>
                      <a:pt x="15434" y="9801"/>
                    </a:lnTo>
                    <a:lnTo>
                      <a:pt x="15985" y="9915"/>
                    </a:lnTo>
                    <a:lnTo>
                      <a:pt x="16499" y="9991"/>
                    </a:lnTo>
                    <a:lnTo>
                      <a:pt x="16956" y="10048"/>
                    </a:lnTo>
                    <a:lnTo>
                      <a:pt x="17394" y="10067"/>
                    </a:lnTo>
                    <a:lnTo>
                      <a:pt x="17774" y="10086"/>
                    </a:lnTo>
                    <a:lnTo>
                      <a:pt x="18326" y="10067"/>
                    </a:lnTo>
                    <a:lnTo>
                      <a:pt x="18764" y="10010"/>
                    </a:lnTo>
                    <a:lnTo>
                      <a:pt x="19144" y="9934"/>
                    </a:lnTo>
                    <a:lnTo>
                      <a:pt x="19430" y="9839"/>
                    </a:lnTo>
                    <a:lnTo>
                      <a:pt x="19658" y="9763"/>
                    </a:lnTo>
                    <a:lnTo>
                      <a:pt x="19810" y="9687"/>
                    </a:lnTo>
                    <a:lnTo>
                      <a:pt x="19924" y="9611"/>
                    </a:lnTo>
                    <a:lnTo>
                      <a:pt x="19982" y="9535"/>
                    </a:lnTo>
                    <a:lnTo>
                      <a:pt x="20039" y="9439"/>
                    </a:lnTo>
                    <a:lnTo>
                      <a:pt x="20153" y="9230"/>
                    </a:lnTo>
                    <a:lnTo>
                      <a:pt x="20248" y="8983"/>
                    </a:lnTo>
                    <a:lnTo>
                      <a:pt x="20305" y="8735"/>
                    </a:lnTo>
                    <a:lnTo>
                      <a:pt x="20396" y="8298"/>
                    </a:lnTo>
                    <a:lnTo>
                      <a:pt x="20396" y="8298"/>
                    </a:lnTo>
                    <a:lnTo>
                      <a:pt x="20077" y="8336"/>
                    </a:lnTo>
                    <a:lnTo>
                      <a:pt x="19278" y="8431"/>
                    </a:lnTo>
                    <a:lnTo>
                      <a:pt x="18231" y="8526"/>
                    </a:lnTo>
                    <a:lnTo>
                      <a:pt x="17660" y="8564"/>
                    </a:lnTo>
                    <a:lnTo>
                      <a:pt x="16594" y="8564"/>
                    </a:lnTo>
                    <a:lnTo>
                      <a:pt x="16347" y="8526"/>
                    </a:lnTo>
                    <a:lnTo>
                      <a:pt x="16138" y="8507"/>
                    </a:lnTo>
                    <a:lnTo>
                      <a:pt x="15852" y="8412"/>
                    </a:lnTo>
                    <a:lnTo>
                      <a:pt x="15472" y="8279"/>
                    </a:lnTo>
                    <a:lnTo>
                      <a:pt x="15034" y="8107"/>
                    </a:lnTo>
                    <a:lnTo>
                      <a:pt x="14558" y="7898"/>
                    </a:lnTo>
                    <a:lnTo>
                      <a:pt x="13512" y="7403"/>
                    </a:lnTo>
                    <a:lnTo>
                      <a:pt x="12465" y="6890"/>
                    </a:lnTo>
                    <a:lnTo>
                      <a:pt x="10239" y="6090"/>
                    </a:lnTo>
                    <a:lnTo>
                      <a:pt x="7708" y="5158"/>
                    </a:lnTo>
                    <a:lnTo>
                      <a:pt x="6509" y="4682"/>
                    </a:lnTo>
                    <a:lnTo>
                      <a:pt x="5462" y="4263"/>
                    </a:lnTo>
                    <a:lnTo>
                      <a:pt x="4644" y="3921"/>
                    </a:lnTo>
                    <a:lnTo>
                      <a:pt x="4340" y="3769"/>
                    </a:lnTo>
                    <a:lnTo>
                      <a:pt x="4111" y="3636"/>
                    </a:lnTo>
                    <a:lnTo>
                      <a:pt x="3864" y="3464"/>
                    </a:lnTo>
                    <a:lnTo>
                      <a:pt x="3616" y="3255"/>
                    </a:lnTo>
                    <a:lnTo>
                      <a:pt x="3350" y="3008"/>
                    </a:lnTo>
                    <a:lnTo>
                      <a:pt x="3103" y="2741"/>
                    </a:lnTo>
                    <a:lnTo>
                      <a:pt x="2855" y="2437"/>
                    </a:lnTo>
                    <a:lnTo>
                      <a:pt x="2627" y="2132"/>
                    </a:lnTo>
                    <a:lnTo>
                      <a:pt x="2170" y="1523"/>
                    </a:lnTo>
                    <a:lnTo>
                      <a:pt x="1790" y="933"/>
                    </a:lnTo>
                    <a:lnTo>
                      <a:pt x="1485" y="458"/>
                    </a:lnTo>
                    <a:lnTo>
                      <a:pt x="1219" y="1"/>
                    </a:lnTo>
                    <a:close/>
                    <a:moveTo>
                      <a:pt x="17260" y="11780"/>
                    </a:moveTo>
                    <a:lnTo>
                      <a:pt x="16916" y="11840"/>
                    </a:lnTo>
                    <a:lnTo>
                      <a:pt x="16916" y="11840"/>
                    </a:lnTo>
                    <a:lnTo>
                      <a:pt x="16956" y="11837"/>
                    </a:lnTo>
                    <a:lnTo>
                      <a:pt x="17260" y="11780"/>
                    </a:lnTo>
                    <a:close/>
                    <a:moveTo>
                      <a:pt x="14273" y="11780"/>
                    </a:moveTo>
                    <a:lnTo>
                      <a:pt x="14653" y="11856"/>
                    </a:lnTo>
                    <a:lnTo>
                      <a:pt x="15034" y="11894"/>
                    </a:lnTo>
                    <a:lnTo>
                      <a:pt x="15396" y="11932"/>
                    </a:lnTo>
                    <a:lnTo>
                      <a:pt x="15757" y="11951"/>
                    </a:lnTo>
                    <a:lnTo>
                      <a:pt x="16100" y="11932"/>
                    </a:lnTo>
                    <a:lnTo>
                      <a:pt x="16709" y="11875"/>
                    </a:lnTo>
                    <a:lnTo>
                      <a:pt x="16916" y="11840"/>
                    </a:lnTo>
                    <a:lnTo>
                      <a:pt x="16916" y="11840"/>
                    </a:lnTo>
                    <a:lnTo>
                      <a:pt x="16632" y="11856"/>
                    </a:lnTo>
                    <a:lnTo>
                      <a:pt x="16271" y="11875"/>
                    </a:lnTo>
                    <a:lnTo>
                      <a:pt x="15909" y="11875"/>
                    </a:lnTo>
                    <a:lnTo>
                      <a:pt x="15148" y="11856"/>
                    </a:lnTo>
                    <a:lnTo>
                      <a:pt x="14292" y="1178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2"/>
              <p:cNvSpPr/>
              <p:nvPr/>
            </p:nvSpPr>
            <p:spPr>
              <a:xfrm>
                <a:off x="6203600" y="4631500"/>
                <a:ext cx="74725" cy="4300"/>
              </a:xfrm>
              <a:custGeom>
                <a:avLst/>
                <a:gdLst/>
                <a:ahLst/>
                <a:cxnLst/>
                <a:rect l="l" t="t" r="r" b="b"/>
                <a:pathLst>
                  <a:path w="2989" h="172" fill="none" extrusionOk="0">
                    <a:moveTo>
                      <a:pt x="1" y="0"/>
                    </a:moveTo>
                    <a:lnTo>
                      <a:pt x="1" y="0"/>
                    </a:lnTo>
                    <a:lnTo>
                      <a:pt x="381" y="76"/>
                    </a:lnTo>
                    <a:lnTo>
                      <a:pt x="762" y="114"/>
                    </a:lnTo>
                    <a:lnTo>
                      <a:pt x="1124" y="152"/>
                    </a:lnTo>
                    <a:lnTo>
                      <a:pt x="1485" y="171"/>
                    </a:lnTo>
                    <a:lnTo>
                      <a:pt x="1485" y="171"/>
                    </a:lnTo>
                    <a:lnTo>
                      <a:pt x="1828" y="152"/>
                    </a:lnTo>
                    <a:lnTo>
                      <a:pt x="1828" y="152"/>
                    </a:lnTo>
                    <a:lnTo>
                      <a:pt x="2437" y="95"/>
                    </a:lnTo>
                    <a:lnTo>
                      <a:pt x="2988" y="0"/>
                    </a:lnTo>
                    <a:lnTo>
                      <a:pt x="2988" y="0"/>
                    </a:lnTo>
                    <a:lnTo>
                      <a:pt x="2684" y="57"/>
                    </a:lnTo>
                    <a:lnTo>
                      <a:pt x="2360" y="76"/>
                    </a:lnTo>
                    <a:lnTo>
                      <a:pt x="1999" y="95"/>
                    </a:lnTo>
                    <a:lnTo>
                      <a:pt x="1637" y="95"/>
                    </a:lnTo>
                    <a:lnTo>
                      <a:pt x="1637" y="95"/>
                    </a:lnTo>
                    <a:lnTo>
                      <a:pt x="876" y="76"/>
                    </a:lnTo>
                    <a:lnTo>
                      <a:pt x="20" y="0"/>
                    </a:lnTo>
                    <a:lnTo>
                      <a:pt x="20"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2"/>
              <p:cNvSpPr/>
              <p:nvPr/>
            </p:nvSpPr>
            <p:spPr>
              <a:xfrm>
                <a:off x="5964325" y="4462125"/>
                <a:ext cx="22850" cy="23825"/>
              </a:xfrm>
              <a:custGeom>
                <a:avLst/>
                <a:gdLst/>
                <a:ahLst/>
                <a:cxnLst/>
                <a:rect l="l" t="t" r="r" b="b"/>
                <a:pathLst>
                  <a:path w="914" h="953" fill="none" extrusionOk="0">
                    <a:moveTo>
                      <a:pt x="0" y="1"/>
                    </a:moveTo>
                    <a:lnTo>
                      <a:pt x="0" y="1"/>
                    </a:lnTo>
                    <a:lnTo>
                      <a:pt x="457" y="457"/>
                    </a:lnTo>
                    <a:lnTo>
                      <a:pt x="914" y="952"/>
                    </a:lnTo>
                    <a:lnTo>
                      <a:pt x="914" y="952"/>
                    </a:lnTo>
                    <a:lnTo>
                      <a:pt x="666" y="648"/>
                    </a:lnTo>
                    <a:lnTo>
                      <a:pt x="438" y="400"/>
                    </a:lnTo>
                    <a:lnTo>
                      <a:pt x="209" y="172"/>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2"/>
              <p:cNvSpPr/>
              <p:nvPr/>
            </p:nvSpPr>
            <p:spPr>
              <a:xfrm>
                <a:off x="5846800" y="4337000"/>
                <a:ext cx="512400" cy="252175"/>
              </a:xfrm>
              <a:custGeom>
                <a:avLst/>
                <a:gdLst/>
                <a:ahLst/>
                <a:cxnLst/>
                <a:rect l="l" t="t" r="r" b="b"/>
                <a:pathLst>
                  <a:path w="20496" h="10087" fill="none" extrusionOk="0">
                    <a:moveTo>
                      <a:pt x="1219" y="1"/>
                    </a:moveTo>
                    <a:lnTo>
                      <a:pt x="1219" y="1"/>
                    </a:lnTo>
                    <a:lnTo>
                      <a:pt x="1219" y="1"/>
                    </a:lnTo>
                    <a:lnTo>
                      <a:pt x="1181" y="39"/>
                    </a:lnTo>
                    <a:lnTo>
                      <a:pt x="1143" y="77"/>
                    </a:lnTo>
                    <a:lnTo>
                      <a:pt x="1048" y="115"/>
                    </a:lnTo>
                    <a:lnTo>
                      <a:pt x="914" y="134"/>
                    </a:lnTo>
                    <a:lnTo>
                      <a:pt x="762" y="134"/>
                    </a:lnTo>
                    <a:lnTo>
                      <a:pt x="762" y="134"/>
                    </a:lnTo>
                    <a:lnTo>
                      <a:pt x="667" y="134"/>
                    </a:lnTo>
                    <a:lnTo>
                      <a:pt x="667" y="134"/>
                    </a:lnTo>
                    <a:lnTo>
                      <a:pt x="572" y="134"/>
                    </a:lnTo>
                    <a:lnTo>
                      <a:pt x="572" y="134"/>
                    </a:lnTo>
                    <a:lnTo>
                      <a:pt x="363" y="153"/>
                    </a:lnTo>
                    <a:lnTo>
                      <a:pt x="267" y="153"/>
                    </a:lnTo>
                    <a:lnTo>
                      <a:pt x="191" y="191"/>
                    </a:lnTo>
                    <a:lnTo>
                      <a:pt x="115" y="210"/>
                    </a:lnTo>
                    <a:lnTo>
                      <a:pt x="58" y="267"/>
                    </a:lnTo>
                    <a:lnTo>
                      <a:pt x="20" y="343"/>
                    </a:lnTo>
                    <a:lnTo>
                      <a:pt x="1" y="420"/>
                    </a:lnTo>
                    <a:lnTo>
                      <a:pt x="1" y="420"/>
                    </a:lnTo>
                    <a:lnTo>
                      <a:pt x="1" y="458"/>
                    </a:lnTo>
                    <a:lnTo>
                      <a:pt x="1" y="458"/>
                    </a:lnTo>
                    <a:lnTo>
                      <a:pt x="20" y="553"/>
                    </a:lnTo>
                    <a:lnTo>
                      <a:pt x="39" y="648"/>
                    </a:lnTo>
                    <a:lnTo>
                      <a:pt x="96" y="762"/>
                    </a:lnTo>
                    <a:lnTo>
                      <a:pt x="153" y="876"/>
                    </a:lnTo>
                    <a:lnTo>
                      <a:pt x="324" y="1105"/>
                    </a:lnTo>
                    <a:lnTo>
                      <a:pt x="515" y="1333"/>
                    </a:lnTo>
                    <a:lnTo>
                      <a:pt x="515" y="1333"/>
                    </a:lnTo>
                    <a:lnTo>
                      <a:pt x="515" y="1333"/>
                    </a:lnTo>
                    <a:lnTo>
                      <a:pt x="515" y="1333"/>
                    </a:lnTo>
                    <a:lnTo>
                      <a:pt x="515" y="1333"/>
                    </a:lnTo>
                    <a:lnTo>
                      <a:pt x="762" y="1580"/>
                    </a:lnTo>
                    <a:lnTo>
                      <a:pt x="990" y="1790"/>
                    </a:lnTo>
                    <a:lnTo>
                      <a:pt x="1219" y="1980"/>
                    </a:lnTo>
                    <a:lnTo>
                      <a:pt x="1219" y="1980"/>
                    </a:lnTo>
                    <a:lnTo>
                      <a:pt x="1219" y="1980"/>
                    </a:lnTo>
                    <a:lnTo>
                      <a:pt x="1219" y="1980"/>
                    </a:lnTo>
                    <a:lnTo>
                      <a:pt x="1219" y="1980"/>
                    </a:lnTo>
                    <a:lnTo>
                      <a:pt x="1219" y="1980"/>
                    </a:lnTo>
                    <a:lnTo>
                      <a:pt x="1542" y="2227"/>
                    </a:lnTo>
                    <a:lnTo>
                      <a:pt x="2456" y="2893"/>
                    </a:lnTo>
                    <a:lnTo>
                      <a:pt x="3845" y="3864"/>
                    </a:lnTo>
                    <a:lnTo>
                      <a:pt x="4663" y="4435"/>
                    </a:lnTo>
                    <a:lnTo>
                      <a:pt x="5557" y="5025"/>
                    </a:lnTo>
                    <a:lnTo>
                      <a:pt x="6509" y="5634"/>
                    </a:lnTo>
                    <a:lnTo>
                      <a:pt x="7517" y="6262"/>
                    </a:lnTo>
                    <a:lnTo>
                      <a:pt x="8526" y="6871"/>
                    </a:lnTo>
                    <a:lnTo>
                      <a:pt x="9573" y="7460"/>
                    </a:lnTo>
                    <a:lnTo>
                      <a:pt x="10600" y="8012"/>
                    </a:lnTo>
                    <a:lnTo>
                      <a:pt x="11628" y="8507"/>
                    </a:lnTo>
                    <a:lnTo>
                      <a:pt x="12123" y="8716"/>
                    </a:lnTo>
                    <a:lnTo>
                      <a:pt x="12598" y="8926"/>
                    </a:lnTo>
                    <a:lnTo>
                      <a:pt x="13074" y="9116"/>
                    </a:lnTo>
                    <a:lnTo>
                      <a:pt x="13531" y="9268"/>
                    </a:lnTo>
                    <a:lnTo>
                      <a:pt x="13531" y="9268"/>
                    </a:lnTo>
                    <a:lnTo>
                      <a:pt x="14216" y="9478"/>
                    </a:lnTo>
                    <a:lnTo>
                      <a:pt x="14844" y="9668"/>
                    </a:lnTo>
                    <a:lnTo>
                      <a:pt x="15434" y="9801"/>
                    </a:lnTo>
                    <a:lnTo>
                      <a:pt x="15985" y="9915"/>
                    </a:lnTo>
                    <a:lnTo>
                      <a:pt x="16499" y="9991"/>
                    </a:lnTo>
                    <a:lnTo>
                      <a:pt x="16956" y="10048"/>
                    </a:lnTo>
                    <a:lnTo>
                      <a:pt x="17394" y="10067"/>
                    </a:lnTo>
                    <a:lnTo>
                      <a:pt x="17774" y="10086"/>
                    </a:lnTo>
                    <a:lnTo>
                      <a:pt x="17774" y="10086"/>
                    </a:lnTo>
                    <a:lnTo>
                      <a:pt x="18326" y="10067"/>
                    </a:lnTo>
                    <a:lnTo>
                      <a:pt x="18764" y="10010"/>
                    </a:lnTo>
                    <a:lnTo>
                      <a:pt x="19144" y="9934"/>
                    </a:lnTo>
                    <a:lnTo>
                      <a:pt x="19430" y="9839"/>
                    </a:lnTo>
                    <a:lnTo>
                      <a:pt x="19658" y="9763"/>
                    </a:lnTo>
                    <a:lnTo>
                      <a:pt x="19810" y="9687"/>
                    </a:lnTo>
                    <a:lnTo>
                      <a:pt x="19924" y="9611"/>
                    </a:lnTo>
                    <a:lnTo>
                      <a:pt x="19924" y="9611"/>
                    </a:lnTo>
                    <a:lnTo>
                      <a:pt x="19924" y="9611"/>
                    </a:lnTo>
                    <a:lnTo>
                      <a:pt x="19924" y="9611"/>
                    </a:lnTo>
                    <a:lnTo>
                      <a:pt x="19924" y="9611"/>
                    </a:lnTo>
                    <a:lnTo>
                      <a:pt x="19924" y="9611"/>
                    </a:lnTo>
                    <a:lnTo>
                      <a:pt x="19982" y="9535"/>
                    </a:lnTo>
                    <a:lnTo>
                      <a:pt x="20039" y="9439"/>
                    </a:lnTo>
                    <a:lnTo>
                      <a:pt x="20153" y="9230"/>
                    </a:lnTo>
                    <a:lnTo>
                      <a:pt x="20248" y="8983"/>
                    </a:lnTo>
                    <a:lnTo>
                      <a:pt x="20305" y="8735"/>
                    </a:lnTo>
                    <a:lnTo>
                      <a:pt x="20419" y="8184"/>
                    </a:lnTo>
                    <a:lnTo>
                      <a:pt x="20495" y="7727"/>
                    </a:lnTo>
                    <a:lnTo>
                      <a:pt x="20495" y="7727"/>
                    </a:lnTo>
                    <a:lnTo>
                      <a:pt x="20438" y="7936"/>
                    </a:lnTo>
                    <a:lnTo>
                      <a:pt x="20419" y="8126"/>
                    </a:lnTo>
                    <a:lnTo>
                      <a:pt x="20400" y="8298"/>
                    </a:lnTo>
                    <a:lnTo>
                      <a:pt x="20400" y="8298"/>
                    </a:lnTo>
                    <a:lnTo>
                      <a:pt x="20077" y="8336"/>
                    </a:lnTo>
                    <a:lnTo>
                      <a:pt x="19278" y="8431"/>
                    </a:lnTo>
                    <a:lnTo>
                      <a:pt x="18231" y="8526"/>
                    </a:lnTo>
                    <a:lnTo>
                      <a:pt x="17660" y="8564"/>
                    </a:lnTo>
                    <a:lnTo>
                      <a:pt x="17127" y="8564"/>
                    </a:lnTo>
                    <a:lnTo>
                      <a:pt x="17127" y="8564"/>
                    </a:lnTo>
                    <a:lnTo>
                      <a:pt x="16594" y="8564"/>
                    </a:lnTo>
                    <a:lnTo>
                      <a:pt x="16347" y="8526"/>
                    </a:lnTo>
                    <a:lnTo>
                      <a:pt x="16138" y="8507"/>
                    </a:lnTo>
                    <a:lnTo>
                      <a:pt x="16138" y="8507"/>
                    </a:lnTo>
                    <a:lnTo>
                      <a:pt x="15852" y="8412"/>
                    </a:lnTo>
                    <a:lnTo>
                      <a:pt x="15472" y="8279"/>
                    </a:lnTo>
                    <a:lnTo>
                      <a:pt x="15034" y="8107"/>
                    </a:lnTo>
                    <a:lnTo>
                      <a:pt x="14558" y="7898"/>
                    </a:lnTo>
                    <a:lnTo>
                      <a:pt x="13512" y="7403"/>
                    </a:lnTo>
                    <a:lnTo>
                      <a:pt x="12465" y="6890"/>
                    </a:lnTo>
                    <a:lnTo>
                      <a:pt x="12465" y="6890"/>
                    </a:lnTo>
                    <a:lnTo>
                      <a:pt x="10239" y="6090"/>
                    </a:lnTo>
                    <a:lnTo>
                      <a:pt x="7708" y="5158"/>
                    </a:lnTo>
                    <a:lnTo>
                      <a:pt x="6509" y="4682"/>
                    </a:lnTo>
                    <a:lnTo>
                      <a:pt x="5462" y="4263"/>
                    </a:lnTo>
                    <a:lnTo>
                      <a:pt x="4644" y="3921"/>
                    </a:lnTo>
                    <a:lnTo>
                      <a:pt x="4340" y="3769"/>
                    </a:lnTo>
                    <a:lnTo>
                      <a:pt x="4111" y="3636"/>
                    </a:lnTo>
                    <a:lnTo>
                      <a:pt x="4111" y="3636"/>
                    </a:lnTo>
                    <a:lnTo>
                      <a:pt x="3864" y="3464"/>
                    </a:lnTo>
                    <a:lnTo>
                      <a:pt x="3616" y="3255"/>
                    </a:lnTo>
                    <a:lnTo>
                      <a:pt x="3350" y="3008"/>
                    </a:lnTo>
                    <a:lnTo>
                      <a:pt x="3103" y="2741"/>
                    </a:lnTo>
                    <a:lnTo>
                      <a:pt x="2855" y="2437"/>
                    </a:lnTo>
                    <a:lnTo>
                      <a:pt x="2627" y="2132"/>
                    </a:lnTo>
                    <a:lnTo>
                      <a:pt x="2170" y="1523"/>
                    </a:lnTo>
                    <a:lnTo>
                      <a:pt x="1790" y="933"/>
                    </a:lnTo>
                    <a:lnTo>
                      <a:pt x="1485" y="458"/>
                    </a:lnTo>
                    <a:lnTo>
                      <a:pt x="1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2"/>
              <p:cNvSpPr/>
              <p:nvPr/>
            </p:nvSpPr>
            <p:spPr>
              <a:xfrm>
                <a:off x="5877250" y="4386475"/>
                <a:ext cx="467675" cy="247425"/>
              </a:xfrm>
              <a:custGeom>
                <a:avLst/>
                <a:gdLst/>
                <a:ahLst/>
                <a:cxnLst/>
                <a:rect l="l" t="t" r="r" b="b"/>
                <a:pathLst>
                  <a:path w="18707" h="9897" extrusionOk="0">
                    <a:moveTo>
                      <a:pt x="1" y="1"/>
                    </a:moveTo>
                    <a:lnTo>
                      <a:pt x="324" y="248"/>
                    </a:lnTo>
                    <a:lnTo>
                      <a:pt x="426" y="322"/>
                    </a:lnTo>
                    <a:lnTo>
                      <a:pt x="426" y="322"/>
                    </a:lnTo>
                    <a:lnTo>
                      <a:pt x="381" y="286"/>
                    </a:lnTo>
                    <a:lnTo>
                      <a:pt x="1" y="1"/>
                    </a:lnTo>
                    <a:close/>
                    <a:moveTo>
                      <a:pt x="426" y="322"/>
                    </a:moveTo>
                    <a:lnTo>
                      <a:pt x="1181" y="933"/>
                    </a:lnTo>
                    <a:lnTo>
                      <a:pt x="1694" y="1371"/>
                    </a:lnTo>
                    <a:lnTo>
                      <a:pt x="2265" y="1866"/>
                    </a:lnTo>
                    <a:lnTo>
                      <a:pt x="2874" y="2418"/>
                    </a:lnTo>
                    <a:lnTo>
                      <a:pt x="3483" y="3027"/>
                    </a:lnTo>
                    <a:lnTo>
                      <a:pt x="3692" y="3198"/>
                    </a:lnTo>
                    <a:lnTo>
                      <a:pt x="3921" y="3426"/>
                    </a:lnTo>
                    <a:lnTo>
                      <a:pt x="4149" y="3674"/>
                    </a:lnTo>
                    <a:lnTo>
                      <a:pt x="4397" y="3978"/>
                    </a:lnTo>
                    <a:lnTo>
                      <a:pt x="4758" y="4397"/>
                    </a:lnTo>
                    <a:lnTo>
                      <a:pt x="5120" y="4815"/>
                    </a:lnTo>
                    <a:lnTo>
                      <a:pt x="5462" y="5215"/>
                    </a:lnTo>
                    <a:lnTo>
                      <a:pt x="5824" y="5615"/>
                    </a:lnTo>
                    <a:lnTo>
                      <a:pt x="6223" y="6014"/>
                    </a:lnTo>
                    <a:lnTo>
                      <a:pt x="6661" y="6414"/>
                    </a:lnTo>
                    <a:lnTo>
                      <a:pt x="7099" y="6794"/>
                    </a:lnTo>
                    <a:lnTo>
                      <a:pt x="7593" y="7175"/>
                    </a:lnTo>
                    <a:lnTo>
                      <a:pt x="8088" y="7537"/>
                    </a:lnTo>
                    <a:lnTo>
                      <a:pt x="8602" y="7879"/>
                    </a:lnTo>
                    <a:lnTo>
                      <a:pt x="9135" y="8222"/>
                    </a:lnTo>
                    <a:lnTo>
                      <a:pt x="9668" y="8526"/>
                    </a:lnTo>
                    <a:lnTo>
                      <a:pt x="10219" y="8812"/>
                    </a:lnTo>
                    <a:lnTo>
                      <a:pt x="10790" y="9078"/>
                    </a:lnTo>
                    <a:lnTo>
                      <a:pt x="11361" y="9306"/>
                    </a:lnTo>
                    <a:lnTo>
                      <a:pt x="11932" y="9516"/>
                    </a:lnTo>
                    <a:lnTo>
                      <a:pt x="12484" y="9668"/>
                    </a:lnTo>
                    <a:lnTo>
                      <a:pt x="13055" y="9801"/>
                    </a:lnTo>
                    <a:lnTo>
                      <a:pt x="13074" y="9801"/>
                    </a:lnTo>
                    <a:lnTo>
                      <a:pt x="13930" y="9877"/>
                    </a:lnTo>
                    <a:lnTo>
                      <a:pt x="14691" y="9896"/>
                    </a:lnTo>
                    <a:lnTo>
                      <a:pt x="15053" y="9896"/>
                    </a:lnTo>
                    <a:lnTo>
                      <a:pt x="15414" y="9877"/>
                    </a:lnTo>
                    <a:lnTo>
                      <a:pt x="15738" y="9858"/>
                    </a:lnTo>
                    <a:lnTo>
                      <a:pt x="16042" y="9801"/>
                    </a:lnTo>
                    <a:lnTo>
                      <a:pt x="16442" y="9706"/>
                    </a:lnTo>
                    <a:lnTo>
                      <a:pt x="16785" y="9592"/>
                    </a:lnTo>
                    <a:lnTo>
                      <a:pt x="17089" y="9478"/>
                    </a:lnTo>
                    <a:lnTo>
                      <a:pt x="17355" y="9325"/>
                    </a:lnTo>
                    <a:lnTo>
                      <a:pt x="17584" y="9173"/>
                    </a:lnTo>
                    <a:lnTo>
                      <a:pt x="17774" y="9021"/>
                    </a:lnTo>
                    <a:lnTo>
                      <a:pt x="17945" y="8850"/>
                    </a:lnTo>
                    <a:lnTo>
                      <a:pt x="18079" y="8697"/>
                    </a:lnTo>
                    <a:lnTo>
                      <a:pt x="18193" y="8526"/>
                    </a:lnTo>
                    <a:lnTo>
                      <a:pt x="18288" y="8374"/>
                    </a:lnTo>
                    <a:lnTo>
                      <a:pt x="18440" y="8069"/>
                    </a:lnTo>
                    <a:lnTo>
                      <a:pt x="18573" y="7822"/>
                    </a:lnTo>
                    <a:lnTo>
                      <a:pt x="18630" y="7708"/>
                    </a:lnTo>
                    <a:lnTo>
                      <a:pt x="18706" y="7632"/>
                    </a:lnTo>
                    <a:lnTo>
                      <a:pt x="18592" y="7708"/>
                    </a:lnTo>
                    <a:lnTo>
                      <a:pt x="18440" y="7784"/>
                    </a:lnTo>
                    <a:lnTo>
                      <a:pt x="18212" y="7860"/>
                    </a:lnTo>
                    <a:lnTo>
                      <a:pt x="17926" y="7955"/>
                    </a:lnTo>
                    <a:lnTo>
                      <a:pt x="17546" y="8031"/>
                    </a:lnTo>
                    <a:lnTo>
                      <a:pt x="17108" y="8088"/>
                    </a:lnTo>
                    <a:lnTo>
                      <a:pt x="16556" y="8107"/>
                    </a:lnTo>
                    <a:lnTo>
                      <a:pt x="16176" y="8088"/>
                    </a:lnTo>
                    <a:lnTo>
                      <a:pt x="15738" y="8069"/>
                    </a:lnTo>
                    <a:lnTo>
                      <a:pt x="15281" y="8012"/>
                    </a:lnTo>
                    <a:lnTo>
                      <a:pt x="14767" y="7936"/>
                    </a:lnTo>
                    <a:lnTo>
                      <a:pt x="14216" y="7822"/>
                    </a:lnTo>
                    <a:lnTo>
                      <a:pt x="13626" y="7689"/>
                    </a:lnTo>
                    <a:lnTo>
                      <a:pt x="12998" y="7499"/>
                    </a:lnTo>
                    <a:lnTo>
                      <a:pt x="12313" y="7289"/>
                    </a:lnTo>
                    <a:lnTo>
                      <a:pt x="11856" y="7137"/>
                    </a:lnTo>
                    <a:lnTo>
                      <a:pt x="11380" y="6947"/>
                    </a:lnTo>
                    <a:lnTo>
                      <a:pt x="10905" y="6737"/>
                    </a:lnTo>
                    <a:lnTo>
                      <a:pt x="10410" y="6528"/>
                    </a:lnTo>
                    <a:lnTo>
                      <a:pt x="9382" y="6033"/>
                    </a:lnTo>
                    <a:lnTo>
                      <a:pt x="8355" y="5481"/>
                    </a:lnTo>
                    <a:lnTo>
                      <a:pt x="7308" y="4892"/>
                    </a:lnTo>
                    <a:lnTo>
                      <a:pt x="6299" y="4283"/>
                    </a:lnTo>
                    <a:lnTo>
                      <a:pt x="5291" y="3655"/>
                    </a:lnTo>
                    <a:lnTo>
                      <a:pt x="4339" y="3046"/>
                    </a:lnTo>
                    <a:lnTo>
                      <a:pt x="3445" y="2456"/>
                    </a:lnTo>
                    <a:lnTo>
                      <a:pt x="2627" y="1885"/>
                    </a:lnTo>
                    <a:lnTo>
                      <a:pt x="1238" y="914"/>
                    </a:lnTo>
                    <a:lnTo>
                      <a:pt x="426" y="322"/>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2"/>
              <p:cNvSpPr/>
              <p:nvPr/>
            </p:nvSpPr>
            <p:spPr>
              <a:xfrm>
                <a:off x="5608950" y="4552525"/>
                <a:ext cx="4300" cy="13825"/>
              </a:xfrm>
              <a:custGeom>
                <a:avLst/>
                <a:gdLst/>
                <a:ahLst/>
                <a:cxnLst/>
                <a:rect l="l" t="t" r="r" b="b"/>
                <a:pathLst>
                  <a:path w="172" h="553" extrusionOk="0">
                    <a:moveTo>
                      <a:pt x="0" y="0"/>
                    </a:moveTo>
                    <a:lnTo>
                      <a:pt x="172" y="552"/>
                    </a:lnTo>
                    <a:lnTo>
                      <a:pt x="38" y="95"/>
                    </a:lnTo>
                    <a:lnTo>
                      <a:pt x="0" y="0"/>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2"/>
              <p:cNvSpPr/>
              <p:nvPr/>
            </p:nvSpPr>
            <p:spPr>
              <a:xfrm>
                <a:off x="5608950" y="4552525"/>
                <a:ext cx="4300" cy="13825"/>
              </a:xfrm>
              <a:custGeom>
                <a:avLst/>
                <a:gdLst/>
                <a:ahLst/>
                <a:cxnLst/>
                <a:rect l="l" t="t" r="r" b="b"/>
                <a:pathLst>
                  <a:path w="172" h="553" fill="none" extrusionOk="0">
                    <a:moveTo>
                      <a:pt x="0" y="0"/>
                    </a:moveTo>
                    <a:lnTo>
                      <a:pt x="0" y="0"/>
                    </a:lnTo>
                    <a:lnTo>
                      <a:pt x="38" y="95"/>
                    </a:lnTo>
                    <a:lnTo>
                      <a:pt x="38" y="95"/>
                    </a:lnTo>
                    <a:lnTo>
                      <a:pt x="38" y="95"/>
                    </a:lnTo>
                    <a:lnTo>
                      <a:pt x="38" y="95"/>
                    </a:lnTo>
                    <a:lnTo>
                      <a:pt x="172" y="552"/>
                    </a:lnTo>
                    <a:lnTo>
                      <a:pt x="172" y="55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2"/>
              <p:cNvSpPr/>
              <p:nvPr/>
            </p:nvSpPr>
            <p:spPr>
              <a:xfrm>
                <a:off x="5607050" y="45458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2"/>
              <p:cNvSpPr/>
              <p:nvPr/>
            </p:nvSpPr>
            <p:spPr>
              <a:xfrm>
                <a:off x="5450525" y="4543475"/>
                <a:ext cx="220775" cy="632275"/>
              </a:xfrm>
              <a:custGeom>
                <a:avLst/>
                <a:gdLst/>
                <a:ahLst/>
                <a:cxnLst/>
                <a:rect l="l" t="t" r="r" b="b"/>
                <a:pathLst>
                  <a:path w="8831" h="25291" extrusionOk="0">
                    <a:moveTo>
                      <a:pt x="4739" y="1"/>
                    </a:moveTo>
                    <a:lnTo>
                      <a:pt x="4168" y="20"/>
                    </a:lnTo>
                    <a:lnTo>
                      <a:pt x="3902" y="58"/>
                    </a:lnTo>
                    <a:lnTo>
                      <a:pt x="3673" y="96"/>
                    </a:lnTo>
                    <a:lnTo>
                      <a:pt x="3350" y="191"/>
                    </a:lnTo>
                    <a:lnTo>
                      <a:pt x="3035" y="302"/>
                    </a:lnTo>
                    <a:lnTo>
                      <a:pt x="4434" y="210"/>
                    </a:lnTo>
                    <a:lnTo>
                      <a:pt x="4891" y="153"/>
                    </a:lnTo>
                    <a:lnTo>
                      <a:pt x="5766" y="58"/>
                    </a:lnTo>
                    <a:lnTo>
                      <a:pt x="5291" y="20"/>
                    </a:lnTo>
                    <a:lnTo>
                      <a:pt x="4739" y="1"/>
                    </a:lnTo>
                    <a:close/>
                    <a:moveTo>
                      <a:pt x="3035" y="302"/>
                    </a:moveTo>
                    <a:lnTo>
                      <a:pt x="2988" y="305"/>
                    </a:lnTo>
                    <a:lnTo>
                      <a:pt x="2988" y="305"/>
                    </a:lnTo>
                    <a:lnTo>
                      <a:pt x="2994" y="317"/>
                    </a:lnTo>
                    <a:lnTo>
                      <a:pt x="2994" y="317"/>
                    </a:lnTo>
                    <a:lnTo>
                      <a:pt x="3026" y="305"/>
                    </a:lnTo>
                    <a:lnTo>
                      <a:pt x="3035" y="302"/>
                    </a:lnTo>
                    <a:close/>
                    <a:moveTo>
                      <a:pt x="2988" y="305"/>
                    </a:moveTo>
                    <a:lnTo>
                      <a:pt x="2986" y="319"/>
                    </a:lnTo>
                    <a:lnTo>
                      <a:pt x="2986" y="319"/>
                    </a:lnTo>
                    <a:lnTo>
                      <a:pt x="2990" y="318"/>
                    </a:lnTo>
                    <a:lnTo>
                      <a:pt x="2990" y="318"/>
                    </a:lnTo>
                    <a:lnTo>
                      <a:pt x="2988" y="305"/>
                    </a:lnTo>
                    <a:close/>
                    <a:moveTo>
                      <a:pt x="6356" y="457"/>
                    </a:moveTo>
                    <a:lnTo>
                      <a:pt x="7034" y="2907"/>
                    </a:lnTo>
                    <a:lnTo>
                      <a:pt x="7003" y="2779"/>
                    </a:lnTo>
                    <a:lnTo>
                      <a:pt x="6737" y="1713"/>
                    </a:lnTo>
                    <a:lnTo>
                      <a:pt x="6509" y="914"/>
                    </a:lnTo>
                    <a:lnTo>
                      <a:pt x="6375" y="457"/>
                    </a:lnTo>
                    <a:close/>
                    <a:moveTo>
                      <a:pt x="7034" y="2907"/>
                    </a:moveTo>
                    <a:lnTo>
                      <a:pt x="7089" y="3136"/>
                    </a:lnTo>
                    <a:lnTo>
                      <a:pt x="7089" y="3136"/>
                    </a:lnTo>
                    <a:lnTo>
                      <a:pt x="7099" y="3140"/>
                    </a:lnTo>
                    <a:lnTo>
                      <a:pt x="7034" y="2907"/>
                    </a:lnTo>
                    <a:close/>
                    <a:moveTo>
                      <a:pt x="2994" y="317"/>
                    </a:moveTo>
                    <a:lnTo>
                      <a:pt x="2990" y="318"/>
                    </a:lnTo>
                    <a:lnTo>
                      <a:pt x="2990" y="318"/>
                    </a:lnTo>
                    <a:lnTo>
                      <a:pt x="3026" y="591"/>
                    </a:lnTo>
                    <a:lnTo>
                      <a:pt x="3045" y="952"/>
                    </a:lnTo>
                    <a:lnTo>
                      <a:pt x="3064" y="1466"/>
                    </a:lnTo>
                    <a:lnTo>
                      <a:pt x="3045" y="2170"/>
                    </a:lnTo>
                    <a:lnTo>
                      <a:pt x="3007" y="3064"/>
                    </a:lnTo>
                    <a:lnTo>
                      <a:pt x="2931" y="4168"/>
                    </a:lnTo>
                    <a:lnTo>
                      <a:pt x="2798" y="5481"/>
                    </a:lnTo>
                    <a:lnTo>
                      <a:pt x="2703" y="6223"/>
                    </a:lnTo>
                    <a:lnTo>
                      <a:pt x="2589" y="6965"/>
                    </a:lnTo>
                    <a:lnTo>
                      <a:pt x="2341" y="8488"/>
                    </a:lnTo>
                    <a:lnTo>
                      <a:pt x="2056" y="9991"/>
                    </a:lnTo>
                    <a:lnTo>
                      <a:pt x="1770" y="11399"/>
                    </a:lnTo>
                    <a:lnTo>
                      <a:pt x="1504" y="12617"/>
                    </a:lnTo>
                    <a:lnTo>
                      <a:pt x="1276" y="13568"/>
                    </a:lnTo>
                    <a:lnTo>
                      <a:pt x="1085" y="14444"/>
                    </a:lnTo>
                    <a:lnTo>
                      <a:pt x="2986" y="319"/>
                    </a:lnTo>
                    <a:lnTo>
                      <a:pt x="2986" y="319"/>
                    </a:lnTo>
                    <a:lnTo>
                      <a:pt x="2703" y="419"/>
                    </a:lnTo>
                    <a:lnTo>
                      <a:pt x="2436" y="552"/>
                    </a:lnTo>
                    <a:lnTo>
                      <a:pt x="1999" y="781"/>
                    </a:lnTo>
                    <a:lnTo>
                      <a:pt x="1827" y="876"/>
                    </a:lnTo>
                    <a:lnTo>
                      <a:pt x="1751" y="1675"/>
                    </a:lnTo>
                    <a:lnTo>
                      <a:pt x="1580" y="3845"/>
                    </a:lnTo>
                    <a:lnTo>
                      <a:pt x="1466" y="5329"/>
                    </a:lnTo>
                    <a:lnTo>
                      <a:pt x="1352" y="7022"/>
                    </a:lnTo>
                    <a:lnTo>
                      <a:pt x="1257" y="8887"/>
                    </a:lnTo>
                    <a:lnTo>
                      <a:pt x="1161" y="10866"/>
                    </a:lnTo>
                    <a:lnTo>
                      <a:pt x="1123" y="11856"/>
                    </a:lnTo>
                    <a:lnTo>
                      <a:pt x="1066" y="12807"/>
                    </a:lnTo>
                    <a:lnTo>
                      <a:pt x="990" y="13759"/>
                    </a:lnTo>
                    <a:lnTo>
                      <a:pt x="914" y="14672"/>
                    </a:lnTo>
                    <a:lnTo>
                      <a:pt x="724" y="16404"/>
                    </a:lnTo>
                    <a:lnTo>
                      <a:pt x="533" y="17945"/>
                    </a:lnTo>
                    <a:lnTo>
                      <a:pt x="343" y="19258"/>
                    </a:lnTo>
                    <a:lnTo>
                      <a:pt x="191" y="20286"/>
                    </a:lnTo>
                    <a:lnTo>
                      <a:pt x="1" y="21294"/>
                    </a:lnTo>
                    <a:lnTo>
                      <a:pt x="96" y="20933"/>
                    </a:lnTo>
                    <a:lnTo>
                      <a:pt x="305" y="20153"/>
                    </a:lnTo>
                    <a:lnTo>
                      <a:pt x="591" y="19011"/>
                    </a:lnTo>
                    <a:lnTo>
                      <a:pt x="914" y="17565"/>
                    </a:lnTo>
                    <a:lnTo>
                      <a:pt x="1257" y="15890"/>
                    </a:lnTo>
                    <a:lnTo>
                      <a:pt x="1428" y="14958"/>
                    </a:lnTo>
                    <a:lnTo>
                      <a:pt x="1599" y="14006"/>
                    </a:lnTo>
                    <a:lnTo>
                      <a:pt x="1732" y="13017"/>
                    </a:lnTo>
                    <a:lnTo>
                      <a:pt x="1865" y="12008"/>
                    </a:lnTo>
                    <a:lnTo>
                      <a:pt x="1980" y="11000"/>
                    </a:lnTo>
                    <a:lnTo>
                      <a:pt x="2075" y="9953"/>
                    </a:lnTo>
                    <a:lnTo>
                      <a:pt x="2113" y="10238"/>
                    </a:lnTo>
                    <a:lnTo>
                      <a:pt x="2170" y="11038"/>
                    </a:lnTo>
                    <a:lnTo>
                      <a:pt x="2246" y="12313"/>
                    </a:lnTo>
                    <a:lnTo>
                      <a:pt x="2265" y="13093"/>
                    </a:lnTo>
                    <a:lnTo>
                      <a:pt x="2284" y="13968"/>
                    </a:lnTo>
                    <a:lnTo>
                      <a:pt x="2303" y="14939"/>
                    </a:lnTo>
                    <a:lnTo>
                      <a:pt x="2303" y="15985"/>
                    </a:lnTo>
                    <a:lnTo>
                      <a:pt x="2284" y="17108"/>
                    </a:lnTo>
                    <a:lnTo>
                      <a:pt x="2246" y="18288"/>
                    </a:lnTo>
                    <a:lnTo>
                      <a:pt x="2189" y="19525"/>
                    </a:lnTo>
                    <a:lnTo>
                      <a:pt x="2094" y="20800"/>
                    </a:lnTo>
                    <a:lnTo>
                      <a:pt x="1980" y="22132"/>
                    </a:lnTo>
                    <a:lnTo>
                      <a:pt x="1827" y="23502"/>
                    </a:lnTo>
                    <a:lnTo>
                      <a:pt x="4948" y="24491"/>
                    </a:lnTo>
                    <a:lnTo>
                      <a:pt x="7955" y="25252"/>
                    </a:lnTo>
                    <a:lnTo>
                      <a:pt x="8431" y="25290"/>
                    </a:lnTo>
                    <a:lnTo>
                      <a:pt x="8488" y="24739"/>
                    </a:lnTo>
                    <a:lnTo>
                      <a:pt x="8564" y="24092"/>
                    </a:lnTo>
                    <a:lnTo>
                      <a:pt x="8640" y="23216"/>
                    </a:lnTo>
                    <a:lnTo>
                      <a:pt x="8697" y="22132"/>
                    </a:lnTo>
                    <a:lnTo>
                      <a:pt x="8773" y="20876"/>
                    </a:lnTo>
                    <a:lnTo>
                      <a:pt x="8811" y="19429"/>
                    </a:lnTo>
                    <a:lnTo>
                      <a:pt x="8830" y="17850"/>
                    </a:lnTo>
                    <a:lnTo>
                      <a:pt x="8830" y="16651"/>
                    </a:lnTo>
                    <a:lnTo>
                      <a:pt x="8792" y="15414"/>
                    </a:lnTo>
                    <a:lnTo>
                      <a:pt x="8735" y="14120"/>
                    </a:lnTo>
                    <a:lnTo>
                      <a:pt x="8659" y="12788"/>
                    </a:lnTo>
                    <a:lnTo>
                      <a:pt x="8564" y="11780"/>
                    </a:lnTo>
                    <a:lnTo>
                      <a:pt x="8469" y="10790"/>
                    </a:lnTo>
                    <a:lnTo>
                      <a:pt x="8354" y="9839"/>
                    </a:lnTo>
                    <a:lnTo>
                      <a:pt x="8221" y="8906"/>
                    </a:lnTo>
                    <a:lnTo>
                      <a:pt x="8088" y="8012"/>
                    </a:lnTo>
                    <a:lnTo>
                      <a:pt x="7936" y="7137"/>
                    </a:lnTo>
                    <a:lnTo>
                      <a:pt x="7784" y="6299"/>
                    </a:lnTo>
                    <a:lnTo>
                      <a:pt x="7631" y="5500"/>
                    </a:lnTo>
                    <a:lnTo>
                      <a:pt x="7308" y="4054"/>
                    </a:lnTo>
                    <a:lnTo>
                      <a:pt x="7089" y="3136"/>
                    </a:lnTo>
                    <a:lnTo>
                      <a:pt x="7089" y="3136"/>
                    </a:lnTo>
                    <a:lnTo>
                      <a:pt x="6547" y="2912"/>
                    </a:lnTo>
                    <a:lnTo>
                      <a:pt x="6033" y="2684"/>
                    </a:lnTo>
                    <a:lnTo>
                      <a:pt x="5576" y="2455"/>
                    </a:lnTo>
                    <a:lnTo>
                      <a:pt x="5158" y="2208"/>
                    </a:lnTo>
                    <a:lnTo>
                      <a:pt x="4777" y="1980"/>
                    </a:lnTo>
                    <a:lnTo>
                      <a:pt x="4453" y="1732"/>
                    </a:lnTo>
                    <a:lnTo>
                      <a:pt x="4149" y="1504"/>
                    </a:lnTo>
                    <a:lnTo>
                      <a:pt x="3883" y="1295"/>
                    </a:lnTo>
                    <a:lnTo>
                      <a:pt x="3673" y="1085"/>
                    </a:lnTo>
                    <a:lnTo>
                      <a:pt x="3483" y="895"/>
                    </a:lnTo>
                    <a:lnTo>
                      <a:pt x="3198" y="591"/>
                    </a:lnTo>
                    <a:lnTo>
                      <a:pt x="3026" y="381"/>
                    </a:lnTo>
                    <a:lnTo>
                      <a:pt x="2994" y="317"/>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2"/>
              <p:cNvSpPr/>
              <p:nvPr/>
            </p:nvSpPr>
            <p:spPr>
              <a:xfrm>
                <a:off x="5450525" y="4543475"/>
                <a:ext cx="220775" cy="632275"/>
              </a:xfrm>
              <a:custGeom>
                <a:avLst/>
                <a:gdLst/>
                <a:ahLst/>
                <a:cxnLst/>
                <a:rect l="l" t="t" r="r" b="b"/>
                <a:pathLst>
                  <a:path w="8831" h="25291" fill="none" extrusionOk="0">
                    <a:moveTo>
                      <a:pt x="4739" y="1"/>
                    </a:moveTo>
                    <a:lnTo>
                      <a:pt x="4739" y="1"/>
                    </a:lnTo>
                    <a:lnTo>
                      <a:pt x="4168" y="20"/>
                    </a:lnTo>
                    <a:lnTo>
                      <a:pt x="3902" y="58"/>
                    </a:lnTo>
                    <a:lnTo>
                      <a:pt x="3673" y="96"/>
                    </a:lnTo>
                    <a:lnTo>
                      <a:pt x="3673" y="96"/>
                    </a:lnTo>
                    <a:lnTo>
                      <a:pt x="3350" y="191"/>
                    </a:lnTo>
                    <a:lnTo>
                      <a:pt x="3026" y="305"/>
                    </a:lnTo>
                    <a:lnTo>
                      <a:pt x="2703" y="419"/>
                    </a:lnTo>
                    <a:lnTo>
                      <a:pt x="2436" y="552"/>
                    </a:lnTo>
                    <a:lnTo>
                      <a:pt x="1999" y="781"/>
                    </a:lnTo>
                    <a:lnTo>
                      <a:pt x="1827" y="876"/>
                    </a:lnTo>
                    <a:lnTo>
                      <a:pt x="1827" y="876"/>
                    </a:lnTo>
                    <a:lnTo>
                      <a:pt x="1751" y="1675"/>
                    </a:lnTo>
                    <a:lnTo>
                      <a:pt x="1580" y="3845"/>
                    </a:lnTo>
                    <a:lnTo>
                      <a:pt x="1466" y="5329"/>
                    </a:lnTo>
                    <a:lnTo>
                      <a:pt x="1352" y="7022"/>
                    </a:lnTo>
                    <a:lnTo>
                      <a:pt x="1257" y="8887"/>
                    </a:lnTo>
                    <a:lnTo>
                      <a:pt x="1161" y="10866"/>
                    </a:lnTo>
                    <a:lnTo>
                      <a:pt x="1161" y="10866"/>
                    </a:lnTo>
                    <a:lnTo>
                      <a:pt x="1123" y="11856"/>
                    </a:lnTo>
                    <a:lnTo>
                      <a:pt x="1066" y="12807"/>
                    </a:lnTo>
                    <a:lnTo>
                      <a:pt x="990" y="13759"/>
                    </a:lnTo>
                    <a:lnTo>
                      <a:pt x="914" y="14672"/>
                    </a:lnTo>
                    <a:lnTo>
                      <a:pt x="724" y="16404"/>
                    </a:lnTo>
                    <a:lnTo>
                      <a:pt x="533" y="17945"/>
                    </a:lnTo>
                    <a:lnTo>
                      <a:pt x="343" y="19258"/>
                    </a:lnTo>
                    <a:lnTo>
                      <a:pt x="191" y="20286"/>
                    </a:lnTo>
                    <a:lnTo>
                      <a:pt x="1" y="21294"/>
                    </a:lnTo>
                    <a:lnTo>
                      <a:pt x="1" y="21294"/>
                    </a:lnTo>
                    <a:lnTo>
                      <a:pt x="96" y="20933"/>
                    </a:lnTo>
                    <a:lnTo>
                      <a:pt x="305" y="20153"/>
                    </a:lnTo>
                    <a:lnTo>
                      <a:pt x="591" y="19011"/>
                    </a:lnTo>
                    <a:lnTo>
                      <a:pt x="914" y="17565"/>
                    </a:lnTo>
                    <a:lnTo>
                      <a:pt x="1257" y="15890"/>
                    </a:lnTo>
                    <a:lnTo>
                      <a:pt x="1428" y="14958"/>
                    </a:lnTo>
                    <a:lnTo>
                      <a:pt x="1599" y="14006"/>
                    </a:lnTo>
                    <a:lnTo>
                      <a:pt x="1732" y="13017"/>
                    </a:lnTo>
                    <a:lnTo>
                      <a:pt x="1865" y="12008"/>
                    </a:lnTo>
                    <a:lnTo>
                      <a:pt x="1980" y="11000"/>
                    </a:lnTo>
                    <a:lnTo>
                      <a:pt x="2075" y="9953"/>
                    </a:lnTo>
                    <a:lnTo>
                      <a:pt x="2075" y="9953"/>
                    </a:lnTo>
                    <a:lnTo>
                      <a:pt x="2113" y="10238"/>
                    </a:lnTo>
                    <a:lnTo>
                      <a:pt x="2170" y="11038"/>
                    </a:lnTo>
                    <a:lnTo>
                      <a:pt x="2246" y="12313"/>
                    </a:lnTo>
                    <a:lnTo>
                      <a:pt x="2265" y="13093"/>
                    </a:lnTo>
                    <a:lnTo>
                      <a:pt x="2284" y="13968"/>
                    </a:lnTo>
                    <a:lnTo>
                      <a:pt x="2303" y="14939"/>
                    </a:lnTo>
                    <a:lnTo>
                      <a:pt x="2303" y="15985"/>
                    </a:lnTo>
                    <a:lnTo>
                      <a:pt x="2284" y="17108"/>
                    </a:lnTo>
                    <a:lnTo>
                      <a:pt x="2246" y="18288"/>
                    </a:lnTo>
                    <a:lnTo>
                      <a:pt x="2189" y="19525"/>
                    </a:lnTo>
                    <a:lnTo>
                      <a:pt x="2094" y="20800"/>
                    </a:lnTo>
                    <a:lnTo>
                      <a:pt x="1980" y="22132"/>
                    </a:lnTo>
                    <a:lnTo>
                      <a:pt x="1827" y="23502"/>
                    </a:lnTo>
                    <a:lnTo>
                      <a:pt x="4948" y="24491"/>
                    </a:lnTo>
                    <a:lnTo>
                      <a:pt x="7955" y="25252"/>
                    </a:lnTo>
                    <a:lnTo>
                      <a:pt x="7955" y="25252"/>
                    </a:lnTo>
                    <a:lnTo>
                      <a:pt x="7955" y="25252"/>
                    </a:lnTo>
                    <a:lnTo>
                      <a:pt x="8431" y="25290"/>
                    </a:lnTo>
                    <a:lnTo>
                      <a:pt x="8431" y="25290"/>
                    </a:lnTo>
                    <a:lnTo>
                      <a:pt x="8488" y="24739"/>
                    </a:lnTo>
                    <a:lnTo>
                      <a:pt x="8564" y="24092"/>
                    </a:lnTo>
                    <a:lnTo>
                      <a:pt x="8640" y="23216"/>
                    </a:lnTo>
                    <a:lnTo>
                      <a:pt x="8697" y="22132"/>
                    </a:lnTo>
                    <a:lnTo>
                      <a:pt x="8773" y="20876"/>
                    </a:lnTo>
                    <a:lnTo>
                      <a:pt x="8811" y="19429"/>
                    </a:lnTo>
                    <a:lnTo>
                      <a:pt x="8830" y="17850"/>
                    </a:lnTo>
                    <a:lnTo>
                      <a:pt x="8830" y="17850"/>
                    </a:lnTo>
                    <a:lnTo>
                      <a:pt x="8830" y="16651"/>
                    </a:lnTo>
                    <a:lnTo>
                      <a:pt x="8792" y="15414"/>
                    </a:lnTo>
                    <a:lnTo>
                      <a:pt x="8735" y="14120"/>
                    </a:lnTo>
                    <a:lnTo>
                      <a:pt x="8659" y="12788"/>
                    </a:lnTo>
                    <a:lnTo>
                      <a:pt x="8659" y="12788"/>
                    </a:lnTo>
                    <a:lnTo>
                      <a:pt x="8659" y="12788"/>
                    </a:lnTo>
                    <a:lnTo>
                      <a:pt x="8564" y="11780"/>
                    </a:lnTo>
                    <a:lnTo>
                      <a:pt x="8469" y="10790"/>
                    </a:lnTo>
                    <a:lnTo>
                      <a:pt x="8354" y="9839"/>
                    </a:lnTo>
                    <a:lnTo>
                      <a:pt x="8221" y="8906"/>
                    </a:lnTo>
                    <a:lnTo>
                      <a:pt x="8088" y="8012"/>
                    </a:lnTo>
                    <a:lnTo>
                      <a:pt x="7936" y="7137"/>
                    </a:lnTo>
                    <a:lnTo>
                      <a:pt x="7784" y="6299"/>
                    </a:lnTo>
                    <a:lnTo>
                      <a:pt x="7631" y="5500"/>
                    </a:lnTo>
                    <a:lnTo>
                      <a:pt x="7308" y="4054"/>
                    </a:lnTo>
                    <a:lnTo>
                      <a:pt x="7003" y="2779"/>
                    </a:lnTo>
                    <a:lnTo>
                      <a:pt x="6737" y="1713"/>
                    </a:lnTo>
                    <a:lnTo>
                      <a:pt x="6509" y="914"/>
                    </a:lnTo>
                    <a:lnTo>
                      <a:pt x="6509" y="914"/>
                    </a:lnTo>
                    <a:lnTo>
                      <a:pt x="6375" y="457"/>
                    </a:lnTo>
                    <a:lnTo>
                      <a:pt x="6375" y="457"/>
                    </a:lnTo>
                    <a:lnTo>
                      <a:pt x="6375" y="457"/>
                    </a:lnTo>
                    <a:lnTo>
                      <a:pt x="6356" y="457"/>
                    </a:lnTo>
                    <a:lnTo>
                      <a:pt x="7099" y="3140"/>
                    </a:lnTo>
                    <a:lnTo>
                      <a:pt x="7099" y="3140"/>
                    </a:lnTo>
                    <a:lnTo>
                      <a:pt x="6547" y="2912"/>
                    </a:lnTo>
                    <a:lnTo>
                      <a:pt x="6033" y="2684"/>
                    </a:lnTo>
                    <a:lnTo>
                      <a:pt x="5576" y="2455"/>
                    </a:lnTo>
                    <a:lnTo>
                      <a:pt x="5158" y="2208"/>
                    </a:lnTo>
                    <a:lnTo>
                      <a:pt x="4777" y="1980"/>
                    </a:lnTo>
                    <a:lnTo>
                      <a:pt x="4453" y="1732"/>
                    </a:lnTo>
                    <a:lnTo>
                      <a:pt x="4149" y="1504"/>
                    </a:lnTo>
                    <a:lnTo>
                      <a:pt x="3883" y="1295"/>
                    </a:lnTo>
                    <a:lnTo>
                      <a:pt x="3673" y="1085"/>
                    </a:lnTo>
                    <a:lnTo>
                      <a:pt x="3483" y="895"/>
                    </a:lnTo>
                    <a:lnTo>
                      <a:pt x="3198" y="591"/>
                    </a:lnTo>
                    <a:lnTo>
                      <a:pt x="3026" y="381"/>
                    </a:lnTo>
                    <a:lnTo>
                      <a:pt x="2988" y="305"/>
                    </a:lnTo>
                    <a:lnTo>
                      <a:pt x="2988" y="305"/>
                    </a:lnTo>
                    <a:lnTo>
                      <a:pt x="3026" y="591"/>
                    </a:lnTo>
                    <a:lnTo>
                      <a:pt x="3045" y="952"/>
                    </a:lnTo>
                    <a:lnTo>
                      <a:pt x="3064" y="1466"/>
                    </a:lnTo>
                    <a:lnTo>
                      <a:pt x="3045" y="2170"/>
                    </a:lnTo>
                    <a:lnTo>
                      <a:pt x="3007" y="3064"/>
                    </a:lnTo>
                    <a:lnTo>
                      <a:pt x="2931" y="4168"/>
                    </a:lnTo>
                    <a:lnTo>
                      <a:pt x="2798" y="5481"/>
                    </a:lnTo>
                    <a:lnTo>
                      <a:pt x="2798" y="5481"/>
                    </a:lnTo>
                    <a:lnTo>
                      <a:pt x="2703" y="6223"/>
                    </a:lnTo>
                    <a:lnTo>
                      <a:pt x="2589" y="6965"/>
                    </a:lnTo>
                    <a:lnTo>
                      <a:pt x="2341" y="8488"/>
                    </a:lnTo>
                    <a:lnTo>
                      <a:pt x="2056" y="9991"/>
                    </a:lnTo>
                    <a:lnTo>
                      <a:pt x="1770" y="11399"/>
                    </a:lnTo>
                    <a:lnTo>
                      <a:pt x="1504" y="12617"/>
                    </a:lnTo>
                    <a:lnTo>
                      <a:pt x="1276" y="13568"/>
                    </a:lnTo>
                    <a:lnTo>
                      <a:pt x="1085" y="14444"/>
                    </a:lnTo>
                    <a:lnTo>
                      <a:pt x="2988" y="305"/>
                    </a:lnTo>
                    <a:lnTo>
                      <a:pt x="2988" y="305"/>
                    </a:lnTo>
                    <a:lnTo>
                      <a:pt x="4434" y="210"/>
                    </a:lnTo>
                    <a:lnTo>
                      <a:pt x="4434" y="210"/>
                    </a:lnTo>
                    <a:lnTo>
                      <a:pt x="4891" y="153"/>
                    </a:lnTo>
                    <a:lnTo>
                      <a:pt x="5766" y="58"/>
                    </a:lnTo>
                    <a:lnTo>
                      <a:pt x="5766" y="58"/>
                    </a:lnTo>
                    <a:lnTo>
                      <a:pt x="5291" y="20"/>
                    </a:lnTo>
                    <a:lnTo>
                      <a:pt x="47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2"/>
              <p:cNvSpPr/>
              <p:nvPr/>
            </p:nvSpPr>
            <p:spPr>
              <a:xfrm>
                <a:off x="5561375" y="4544900"/>
                <a:ext cx="48550" cy="10025"/>
              </a:xfrm>
              <a:custGeom>
                <a:avLst/>
                <a:gdLst/>
                <a:ahLst/>
                <a:cxnLst/>
                <a:rect l="l" t="t" r="r" b="b"/>
                <a:pathLst>
                  <a:path w="1942" h="401" extrusionOk="0">
                    <a:moveTo>
                      <a:pt x="1332" y="1"/>
                    </a:moveTo>
                    <a:lnTo>
                      <a:pt x="457" y="96"/>
                    </a:lnTo>
                    <a:lnTo>
                      <a:pt x="0" y="153"/>
                    </a:lnTo>
                    <a:lnTo>
                      <a:pt x="1827" y="39"/>
                    </a:lnTo>
                    <a:lnTo>
                      <a:pt x="1332" y="1"/>
                    </a:lnTo>
                    <a:close/>
                    <a:moveTo>
                      <a:pt x="1827" y="39"/>
                    </a:moveTo>
                    <a:lnTo>
                      <a:pt x="1922" y="400"/>
                    </a:lnTo>
                    <a:lnTo>
                      <a:pt x="1941" y="400"/>
                    </a:lnTo>
                    <a:lnTo>
                      <a:pt x="1903" y="305"/>
                    </a:lnTo>
                    <a:lnTo>
                      <a:pt x="1827" y="39"/>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2"/>
              <p:cNvSpPr/>
              <p:nvPr/>
            </p:nvSpPr>
            <p:spPr>
              <a:xfrm>
                <a:off x="5607050" y="4545850"/>
                <a:ext cx="2875" cy="9075"/>
              </a:xfrm>
              <a:custGeom>
                <a:avLst/>
                <a:gdLst/>
                <a:ahLst/>
                <a:cxnLst/>
                <a:rect l="l" t="t" r="r" b="b"/>
                <a:pathLst>
                  <a:path w="115" h="363" fill="none" extrusionOk="0">
                    <a:moveTo>
                      <a:pt x="0" y="1"/>
                    </a:moveTo>
                    <a:lnTo>
                      <a:pt x="95" y="362"/>
                    </a:lnTo>
                    <a:lnTo>
                      <a:pt x="95" y="362"/>
                    </a:lnTo>
                    <a:lnTo>
                      <a:pt x="114" y="362"/>
                    </a:lnTo>
                    <a:lnTo>
                      <a:pt x="114" y="362"/>
                    </a:lnTo>
                    <a:lnTo>
                      <a:pt x="76" y="267"/>
                    </a:lnTo>
                    <a:lnTo>
                      <a:pt x="76" y="267"/>
                    </a:ln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2"/>
              <p:cNvSpPr/>
              <p:nvPr/>
            </p:nvSpPr>
            <p:spPr>
              <a:xfrm>
                <a:off x="5561375" y="4544900"/>
                <a:ext cx="45700" cy="3825"/>
              </a:xfrm>
              <a:custGeom>
                <a:avLst/>
                <a:gdLst/>
                <a:ahLst/>
                <a:cxnLst/>
                <a:rect l="l" t="t" r="r" b="b"/>
                <a:pathLst>
                  <a:path w="1828" h="153" fill="none" extrusionOk="0">
                    <a:moveTo>
                      <a:pt x="1332" y="1"/>
                    </a:moveTo>
                    <a:lnTo>
                      <a:pt x="1332" y="1"/>
                    </a:lnTo>
                    <a:lnTo>
                      <a:pt x="457" y="96"/>
                    </a:lnTo>
                    <a:lnTo>
                      <a:pt x="0" y="153"/>
                    </a:lnTo>
                    <a:lnTo>
                      <a:pt x="1827" y="39"/>
                    </a:lnTo>
                    <a:lnTo>
                      <a:pt x="1827" y="39"/>
                    </a:lnTo>
                    <a:lnTo>
                      <a:pt x="13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2"/>
              <p:cNvSpPr/>
              <p:nvPr/>
            </p:nvSpPr>
            <p:spPr>
              <a:xfrm>
                <a:off x="5574225" y="5155750"/>
                <a:ext cx="75175" cy="19050"/>
              </a:xfrm>
              <a:custGeom>
                <a:avLst/>
                <a:gdLst/>
                <a:ahLst/>
                <a:cxnLst/>
                <a:rect l="l" t="t" r="r" b="b"/>
                <a:pathLst>
                  <a:path w="3007" h="762" extrusionOk="0">
                    <a:moveTo>
                      <a:pt x="0" y="0"/>
                    </a:moveTo>
                    <a:lnTo>
                      <a:pt x="1675" y="552"/>
                    </a:lnTo>
                    <a:lnTo>
                      <a:pt x="1694" y="552"/>
                    </a:lnTo>
                    <a:lnTo>
                      <a:pt x="2360" y="685"/>
                    </a:lnTo>
                    <a:lnTo>
                      <a:pt x="3007" y="761"/>
                    </a:lnTo>
                    <a:lnTo>
                      <a:pt x="0" y="0"/>
                    </a:lnTo>
                    <a:close/>
                  </a:path>
                </a:pathLst>
              </a:custGeom>
              <a:solidFill>
                <a:srgbClr val="02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2"/>
              <p:cNvSpPr/>
              <p:nvPr/>
            </p:nvSpPr>
            <p:spPr>
              <a:xfrm>
                <a:off x="5574225" y="5155750"/>
                <a:ext cx="75175" cy="19050"/>
              </a:xfrm>
              <a:custGeom>
                <a:avLst/>
                <a:gdLst/>
                <a:ahLst/>
                <a:cxnLst/>
                <a:rect l="l" t="t" r="r" b="b"/>
                <a:pathLst>
                  <a:path w="3007" h="762" fill="none" extrusionOk="0">
                    <a:moveTo>
                      <a:pt x="0" y="0"/>
                    </a:moveTo>
                    <a:lnTo>
                      <a:pt x="1675" y="552"/>
                    </a:lnTo>
                    <a:lnTo>
                      <a:pt x="1694" y="552"/>
                    </a:lnTo>
                    <a:lnTo>
                      <a:pt x="1694" y="552"/>
                    </a:lnTo>
                    <a:lnTo>
                      <a:pt x="2360" y="685"/>
                    </a:lnTo>
                    <a:lnTo>
                      <a:pt x="3007" y="761"/>
                    </a:lnTo>
                    <a:lnTo>
                      <a:pt x="3007" y="76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2"/>
              <p:cNvSpPr/>
              <p:nvPr/>
            </p:nvSpPr>
            <p:spPr>
              <a:xfrm>
                <a:off x="5525225" y="4548700"/>
                <a:ext cx="102775" cy="73300"/>
              </a:xfrm>
              <a:custGeom>
                <a:avLst/>
                <a:gdLst/>
                <a:ahLst/>
                <a:cxnLst/>
                <a:rect l="l" t="t" r="r" b="b"/>
                <a:pathLst>
                  <a:path w="4111" h="2932" extrusionOk="0">
                    <a:moveTo>
                      <a:pt x="1446" y="1"/>
                    </a:moveTo>
                    <a:lnTo>
                      <a:pt x="0" y="96"/>
                    </a:lnTo>
                    <a:lnTo>
                      <a:pt x="38" y="172"/>
                    </a:lnTo>
                    <a:lnTo>
                      <a:pt x="210" y="382"/>
                    </a:lnTo>
                    <a:lnTo>
                      <a:pt x="495" y="686"/>
                    </a:lnTo>
                    <a:lnTo>
                      <a:pt x="685" y="876"/>
                    </a:lnTo>
                    <a:lnTo>
                      <a:pt x="895" y="1086"/>
                    </a:lnTo>
                    <a:lnTo>
                      <a:pt x="1161" y="1295"/>
                    </a:lnTo>
                    <a:lnTo>
                      <a:pt x="1465" y="1523"/>
                    </a:lnTo>
                    <a:lnTo>
                      <a:pt x="1789" y="1771"/>
                    </a:lnTo>
                    <a:lnTo>
                      <a:pt x="2170" y="1999"/>
                    </a:lnTo>
                    <a:lnTo>
                      <a:pt x="2588" y="2246"/>
                    </a:lnTo>
                    <a:lnTo>
                      <a:pt x="3045" y="2475"/>
                    </a:lnTo>
                    <a:lnTo>
                      <a:pt x="3559" y="2703"/>
                    </a:lnTo>
                    <a:lnTo>
                      <a:pt x="4111" y="2931"/>
                    </a:lnTo>
                    <a:lnTo>
                      <a:pt x="3368" y="248"/>
                    </a:lnTo>
                    <a:lnTo>
                      <a:pt x="2874" y="153"/>
                    </a:lnTo>
                    <a:lnTo>
                      <a:pt x="2379" y="77"/>
                    </a:lnTo>
                    <a:lnTo>
                      <a:pt x="1941" y="20"/>
                    </a:lnTo>
                    <a:lnTo>
                      <a:pt x="152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2"/>
              <p:cNvSpPr/>
              <p:nvPr/>
            </p:nvSpPr>
            <p:spPr>
              <a:xfrm>
                <a:off x="5525225" y="4548700"/>
                <a:ext cx="102775" cy="73300"/>
              </a:xfrm>
              <a:custGeom>
                <a:avLst/>
                <a:gdLst/>
                <a:ahLst/>
                <a:cxnLst/>
                <a:rect l="l" t="t" r="r" b="b"/>
                <a:pathLst>
                  <a:path w="4111" h="2932" fill="none" extrusionOk="0">
                    <a:moveTo>
                      <a:pt x="1446" y="1"/>
                    </a:moveTo>
                    <a:lnTo>
                      <a:pt x="0" y="96"/>
                    </a:lnTo>
                    <a:lnTo>
                      <a:pt x="0" y="96"/>
                    </a:lnTo>
                    <a:lnTo>
                      <a:pt x="0" y="96"/>
                    </a:lnTo>
                    <a:lnTo>
                      <a:pt x="38" y="172"/>
                    </a:lnTo>
                    <a:lnTo>
                      <a:pt x="210" y="382"/>
                    </a:lnTo>
                    <a:lnTo>
                      <a:pt x="495" y="686"/>
                    </a:lnTo>
                    <a:lnTo>
                      <a:pt x="685" y="876"/>
                    </a:lnTo>
                    <a:lnTo>
                      <a:pt x="895" y="1086"/>
                    </a:lnTo>
                    <a:lnTo>
                      <a:pt x="1161" y="1295"/>
                    </a:lnTo>
                    <a:lnTo>
                      <a:pt x="1465" y="1523"/>
                    </a:lnTo>
                    <a:lnTo>
                      <a:pt x="1789" y="1771"/>
                    </a:lnTo>
                    <a:lnTo>
                      <a:pt x="2170" y="1999"/>
                    </a:lnTo>
                    <a:lnTo>
                      <a:pt x="2588" y="2246"/>
                    </a:lnTo>
                    <a:lnTo>
                      <a:pt x="3045" y="2475"/>
                    </a:lnTo>
                    <a:lnTo>
                      <a:pt x="3559" y="2703"/>
                    </a:lnTo>
                    <a:lnTo>
                      <a:pt x="4111" y="2931"/>
                    </a:lnTo>
                    <a:lnTo>
                      <a:pt x="3368" y="248"/>
                    </a:lnTo>
                    <a:lnTo>
                      <a:pt x="3368" y="248"/>
                    </a:lnTo>
                    <a:lnTo>
                      <a:pt x="2874" y="153"/>
                    </a:lnTo>
                    <a:lnTo>
                      <a:pt x="2379" y="77"/>
                    </a:lnTo>
                    <a:lnTo>
                      <a:pt x="1941" y="20"/>
                    </a:lnTo>
                    <a:lnTo>
                      <a:pt x="1523" y="1"/>
                    </a:lnTo>
                    <a:lnTo>
                      <a:pt x="1523" y="1"/>
                    </a:lnTo>
                    <a:lnTo>
                      <a:pt x="1427" y="1"/>
                    </a:lnTo>
                    <a:lnTo>
                      <a:pt x="1427" y="1"/>
                    </a:lnTo>
                    <a:lnTo>
                      <a:pt x="14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2"/>
              <p:cNvSpPr/>
              <p:nvPr/>
            </p:nvSpPr>
            <p:spPr>
              <a:xfrm>
                <a:off x="5561375" y="4545850"/>
                <a:ext cx="48075" cy="9075"/>
              </a:xfrm>
              <a:custGeom>
                <a:avLst/>
                <a:gdLst/>
                <a:ahLst/>
                <a:cxnLst/>
                <a:rect l="l" t="t" r="r" b="b"/>
                <a:pathLst>
                  <a:path w="1923" h="363" extrusionOk="0">
                    <a:moveTo>
                      <a:pt x="1827" y="1"/>
                    </a:moveTo>
                    <a:lnTo>
                      <a:pt x="0" y="115"/>
                    </a:lnTo>
                    <a:lnTo>
                      <a:pt x="77" y="115"/>
                    </a:lnTo>
                    <a:lnTo>
                      <a:pt x="495" y="134"/>
                    </a:lnTo>
                    <a:lnTo>
                      <a:pt x="933" y="191"/>
                    </a:lnTo>
                    <a:lnTo>
                      <a:pt x="1428" y="267"/>
                    </a:lnTo>
                    <a:lnTo>
                      <a:pt x="1922" y="362"/>
                    </a:lnTo>
                    <a:lnTo>
                      <a:pt x="18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2"/>
              <p:cNvSpPr/>
              <p:nvPr/>
            </p:nvSpPr>
            <p:spPr>
              <a:xfrm>
                <a:off x="5560900" y="4545850"/>
                <a:ext cx="48550" cy="9075"/>
              </a:xfrm>
              <a:custGeom>
                <a:avLst/>
                <a:gdLst/>
                <a:ahLst/>
                <a:cxnLst/>
                <a:rect l="l" t="t" r="r" b="b"/>
                <a:pathLst>
                  <a:path w="1942" h="363" fill="none" extrusionOk="0">
                    <a:moveTo>
                      <a:pt x="1846" y="1"/>
                    </a:moveTo>
                    <a:lnTo>
                      <a:pt x="19" y="115"/>
                    </a:lnTo>
                    <a:lnTo>
                      <a:pt x="19" y="115"/>
                    </a:lnTo>
                    <a:lnTo>
                      <a:pt x="0" y="115"/>
                    </a:lnTo>
                    <a:lnTo>
                      <a:pt x="0" y="115"/>
                    </a:lnTo>
                    <a:lnTo>
                      <a:pt x="96" y="115"/>
                    </a:lnTo>
                    <a:lnTo>
                      <a:pt x="96" y="115"/>
                    </a:lnTo>
                    <a:lnTo>
                      <a:pt x="514" y="134"/>
                    </a:lnTo>
                    <a:lnTo>
                      <a:pt x="952" y="191"/>
                    </a:lnTo>
                    <a:lnTo>
                      <a:pt x="1447" y="267"/>
                    </a:lnTo>
                    <a:lnTo>
                      <a:pt x="1941" y="362"/>
                    </a:lnTo>
                    <a:lnTo>
                      <a:pt x="1846" y="1"/>
                    </a:lnTo>
                    <a:lnTo>
                      <a:pt x="1846" y="1"/>
                    </a:lnTo>
                    <a:lnTo>
                      <a:pt x="1846" y="1"/>
                    </a:lnTo>
                    <a:lnTo>
                      <a:pt x="1846" y="1"/>
                    </a:lnTo>
                    <a:lnTo>
                      <a:pt x="1846" y="1"/>
                    </a:lnTo>
                    <a:lnTo>
                      <a:pt x="1846" y="1"/>
                    </a:lnTo>
                    <a:lnTo>
                      <a:pt x="1846" y="1"/>
                    </a:lnTo>
                    <a:lnTo>
                      <a:pt x="18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2"/>
              <p:cNvSpPr/>
              <p:nvPr/>
            </p:nvSpPr>
            <p:spPr>
              <a:xfrm>
                <a:off x="5903900" y="4613400"/>
                <a:ext cx="225525" cy="410600"/>
              </a:xfrm>
              <a:custGeom>
                <a:avLst/>
                <a:gdLst/>
                <a:ahLst/>
                <a:cxnLst/>
                <a:rect l="l" t="t" r="r" b="b"/>
                <a:pathLst>
                  <a:path w="9021" h="16424" extrusionOk="0">
                    <a:moveTo>
                      <a:pt x="0" y="1"/>
                    </a:moveTo>
                    <a:lnTo>
                      <a:pt x="19" y="11533"/>
                    </a:lnTo>
                    <a:lnTo>
                      <a:pt x="96" y="10905"/>
                    </a:lnTo>
                    <a:lnTo>
                      <a:pt x="153" y="10277"/>
                    </a:lnTo>
                    <a:lnTo>
                      <a:pt x="229" y="9002"/>
                    </a:lnTo>
                    <a:lnTo>
                      <a:pt x="286" y="7746"/>
                    </a:lnTo>
                    <a:lnTo>
                      <a:pt x="305" y="6490"/>
                    </a:lnTo>
                    <a:lnTo>
                      <a:pt x="305" y="5272"/>
                    </a:lnTo>
                    <a:lnTo>
                      <a:pt x="267" y="4092"/>
                    </a:lnTo>
                    <a:lnTo>
                      <a:pt x="229" y="3008"/>
                    </a:lnTo>
                    <a:lnTo>
                      <a:pt x="172" y="1980"/>
                    </a:lnTo>
                    <a:lnTo>
                      <a:pt x="153" y="1771"/>
                    </a:lnTo>
                    <a:lnTo>
                      <a:pt x="39" y="439"/>
                    </a:lnTo>
                    <a:lnTo>
                      <a:pt x="0" y="1"/>
                    </a:lnTo>
                    <a:close/>
                    <a:moveTo>
                      <a:pt x="8925" y="781"/>
                    </a:moveTo>
                    <a:lnTo>
                      <a:pt x="8982" y="1752"/>
                    </a:lnTo>
                    <a:lnTo>
                      <a:pt x="9001" y="2741"/>
                    </a:lnTo>
                    <a:lnTo>
                      <a:pt x="8982" y="3750"/>
                    </a:lnTo>
                    <a:lnTo>
                      <a:pt x="8944" y="4758"/>
                    </a:lnTo>
                    <a:lnTo>
                      <a:pt x="8887" y="5786"/>
                    </a:lnTo>
                    <a:lnTo>
                      <a:pt x="8792" y="6832"/>
                    </a:lnTo>
                    <a:lnTo>
                      <a:pt x="8697" y="7860"/>
                    </a:lnTo>
                    <a:lnTo>
                      <a:pt x="8564" y="8888"/>
                    </a:lnTo>
                    <a:lnTo>
                      <a:pt x="8430" y="9915"/>
                    </a:lnTo>
                    <a:lnTo>
                      <a:pt x="8278" y="10924"/>
                    </a:lnTo>
                    <a:lnTo>
                      <a:pt x="8126" y="11913"/>
                    </a:lnTo>
                    <a:lnTo>
                      <a:pt x="7955" y="12865"/>
                    </a:lnTo>
                    <a:lnTo>
                      <a:pt x="7593" y="14711"/>
                    </a:lnTo>
                    <a:lnTo>
                      <a:pt x="7251" y="16404"/>
                    </a:lnTo>
                    <a:lnTo>
                      <a:pt x="7403" y="16423"/>
                    </a:lnTo>
                    <a:lnTo>
                      <a:pt x="7479" y="16005"/>
                    </a:lnTo>
                    <a:lnTo>
                      <a:pt x="7707" y="14825"/>
                    </a:lnTo>
                    <a:lnTo>
                      <a:pt x="8012" y="13036"/>
                    </a:lnTo>
                    <a:lnTo>
                      <a:pt x="8183" y="11989"/>
                    </a:lnTo>
                    <a:lnTo>
                      <a:pt x="8354" y="10829"/>
                    </a:lnTo>
                    <a:lnTo>
                      <a:pt x="8526" y="9611"/>
                    </a:lnTo>
                    <a:lnTo>
                      <a:pt x="8678" y="8336"/>
                    </a:lnTo>
                    <a:lnTo>
                      <a:pt x="8811" y="7042"/>
                    </a:lnTo>
                    <a:lnTo>
                      <a:pt x="8906" y="5729"/>
                    </a:lnTo>
                    <a:lnTo>
                      <a:pt x="8982" y="4435"/>
                    </a:lnTo>
                    <a:lnTo>
                      <a:pt x="9020" y="3160"/>
                    </a:lnTo>
                    <a:lnTo>
                      <a:pt x="9020" y="2532"/>
                    </a:lnTo>
                    <a:lnTo>
                      <a:pt x="9001" y="1942"/>
                    </a:lnTo>
                    <a:lnTo>
                      <a:pt x="8963" y="1352"/>
                    </a:lnTo>
                    <a:lnTo>
                      <a:pt x="8925" y="781"/>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2"/>
              <p:cNvSpPr/>
              <p:nvPr/>
            </p:nvSpPr>
            <p:spPr>
              <a:xfrm>
                <a:off x="6085150" y="4632925"/>
                <a:ext cx="44275" cy="391075"/>
              </a:xfrm>
              <a:custGeom>
                <a:avLst/>
                <a:gdLst/>
                <a:ahLst/>
                <a:cxnLst/>
                <a:rect l="l" t="t" r="r" b="b"/>
                <a:pathLst>
                  <a:path w="1771" h="15643" fill="none" extrusionOk="0">
                    <a:moveTo>
                      <a:pt x="1675" y="0"/>
                    </a:moveTo>
                    <a:lnTo>
                      <a:pt x="1675" y="0"/>
                    </a:lnTo>
                    <a:lnTo>
                      <a:pt x="1675" y="0"/>
                    </a:lnTo>
                    <a:lnTo>
                      <a:pt x="1732" y="971"/>
                    </a:lnTo>
                    <a:lnTo>
                      <a:pt x="1751" y="1960"/>
                    </a:lnTo>
                    <a:lnTo>
                      <a:pt x="1732" y="2969"/>
                    </a:lnTo>
                    <a:lnTo>
                      <a:pt x="1694" y="3977"/>
                    </a:lnTo>
                    <a:lnTo>
                      <a:pt x="1637" y="5005"/>
                    </a:lnTo>
                    <a:lnTo>
                      <a:pt x="1542" y="6051"/>
                    </a:lnTo>
                    <a:lnTo>
                      <a:pt x="1447" y="7079"/>
                    </a:lnTo>
                    <a:lnTo>
                      <a:pt x="1314" y="8107"/>
                    </a:lnTo>
                    <a:lnTo>
                      <a:pt x="1180" y="9134"/>
                    </a:lnTo>
                    <a:lnTo>
                      <a:pt x="1028" y="10143"/>
                    </a:lnTo>
                    <a:lnTo>
                      <a:pt x="876" y="11132"/>
                    </a:lnTo>
                    <a:lnTo>
                      <a:pt x="705" y="12084"/>
                    </a:lnTo>
                    <a:lnTo>
                      <a:pt x="343" y="13930"/>
                    </a:lnTo>
                    <a:lnTo>
                      <a:pt x="1" y="15623"/>
                    </a:lnTo>
                    <a:lnTo>
                      <a:pt x="1" y="15623"/>
                    </a:lnTo>
                    <a:lnTo>
                      <a:pt x="153" y="15642"/>
                    </a:lnTo>
                    <a:lnTo>
                      <a:pt x="153" y="15642"/>
                    </a:lnTo>
                    <a:lnTo>
                      <a:pt x="229" y="15224"/>
                    </a:lnTo>
                    <a:lnTo>
                      <a:pt x="457" y="14044"/>
                    </a:lnTo>
                    <a:lnTo>
                      <a:pt x="762" y="12255"/>
                    </a:lnTo>
                    <a:lnTo>
                      <a:pt x="933" y="11208"/>
                    </a:lnTo>
                    <a:lnTo>
                      <a:pt x="1104" y="10048"/>
                    </a:lnTo>
                    <a:lnTo>
                      <a:pt x="1276" y="8830"/>
                    </a:lnTo>
                    <a:lnTo>
                      <a:pt x="1428" y="7555"/>
                    </a:lnTo>
                    <a:lnTo>
                      <a:pt x="1561" y="6261"/>
                    </a:lnTo>
                    <a:lnTo>
                      <a:pt x="1656" y="4948"/>
                    </a:lnTo>
                    <a:lnTo>
                      <a:pt x="1732" y="3654"/>
                    </a:lnTo>
                    <a:lnTo>
                      <a:pt x="1770" y="2379"/>
                    </a:lnTo>
                    <a:lnTo>
                      <a:pt x="1770" y="1751"/>
                    </a:lnTo>
                    <a:lnTo>
                      <a:pt x="1751" y="1161"/>
                    </a:lnTo>
                    <a:lnTo>
                      <a:pt x="1713" y="571"/>
                    </a:lnTo>
                    <a:lnTo>
                      <a:pt x="1675" y="0"/>
                    </a:lnTo>
                    <a:lnTo>
                      <a:pt x="16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2"/>
              <p:cNvSpPr/>
              <p:nvPr/>
            </p:nvSpPr>
            <p:spPr>
              <a:xfrm>
                <a:off x="5903900" y="4613400"/>
                <a:ext cx="7625" cy="288325"/>
              </a:xfrm>
              <a:custGeom>
                <a:avLst/>
                <a:gdLst/>
                <a:ahLst/>
                <a:cxnLst/>
                <a:rect l="l" t="t" r="r" b="b"/>
                <a:pathLst>
                  <a:path w="305" h="11533" fill="none" extrusionOk="0">
                    <a:moveTo>
                      <a:pt x="0" y="1"/>
                    </a:moveTo>
                    <a:lnTo>
                      <a:pt x="19" y="11533"/>
                    </a:lnTo>
                    <a:lnTo>
                      <a:pt x="19" y="11533"/>
                    </a:lnTo>
                    <a:lnTo>
                      <a:pt x="96" y="10905"/>
                    </a:lnTo>
                    <a:lnTo>
                      <a:pt x="153" y="10277"/>
                    </a:lnTo>
                    <a:lnTo>
                      <a:pt x="229" y="9002"/>
                    </a:lnTo>
                    <a:lnTo>
                      <a:pt x="286" y="7746"/>
                    </a:lnTo>
                    <a:lnTo>
                      <a:pt x="305" y="6490"/>
                    </a:lnTo>
                    <a:lnTo>
                      <a:pt x="305" y="5272"/>
                    </a:lnTo>
                    <a:lnTo>
                      <a:pt x="267" y="4092"/>
                    </a:lnTo>
                    <a:lnTo>
                      <a:pt x="229" y="3008"/>
                    </a:lnTo>
                    <a:lnTo>
                      <a:pt x="172" y="1980"/>
                    </a:lnTo>
                    <a:lnTo>
                      <a:pt x="153" y="1771"/>
                    </a:lnTo>
                    <a:lnTo>
                      <a:pt x="153" y="1771"/>
                    </a:lnTo>
                    <a:lnTo>
                      <a:pt x="39" y="43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2"/>
              <p:cNvSpPr/>
              <p:nvPr/>
            </p:nvSpPr>
            <p:spPr>
              <a:xfrm>
                <a:off x="5903900" y="4613400"/>
                <a:ext cx="225050" cy="410125"/>
              </a:xfrm>
              <a:custGeom>
                <a:avLst/>
                <a:gdLst/>
                <a:ahLst/>
                <a:cxnLst/>
                <a:rect l="l" t="t" r="r" b="b"/>
                <a:pathLst>
                  <a:path w="9002" h="16405" extrusionOk="0">
                    <a:moveTo>
                      <a:pt x="0" y="1"/>
                    </a:moveTo>
                    <a:lnTo>
                      <a:pt x="39" y="439"/>
                    </a:lnTo>
                    <a:lnTo>
                      <a:pt x="153" y="1771"/>
                    </a:lnTo>
                    <a:lnTo>
                      <a:pt x="172" y="1980"/>
                    </a:lnTo>
                    <a:lnTo>
                      <a:pt x="229" y="3008"/>
                    </a:lnTo>
                    <a:lnTo>
                      <a:pt x="267" y="4092"/>
                    </a:lnTo>
                    <a:lnTo>
                      <a:pt x="305" y="5272"/>
                    </a:lnTo>
                    <a:lnTo>
                      <a:pt x="305" y="6490"/>
                    </a:lnTo>
                    <a:lnTo>
                      <a:pt x="286" y="7746"/>
                    </a:lnTo>
                    <a:lnTo>
                      <a:pt x="229" y="9002"/>
                    </a:lnTo>
                    <a:lnTo>
                      <a:pt x="153" y="10277"/>
                    </a:lnTo>
                    <a:lnTo>
                      <a:pt x="96" y="10905"/>
                    </a:lnTo>
                    <a:lnTo>
                      <a:pt x="19" y="11533"/>
                    </a:lnTo>
                    <a:lnTo>
                      <a:pt x="19" y="11647"/>
                    </a:lnTo>
                    <a:lnTo>
                      <a:pt x="58" y="11818"/>
                    </a:lnTo>
                    <a:lnTo>
                      <a:pt x="134" y="12027"/>
                    </a:lnTo>
                    <a:lnTo>
                      <a:pt x="248" y="12275"/>
                    </a:lnTo>
                    <a:lnTo>
                      <a:pt x="419" y="12579"/>
                    </a:lnTo>
                    <a:lnTo>
                      <a:pt x="628" y="12922"/>
                    </a:lnTo>
                    <a:lnTo>
                      <a:pt x="895" y="13302"/>
                    </a:lnTo>
                    <a:lnTo>
                      <a:pt x="1066" y="13512"/>
                    </a:lnTo>
                    <a:lnTo>
                      <a:pt x="1237" y="13702"/>
                    </a:lnTo>
                    <a:lnTo>
                      <a:pt x="1447" y="13911"/>
                    </a:lnTo>
                    <a:lnTo>
                      <a:pt x="1656" y="14121"/>
                    </a:lnTo>
                    <a:lnTo>
                      <a:pt x="1903" y="14311"/>
                    </a:lnTo>
                    <a:lnTo>
                      <a:pt x="2170" y="14520"/>
                    </a:lnTo>
                    <a:lnTo>
                      <a:pt x="2455" y="14730"/>
                    </a:lnTo>
                    <a:lnTo>
                      <a:pt x="2760" y="14920"/>
                    </a:lnTo>
                    <a:lnTo>
                      <a:pt x="3083" y="15110"/>
                    </a:lnTo>
                    <a:lnTo>
                      <a:pt x="3426" y="15300"/>
                    </a:lnTo>
                    <a:lnTo>
                      <a:pt x="3806" y="15472"/>
                    </a:lnTo>
                    <a:lnTo>
                      <a:pt x="4225" y="15643"/>
                    </a:lnTo>
                    <a:lnTo>
                      <a:pt x="4644" y="15814"/>
                    </a:lnTo>
                    <a:lnTo>
                      <a:pt x="5100" y="15947"/>
                    </a:lnTo>
                    <a:lnTo>
                      <a:pt x="5595" y="16100"/>
                    </a:lnTo>
                    <a:lnTo>
                      <a:pt x="6109" y="16214"/>
                    </a:lnTo>
                    <a:lnTo>
                      <a:pt x="6661" y="16328"/>
                    </a:lnTo>
                    <a:lnTo>
                      <a:pt x="7251" y="16404"/>
                    </a:lnTo>
                    <a:lnTo>
                      <a:pt x="7593" y="14711"/>
                    </a:lnTo>
                    <a:lnTo>
                      <a:pt x="7955" y="12865"/>
                    </a:lnTo>
                    <a:lnTo>
                      <a:pt x="8126" y="11913"/>
                    </a:lnTo>
                    <a:lnTo>
                      <a:pt x="8278" y="10924"/>
                    </a:lnTo>
                    <a:lnTo>
                      <a:pt x="8430" y="9915"/>
                    </a:lnTo>
                    <a:lnTo>
                      <a:pt x="8564" y="8888"/>
                    </a:lnTo>
                    <a:lnTo>
                      <a:pt x="8697" y="7860"/>
                    </a:lnTo>
                    <a:lnTo>
                      <a:pt x="8792" y="6832"/>
                    </a:lnTo>
                    <a:lnTo>
                      <a:pt x="8887" y="5786"/>
                    </a:lnTo>
                    <a:lnTo>
                      <a:pt x="8944" y="4758"/>
                    </a:lnTo>
                    <a:lnTo>
                      <a:pt x="8982" y="3750"/>
                    </a:lnTo>
                    <a:lnTo>
                      <a:pt x="9001" y="2741"/>
                    </a:lnTo>
                    <a:lnTo>
                      <a:pt x="8982" y="1752"/>
                    </a:lnTo>
                    <a:lnTo>
                      <a:pt x="8925" y="781"/>
                    </a:lnTo>
                    <a:lnTo>
                      <a:pt x="7517" y="686"/>
                    </a:lnTo>
                    <a:lnTo>
                      <a:pt x="6014" y="572"/>
                    </a:lnTo>
                    <a:lnTo>
                      <a:pt x="4491" y="420"/>
                    </a:lnTo>
                    <a:lnTo>
                      <a:pt x="2931" y="248"/>
                    </a:lnTo>
                    <a:lnTo>
                      <a:pt x="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2"/>
              <p:cNvSpPr/>
              <p:nvPr/>
            </p:nvSpPr>
            <p:spPr>
              <a:xfrm>
                <a:off x="5903900" y="4613400"/>
                <a:ext cx="225050" cy="410125"/>
              </a:xfrm>
              <a:custGeom>
                <a:avLst/>
                <a:gdLst/>
                <a:ahLst/>
                <a:cxnLst/>
                <a:rect l="l" t="t" r="r" b="b"/>
                <a:pathLst>
                  <a:path w="9002" h="16405" fill="none" extrusionOk="0">
                    <a:moveTo>
                      <a:pt x="0" y="1"/>
                    </a:moveTo>
                    <a:lnTo>
                      <a:pt x="0" y="1"/>
                    </a:lnTo>
                    <a:lnTo>
                      <a:pt x="39" y="439"/>
                    </a:lnTo>
                    <a:lnTo>
                      <a:pt x="39" y="439"/>
                    </a:lnTo>
                    <a:lnTo>
                      <a:pt x="153" y="1771"/>
                    </a:lnTo>
                    <a:lnTo>
                      <a:pt x="172" y="1980"/>
                    </a:lnTo>
                    <a:lnTo>
                      <a:pt x="172" y="1980"/>
                    </a:lnTo>
                    <a:lnTo>
                      <a:pt x="229" y="3008"/>
                    </a:lnTo>
                    <a:lnTo>
                      <a:pt x="267" y="4092"/>
                    </a:lnTo>
                    <a:lnTo>
                      <a:pt x="305" y="5272"/>
                    </a:lnTo>
                    <a:lnTo>
                      <a:pt x="305" y="6490"/>
                    </a:lnTo>
                    <a:lnTo>
                      <a:pt x="286" y="7746"/>
                    </a:lnTo>
                    <a:lnTo>
                      <a:pt x="229" y="9002"/>
                    </a:lnTo>
                    <a:lnTo>
                      <a:pt x="153" y="10277"/>
                    </a:lnTo>
                    <a:lnTo>
                      <a:pt x="96" y="10905"/>
                    </a:lnTo>
                    <a:lnTo>
                      <a:pt x="19" y="11533"/>
                    </a:lnTo>
                    <a:lnTo>
                      <a:pt x="19" y="11647"/>
                    </a:lnTo>
                    <a:lnTo>
                      <a:pt x="19" y="11647"/>
                    </a:lnTo>
                    <a:lnTo>
                      <a:pt x="58" y="11818"/>
                    </a:lnTo>
                    <a:lnTo>
                      <a:pt x="134" y="12027"/>
                    </a:lnTo>
                    <a:lnTo>
                      <a:pt x="248" y="12275"/>
                    </a:lnTo>
                    <a:lnTo>
                      <a:pt x="419" y="12579"/>
                    </a:lnTo>
                    <a:lnTo>
                      <a:pt x="628" y="12922"/>
                    </a:lnTo>
                    <a:lnTo>
                      <a:pt x="895" y="13302"/>
                    </a:lnTo>
                    <a:lnTo>
                      <a:pt x="1066" y="13512"/>
                    </a:lnTo>
                    <a:lnTo>
                      <a:pt x="1237" y="13702"/>
                    </a:lnTo>
                    <a:lnTo>
                      <a:pt x="1447" y="13911"/>
                    </a:lnTo>
                    <a:lnTo>
                      <a:pt x="1656" y="14121"/>
                    </a:lnTo>
                    <a:lnTo>
                      <a:pt x="1903" y="14311"/>
                    </a:lnTo>
                    <a:lnTo>
                      <a:pt x="2170" y="14520"/>
                    </a:lnTo>
                    <a:lnTo>
                      <a:pt x="2455" y="14730"/>
                    </a:lnTo>
                    <a:lnTo>
                      <a:pt x="2760" y="14920"/>
                    </a:lnTo>
                    <a:lnTo>
                      <a:pt x="3083" y="15110"/>
                    </a:lnTo>
                    <a:lnTo>
                      <a:pt x="3426" y="15300"/>
                    </a:lnTo>
                    <a:lnTo>
                      <a:pt x="3806" y="15472"/>
                    </a:lnTo>
                    <a:lnTo>
                      <a:pt x="4225" y="15643"/>
                    </a:lnTo>
                    <a:lnTo>
                      <a:pt x="4644" y="15814"/>
                    </a:lnTo>
                    <a:lnTo>
                      <a:pt x="5100" y="15947"/>
                    </a:lnTo>
                    <a:lnTo>
                      <a:pt x="5595" y="16100"/>
                    </a:lnTo>
                    <a:lnTo>
                      <a:pt x="6109" y="16214"/>
                    </a:lnTo>
                    <a:lnTo>
                      <a:pt x="6661" y="16328"/>
                    </a:lnTo>
                    <a:lnTo>
                      <a:pt x="7251" y="16404"/>
                    </a:lnTo>
                    <a:lnTo>
                      <a:pt x="7251" y="16404"/>
                    </a:lnTo>
                    <a:lnTo>
                      <a:pt x="7593" y="14711"/>
                    </a:lnTo>
                    <a:lnTo>
                      <a:pt x="7955" y="12865"/>
                    </a:lnTo>
                    <a:lnTo>
                      <a:pt x="8126" y="11913"/>
                    </a:lnTo>
                    <a:lnTo>
                      <a:pt x="8278" y="10924"/>
                    </a:lnTo>
                    <a:lnTo>
                      <a:pt x="8430" y="9915"/>
                    </a:lnTo>
                    <a:lnTo>
                      <a:pt x="8564" y="8888"/>
                    </a:lnTo>
                    <a:lnTo>
                      <a:pt x="8697" y="7860"/>
                    </a:lnTo>
                    <a:lnTo>
                      <a:pt x="8792" y="6832"/>
                    </a:lnTo>
                    <a:lnTo>
                      <a:pt x="8887" y="5786"/>
                    </a:lnTo>
                    <a:lnTo>
                      <a:pt x="8944" y="4758"/>
                    </a:lnTo>
                    <a:lnTo>
                      <a:pt x="8982" y="3750"/>
                    </a:lnTo>
                    <a:lnTo>
                      <a:pt x="9001" y="2741"/>
                    </a:lnTo>
                    <a:lnTo>
                      <a:pt x="8982" y="1752"/>
                    </a:lnTo>
                    <a:lnTo>
                      <a:pt x="8925" y="781"/>
                    </a:lnTo>
                    <a:lnTo>
                      <a:pt x="8925" y="781"/>
                    </a:lnTo>
                    <a:lnTo>
                      <a:pt x="8925" y="781"/>
                    </a:lnTo>
                    <a:lnTo>
                      <a:pt x="8925" y="781"/>
                    </a:lnTo>
                    <a:lnTo>
                      <a:pt x="7517" y="686"/>
                    </a:lnTo>
                    <a:lnTo>
                      <a:pt x="6014" y="572"/>
                    </a:lnTo>
                    <a:lnTo>
                      <a:pt x="4491" y="420"/>
                    </a:lnTo>
                    <a:lnTo>
                      <a:pt x="2931" y="2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2"/>
              <p:cNvSpPr/>
              <p:nvPr/>
            </p:nvSpPr>
            <p:spPr>
              <a:xfrm>
                <a:off x="5663175" y="4326550"/>
                <a:ext cx="196500" cy="43775"/>
              </a:xfrm>
              <a:custGeom>
                <a:avLst/>
                <a:gdLst/>
                <a:ahLst/>
                <a:cxnLst/>
                <a:rect l="l" t="t" r="r" b="b"/>
                <a:pathLst>
                  <a:path w="7860" h="1751" extrusionOk="0">
                    <a:moveTo>
                      <a:pt x="1" y="0"/>
                    </a:moveTo>
                    <a:lnTo>
                      <a:pt x="438" y="38"/>
                    </a:lnTo>
                    <a:lnTo>
                      <a:pt x="971" y="114"/>
                    </a:lnTo>
                    <a:lnTo>
                      <a:pt x="1504" y="191"/>
                    </a:lnTo>
                    <a:lnTo>
                      <a:pt x="2589" y="381"/>
                    </a:lnTo>
                    <a:lnTo>
                      <a:pt x="3692" y="628"/>
                    </a:lnTo>
                    <a:lnTo>
                      <a:pt x="4739" y="876"/>
                    </a:lnTo>
                    <a:lnTo>
                      <a:pt x="5709" y="1123"/>
                    </a:lnTo>
                    <a:lnTo>
                      <a:pt x="6585" y="1370"/>
                    </a:lnTo>
                    <a:lnTo>
                      <a:pt x="7860" y="1751"/>
                    </a:lnTo>
                    <a:lnTo>
                      <a:pt x="7860" y="1751"/>
                    </a:lnTo>
                    <a:lnTo>
                      <a:pt x="7137" y="1523"/>
                    </a:lnTo>
                    <a:lnTo>
                      <a:pt x="6318" y="1275"/>
                    </a:lnTo>
                    <a:lnTo>
                      <a:pt x="5291" y="990"/>
                    </a:lnTo>
                    <a:lnTo>
                      <a:pt x="4092" y="685"/>
                    </a:lnTo>
                    <a:lnTo>
                      <a:pt x="3426" y="533"/>
                    </a:lnTo>
                    <a:lnTo>
                      <a:pt x="2760" y="400"/>
                    </a:lnTo>
                    <a:lnTo>
                      <a:pt x="2075" y="267"/>
                    </a:lnTo>
                    <a:lnTo>
                      <a:pt x="1390" y="153"/>
                    </a:lnTo>
                    <a:lnTo>
                      <a:pt x="705" y="57"/>
                    </a:lnTo>
                    <a:lnTo>
                      <a:pt x="1" y="0"/>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2"/>
              <p:cNvSpPr/>
              <p:nvPr/>
            </p:nvSpPr>
            <p:spPr>
              <a:xfrm>
                <a:off x="5663175" y="4326550"/>
                <a:ext cx="196500" cy="43775"/>
              </a:xfrm>
              <a:custGeom>
                <a:avLst/>
                <a:gdLst/>
                <a:ahLst/>
                <a:cxnLst/>
                <a:rect l="l" t="t" r="r" b="b"/>
                <a:pathLst>
                  <a:path w="7860" h="1751" fill="none" extrusionOk="0">
                    <a:moveTo>
                      <a:pt x="1" y="0"/>
                    </a:moveTo>
                    <a:lnTo>
                      <a:pt x="1" y="0"/>
                    </a:lnTo>
                    <a:lnTo>
                      <a:pt x="438" y="38"/>
                    </a:lnTo>
                    <a:lnTo>
                      <a:pt x="438" y="38"/>
                    </a:lnTo>
                    <a:lnTo>
                      <a:pt x="971" y="114"/>
                    </a:lnTo>
                    <a:lnTo>
                      <a:pt x="1504" y="191"/>
                    </a:lnTo>
                    <a:lnTo>
                      <a:pt x="2589" y="381"/>
                    </a:lnTo>
                    <a:lnTo>
                      <a:pt x="3692" y="628"/>
                    </a:lnTo>
                    <a:lnTo>
                      <a:pt x="4739" y="876"/>
                    </a:lnTo>
                    <a:lnTo>
                      <a:pt x="5709" y="1123"/>
                    </a:lnTo>
                    <a:lnTo>
                      <a:pt x="6585" y="1370"/>
                    </a:lnTo>
                    <a:lnTo>
                      <a:pt x="7860" y="1751"/>
                    </a:lnTo>
                    <a:lnTo>
                      <a:pt x="7860" y="1751"/>
                    </a:lnTo>
                    <a:lnTo>
                      <a:pt x="7860" y="1751"/>
                    </a:lnTo>
                    <a:lnTo>
                      <a:pt x="7137" y="1523"/>
                    </a:lnTo>
                    <a:lnTo>
                      <a:pt x="6318" y="1275"/>
                    </a:lnTo>
                    <a:lnTo>
                      <a:pt x="5291" y="990"/>
                    </a:lnTo>
                    <a:lnTo>
                      <a:pt x="4092" y="685"/>
                    </a:lnTo>
                    <a:lnTo>
                      <a:pt x="3426" y="533"/>
                    </a:lnTo>
                    <a:lnTo>
                      <a:pt x="2760" y="400"/>
                    </a:lnTo>
                    <a:lnTo>
                      <a:pt x="2075" y="267"/>
                    </a:lnTo>
                    <a:lnTo>
                      <a:pt x="1390" y="153"/>
                    </a:lnTo>
                    <a:lnTo>
                      <a:pt x="705" y="5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2"/>
              <p:cNvSpPr/>
              <p:nvPr/>
            </p:nvSpPr>
            <p:spPr>
              <a:xfrm>
                <a:off x="5404850" y="4324175"/>
                <a:ext cx="472425" cy="67575"/>
              </a:xfrm>
              <a:custGeom>
                <a:avLst/>
                <a:gdLst/>
                <a:ahLst/>
                <a:cxnLst/>
                <a:rect l="l" t="t" r="r" b="b"/>
                <a:pathLst>
                  <a:path w="18897" h="2703" extrusionOk="0">
                    <a:moveTo>
                      <a:pt x="8031" y="0"/>
                    </a:moveTo>
                    <a:lnTo>
                      <a:pt x="6718" y="19"/>
                    </a:lnTo>
                    <a:lnTo>
                      <a:pt x="5405" y="76"/>
                    </a:lnTo>
                    <a:lnTo>
                      <a:pt x="4168" y="152"/>
                    </a:lnTo>
                    <a:lnTo>
                      <a:pt x="3026" y="229"/>
                    </a:lnTo>
                    <a:lnTo>
                      <a:pt x="1295" y="400"/>
                    </a:lnTo>
                    <a:lnTo>
                      <a:pt x="629" y="476"/>
                    </a:lnTo>
                    <a:lnTo>
                      <a:pt x="1" y="1028"/>
                    </a:lnTo>
                    <a:lnTo>
                      <a:pt x="3807" y="1275"/>
                    </a:lnTo>
                    <a:lnTo>
                      <a:pt x="7632" y="1561"/>
                    </a:lnTo>
                    <a:lnTo>
                      <a:pt x="11932" y="1903"/>
                    </a:lnTo>
                    <a:lnTo>
                      <a:pt x="13892" y="2074"/>
                    </a:lnTo>
                    <a:lnTo>
                      <a:pt x="15472" y="2246"/>
                    </a:lnTo>
                    <a:lnTo>
                      <a:pt x="16689" y="2379"/>
                    </a:lnTo>
                    <a:lnTo>
                      <a:pt x="17584" y="2493"/>
                    </a:lnTo>
                    <a:lnTo>
                      <a:pt x="18212" y="2588"/>
                    </a:lnTo>
                    <a:lnTo>
                      <a:pt x="18611" y="2645"/>
                    </a:lnTo>
                    <a:lnTo>
                      <a:pt x="18897" y="2702"/>
                    </a:lnTo>
                    <a:lnTo>
                      <a:pt x="18897" y="2702"/>
                    </a:lnTo>
                    <a:lnTo>
                      <a:pt x="18193" y="1846"/>
                    </a:lnTo>
                    <a:lnTo>
                      <a:pt x="16918" y="1465"/>
                    </a:lnTo>
                    <a:lnTo>
                      <a:pt x="16042" y="1218"/>
                    </a:lnTo>
                    <a:lnTo>
                      <a:pt x="15072" y="971"/>
                    </a:lnTo>
                    <a:lnTo>
                      <a:pt x="14025" y="723"/>
                    </a:lnTo>
                    <a:lnTo>
                      <a:pt x="12922" y="476"/>
                    </a:lnTo>
                    <a:lnTo>
                      <a:pt x="11837" y="286"/>
                    </a:lnTo>
                    <a:lnTo>
                      <a:pt x="11304" y="209"/>
                    </a:lnTo>
                    <a:lnTo>
                      <a:pt x="10771" y="133"/>
                    </a:lnTo>
                    <a:lnTo>
                      <a:pt x="10334" y="95"/>
                    </a:lnTo>
                    <a:lnTo>
                      <a:pt x="10239" y="76"/>
                    </a:lnTo>
                    <a:lnTo>
                      <a:pt x="9725" y="38"/>
                    </a:lnTo>
                    <a:lnTo>
                      <a:pt x="9173" y="19"/>
                    </a:lnTo>
                    <a:lnTo>
                      <a:pt x="803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2"/>
              <p:cNvSpPr/>
              <p:nvPr/>
            </p:nvSpPr>
            <p:spPr>
              <a:xfrm>
                <a:off x="5404850" y="4324175"/>
                <a:ext cx="472425" cy="67575"/>
              </a:xfrm>
              <a:custGeom>
                <a:avLst/>
                <a:gdLst/>
                <a:ahLst/>
                <a:cxnLst/>
                <a:rect l="l" t="t" r="r" b="b"/>
                <a:pathLst>
                  <a:path w="18897" h="2703" fill="none" extrusionOk="0">
                    <a:moveTo>
                      <a:pt x="8031" y="0"/>
                    </a:moveTo>
                    <a:lnTo>
                      <a:pt x="8031" y="0"/>
                    </a:lnTo>
                    <a:lnTo>
                      <a:pt x="6718" y="19"/>
                    </a:lnTo>
                    <a:lnTo>
                      <a:pt x="5405" y="76"/>
                    </a:lnTo>
                    <a:lnTo>
                      <a:pt x="4168" y="152"/>
                    </a:lnTo>
                    <a:lnTo>
                      <a:pt x="3026" y="229"/>
                    </a:lnTo>
                    <a:lnTo>
                      <a:pt x="1295" y="400"/>
                    </a:lnTo>
                    <a:lnTo>
                      <a:pt x="629" y="476"/>
                    </a:lnTo>
                    <a:lnTo>
                      <a:pt x="1" y="1028"/>
                    </a:lnTo>
                    <a:lnTo>
                      <a:pt x="1" y="1028"/>
                    </a:lnTo>
                    <a:lnTo>
                      <a:pt x="3807" y="1275"/>
                    </a:lnTo>
                    <a:lnTo>
                      <a:pt x="7632" y="1561"/>
                    </a:lnTo>
                    <a:lnTo>
                      <a:pt x="11932" y="1903"/>
                    </a:lnTo>
                    <a:lnTo>
                      <a:pt x="11932" y="1903"/>
                    </a:lnTo>
                    <a:lnTo>
                      <a:pt x="13892" y="2074"/>
                    </a:lnTo>
                    <a:lnTo>
                      <a:pt x="15472" y="2246"/>
                    </a:lnTo>
                    <a:lnTo>
                      <a:pt x="16689" y="2379"/>
                    </a:lnTo>
                    <a:lnTo>
                      <a:pt x="17584" y="2493"/>
                    </a:lnTo>
                    <a:lnTo>
                      <a:pt x="18212" y="2588"/>
                    </a:lnTo>
                    <a:lnTo>
                      <a:pt x="18611" y="2645"/>
                    </a:lnTo>
                    <a:lnTo>
                      <a:pt x="18897" y="2702"/>
                    </a:lnTo>
                    <a:lnTo>
                      <a:pt x="18193" y="1846"/>
                    </a:lnTo>
                    <a:lnTo>
                      <a:pt x="18193" y="1846"/>
                    </a:lnTo>
                    <a:lnTo>
                      <a:pt x="18193" y="1846"/>
                    </a:lnTo>
                    <a:lnTo>
                      <a:pt x="18193" y="1846"/>
                    </a:lnTo>
                    <a:lnTo>
                      <a:pt x="16918" y="1465"/>
                    </a:lnTo>
                    <a:lnTo>
                      <a:pt x="16042" y="1218"/>
                    </a:lnTo>
                    <a:lnTo>
                      <a:pt x="15072" y="971"/>
                    </a:lnTo>
                    <a:lnTo>
                      <a:pt x="14025" y="723"/>
                    </a:lnTo>
                    <a:lnTo>
                      <a:pt x="12922" y="476"/>
                    </a:lnTo>
                    <a:lnTo>
                      <a:pt x="11837" y="286"/>
                    </a:lnTo>
                    <a:lnTo>
                      <a:pt x="11304" y="209"/>
                    </a:lnTo>
                    <a:lnTo>
                      <a:pt x="10771" y="133"/>
                    </a:lnTo>
                    <a:lnTo>
                      <a:pt x="10771" y="133"/>
                    </a:lnTo>
                    <a:lnTo>
                      <a:pt x="10334" y="95"/>
                    </a:lnTo>
                    <a:lnTo>
                      <a:pt x="10334" y="95"/>
                    </a:lnTo>
                    <a:lnTo>
                      <a:pt x="10239" y="76"/>
                    </a:lnTo>
                    <a:lnTo>
                      <a:pt x="10239" y="76"/>
                    </a:lnTo>
                    <a:lnTo>
                      <a:pt x="9725" y="38"/>
                    </a:lnTo>
                    <a:lnTo>
                      <a:pt x="9173" y="19"/>
                    </a:lnTo>
                    <a:lnTo>
                      <a:pt x="80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2"/>
              <p:cNvSpPr/>
              <p:nvPr/>
            </p:nvSpPr>
            <p:spPr>
              <a:xfrm>
                <a:off x="5859650" y="4370300"/>
                <a:ext cx="25" cy="25"/>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2"/>
              <p:cNvSpPr/>
              <p:nvPr/>
            </p:nvSpPr>
            <p:spPr>
              <a:xfrm>
                <a:off x="5859650" y="4370300"/>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2"/>
              <p:cNvSpPr/>
              <p:nvPr/>
            </p:nvSpPr>
            <p:spPr>
              <a:xfrm>
                <a:off x="5426750" y="4357950"/>
                <a:ext cx="521425" cy="161300"/>
              </a:xfrm>
              <a:custGeom>
                <a:avLst/>
                <a:gdLst/>
                <a:ahLst/>
                <a:cxnLst/>
                <a:rect l="l" t="t" r="r" b="b"/>
                <a:pathLst>
                  <a:path w="20857" h="6452" extrusionOk="0">
                    <a:moveTo>
                      <a:pt x="0" y="0"/>
                    </a:moveTo>
                    <a:lnTo>
                      <a:pt x="761" y="305"/>
                    </a:lnTo>
                    <a:lnTo>
                      <a:pt x="1656" y="647"/>
                    </a:lnTo>
                    <a:lnTo>
                      <a:pt x="2836" y="1123"/>
                    </a:lnTo>
                    <a:lnTo>
                      <a:pt x="4225" y="1713"/>
                    </a:lnTo>
                    <a:lnTo>
                      <a:pt x="5823" y="2398"/>
                    </a:lnTo>
                    <a:lnTo>
                      <a:pt x="7555" y="3178"/>
                    </a:lnTo>
                    <a:lnTo>
                      <a:pt x="9363" y="4034"/>
                    </a:lnTo>
                    <a:lnTo>
                      <a:pt x="9838" y="4244"/>
                    </a:lnTo>
                    <a:lnTo>
                      <a:pt x="10314" y="4453"/>
                    </a:lnTo>
                    <a:lnTo>
                      <a:pt x="10790" y="4643"/>
                    </a:lnTo>
                    <a:lnTo>
                      <a:pt x="11284" y="4815"/>
                    </a:lnTo>
                    <a:lnTo>
                      <a:pt x="11779" y="4986"/>
                    </a:lnTo>
                    <a:lnTo>
                      <a:pt x="12274" y="5138"/>
                    </a:lnTo>
                    <a:lnTo>
                      <a:pt x="13244" y="5405"/>
                    </a:lnTo>
                    <a:lnTo>
                      <a:pt x="14234" y="5652"/>
                    </a:lnTo>
                    <a:lnTo>
                      <a:pt x="15185" y="5842"/>
                    </a:lnTo>
                    <a:lnTo>
                      <a:pt x="16099" y="5994"/>
                    </a:lnTo>
                    <a:lnTo>
                      <a:pt x="16974" y="6128"/>
                    </a:lnTo>
                    <a:lnTo>
                      <a:pt x="17792" y="6242"/>
                    </a:lnTo>
                    <a:lnTo>
                      <a:pt x="18535" y="6318"/>
                    </a:lnTo>
                    <a:lnTo>
                      <a:pt x="19201" y="6375"/>
                    </a:lnTo>
                    <a:lnTo>
                      <a:pt x="19771" y="6413"/>
                    </a:lnTo>
                    <a:lnTo>
                      <a:pt x="20571" y="6451"/>
                    </a:lnTo>
                    <a:lnTo>
                      <a:pt x="20856" y="6451"/>
                    </a:lnTo>
                    <a:lnTo>
                      <a:pt x="18858" y="5880"/>
                    </a:lnTo>
                    <a:lnTo>
                      <a:pt x="16632" y="5214"/>
                    </a:lnTo>
                    <a:lnTo>
                      <a:pt x="13796" y="4377"/>
                    </a:lnTo>
                    <a:lnTo>
                      <a:pt x="10542" y="3387"/>
                    </a:lnTo>
                    <a:lnTo>
                      <a:pt x="7041" y="2303"/>
                    </a:lnTo>
                    <a:lnTo>
                      <a:pt x="3463" y="1161"/>
                    </a:lnTo>
                    <a:lnTo>
                      <a:pt x="1694" y="571"/>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2"/>
              <p:cNvSpPr/>
              <p:nvPr/>
            </p:nvSpPr>
            <p:spPr>
              <a:xfrm>
                <a:off x="5426750" y="4357950"/>
                <a:ext cx="521425" cy="161300"/>
              </a:xfrm>
              <a:custGeom>
                <a:avLst/>
                <a:gdLst/>
                <a:ahLst/>
                <a:cxnLst/>
                <a:rect l="l" t="t" r="r" b="b"/>
                <a:pathLst>
                  <a:path w="20857" h="6452" fill="none" extrusionOk="0">
                    <a:moveTo>
                      <a:pt x="0" y="0"/>
                    </a:moveTo>
                    <a:lnTo>
                      <a:pt x="0" y="0"/>
                    </a:lnTo>
                    <a:lnTo>
                      <a:pt x="761" y="305"/>
                    </a:lnTo>
                    <a:lnTo>
                      <a:pt x="1656" y="647"/>
                    </a:lnTo>
                    <a:lnTo>
                      <a:pt x="2836" y="1123"/>
                    </a:lnTo>
                    <a:lnTo>
                      <a:pt x="4225" y="1713"/>
                    </a:lnTo>
                    <a:lnTo>
                      <a:pt x="5823" y="2398"/>
                    </a:lnTo>
                    <a:lnTo>
                      <a:pt x="7555" y="3178"/>
                    </a:lnTo>
                    <a:lnTo>
                      <a:pt x="9363" y="4034"/>
                    </a:lnTo>
                    <a:lnTo>
                      <a:pt x="9363" y="4034"/>
                    </a:lnTo>
                    <a:lnTo>
                      <a:pt x="9838" y="4244"/>
                    </a:lnTo>
                    <a:lnTo>
                      <a:pt x="10314" y="4453"/>
                    </a:lnTo>
                    <a:lnTo>
                      <a:pt x="10790" y="4643"/>
                    </a:lnTo>
                    <a:lnTo>
                      <a:pt x="11284" y="4815"/>
                    </a:lnTo>
                    <a:lnTo>
                      <a:pt x="11779" y="4986"/>
                    </a:lnTo>
                    <a:lnTo>
                      <a:pt x="12274" y="5138"/>
                    </a:lnTo>
                    <a:lnTo>
                      <a:pt x="13244" y="5405"/>
                    </a:lnTo>
                    <a:lnTo>
                      <a:pt x="14234" y="5652"/>
                    </a:lnTo>
                    <a:lnTo>
                      <a:pt x="15185" y="5842"/>
                    </a:lnTo>
                    <a:lnTo>
                      <a:pt x="16099" y="5994"/>
                    </a:lnTo>
                    <a:lnTo>
                      <a:pt x="16974" y="6128"/>
                    </a:lnTo>
                    <a:lnTo>
                      <a:pt x="17792" y="6242"/>
                    </a:lnTo>
                    <a:lnTo>
                      <a:pt x="18535" y="6318"/>
                    </a:lnTo>
                    <a:lnTo>
                      <a:pt x="19201" y="6375"/>
                    </a:lnTo>
                    <a:lnTo>
                      <a:pt x="19771" y="6413"/>
                    </a:lnTo>
                    <a:lnTo>
                      <a:pt x="20571" y="6451"/>
                    </a:lnTo>
                    <a:lnTo>
                      <a:pt x="20856" y="6451"/>
                    </a:lnTo>
                    <a:lnTo>
                      <a:pt x="20856" y="6451"/>
                    </a:lnTo>
                    <a:lnTo>
                      <a:pt x="18858" y="5880"/>
                    </a:lnTo>
                    <a:lnTo>
                      <a:pt x="16632" y="5214"/>
                    </a:lnTo>
                    <a:lnTo>
                      <a:pt x="13796" y="4377"/>
                    </a:lnTo>
                    <a:lnTo>
                      <a:pt x="10542" y="3387"/>
                    </a:lnTo>
                    <a:lnTo>
                      <a:pt x="7041" y="2303"/>
                    </a:lnTo>
                    <a:lnTo>
                      <a:pt x="3463" y="1161"/>
                    </a:lnTo>
                    <a:lnTo>
                      <a:pt x="1694" y="571"/>
                    </a:lnTo>
                    <a:lnTo>
                      <a:pt x="0"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2"/>
              <p:cNvSpPr/>
              <p:nvPr/>
            </p:nvSpPr>
            <p:spPr>
              <a:xfrm>
                <a:off x="5164150" y="5440700"/>
                <a:ext cx="554725" cy="35700"/>
              </a:xfrm>
              <a:custGeom>
                <a:avLst/>
                <a:gdLst/>
                <a:ahLst/>
                <a:cxnLst/>
                <a:rect l="l" t="t" r="r" b="b"/>
                <a:pathLst>
                  <a:path w="22189" h="1428" extrusionOk="0">
                    <a:moveTo>
                      <a:pt x="0" y="457"/>
                    </a:moveTo>
                    <a:lnTo>
                      <a:pt x="685" y="96"/>
                    </a:lnTo>
                    <a:lnTo>
                      <a:pt x="685" y="96"/>
                    </a:lnTo>
                    <a:lnTo>
                      <a:pt x="1941" y="286"/>
                    </a:lnTo>
                    <a:lnTo>
                      <a:pt x="3292" y="496"/>
                    </a:lnTo>
                    <a:lnTo>
                      <a:pt x="4929" y="705"/>
                    </a:lnTo>
                    <a:lnTo>
                      <a:pt x="6717" y="933"/>
                    </a:lnTo>
                    <a:lnTo>
                      <a:pt x="7612" y="1028"/>
                    </a:lnTo>
                    <a:lnTo>
                      <a:pt x="8487" y="1104"/>
                    </a:lnTo>
                    <a:lnTo>
                      <a:pt x="9343" y="1181"/>
                    </a:lnTo>
                    <a:lnTo>
                      <a:pt x="10124" y="1219"/>
                    </a:lnTo>
                    <a:lnTo>
                      <a:pt x="10828" y="1238"/>
                    </a:lnTo>
                    <a:lnTo>
                      <a:pt x="11456" y="1238"/>
                    </a:lnTo>
                    <a:lnTo>
                      <a:pt x="11456" y="1238"/>
                    </a:lnTo>
                    <a:lnTo>
                      <a:pt x="12027" y="1200"/>
                    </a:lnTo>
                    <a:lnTo>
                      <a:pt x="12559" y="1143"/>
                    </a:lnTo>
                    <a:lnTo>
                      <a:pt x="13073" y="1085"/>
                    </a:lnTo>
                    <a:lnTo>
                      <a:pt x="13587" y="1028"/>
                    </a:lnTo>
                    <a:lnTo>
                      <a:pt x="14519" y="857"/>
                    </a:lnTo>
                    <a:lnTo>
                      <a:pt x="15414" y="686"/>
                    </a:lnTo>
                    <a:lnTo>
                      <a:pt x="17031" y="343"/>
                    </a:lnTo>
                    <a:lnTo>
                      <a:pt x="17754" y="191"/>
                    </a:lnTo>
                    <a:lnTo>
                      <a:pt x="18458" y="96"/>
                    </a:lnTo>
                    <a:lnTo>
                      <a:pt x="18458" y="96"/>
                    </a:lnTo>
                    <a:lnTo>
                      <a:pt x="19143" y="20"/>
                    </a:lnTo>
                    <a:lnTo>
                      <a:pt x="19828" y="1"/>
                    </a:lnTo>
                    <a:lnTo>
                      <a:pt x="20456" y="1"/>
                    </a:lnTo>
                    <a:lnTo>
                      <a:pt x="21027" y="1"/>
                    </a:lnTo>
                    <a:lnTo>
                      <a:pt x="21865" y="58"/>
                    </a:lnTo>
                    <a:lnTo>
                      <a:pt x="22188" y="96"/>
                    </a:lnTo>
                    <a:lnTo>
                      <a:pt x="22131" y="1428"/>
                    </a:lnTo>
                    <a:lnTo>
                      <a:pt x="22131" y="1428"/>
                    </a:lnTo>
                    <a:lnTo>
                      <a:pt x="9420" y="1428"/>
                    </a:lnTo>
                    <a:lnTo>
                      <a:pt x="9420" y="1428"/>
                    </a:lnTo>
                    <a:lnTo>
                      <a:pt x="6774" y="1428"/>
                    </a:lnTo>
                    <a:lnTo>
                      <a:pt x="5614" y="1428"/>
                    </a:lnTo>
                    <a:lnTo>
                      <a:pt x="5043" y="1409"/>
                    </a:lnTo>
                    <a:lnTo>
                      <a:pt x="4491" y="1371"/>
                    </a:lnTo>
                    <a:lnTo>
                      <a:pt x="3958" y="1333"/>
                    </a:lnTo>
                    <a:lnTo>
                      <a:pt x="3406" y="1276"/>
                    </a:lnTo>
                    <a:lnTo>
                      <a:pt x="2873" y="1200"/>
                    </a:lnTo>
                    <a:lnTo>
                      <a:pt x="2322" y="1104"/>
                    </a:lnTo>
                    <a:lnTo>
                      <a:pt x="1751" y="971"/>
                    </a:lnTo>
                    <a:lnTo>
                      <a:pt x="1199" y="838"/>
                    </a:lnTo>
                    <a:lnTo>
                      <a:pt x="609" y="667"/>
                    </a:lnTo>
                    <a:lnTo>
                      <a:pt x="0" y="457"/>
                    </a:lnTo>
                    <a:lnTo>
                      <a:pt x="0" y="457"/>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2"/>
              <p:cNvSpPr/>
              <p:nvPr/>
            </p:nvSpPr>
            <p:spPr>
              <a:xfrm>
                <a:off x="5729775" y="5440225"/>
                <a:ext cx="312100" cy="26200"/>
              </a:xfrm>
              <a:custGeom>
                <a:avLst/>
                <a:gdLst/>
                <a:ahLst/>
                <a:cxnLst/>
                <a:rect l="l" t="t" r="r" b="b"/>
                <a:pathLst>
                  <a:path w="12484" h="1048" extrusionOk="0">
                    <a:moveTo>
                      <a:pt x="11970" y="20"/>
                    </a:moveTo>
                    <a:lnTo>
                      <a:pt x="11970" y="20"/>
                    </a:lnTo>
                    <a:lnTo>
                      <a:pt x="11742" y="1"/>
                    </a:lnTo>
                    <a:lnTo>
                      <a:pt x="11418" y="1"/>
                    </a:lnTo>
                    <a:lnTo>
                      <a:pt x="10924" y="20"/>
                    </a:lnTo>
                    <a:lnTo>
                      <a:pt x="10238" y="77"/>
                    </a:lnTo>
                    <a:lnTo>
                      <a:pt x="9344" y="191"/>
                    </a:lnTo>
                    <a:lnTo>
                      <a:pt x="8202" y="343"/>
                    </a:lnTo>
                    <a:lnTo>
                      <a:pt x="6794" y="591"/>
                    </a:lnTo>
                    <a:lnTo>
                      <a:pt x="6794" y="591"/>
                    </a:lnTo>
                    <a:lnTo>
                      <a:pt x="6128" y="686"/>
                    </a:lnTo>
                    <a:lnTo>
                      <a:pt x="5500" y="762"/>
                    </a:lnTo>
                    <a:lnTo>
                      <a:pt x="4872" y="819"/>
                    </a:lnTo>
                    <a:lnTo>
                      <a:pt x="4282" y="838"/>
                    </a:lnTo>
                    <a:lnTo>
                      <a:pt x="3692" y="857"/>
                    </a:lnTo>
                    <a:lnTo>
                      <a:pt x="3141" y="857"/>
                    </a:lnTo>
                    <a:lnTo>
                      <a:pt x="2627" y="838"/>
                    </a:lnTo>
                    <a:lnTo>
                      <a:pt x="2151" y="819"/>
                    </a:lnTo>
                    <a:lnTo>
                      <a:pt x="1314" y="762"/>
                    </a:lnTo>
                    <a:lnTo>
                      <a:pt x="686" y="686"/>
                    </a:lnTo>
                    <a:lnTo>
                      <a:pt x="134" y="591"/>
                    </a:lnTo>
                    <a:lnTo>
                      <a:pt x="1" y="1047"/>
                    </a:lnTo>
                    <a:lnTo>
                      <a:pt x="12484" y="800"/>
                    </a:lnTo>
                    <a:lnTo>
                      <a:pt x="11970" y="20"/>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2"/>
              <p:cNvSpPr/>
              <p:nvPr/>
            </p:nvSpPr>
            <p:spPr>
              <a:xfrm>
                <a:off x="5322550" y="5382200"/>
                <a:ext cx="217450" cy="42825"/>
              </a:xfrm>
              <a:custGeom>
                <a:avLst/>
                <a:gdLst/>
                <a:ahLst/>
                <a:cxnLst/>
                <a:rect l="l" t="t" r="r" b="b"/>
                <a:pathLst>
                  <a:path w="8698" h="1713" extrusionOk="0">
                    <a:moveTo>
                      <a:pt x="8697" y="0"/>
                    </a:moveTo>
                    <a:lnTo>
                      <a:pt x="8031" y="171"/>
                    </a:lnTo>
                    <a:lnTo>
                      <a:pt x="5120" y="837"/>
                    </a:lnTo>
                    <a:lnTo>
                      <a:pt x="4035" y="1066"/>
                    </a:lnTo>
                    <a:lnTo>
                      <a:pt x="3064" y="1256"/>
                    </a:lnTo>
                    <a:lnTo>
                      <a:pt x="2189" y="1408"/>
                    </a:lnTo>
                    <a:lnTo>
                      <a:pt x="1428" y="1542"/>
                    </a:lnTo>
                    <a:lnTo>
                      <a:pt x="381" y="1675"/>
                    </a:lnTo>
                    <a:lnTo>
                      <a:pt x="1" y="1713"/>
                    </a:lnTo>
                    <a:lnTo>
                      <a:pt x="515" y="1713"/>
                    </a:lnTo>
                    <a:lnTo>
                      <a:pt x="1790" y="1675"/>
                    </a:lnTo>
                    <a:lnTo>
                      <a:pt x="2570" y="1637"/>
                    </a:lnTo>
                    <a:lnTo>
                      <a:pt x="3350" y="1580"/>
                    </a:lnTo>
                    <a:lnTo>
                      <a:pt x="4111" y="1484"/>
                    </a:lnTo>
                    <a:lnTo>
                      <a:pt x="4454" y="1446"/>
                    </a:lnTo>
                    <a:lnTo>
                      <a:pt x="4758" y="1389"/>
                    </a:lnTo>
                    <a:lnTo>
                      <a:pt x="5386" y="1237"/>
                    </a:lnTo>
                    <a:lnTo>
                      <a:pt x="6033" y="1028"/>
                    </a:lnTo>
                    <a:lnTo>
                      <a:pt x="6699" y="799"/>
                    </a:lnTo>
                    <a:lnTo>
                      <a:pt x="7327" y="571"/>
                    </a:lnTo>
                    <a:lnTo>
                      <a:pt x="8298" y="171"/>
                    </a:lnTo>
                    <a:lnTo>
                      <a:pt x="86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2"/>
              <p:cNvSpPr/>
              <p:nvPr/>
            </p:nvSpPr>
            <p:spPr>
              <a:xfrm>
                <a:off x="5322550" y="5382200"/>
                <a:ext cx="217450" cy="42825"/>
              </a:xfrm>
              <a:custGeom>
                <a:avLst/>
                <a:gdLst/>
                <a:ahLst/>
                <a:cxnLst/>
                <a:rect l="l" t="t" r="r" b="b"/>
                <a:pathLst>
                  <a:path w="8698" h="1713" fill="none" extrusionOk="0">
                    <a:moveTo>
                      <a:pt x="8697" y="0"/>
                    </a:moveTo>
                    <a:lnTo>
                      <a:pt x="8697" y="0"/>
                    </a:lnTo>
                    <a:lnTo>
                      <a:pt x="8031" y="171"/>
                    </a:lnTo>
                    <a:lnTo>
                      <a:pt x="5120" y="837"/>
                    </a:lnTo>
                    <a:lnTo>
                      <a:pt x="5120" y="837"/>
                    </a:lnTo>
                    <a:lnTo>
                      <a:pt x="4035" y="1066"/>
                    </a:lnTo>
                    <a:lnTo>
                      <a:pt x="3064" y="1256"/>
                    </a:lnTo>
                    <a:lnTo>
                      <a:pt x="2189" y="1408"/>
                    </a:lnTo>
                    <a:lnTo>
                      <a:pt x="1428" y="1542"/>
                    </a:lnTo>
                    <a:lnTo>
                      <a:pt x="381" y="1675"/>
                    </a:lnTo>
                    <a:lnTo>
                      <a:pt x="1" y="1713"/>
                    </a:lnTo>
                    <a:lnTo>
                      <a:pt x="1" y="1713"/>
                    </a:lnTo>
                    <a:lnTo>
                      <a:pt x="515" y="1713"/>
                    </a:lnTo>
                    <a:lnTo>
                      <a:pt x="1790" y="1675"/>
                    </a:lnTo>
                    <a:lnTo>
                      <a:pt x="2570" y="1637"/>
                    </a:lnTo>
                    <a:lnTo>
                      <a:pt x="3350" y="1580"/>
                    </a:lnTo>
                    <a:lnTo>
                      <a:pt x="4111" y="1484"/>
                    </a:lnTo>
                    <a:lnTo>
                      <a:pt x="4454" y="1446"/>
                    </a:lnTo>
                    <a:lnTo>
                      <a:pt x="4758" y="1389"/>
                    </a:lnTo>
                    <a:lnTo>
                      <a:pt x="4758" y="1389"/>
                    </a:lnTo>
                    <a:lnTo>
                      <a:pt x="5386" y="1237"/>
                    </a:lnTo>
                    <a:lnTo>
                      <a:pt x="6033" y="1028"/>
                    </a:lnTo>
                    <a:lnTo>
                      <a:pt x="6699" y="799"/>
                    </a:lnTo>
                    <a:lnTo>
                      <a:pt x="7327" y="571"/>
                    </a:lnTo>
                    <a:lnTo>
                      <a:pt x="8298" y="171"/>
                    </a:lnTo>
                    <a:lnTo>
                      <a:pt x="86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2"/>
              <p:cNvSpPr/>
              <p:nvPr/>
            </p:nvSpPr>
            <p:spPr>
              <a:xfrm>
                <a:off x="4683650" y="3901250"/>
                <a:ext cx="36650" cy="33325"/>
              </a:xfrm>
              <a:custGeom>
                <a:avLst/>
                <a:gdLst/>
                <a:ahLst/>
                <a:cxnLst/>
                <a:rect l="l" t="t" r="r" b="b"/>
                <a:pathLst>
                  <a:path w="1466" h="1333" extrusionOk="0">
                    <a:moveTo>
                      <a:pt x="1" y="267"/>
                    </a:moveTo>
                    <a:lnTo>
                      <a:pt x="1466" y="1332"/>
                    </a:lnTo>
                    <a:lnTo>
                      <a:pt x="343" y="0"/>
                    </a:lnTo>
                    <a:lnTo>
                      <a:pt x="1" y="267"/>
                    </a:lnTo>
                    <a:close/>
                  </a:path>
                </a:pathLst>
              </a:custGeom>
              <a:solidFill>
                <a:srgbClr val="E2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2"/>
              <p:cNvSpPr/>
              <p:nvPr/>
            </p:nvSpPr>
            <p:spPr>
              <a:xfrm>
                <a:off x="4712675" y="3885075"/>
                <a:ext cx="16675" cy="12375"/>
              </a:xfrm>
              <a:custGeom>
                <a:avLst/>
                <a:gdLst/>
                <a:ahLst/>
                <a:cxnLst/>
                <a:rect l="l" t="t" r="r" b="b"/>
                <a:pathLst>
                  <a:path w="667" h="495" extrusionOk="0">
                    <a:moveTo>
                      <a:pt x="0" y="171"/>
                    </a:moveTo>
                    <a:lnTo>
                      <a:pt x="666" y="495"/>
                    </a:lnTo>
                    <a:lnTo>
                      <a:pt x="248" y="0"/>
                    </a:lnTo>
                    <a:lnTo>
                      <a:pt x="0" y="171"/>
                    </a:lnTo>
                    <a:close/>
                  </a:path>
                </a:pathLst>
              </a:custGeom>
              <a:solidFill>
                <a:srgbClr val="E2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2"/>
              <p:cNvSpPr/>
              <p:nvPr/>
            </p:nvSpPr>
            <p:spPr>
              <a:xfrm>
                <a:off x="4611350" y="3956900"/>
                <a:ext cx="13800" cy="14300"/>
              </a:xfrm>
              <a:custGeom>
                <a:avLst/>
                <a:gdLst/>
                <a:ahLst/>
                <a:cxnLst/>
                <a:rect l="l" t="t" r="r" b="b"/>
                <a:pathLst>
                  <a:path w="552" h="572" extrusionOk="0">
                    <a:moveTo>
                      <a:pt x="552" y="77"/>
                    </a:moveTo>
                    <a:lnTo>
                      <a:pt x="0" y="1"/>
                    </a:lnTo>
                    <a:lnTo>
                      <a:pt x="152" y="571"/>
                    </a:lnTo>
                    <a:lnTo>
                      <a:pt x="552" y="77"/>
                    </a:lnTo>
                    <a:close/>
                  </a:path>
                </a:pathLst>
              </a:custGeom>
              <a:solidFill>
                <a:srgbClr val="E2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2"/>
              <p:cNvSpPr/>
              <p:nvPr/>
            </p:nvSpPr>
            <p:spPr>
              <a:xfrm>
                <a:off x="4708875" y="3840350"/>
                <a:ext cx="60900" cy="22850"/>
              </a:xfrm>
              <a:custGeom>
                <a:avLst/>
                <a:gdLst/>
                <a:ahLst/>
                <a:cxnLst/>
                <a:rect l="l" t="t" r="r" b="b"/>
                <a:pathLst>
                  <a:path w="2436" h="914" extrusionOk="0">
                    <a:moveTo>
                      <a:pt x="1104" y="914"/>
                    </a:moveTo>
                    <a:lnTo>
                      <a:pt x="2436" y="685"/>
                    </a:lnTo>
                    <a:lnTo>
                      <a:pt x="0" y="0"/>
                    </a:lnTo>
                    <a:lnTo>
                      <a:pt x="1104" y="914"/>
                    </a:lnTo>
                    <a:close/>
                  </a:path>
                </a:pathLst>
              </a:custGeom>
              <a:solidFill>
                <a:srgbClr val="E2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2"/>
              <p:cNvSpPr/>
              <p:nvPr/>
            </p:nvSpPr>
            <p:spPr>
              <a:xfrm>
                <a:off x="4586600" y="3686675"/>
                <a:ext cx="64250" cy="68075"/>
              </a:xfrm>
              <a:custGeom>
                <a:avLst/>
                <a:gdLst/>
                <a:ahLst/>
                <a:cxnLst/>
                <a:rect l="l" t="t" r="r" b="b"/>
                <a:pathLst>
                  <a:path w="2570" h="2723" extrusionOk="0">
                    <a:moveTo>
                      <a:pt x="1" y="1542"/>
                    </a:moveTo>
                    <a:lnTo>
                      <a:pt x="1" y="1542"/>
                    </a:lnTo>
                    <a:lnTo>
                      <a:pt x="77" y="1676"/>
                    </a:lnTo>
                    <a:lnTo>
                      <a:pt x="172" y="1809"/>
                    </a:lnTo>
                    <a:lnTo>
                      <a:pt x="324" y="1980"/>
                    </a:lnTo>
                    <a:lnTo>
                      <a:pt x="495" y="2170"/>
                    </a:lnTo>
                    <a:lnTo>
                      <a:pt x="705" y="2361"/>
                    </a:lnTo>
                    <a:lnTo>
                      <a:pt x="933" y="2513"/>
                    </a:lnTo>
                    <a:lnTo>
                      <a:pt x="1066" y="2589"/>
                    </a:lnTo>
                    <a:lnTo>
                      <a:pt x="1199" y="2646"/>
                    </a:lnTo>
                    <a:lnTo>
                      <a:pt x="1199" y="2646"/>
                    </a:lnTo>
                    <a:lnTo>
                      <a:pt x="1333" y="2684"/>
                    </a:lnTo>
                    <a:lnTo>
                      <a:pt x="1466" y="2722"/>
                    </a:lnTo>
                    <a:lnTo>
                      <a:pt x="1580" y="2722"/>
                    </a:lnTo>
                    <a:lnTo>
                      <a:pt x="1713" y="2722"/>
                    </a:lnTo>
                    <a:lnTo>
                      <a:pt x="1827" y="2703"/>
                    </a:lnTo>
                    <a:lnTo>
                      <a:pt x="1942" y="2665"/>
                    </a:lnTo>
                    <a:lnTo>
                      <a:pt x="2151" y="2589"/>
                    </a:lnTo>
                    <a:lnTo>
                      <a:pt x="2322" y="2494"/>
                    </a:lnTo>
                    <a:lnTo>
                      <a:pt x="2455" y="2399"/>
                    </a:lnTo>
                    <a:lnTo>
                      <a:pt x="2570" y="2304"/>
                    </a:lnTo>
                    <a:lnTo>
                      <a:pt x="705" y="1"/>
                    </a:lnTo>
                    <a:lnTo>
                      <a:pt x="705" y="1"/>
                    </a:lnTo>
                    <a:lnTo>
                      <a:pt x="610" y="153"/>
                    </a:lnTo>
                    <a:lnTo>
                      <a:pt x="381" y="515"/>
                    </a:lnTo>
                    <a:lnTo>
                      <a:pt x="248" y="762"/>
                    </a:lnTo>
                    <a:lnTo>
                      <a:pt x="134" y="1010"/>
                    </a:lnTo>
                    <a:lnTo>
                      <a:pt x="39" y="1276"/>
                    </a:lnTo>
                    <a:lnTo>
                      <a:pt x="1" y="1542"/>
                    </a:lnTo>
                    <a:lnTo>
                      <a:pt x="1" y="1542"/>
                    </a:lnTo>
                    <a:close/>
                  </a:path>
                </a:pathLst>
              </a:custGeom>
              <a:solidFill>
                <a:srgbClr val="E2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2"/>
              <p:cNvSpPr/>
              <p:nvPr/>
            </p:nvSpPr>
            <p:spPr>
              <a:xfrm>
                <a:off x="5668900" y="3712850"/>
                <a:ext cx="3350" cy="16200"/>
              </a:xfrm>
              <a:custGeom>
                <a:avLst/>
                <a:gdLst/>
                <a:ahLst/>
                <a:cxnLst/>
                <a:rect l="l" t="t" r="r" b="b"/>
                <a:pathLst>
                  <a:path w="134" h="648" extrusionOk="0">
                    <a:moveTo>
                      <a:pt x="0" y="1"/>
                    </a:moveTo>
                    <a:lnTo>
                      <a:pt x="133" y="648"/>
                    </a:lnTo>
                    <a:lnTo>
                      <a:pt x="57" y="248"/>
                    </a:lnTo>
                    <a:lnTo>
                      <a:pt x="0" y="1"/>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2"/>
              <p:cNvSpPr/>
              <p:nvPr/>
            </p:nvSpPr>
            <p:spPr>
              <a:xfrm>
                <a:off x="5668900" y="3712850"/>
                <a:ext cx="3350" cy="16200"/>
              </a:xfrm>
              <a:custGeom>
                <a:avLst/>
                <a:gdLst/>
                <a:ahLst/>
                <a:cxnLst/>
                <a:rect l="l" t="t" r="r" b="b"/>
                <a:pathLst>
                  <a:path w="134" h="648" fill="none" extrusionOk="0">
                    <a:moveTo>
                      <a:pt x="0" y="1"/>
                    </a:moveTo>
                    <a:lnTo>
                      <a:pt x="0" y="1"/>
                    </a:lnTo>
                    <a:lnTo>
                      <a:pt x="133" y="648"/>
                    </a:lnTo>
                    <a:lnTo>
                      <a:pt x="133" y="648"/>
                    </a:lnTo>
                    <a:lnTo>
                      <a:pt x="57" y="248"/>
                    </a:lnTo>
                    <a:lnTo>
                      <a:pt x="57" y="2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2"/>
              <p:cNvSpPr/>
              <p:nvPr/>
            </p:nvSpPr>
            <p:spPr>
              <a:xfrm>
                <a:off x="5584200" y="3517325"/>
                <a:ext cx="99450" cy="373475"/>
              </a:xfrm>
              <a:custGeom>
                <a:avLst/>
                <a:gdLst/>
                <a:ahLst/>
                <a:cxnLst/>
                <a:rect l="l" t="t" r="r" b="b"/>
                <a:pathLst>
                  <a:path w="3978" h="14939" extrusionOk="0">
                    <a:moveTo>
                      <a:pt x="1" y="1"/>
                    </a:moveTo>
                    <a:lnTo>
                      <a:pt x="610" y="1618"/>
                    </a:lnTo>
                    <a:lnTo>
                      <a:pt x="1066" y="2855"/>
                    </a:lnTo>
                    <a:lnTo>
                      <a:pt x="1542" y="4225"/>
                    </a:lnTo>
                    <a:lnTo>
                      <a:pt x="2037" y="5690"/>
                    </a:lnTo>
                    <a:lnTo>
                      <a:pt x="2265" y="6413"/>
                    </a:lnTo>
                    <a:lnTo>
                      <a:pt x="2475" y="7118"/>
                    </a:lnTo>
                    <a:lnTo>
                      <a:pt x="2646" y="7803"/>
                    </a:lnTo>
                    <a:lnTo>
                      <a:pt x="2817" y="8431"/>
                    </a:lnTo>
                    <a:lnTo>
                      <a:pt x="2950" y="9020"/>
                    </a:lnTo>
                    <a:lnTo>
                      <a:pt x="3026" y="9553"/>
                    </a:lnTo>
                    <a:lnTo>
                      <a:pt x="3084" y="10048"/>
                    </a:lnTo>
                    <a:lnTo>
                      <a:pt x="3141" y="10619"/>
                    </a:lnTo>
                    <a:lnTo>
                      <a:pt x="3236" y="11837"/>
                    </a:lnTo>
                    <a:lnTo>
                      <a:pt x="3293" y="13131"/>
                    </a:lnTo>
                    <a:lnTo>
                      <a:pt x="3331" y="14425"/>
                    </a:lnTo>
                    <a:lnTo>
                      <a:pt x="3959" y="14939"/>
                    </a:lnTo>
                    <a:lnTo>
                      <a:pt x="3978" y="14063"/>
                    </a:lnTo>
                    <a:lnTo>
                      <a:pt x="3978" y="13093"/>
                    </a:lnTo>
                    <a:lnTo>
                      <a:pt x="3921" y="12027"/>
                    </a:lnTo>
                    <a:lnTo>
                      <a:pt x="3826" y="10904"/>
                    </a:lnTo>
                    <a:lnTo>
                      <a:pt x="3692" y="9705"/>
                    </a:lnTo>
                    <a:lnTo>
                      <a:pt x="3521" y="8488"/>
                    </a:lnTo>
                    <a:lnTo>
                      <a:pt x="3521" y="8469"/>
                    </a:lnTo>
                    <a:lnTo>
                      <a:pt x="3388" y="7822"/>
                    </a:lnTo>
                    <a:lnTo>
                      <a:pt x="3255" y="7384"/>
                    </a:lnTo>
                    <a:lnTo>
                      <a:pt x="3122" y="6946"/>
                    </a:lnTo>
                    <a:lnTo>
                      <a:pt x="2817" y="6033"/>
                    </a:lnTo>
                    <a:lnTo>
                      <a:pt x="2456" y="5100"/>
                    </a:lnTo>
                    <a:lnTo>
                      <a:pt x="2075" y="4168"/>
                    </a:lnTo>
                    <a:lnTo>
                      <a:pt x="1637" y="3217"/>
                    </a:lnTo>
                    <a:lnTo>
                      <a:pt x="1200" y="2284"/>
                    </a:lnTo>
                    <a:lnTo>
                      <a:pt x="743" y="1352"/>
                    </a:lnTo>
                    <a:lnTo>
                      <a:pt x="286" y="457"/>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2"/>
              <p:cNvSpPr/>
              <p:nvPr/>
            </p:nvSpPr>
            <p:spPr>
              <a:xfrm>
                <a:off x="5582300" y="3512100"/>
                <a:ext cx="9075" cy="16675"/>
              </a:xfrm>
              <a:custGeom>
                <a:avLst/>
                <a:gdLst/>
                <a:ahLst/>
                <a:cxnLst/>
                <a:rect l="l" t="t" r="r" b="b"/>
                <a:pathLst>
                  <a:path w="363" h="667" extrusionOk="0">
                    <a:moveTo>
                      <a:pt x="1" y="0"/>
                    </a:moveTo>
                    <a:lnTo>
                      <a:pt x="77" y="210"/>
                    </a:lnTo>
                    <a:lnTo>
                      <a:pt x="362" y="666"/>
                    </a:lnTo>
                    <a:lnTo>
                      <a:pt x="1" y="0"/>
                    </a:lnTo>
                    <a:close/>
                  </a:path>
                </a:pathLst>
              </a:custGeom>
              <a:solidFill>
                <a:srgbClr val="01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2"/>
              <p:cNvSpPr/>
              <p:nvPr/>
            </p:nvSpPr>
            <p:spPr>
              <a:xfrm>
                <a:off x="5582300" y="3512100"/>
                <a:ext cx="9075" cy="16675"/>
              </a:xfrm>
              <a:custGeom>
                <a:avLst/>
                <a:gdLst/>
                <a:ahLst/>
                <a:cxnLst/>
                <a:rect l="l" t="t" r="r" b="b"/>
                <a:pathLst>
                  <a:path w="363" h="667" fill="none" extrusionOk="0">
                    <a:moveTo>
                      <a:pt x="1" y="0"/>
                    </a:moveTo>
                    <a:lnTo>
                      <a:pt x="1" y="0"/>
                    </a:lnTo>
                    <a:lnTo>
                      <a:pt x="77" y="210"/>
                    </a:lnTo>
                    <a:lnTo>
                      <a:pt x="77" y="210"/>
                    </a:lnTo>
                    <a:lnTo>
                      <a:pt x="362" y="666"/>
                    </a:lnTo>
                    <a:lnTo>
                      <a:pt x="362" y="666"/>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2"/>
              <p:cNvSpPr/>
              <p:nvPr/>
            </p:nvSpPr>
            <p:spPr>
              <a:xfrm>
                <a:off x="5582300" y="3512100"/>
                <a:ext cx="88050" cy="206950"/>
              </a:xfrm>
              <a:custGeom>
                <a:avLst/>
                <a:gdLst/>
                <a:ahLst/>
                <a:cxnLst/>
                <a:rect l="l" t="t" r="r" b="b"/>
                <a:pathLst>
                  <a:path w="3522" h="8278" fill="none" extrusionOk="0">
                    <a:moveTo>
                      <a:pt x="1" y="0"/>
                    </a:moveTo>
                    <a:lnTo>
                      <a:pt x="1" y="0"/>
                    </a:lnTo>
                    <a:lnTo>
                      <a:pt x="362" y="666"/>
                    </a:lnTo>
                    <a:lnTo>
                      <a:pt x="362" y="666"/>
                    </a:lnTo>
                    <a:lnTo>
                      <a:pt x="819" y="1561"/>
                    </a:lnTo>
                    <a:lnTo>
                      <a:pt x="1276" y="2493"/>
                    </a:lnTo>
                    <a:lnTo>
                      <a:pt x="1713" y="3426"/>
                    </a:lnTo>
                    <a:lnTo>
                      <a:pt x="2151" y="4377"/>
                    </a:lnTo>
                    <a:lnTo>
                      <a:pt x="2532" y="5309"/>
                    </a:lnTo>
                    <a:lnTo>
                      <a:pt x="2893" y="6242"/>
                    </a:lnTo>
                    <a:lnTo>
                      <a:pt x="3198" y="7155"/>
                    </a:lnTo>
                    <a:lnTo>
                      <a:pt x="3331" y="7593"/>
                    </a:lnTo>
                    <a:lnTo>
                      <a:pt x="3464" y="8031"/>
                    </a:lnTo>
                    <a:lnTo>
                      <a:pt x="3464" y="8031"/>
                    </a:lnTo>
                    <a:lnTo>
                      <a:pt x="3521" y="8278"/>
                    </a:lnTo>
                    <a:lnTo>
                      <a:pt x="3521" y="8278"/>
                    </a:lnTo>
                    <a:lnTo>
                      <a:pt x="3521" y="8278"/>
                    </a:lnTo>
                    <a:lnTo>
                      <a:pt x="3445" y="7859"/>
                    </a:lnTo>
                    <a:lnTo>
                      <a:pt x="3445" y="7859"/>
                    </a:lnTo>
                    <a:lnTo>
                      <a:pt x="3217" y="7041"/>
                    </a:lnTo>
                    <a:lnTo>
                      <a:pt x="2969" y="6261"/>
                    </a:lnTo>
                    <a:lnTo>
                      <a:pt x="2703" y="5500"/>
                    </a:lnTo>
                    <a:lnTo>
                      <a:pt x="2436" y="4777"/>
                    </a:lnTo>
                    <a:lnTo>
                      <a:pt x="2436" y="4777"/>
                    </a:lnTo>
                    <a:lnTo>
                      <a:pt x="2094" y="3996"/>
                    </a:lnTo>
                    <a:lnTo>
                      <a:pt x="1732" y="3235"/>
                    </a:lnTo>
                    <a:lnTo>
                      <a:pt x="1789" y="3254"/>
                    </a:lnTo>
                    <a:lnTo>
                      <a:pt x="1789" y="3254"/>
                    </a:lnTo>
                    <a:lnTo>
                      <a:pt x="1447" y="2550"/>
                    </a:lnTo>
                    <a:lnTo>
                      <a:pt x="1123" y="1903"/>
                    </a:lnTo>
                    <a:lnTo>
                      <a:pt x="819" y="1351"/>
                    </a:lnTo>
                    <a:lnTo>
                      <a:pt x="553" y="895"/>
                    </a:lnTo>
                    <a:lnTo>
                      <a:pt x="153"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2"/>
              <p:cNvSpPr/>
              <p:nvPr/>
            </p:nvSpPr>
            <p:spPr>
              <a:xfrm>
                <a:off x="5625600" y="3592975"/>
                <a:ext cx="17625" cy="38550"/>
              </a:xfrm>
              <a:custGeom>
                <a:avLst/>
                <a:gdLst/>
                <a:ahLst/>
                <a:cxnLst/>
                <a:rect l="l" t="t" r="r" b="b"/>
                <a:pathLst>
                  <a:path w="705" h="1542" fill="none" extrusionOk="0">
                    <a:moveTo>
                      <a:pt x="0" y="0"/>
                    </a:moveTo>
                    <a:lnTo>
                      <a:pt x="0" y="0"/>
                    </a:lnTo>
                    <a:lnTo>
                      <a:pt x="362" y="761"/>
                    </a:lnTo>
                    <a:lnTo>
                      <a:pt x="704" y="1542"/>
                    </a:lnTo>
                    <a:lnTo>
                      <a:pt x="704" y="1542"/>
                    </a:lnTo>
                    <a:lnTo>
                      <a:pt x="381" y="742"/>
                    </a:lnTo>
                    <a:lnTo>
                      <a:pt x="57"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2"/>
              <p:cNvSpPr/>
              <p:nvPr/>
            </p:nvSpPr>
            <p:spPr>
              <a:xfrm>
                <a:off x="5636550" y="3372225"/>
                <a:ext cx="411525" cy="78525"/>
              </a:xfrm>
              <a:custGeom>
                <a:avLst/>
                <a:gdLst/>
                <a:ahLst/>
                <a:cxnLst/>
                <a:rect l="l" t="t" r="r" b="b"/>
                <a:pathLst>
                  <a:path w="16461" h="3141" extrusionOk="0">
                    <a:moveTo>
                      <a:pt x="133" y="1"/>
                    </a:moveTo>
                    <a:lnTo>
                      <a:pt x="0" y="20"/>
                    </a:lnTo>
                    <a:lnTo>
                      <a:pt x="1560" y="457"/>
                    </a:lnTo>
                    <a:lnTo>
                      <a:pt x="4244" y="1199"/>
                    </a:lnTo>
                    <a:lnTo>
                      <a:pt x="5823" y="1618"/>
                    </a:lnTo>
                    <a:lnTo>
                      <a:pt x="7498" y="2037"/>
                    </a:lnTo>
                    <a:lnTo>
                      <a:pt x="9172" y="2436"/>
                    </a:lnTo>
                    <a:lnTo>
                      <a:pt x="10790" y="2798"/>
                    </a:lnTo>
                    <a:lnTo>
                      <a:pt x="11627" y="2969"/>
                    </a:lnTo>
                    <a:lnTo>
                      <a:pt x="12369" y="3064"/>
                    </a:lnTo>
                    <a:lnTo>
                      <a:pt x="13054" y="3121"/>
                    </a:lnTo>
                    <a:lnTo>
                      <a:pt x="13663" y="3140"/>
                    </a:lnTo>
                    <a:lnTo>
                      <a:pt x="14063" y="3140"/>
                    </a:lnTo>
                    <a:lnTo>
                      <a:pt x="14424" y="3102"/>
                    </a:lnTo>
                    <a:lnTo>
                      <a:pt x="14748" y="3064"/>
                    </a:lnTo>
                    <a:lnTo>
                      <a:pt x="15033" y="3007"/>
                    </a:lnTo>
                    <a:lnTo>
                      <a:pt x="15300" y="2950"/>
                    </a:lnTo>
                    <a:lnTo>
                      <a:pt x="15528" y="2874"/>
                    </a:lnTo>
                    <a:lnTo>
                      <a:pt x="15737" y="2798"/>
                    </a:lnTo>
                    <a:lnTo>
                      <a:pt x="15908" y="2722"/>
                    </a:lnTo>
                    <a:lnTo>
                      <a:pt x="16175" y="2570"/>
                    </a:lnTo>
                    <a:lnTo>
                      <a:pt x="16346" y="2436"/>
                    </a:lnTo>
                    <a:lnTo>
                      <a:pt x="16441" y="2341"/>
                    </a:lnTo>
                    <a:lnTo>
                      <a:pt x="16460" y="2322"/>
                    </a:lnTo>
                    <a:lnTo>
                      <a:pt x="15376" y="2189"/>
                    </a:lnTo>
                    <a:lnTo>
                      <a:pt x="12788" y="1846"/>
                    </a:lnTo>
                    <a:lnTo>
                      <a:pt x="11227" y="1637"/>
                    </a:lnTo>
                    <a:lnTo>
                      <a:pt x="9667" y="1409"/>
                    </a:lnTo>
                    <a:lnTo>
                      <a:pt x="8202" y="1180"/>
                    </a:lnTo>
                    <a:lnTo>
                      <a:pt x="6984" y="952"/>
                    </a:lnTo>
                    <a:lnTo>
                      <a:pt x="6051" y="781"/>
                    </a:lnTo>
                    <a:lnTo>
                      <a:pt x="5062" y="610"/>
                    </a:lnTo>
                    <a:lnTo>
                      <a:pt x="4053" y="476"/>
                    </a:lnTo>
                    <a:lnTo>
                      <a:pt x="3083" y="343"/>
                    </a:lnTo>
                    <a:lnTo>
                      <a:pt x="1332" y="115"/>
                    </a:lnTo>
                    <a:lnTo>
                      <a:pt x="13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2"/>
              <p:cNvSpPr/>
              <p:nvPr/>
            </p:nvSpPr>
            <p:spPr>
              <a:xfrm>
                <a:off x="5631775" y="3371275"/>
                <a:ext cx="8125" cy="1450"/>
              </a:xfrm>
              <a:custGeom>
                <a:avLst/>
                <a:gdLst/>
                <a:ahLst/>
                <a:cxnLst/>
                <a:rect l="l" t="t" r="r" b="b"/>
                <a:pathLst>
                  <a:path w="325" h="58" extrusionOk="0">
                    <a:moveTo>
                      <a:pt x="1" y="1"/>
                    </a:moveTo>
                    <a:lnTo>
                      <a:pt x="191" y="58"/>
                    </a:lnTo>
                    <a:lnTo>
                      <a:pt x="324" y="39"/>
                    </a:lnTo>
                    <a:lnTo>
                      <a:pt x="1" y="1"/>
                    </a:lnTo>
                    <a:close/>
                  </a:path>
                </a:pathLst>
              </a:custGeom>
              <a:solidFill>
                <a:srgbClr val="01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2"/>
              <p:cNvSpPr/>
              <p:nvPr/>
            </p:nvSpPr>
            <p:spPr>
              <a:xfrm>
                <a:off x="5631775" y="3371275"/>
                <a:ext cx="8125" cy="1450"/>
              </a:xfrm>
              <a:custGeom>
                <a:avLst/>
                <a:gdLst/>
                <a:ahLst/>
                <a:cxnLst/>
                <a:rect l="l" t="t" r="r" b="b"/>
                <a:pathLst>
                  <a:path w="325" h="58" fill="none" extrusionOk="0">
                    <a:moveTo>
                      <a:pt x="1" y="1"/>
                    </a:moveTo>
                    <a:lnTo>
                      <a:pt x="1" y="1"/>
                    </a:lnTo>
                    <a:lnTo>
                      <a:pt x="191" y="58"/>
                    </a:lnTo>
                    <a:lnTo>
                      <a:pt x="191" y="58"/>
                    </a:lnTo>
                    <a:lnTo>
                      <a:pt x="324" y="39"/>
                    </a:lnTo>
                    <a:lnTo>
                      <a:pt x="324" y="3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2"/>
              <p:cNvSpPr/>
              <p:nvPr/>
            </p:nvSpPr>
            <p:spPr>
              <a:xfrm>
                <a:off x="5477650" y="4551100"/>
                <a:ext cx="49500" cy="353475"/>
              </a:xfrm>
              <a:custGeom>
                <a:avLst/>
                <a:gdLst/>
                <a:ahLst/>
                <a:cxnLst/>
                <a:rect l="l" t="t" r="r" b="b"/>
                <a:pathLst>
                  <a:path w="1980" h="14139" extrusionOk="0">
                    <a:moveTo>
                      <a:pt x="1903" y="0"/>
                    </a:moveTo>
                    <a:lnTo>
                      <a:pt x="0" y="14139"/>
                    </a:lnTo>
                    <a:lnTo>
                      <a:pt x="191" y="13263"/>
                    </a:lnTo>
                    <a:lnTo>
                      <a:pt x="419" y="12312"/>
                    </a:lnTo>
                    <a:lnTo>
                      <a:pt x="685" y="11094"/>
                    </a:lnTo>
                    <a:lnTo>
                      <a:pt x="971" y="9686"/>
                    </a:lnTo>
                    <a:lnTo>
                      <a:pt x="1256" y="8183"/>
                    </a:lnTo>
                    <a:lnTo>
                      <a:pt x="1504" y="6660"/>
                    </a:lnTo>
                    <a:lnTo>
                      <a:pt x="1618" y="5918"/>
                    </a:lnTo>
                    <a:lnTo>
                      <a:pt x="1713" y="5176"/>
                    </a:lnTo>
                    <a:lnTo>
                      <a:pt x="1846" y="3863"/>
                    </a:lnTo>
                    <a:lnTo>
                      <a:pt x="1922" y="2759"/>
                    </a:lnTo>
                    <a:lnTo>
                      <a:pt x="1960" y="1865"/>
                    </a:lnTo>
                    <a:lnTo>
                      <a:pt x="1979" y="1161"/>
                    </a:lnTo>
                    <a:lnTo>
                      <a:pt x="1960" y="647"/>
                    </a:lnTo>
                    <a:lnTo>
                      <a:pt x="1941" y="286"/>
                    </a:lnTo>
                    <a:lnTo>
                      <a:pt x="19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2"/>
              <p:cNvSpPr/>
              <p:nvPr/>
            </p:nvSpPr>
            <p:spPr>
              <a:xfrm>
                <a:off x="5519975" y="5239475"/>
                <a:ext cx="110400" cy="54250"/>
              </a:xfrm>
              <a:custGeom>
                <a:avLst/>
                <a:gdLst/>
                <a:ahLst/>
                <a:cxnLst/>
                <a:rect l="l" t="t" r="r" b="b"/>
                <a:pathLst>
                  <a:path w="4416" h="2170" extrusionOk="0">
                    <a:moveTo>
                      <a:pt x="1" y="0"/>
                    </a:moveTo>
                    <a:lnTo>
                      <a:pt x="1809" y="2170"/>
                    </a:lnTo>
                    <a:lnTo>
                      <a:pt x="4416" y="1713"/>
                    </a:lnTo>
                    <a:lnTo>
                      <a:pt x="3978" y="1637"/>
                    </a:lnTo>
                    <a:lnTo>
                      <a:pt x="3540" y="1542"/>
                    </a:lnTo>
                    <a:lnTo>
                      <a:pt x="3122" y="1409"/>
                    </a:lnTo>
                    <a:lnTo>
                      <a:pt x="2722" y="1294"/>
                    </a:lnTo>
                    <a:lnTo>
                      <a:pt x="2341" y="1142"/>
                    </a:lnTo>
                    <a:lnTo>
                      <a:pt x="1980" y="1009"/>
                    </a:lnTo>
                    <a:lnTo>
                      <a:pt x="1314" y="724"/>
                    </a:lnTo>
                    <a:lnTo>
                      <a:pt x="781" y="438"/>
                    </a:lnTo>
                    <a:lnTo>
                      <a:pt x="362" y="229"/>
                    </a:lnTo>
                    <a:lnTo>
                      <a:pt x="1" y="0"/>
                    </a:lnTo>
                    <a:close/>
                  </a:path>
                </a:pathLst>
              </a:custGeom>
              <a:solidFill>
                <a:srgbClr val="01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2"/>
              <p:cNvSpPr/>
              <p:nvPr/>
            </p:nvSpPr>
            <p:spPr>
              <a:xfrm>
                <a:off x="5519975" y="5239475"/>
                <a:ext cx="110400" cy="54250"/>
              </a:xfrm>
              <a:custGeom>
                <a:avLst/>
                <a:gdLst/>
                <a:ahLst/>
                <a:cxnLst/>
                <a:rect l="l" t="t" r="r" b="b"/>
                <a:pathLst>
                  <a:path w="4416" h="2170" fill="none" extrusionOk="0">
                    <a:moveTo>
                      <a:pt x="1" y="0"/>
                    </a:moveTo>
                    <a:lnTo>
                      <a:pt x="1809" y="2170"/>
                    </a:lnTo>
                    <a:lnTo>
                      <a:pt x="4416" y="1713"/>
                    </a:lnTo>
                    <a:lnTo>
                      <a:pt x="4416" y="1713"/>
                    </a:lnTo>
                    <a:lnTo>
                      <a:pt x="3978" y="1637"/>
                    </a:lnTo>
                    <a:lnTo>
                      <a:pt x="3540" y="1542"/>
                    </a:lnTo>
                    <a:lnTo>
                      <a:pt x="3122" y="1409"/>
                    </a:lnTo>
                    <a:lnTo>
                      <a:pt x="2722" y="1294"/>
                    </a:lnTo>
                    <a:lnTo>
                      <a:pt x="2341" y="1142"/>
                    </a:lnTo>
                    <a:lnTo>
                      <a:pt x="1980" y="1009"/>
                    </a:lnTo>
                    <a:lnTo>
                      <a:pt x="1314" y="724"/>
                    </a:lnTo>
                    <a:lnTo>
                      <a:pt x="781" y="438"/>
                    </a:lnTo>
                    <a:lnTo>
                      <a:pt x="362" y="22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2"/>
              <p:cNvSpPr/>
              <p:nvPr/>
            </p:nvSpPr>
            <p:spPr>
              <a:xfrm>
                <a:off x="5666500" y="5282300"/>
                <a:ext cx="25" cy="25"/>
              </a:xfrm>
              <a:custGeom>
                <a:avLst/>
                <a:gdLst/>
                <a:ahLst/>
                <a:cxnLst/>
                <a:rect l="l" t="t" r="r" b="b"/>
                <a:pathLst>
                  <a:path w="1" h="1" extrusionOk="0">
                    <a:moveTo>
                      <a:pt x="1" y="0"/>
                    </a:moveTo>
                    <a:lnTo>
                      <a:pt x="1" y="0"/>
                    </a:lnTo>
                    <a:lnTo>
                      <a:pt x="1" y="0"/>
                    </a:lnTo>
                    <a:lnTo>
                      <a:pt x="1" y="0"/>
                    </a:lnTo>
                    <a:lnTo>
                      <a:pt x="1" y="0"/>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2"/>
              <p:cNvSpPr/>
              <p:nvPr/>
            </p:nvSpPr>
            <p:spPr>
              <a:xfrm>
                <a:off x="5666500" y="528230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2"/>
              <p:cNvSpPr/>
              <p:nvPr/>
            </p:nvSpPr>
            <p:spPr>
              <a:xfrm>
                <a:off x="5608950" y="5282300"/>
                <a:ext cx="57575" cy="22850"/>
              </a:xfrm>
              <a:custGeom>
                <a:avLst/>
                <a:gdLst/>
                <a:ahLst/>
                <a:cxnLst/>
                <a:rect l="l" t="t" r="r" b="b"/>
                <a:pathLst>
                  <a:path w="2303" h="914" extrusionOk="0">
                    <a:moveTo>
                      <a:pt x="2303" y="0"/>
                    </a:moveTo>
                    <a:lnTo>
                      <a:pt x="0" y="913"/>
                    </a:lnTo>
                    <a:lnTo>
                      <a:pt x="1409" y="913"/>
                    </a:lnTo>
                    <a:lnTo>
                      <a:pt x="2303" y="0"/>
                    </a:lnTo>
                    <a:close/>
                  </a:path>
                </a:pathLst>
              </a:custGeom>
              <a:solidFill>
                <a:srgbClr val="01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2"/>
              <p:cNvSpPr/>
              <p:nvPr/>
            </p:nvSpPr>
            <p:spPr>
              <a:xfrm>
                <a:off x="5608950" y="5282300"/>
                <a:ext cx="57575" cy="22850"/>
              </a:xfrm>
              <a:custGeom>
                <a:avLst/>
                <a:gdLst/>
                <a:ahLst/>
                <a:cxnLst/>
                <a:rect l="l" t="t" r="r" b="b"/>
                <a:pathLst>
                  <a:path w="2303" h="914" fill="none" extrusionOk="0">
                    <a:moveTo>
                      <a:pt x="2303" y="0"/>
                    </a:moveTo>
                    <a:lnTo>
                      <a:pt x="0" y="913"/>
                    </a:lnTo>
                    <a:lnTo>
                      <a:pt x="1409" y="913"/>
                    </a:lnTo>
                    <a:lnTo>
                      <a:pt x="2303" y="0"/>
                    </a:lnTo>
                    <a:lnTo>
                      <a:pt x="23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2"/>
              <p:cNvSpPr/>
              <p:nvPr/>
            </p:nvSpPr>
            <p:spPr>
              <a:xfrm>
                <a:off x="5912950" y="5207600"/>
                <a:ext cx="4300" cy="6675"/>
              </a:xfrm>
              <a:custGeom>
                <a:avLst/>
                <a:gdLst/>
                <a:ahLst/>
                <a:cxnLst/>
                <a:rect l="l" t="t" r="r" b="b"/>
                <a:pathLst>
                  <a:path w="172" h="267" extrusionOk="0">
                    <a:moveTo>
                      <a:pt x="0" y="0"/>
                    </a:moveTo>
                    <a:lnTo>
                      <a:pt x="171" y="267"/>
                    </a:lnTo>
                    <a:lnTo>
                      <a:pt x="95" y="134"/>
                    </a:lnTo>
                    <a:lnTo>
                      <a:pt x="0" y="0"/>
                    </a:ln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2"/>
              <p:cNvSpPr/>
              <p:nvPr/>
            </p:nvSpPr>
            <p:spPr>
              <a:xfrm>
                <a:off x="5912950" y="5207600"/>
                <a:ext cx="4300" cy="6675"/>
              </a:xfrm>
              <a:custGeom>
                <a:avLst/>
                <a:gdLst/>
                <a:ahLst/>
                <a:cxnLst/>
                <a:rect l="l" t="t" r="r" b="b"/>
                <a:pathLst>
                  <a:path w="172" h="267" fill="none" extrusionOk="0">
                    <a:moveTo>
                      <a:pt x="0" y="0"/>
                    </a:moveTo>
                    <a:lnTo>
                      <a:pt x="171" y="267"/>
                    </a:lnTo>
                    <a:lnTo>
                      <a:pt x="171" y="267"/>
                    </a:lnTo>
                    <a:lnTo>
                      <a:pt x="171" y="267"/>
                    </a:lnTo>
                    <a:lnTo>
                      <a:pt x="95" y="13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2"/>
              <p:cNvSpPr/>
              <p:nvPr/>
            </p:nvSpPr>
            <p:spPr>
              <a:xfrm>
                <a:off x="5898675" y="5183800"/>
                <a:ext cx="91825" cy="36675"/>
              </a:xfrm>
              <a:custGeom>
                <a:avLst/>
                <a:gdLst/>
                <a:ahLst/>
                <a:cxnLst/>
                <a:rect l="l" t="t" r="r" b="b"/>
                <a:pathLst>
                  <a:path w="3673" h="1467" extrusionOk="0">
                    <a:moveTo>
                      <a:pt x="0" y="1"/>
                    </a:moveTo>
                    <a:lnTo>
                      <a:pt x="571" y="952"/>
                    </a:lnTo>
                    <a:lnTo>
                      <a:pt x="666" y="1086"/>
                    </a:lnTo>
                    <a:lnTo>
                      <a:pt x="742" y="1219"/>
                    </a:lnTo>
                    <a:lnTo>
                      <a:pt x="3673" y="1466"/>
                    </a:lnTo>
                    <a:lnTo>
                      <a:pt x="0" y="1"/>
                    </a:lnTo>
                    <a:close/>
                  </a:path>
                </a:pathLst>
              </a:custGeom>
              <a:solidFill>
                <a:srgbClr val="01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2"/>
              <p:cNvSpPr/>
              <p:nvPr/>
            </p:nvSpPr>
            <p:spPr>
              <a:xfrm>
                <a:off x="5898675" y="5183800"/>
                <a:ext cx="91825" cy="36675"/>
              </a:xfrm>
              <a:custGeom>
                <a:avLst/>
                <a:gdLst/>
                <a:ahLst/>
                <a:cxnLst/>
                <a:rect l="l" t="t" r="r" b="b"/>
                <a:pathLst>
                  <a:path w="3673" h="1467" fill="none" extrusionOk="0">
                    <a:moveTo>
                      <a:pt x="0" y="1"/>
                    </a:moveTo>
                    <a:lnTo>
                      <a:pt x="571" y="952"/>
                    </a:lnTo>
                    <a:lnTo>
                      <a:pt x="571" y="952"/>
                    </a:lnTo>
                    <a:lnTo>
                      <a:pt x="666" y="1086"/>
                    </a:lnTo>
                    <a:lnTo>
                      <a:pt x="742" y="1219"/>
                    </a:lnTo>
                    <a:lnTo>
                      <a:pt x="3673" y="146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2"/>
              <p:cNvSpPr/>
              <p:nvPr/>
            </p:nvSpPr>
            <p:spPr>
              <a:xfrm>
                <a:off x="5892950" y="5230900"/>
                <a:ext cx="134675" cy="25250"/>
              </a:xfrm>
              <a:custGeom>
                <a:avLst/>
                <a:gdLst/>
                <a:ahLst/>
                <a:cxnLst/>
                <a:rect l="l" t="t" r="r" b="b"/>
                <a:pathLst>
                  <a:path w="5387" h="1010" extrusionOk="0">
                    <a:moveTo>
                      <a:pt x="5386" y="1"/>
                    </a:moveTo>
                    <a:lnTo>
                      <a:pt x="5063" y="96"/>
                    </a:lnTo>
                    <a:lnTo>
                      <a:pt x="4263" y="305"/>
                    </a:lnTo>
                    <a:lnTo>
                      <a:pt x="3769" y="420"/>
                    </a:lnTo>
                    <a:lnTo>
                      <a:pt x="3236" y="515"/>
                    </a:lnTo>
                    <a:lnTo>
                      <a:pt x="2703" y="591"/>
                    </a:lnTo>
                    <a:lnTo>
                      <a:pt x="2189" y="648"/>
                    </a:lnTo>
                    <a:lnTo>
                      <a:pt x="1732" y="667"/>
                    </a:lnTo>
                    <a:lnTo>
                      <a:pt x="1314" y="705"/>
                    </a:lnTo>
                    <a:lnTo>
                      <a:pt x="933" y="762"/>
                    </a:lnTo>
                    <a:lnTo>
                      <a:pt x="610" y="819"/>
                    </a:lnTo>
                    <a:lnTo>
                      <a:pt x="153" y="895"/>
                    </a:lnTo>
                    <a:lnTo>
                      <a:pt x="1" y="952"/>
                    </a:lnTo>
                    <a:lnTo>
                      <a:pt x="572" y="971"/>
                    </a:lnTo>
                    <a:lnTo>
                      <a:pt x="1181" y="990"/>
                    </a:lnTo>
                    <a:lnTo>
                      <a:pt x="1866" y="1009"/>
                    </a:lnTo>
                    <a:lnTo>
                      <a:pt x="2551" y="990"/>
                    </a:lnTo>
                    <a:lnTo>
                      <a:pt x="2874" y="971"/>
                    </a:lnTo>
                    <a:lnTo>
                      <a:pt x="3160" y="952"/>
                    </a:lnTo>
                    <a:lnTo>
                      <a:pt x="3350" y="914"/>
                    </a:lnTo>
                    <a:lnTo>
                      <a:pt x="3559" y="876"/>
                    </a:lnTo>
                    <a:lnTo>
                      <a:pt x="3959" y="743"/>
                    </a:lnTo>
                    <a:lnTo>
                      <a:pt x="4320" y="591"/>
                    </a:lnTo>
                    <a:lnTo>
                      <a:pt x="4663" y="420"/>
                    </a:lnTo>
                    <a:lnTo>
                      <a:pt x="4967" y="267"/>
                    </a:lnTo>
                    <a:lnTo>
                      <a:pt x="5177" y="134"/>
                    </a:lnTo>
                    <a:lnTo>
                      <a:pt x="5386" y="1"/>
                    </a:lnTo>
                    <a:close/>
                  </a:path>
                </a:pathLst>
              </a:custGeom>
              <a:solidFill>
                <a:srgbClr val="01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2"/>
              <p:cNvSpPr/>
              <p:nvPr/>
            </p:nvSpPr>
            <p:spPr>
              <a:xfrm>
                <a:off x="5892950" y="5230900"/>
                <a:ext cx="134675" cy="25250"/>
              </a:xfrm>
              <a:custGeom>
                <a:avLst/>
                <a:gdLst/>
                <a:ahLst/>
                <a:cxnLst/>
                <a:rect l="l" t="t" r="r" b="b"/>
                <a:pathLst>
                  <a:path w="5387" h="1010" fill="none" extrusionOk="0">
                    <a:moveTo>
                      <a:pt x="5386" y="1"/>
                    </a:moveTo>
                    <a:lnTo>
                      <a:pt x="5386" y="1"/>
                    </a:lnTo>
                    <a:lnTo>
                      <a:pt x="5063" y="96"/>
                    </a:lnTo>
                    <a:lnTo>
                      <a:pt x="4263" y="305"/>
                    </a:lnTo>
                    <a:lnTo>
                      <a:pt x="3769" y="420"/>
                    </a:lnTo>
                    <a:lnTo>
                      <a:pt x="3236" y="515"/>
                    </a:lnTo>
                    <a:lnTo>
                      <a:pt x="2703" y="591"/>
                    </a:lnTo>
                    <a:lnTo>
                      <a:pt x="2189" y="648"/>
                    </a:lnTo>
                    <a:lnTo>
                      <a:pt x="2189" y="648"/>
                    </a:lnTo>
                    <a:lnTo>
                      <a:pt x="1732" y="667"/>
                    </a:lnTo>
                    <a:lnTo>
                      <a:pt x="1314" y="705"/>
                    </a:lnTo>
                    <a:lnTo>
                      <a:pt x="933" y="762"/>
                    </a:lnTo>
                    <a:lnTo>
                      <a:pt x="610" y="819"/>
                    </a:lnTo>
                    <a:lnTo>
                      <a:pt x="153" y="895"/>
                    </a:lnTo>
                    <a:lnTo>
                      <a:pt x="1" y="952"/>
                    </a:lnTo>
                    <a:lnTo>
                      <a:pt x="1" y="952"/>
                    </a:lnTo>
                    <a:lnTo>
                      <a:pt x="572" y="971"/>
                    </a:lnTo>
                    <a:lnTo>
                      <a:pt x="1181" y="990"/>
                    </a:lnTo>
                    <a:lnTo>
                      <a:pt x="1866" y="1009"/>
                    </a:lnTo>
                    <a:lnTo>
                      <a:pt x="1866" y="1009"/>
                    </a:lnTo>
                    <a:lnTo>
                      <a:pt x="2551" y="990"/>
                    </a:lnTo>
                    <a:lnTo>
                      <a:pt x="2874" y="971"/>
                    </a:lnTo>
                    <a:lnTo>
                      <a:pt x="3160" y="952"/>
                    </a:lnTo>
                    <a:lnTo>
                      <a:pt x="3160" y="952"/>
                    </a:lnTo>
                    <a:lnTo>
                      <a:pt x="3350" y="914"/>
                    </a:lnTo>
                    <a:lnTo>
                      <a:pt x="3559" y="876"/>
                    </a:lnTo>
                    <a:lnTo>
                      <a:pt x="3959" y="743"/>
                    </a:lnTo>
                    <a:lnTo>
                      <a:pt x="4320" y="591"/>
                    </a:lnTo>
                    <a:lnTo>
                      <a:pt x="4663" y="420"/>
                    </a:lnTo>
                    <a:lnTo>
                      <a:pt x="4967" y="267"/>
                    </a:lnTo>
                    <a:lnTo>
                      <a:pt x="5177" y="134"/>
                    </a:lnTo>
                    <a:lnTo>
                      <a:pt x="53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2"/>
              <p:cNvSpPr/>
              <p:nvPr/>
            </p:nvSpPr>
            <p:spPr>
              <a:xfrm>
                <a:off x="5667450" y="3877925"/>
                <a:ext cx="15725" cy="100875"/>
              </a:xfrm>
              <a:custGeom>
                <a:avLst/>
                <a:gdLst/>
                <a:ahLst/>
                <a:cxnLst/>
                <a:rect l="l" t="t" r="r" b="b"/>
                <a:pathLst>
                  <a:path w="629" h="4035" extrusionOk="0">
                    <a:moveTo>
                      <a:pt x="1" y="1"/>
                    </a:moveTo>
                    <a:lnTo>
                      <a:pt x="39" y="1542"/>
                    </a:lnTo>
                    <a:lnTo>
                      <a:pt x="39" y="2817"/>
                    </a:lnTo>
                    <a:lnTo>
                      <a:pt x="39" y="4035"/>
                    </a:lnTo>
                    <a:lnTo>
                      <a:pt x="77" y="3940"/>
                    </a:lnTo>
                    <a:lnTo>
                      <a:pt x="172" y="3711"/>
                    </a:lnTo>
                    <a:lnTo>
                      <a:pt x="248" y="3445"/>
                    </a:lnTo>
                    <a:lnTo>
                      <a:pt x="324" y="3141"/>
                    </a:lnTo>
                    <a:lnTo>
                      <a:pt x="382" y="2798"/>
                    </a:lnTo>
                    <a:lnTo>
                      <a:pt x="458" y="2398"/>
                    </a:lnTo>
                    <a:lnTo>
                      <a:pt x="515" y="1980"/>
                    </a:lnTo>
                    <a:lnTo>
                      <a:pt x="553" y="1523"/>
                    </a:lnTo>
                    <a:lnTo>
                      <a:pt x="591" y="1047"/>
                    </a:lnTo>
                    <a:lnTo>
                      <a:pt x="629" y="515"/>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4" name="Google Shape;3304;p32"/>
            <p:cNvGrpSpPr/>
            <p:nvPr/>
          </p:nvGrpSpPr>
          <p:grpSpPr>
            <a:xfrm>
              <a:off x="-5663075" y="4281013"/>
              <a:ext cx="1852775" cy="2627788"/>
              <a:chOff x="-1284875" y="2284238"/>
              <a:chExt cx="1852775" cy="2627788"/>
            </a:xfrm>
          </p:grpSpPr>
          <p:sp>
            <p:nvSpPr>
              <p:cNvPr id="3305" name="Google Shape;3305;p32"/>
              <p:cNvSpPr/>
              <p:nvPr/>
            </p:nvSpPr>
            <p:spPr>
              <a:xfrm>
                <a:off x="-1159200" y="4783325"/>
                <a:ext cx="17271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2"/>
              <p:cNvSpPr/>
              <p:nvPr/>
            </p:nvSpPr>
            <p:spPr>
              <a:xfrm flipH="1">
                <a:off x="-336625" y="3536113"/>
                <a:ext cx="127875" cy="639300"/>
              </a:xfrm>
              <a:custGeom>
                <a:avLst/>
                <a:gdLst/>
                <a:ahLst/>
                <a:cxnLst/>
                <a:rect l="l" t="t" r="r" b="b"/>
                <a:pathLst>
                  <a:path w="5115" h="25572" extrusionOk="0">
                    <a:moveTo>
                      <a:pt x="320" y="1"/>
                    </a:moveTo>
                    <a:lnTo>
                      <a:pt x="1" y="214"/>
                    </a:lnTo>
                    <a:lnTo>
                      <a:pt x="2238" y="25571"/>
                    </a:lnTo>
                    <a:lnTo>
                      <a:pt x="4795" y="25571"/>
                    </a:lnTo>
                    <a:lnTo>
                      <a:pt x="5008" y="25465"/>
                    </a:lnTo>
                    <a:lnTo>
                      <a:pt x="5008" y="25358"/>
                    </a:lnTo>
                    <a:lnTo>
                      <a:pt x="5115" y="25039"/>
                    </a:lnTo>
                    <a:lnTo>
                      <a:pt x="5008" y="24719"/>
                    </a:lnTo>
                    <a:lnTo>
                      <a:pt x="4795" y="24186"/>
                    </a:lnTo>
                    <a:lnTo>
                      <a:pt x="3410" y="24080"/>
                    </a:lnTo>
                    <a:lnTo>
                      <a:pt x="3090" y="107"/>
                    </a:lnTo>
                    <a:lnTo>
                      <a:pt x="1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2"/>
              <p:cNvSpPr/>
              <p:nvPr/>
            </p:nvSpPr>
            <p:spPr>
              <a:xfrm flipH="1">
                <a:off x="-341950" y="4644512"/>
                <a:ext cx="388900" cy="210450"/>
              </a:xfrm>
              <a:custGeom>
                <a:avLst/>
                <a:gdLst/>
                <a:ahLst/>
                <a:cxnLst/>
                <a:rect l="l" t="t" r="r" b="b"/>
                <a:pathLst>
                  <a:path w="15556" h="8418" extrusionOk="0">
                    <a:moveTo>
                      <a:pt x="13425" y="1"/>
                    </a:moveTo>
                    <a:lnTo>
                      <a:pt x="1" y="6819"/>
                    </a:lnTo>
                    <a:lnTo>
                      <a:pt x="1" y="8417"/>
                    </a:lnTo>
                    <a:lnTo>
                      <a:pt x="1705" y="8417"/>
                    </a:lnTo>
                    <a:lnTo>
                      <a:pt x="2238" y="7459"/>
                    </a:lnTo>
                    <a:lnTo>
                      <a:pt x="15556" y="1705"/>
                    </a:lnTo>
                    <a:lnTo>
                      <a:pt x="13425" y="1"/>
                    </a:lnTo>
                    <a:close/>
                  </a:path>
                </a:pathLst>
              </a:custGeom>
              <a:solidFill>
                <a:srgbClr val="504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2"/>
              <p:cNvSpPr/>
              <p:nvPr/>
            </p:nvSpPr>
            <p:spPr>
              <a:xfrm flipH="1">
                <a:off x="-296675" y="3946313"/>
                <a:ext cx="716525" cy="247750"/>
              </a:xfrm>
              <a:custGeom>
                <a:avLst/>
                <a:gdLst/>
                <a:ahLst/>
                <a:cxnLst/>
                <a:rect l="l" t="t" r="r" b="b"/>
                <a:pathLst>
                  <a:path w="28661" h="9910" extrusionOk="0">
                    <a:moveTo>
                      <a:pt x="9802" y="1"/>
                    </a:moveTo>
                    <a:lnTo>
                      <a:pt x="8204" y="107"/>
                    </a:lnTo>
                    <a:lnTo>
                      <a:pt x="6713" y="320"/>
                    </a:lnTo>
                    <a:lnTo>
                      <a:pt x="6073" y="533"/>
                    </a:lnTo>
                    <a:lnTo>
                      <a:pt x="5541" y="746"/>
                    </a:lnTo>
                    <a:lnTo>
                      <a:pt x="4582" y="1386"/>
                    </a:lnTo>
                    <a:lnTo>
                      <a:pt x="3729" y="2025"/>
                    </a:lnTo>
                    <a:lnTo>
                      <a:pt x="2984" y="2771"/>
                    </a:lnTo>
                    <a:lnTo>
                      <a:pt x="2344" y="3410"/>
                    </a:lnTo>
                    <a:lnTo>
                      <a:pt x="1812" y="4262"/>
                    </a:lnTo>
                    <a:lnTo>
                      <a:pt x="1385" y="5008"/>
                    </a:lnTo>
                    <a:lnTo>
                      <a:pt x="640" y="6500"/>
                    </a:lnTo>
                    <a:lnTo>
                      <a:pt x="320" y="7778"/>
                    </a:lnTo>
                    <a:lnTo>
                      <a:pt x="107" y="8844"/>
                    </a:lnTo>
                    <a:lnTo>
                      <a:pt x="0" y="9909"/>
                    </a:lnTo>
                    <a:lnTo>
                      <a:pt x="27595" y="8737"/>
                    </a:lnTo>
                    <a:lnTo>
                      <a:pt x="28661" y="4262"/>
                    </a:lnTo>
                    <a:lnTo>
                      <a:pt x="25784" y="3303"/>
                    </a:lnTo>
                    <a:lnTo>
                      <a:pt x="22801" y="2345"/>
                    </a:lnTo>
                    <a:lnTo>
                      <a:pt x="19178" y="1386"/>
                    </a:lnTo>
                    <a:lnTo>
                      <a:pt x="17260" y="959"/>
                    </a:lnTo>
                    <a:lnTo>
                      <a:pt x="15343" y="533"/>
                    </a:lnTo>
                    <a:lnTo>
                      <a:pt x="13425" y="214"/>
                    </a:lnTo>
                    <a:lnTo>
                      <a:pt x="115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2"/>
              <p:cNvSpPr/>
              <p:nvPr/>
            </p:nvSpPr>
            <p:spPr>
              <a:xfrm flipH="1">
                <a:off x="-296675" y="3946313"/>
                <a:ext cx="716525" cy="247750"/>
              </a:xfrm>
              <a:custGeom>
                <a:avLst/>
                <a:gdLst/>
                <a:ahLst/>
                <a:cxnLst/>
                <a:rect l="l" t="t" r="r" b="b"/>
                <a:pathLst>
                  <a:path w="28661" h="9910" fill="none" extrusionOk="0">
                    <a:moveTo>
                      <a:pt x="28661" y="4262"/>
                    </a:moveTo>
                    <a:lnTo>
                      <a:pt x="28661" y="4262"/>
                    </a:lnTo>
                    <a:lnTo>
                      <a:pt x="25784" y="3303"/>
                    </a:lnTo>
                    <a:lnTo>
                      <a:pt x="22801" y="2345"/>
                    </a:lnTo>
                    <a:lnTo>
                      <a:pt x="19178" y="1386"/>
                    </a:lnTo>
                    <a:lnTo>
                      <a:pt x="17260" y="959"/>
                    </a:lnTo>
                    <a:lnTo>
                      <a:pt x="15343" y="533"/>
                    </a:lnTo>
                    <a:lnTo>
                      <a:pt x="13425" y="214"/>
                    </a:lnTo>
                    <a:lnTo>
                      <a:pt x="11507" y="1"/>
                    </a:lnTo>
                    <a:lnTo>
                      <a:pt x="9802" y="1"/>
                    </a:lnTo>
                    <a:lnTo>
                      <a:pt x="8204" y="107"/>
                    </a:lnTo>
                    <a:lnTo>
                      <a:pt x="6713" y="320"/>
                    </a:lnTo>
                    <a:lnTo>
                      <a:pt x="6073" y="533"/>
                    </a:lnTo>
                    <a:lnTo>
                      <a:pt x="5541" y="746"/>
                    </a:lnTo>
                    <a:lnTo>
                      <a:pt x="5541" y="746"/>
                    </a:lnTo>
                    <a:lnTo>
                      <a:pt x="4582" y="1386"/>
                    </a:lnTo>
                    <a:lnTo>
                      <a:pt x="3729" y="2025"/>
                    </a:lnTo>
                    <a:lnTo>
                      <a:pt x="2984" y="2771"/>
                    </a:lnTo>
                    <a:lnTo>
                      <a:pt x="2344" y="3410"/>
                    </a:lnTo>
                    <a:lnTo>
                      <a:pt x="1812" y="4262"/>
                    </a:lnTo>
                    <a:lnTo>
                      <a:pt x="1385" y="5008"/>
                    </a:lnTo>
                    <a:lnTo>
                      <a:pt x="640" y="6500"/>
                    </a:lnTo>
                    <a:lnTo>
                      <a:pt x="320" y="7778"/>
                    </a:lnTo>
                    <a:lnTo>
                      <a:pt x="107" y="8844"/>
                    </a:lnTo>
                    <a:lnTo>
                      <a:pt x="0" y="9909"/>
                    </a:lnTo>
                    <a:lnTo>
                      <a:pt x="27595" y="8737"/>
                    </a:lnTo>
                    <a:lnTo>
                      <a:pt x="28661" y="42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2"/>
              <p:cNvSpPr/>
              <p:nvPr/>
            </p:nvSpPr>
            <p:spPr>
              <a:xfrm flipH="1">
                <a:off x="-323325" y="3930338"/>
                <a:ext cx="559400" cy="122550"/>
              </a:xfrm>
              <a:custGeom>
                <a:avLst/>
                <a:gdLst/>
                <a:ahLst/>
                <a:cxnLst/>
                <a:rect l="l" t="t" r="r" b="b"/>
                <a:pathLst>
                  <a:path w="22376" h="4902" extrusionOk="0">
                    <a:moveTo>
                      <a:pt x="7992" y="0"/>
                    </a:moveTo>
                    <a:lnTo>
                      <a:pt x="5008" y="107"/>
                    </a:lnTo>
                    <a:lnTo>
                      <a:pt x="2771" y="320"/>
                    </a:lnTo>
                    <a:lnTo>
                      <a:pt x="1173" y="533"/>
                    </a:lnTo>
                    <a:lnTo>
                      <a:pt x="1" y="853"/>
                    </a:lnTo>
                    <a:lnTo>
                      <a:pt x="2558" y="959"/>
                    </a:lnTo>
                    <a:lnTo>
                      <a:pt x="4795" y="1172"/>
                    </a:lnTo>
                    <a:lnTo>
                      <a:pt x="9057" y="1705"/>
                    </a:lnTo>
                    <a:lnTo>
                      <a:pt x="12680" y="2451"/>
                    </a:lnTo>
                    <a:lnTo>
                      <a:pt x="15769" y="3090"/>
                    </a:lnTo>
                    <a:lnTo>
                      <a:pt x="18113" y="3836"/>
                    </a:lnTo>
                    <a:lnTo>
                      <a:pt x="19925" y="4369"/>
                    </a:lnTo>
                    <a:lnTo>
                      <a:pt x="21310" y="4901"/>
                    </a:lnTo>
                    <a:lnTo>
                      <a:pt x="22375" y="640"/>
                    </a:lnTo>
                    <a:lnTo>
                      <a:pt x="16622" y="213"/>
                    </a:lnTo>
                    <a:lnTo>
                      <a:pt x="118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2"/>
              <p:cNvSpPr/>
              <p:nvPr/>
            </p:nvSpPr>
            <p:spPr>
              <a:xfrm flipH="1">
                <a:off x="-1268900" y="2284238"/>
                <a:ext cx="1004200" cy="1880525"/>
              </a:xfrm>
              <a:custGeom>
                <a:avLst/>
                <a:gdLst/>
                <a:ahLst/>
                <a:cxnLst/>
                <a:rect l="l" t="t" r="r" b="b"/>
                <a:pathLst>
                  <a:path w="40168" h="75221" extrusionOk="0">
                    <a:moveTo>
                      <a:pt x="10015" y="0"/>
                    </a:moveTo>
                    <a:lnTo>
                      <a:pt x="8417" y="746"/>
                    </a:lnTo>
                    <a:lnTo>
                      <a:pt x="6925" y="1705"/>
                    </a:lnTo>
                    <a:lnTo>
                      <a:pt x="5540" y="2664"/>
                    </a:lnTo>
                    <a:lnTo>
                      <a:pt x="4475" y="3729"/>
                    </a:lnTo>
                    <a:lnTo>
                      <a:pt x="3410" y="4901"/>
                    </a:lnTo>
                    <a:lnTo>
                      <a:pt x="2664" y="6073"/>
                    </a:lnTo>
                    <a:lnTo>
                      <a:pt x="1918" y="7352"/>
                    </a:lnTo>
                    <a:lnTo>
                      <a:pt x="1385" y="8737"/>
                    </a:lnTo>
                    <a:lnTo>
                      <a:pt x="959" y="10122"/>
                    </a:lnTo>
                    <a:lnTo>
                      <a:pt x="639" y="11614"/>
                    </a:lnTo>
                    <a:lnTo>
                      <a:pt x="426" y="12999"/>
                    </a:lnTo>
                    <a:lnTo>
                      <a:pt x="320" y="14490"/>
                    </a:lnTo>
                    <a:lnTo>
                      <a:pt x="320" y="15982"/>
                    </a:lnTo>
                    <a:lnTo>
                      <a:pt x="426" y="17474"/>
                    </a:lnTo>
                    <a:lnTo>
                      <a:pt x="533" y="18965"/>
                    </a:lnTo>
                    <a:lnTo>
                      <a:pt x="746" y="20457"/>
                    </a:lnTo>
                    <a:lnTo>
                      <a:pt x="1385" y="23333"/>
                    </a:lnTo>
                    <a:lnTo>
                      <a:pt x="2131" y="25997"/>
                    </a:lnTo>
                    <a:lnTo>
                      <a:pt x="2877" y="28448"/>
                    </a:lnTo>
                    <a:lnTo>
                      <a:pt x="3729" y="30685"/>
                    </a:lnTo>
                    <a:lnTo>
                      <a:pt x="4475" y="32496"/>
                    </a:lnTo>
                    <a:lnTo>
                      <a:pt x="5114" y="33881"/>
                    </a:lnTo>
                    <a:lnTo>
                      <a:pt x="5753" y="35053"/>
                    </a:lnTo>
                    <a:lnTo>
                      <a:pt x="5434" y="40274"/>
                    </a:lnTo>
                    <a:lnTo>
                      <a:pt x="5114" y="45175"/>
                    </a:lnTo>
                    <a:lnTo>
                      <a:pt x="4688" y="49543"/>
                    </a:lnTo>
                    <a:lnTo>
                      <a:pt x="4262" y="53592"/>
                    </a:lnTo>
                    <a:lnTo>
                      <a:pt x="3836" y="57214"/>
                    </a:lnTo>
                    <a:lnTo>
                      <a:pt x="3303" y="60517"/>
                    </a:lnTo>
                    <a:lnTo>
                      <a:pt x="2344" y="66057"/>
                    </a:lnTo>
                    <a:lnTo>
                      <a:pt x="1492" y="70213"/>
                    </a:lnTo>
                    <a:lnTo>
                      <a:pt x="746" y="73089"/>
                    </a:lnTo>
                    <a:lnTo>
                      <a:pt x="213" y="74687"/>
                    </a:lnTo>
                    <a:lnTo>
                      <a:pt x="0" y="75220"/>
                    </a:lnTo>
                    <a:lnTo>
                      <a:pt x="26956" y="75220"/>
                    </a:lnTo>
                    <a:lnTo>
                      <a:pt x="28447" y="72663"/>
                    </a:lnTo>
                    <a:lnTo>
                      <a:pt x="29726" y="69999"/>
                    </a:lnTo>
                    <a:lnTo>
                      <a:pt x="30898" y="67229"/>
                    </a:lnTo>
                    <a:lnTo>
                      <a:pt x="32070" y="64459"/>
                    </a:lnTo>
                    <a:lnTo>
                      <a:pt x="33135" y="61476"/>
                    </a:lnTo>
                    <a:lnTo>
                      <a:pt x="33988" y="58493"/>
                    </a:lnTo>
                    <a:lnTo>
                      <a:pt x="34840" y="55510"/>
                    </a:lnTo>
                    <a:lnTo>
                      <a:pt x="35692" y="52420"/>
                    </a:lnTo>
                    <a:lnTo>
                      <a:pt x="36332" y="49330"/>
                    </a:lnTo>
                    <a:lnTo>
                      <a:pt x="36971" y="46240"/>
                    </a:lnTo>
                    <a:lnTo>
                      <a:pt x="37504" y="43151"/>
                    </a:lnTo>
                    <a:lnTo>
                      <a:pt x="38036" y="40061"/>
                    </a:lnTo>
                    <a:lnTo>
                      <a:pt x="38782" y="33988"/>
                    </a:lnTo>
                    <a:lnTo>
                      <a:pt x="39315" y="28128"/>
                    </a:lnTo>
                    <a:lnTo>
                      <a:pt x="39741" y="22481"/>
                    </a:lnTo>
                    <a:lnTo>
                      <a:pt x="39954" y="17367"/>
                    </a:lnTo>
                    <a:lnTo>
                      <a:pt x="40061" y="12786"/>
                    </a:lnTo>
                    <a:lnTo>
                      <a:pt x="40167" y="8737"/>
                    </a:lnTo>
                    <a:lnTo>
                      <a:pt x="40061" y="2984"/>
                    </a:lnTo>
                    <a:lnTo>
                      <a:pt x="39954" y="853"/>
                    </a:lnTo>
                    <a:lnTo>
                      <a:pt x="10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2"/>
              <p:cNvSpPr/>
              <p:nvPr/>
            </p:nvSpPr>
            <p:spPr>
              <a:xfrm flipH="1">
                <a:off x="-1284875" y="2284238"/>
                <a:ext cx="945600" cy="1880525"/>
              </a:xfrm>
              <a:custGeom>
                <a:avLst/>
                <a:gdLst/>
                <a:ahLst/>
                <a:cxnLst/>
                <a:rect l="l" t="t" r="r" b="b"/>
                <a:pathLst>
                  <a:path w="37824" h="75221" extrusionOk="0">
                    <a:moveTo>
                      <a:pt x="7032" y="0"/>
                    </a:moveTo>
                    <a:lnTo>
                      <a:pt x="7139" y="1812"/>
                    </a:lnTo>
                    <a:lnTo>
                      <a:pt x="7139" y="6926"/>
                    </a:lnTo>
                    <a:lnTo>
                      <a:pt x="6926" y="14810"/>
                    </a:lnTo>
                    <a:lnTo>
                      <a:pt x="6819" y="19604"/>
                    </a:lnTo>
                    <a:lnTo>
                      <a:pt x="6606" y="24932"/>
                    </a:lnTo>
                    <a:lnTo>
                      <a:pt x="6286" y="30578"/>
                    </a:lnTo>
                    <a:lnTo>
                      <a:pt x="5860" y="36545"/>
                    </a:lnTo>
                    <a:lnTo>
                      <a:pt x="5221" y="42724"/>
                    </a:lnTo>
                    <a:lnTo>
                      <a:pt x="4582" y="49117"/>
                    </a:lnTo>
                    <a:lnTo>
                      <a:pt x="3729" y="55723"/>
                    </a:lnTo>
                    <a:lnTo>
                      <a:pt x="2664" y="62222"/>
                    </a:lnTo>
                    <a:lnTo>
                      <a:pt x="1492" y="68828"/>
                    </a:lnTo>
                    <a:lnTo>
                      <a:pt x="0" y="75220"/>
                    </a:lnTo>
                    <a:lnTo>
                      <a:pt x="23973" y="75220"/>
                    </a:lnTo>
                    <a:lnTo>
                      <a:pt x="24718" y="73835"/>
                    </a:lnTo>
                    <a:lnTo>
                      <a:pt x="25571" y="72237"/>
                    </a:lnTo>
                    <a:lnTo>
                      <a:pt x="26743" y="69893"/>
                    </a:lnTo>
                    <a:lnTo>
                      <a:pt x="28021" y="66910"/>
                    </a:lnTo>
                    <a:lnTo>
                      <a:pt x="29406" y="63394"/>
                    </a:lnTo>
                    <a:lnTo>
                      <a:pt x="30791" y="59239"/>
                    </a:lnTo>
                    <a:lnTo>
                      <a:pt x="32283" y="54657"/>
                    </a:lnTo>
                    <a:lnTo>
                      <a:pt x="33668" y="49543"/>
                    </a:lnTo>
                    <a:lnTo>
                      <a:pt x="34414" y="46773"/>
                    </a:lnTo>
                    <a:lnTo>
                      <a:pt x="34947" y="43790"/>
                    </a:lnTo>
                    <a:lnTo>
                      <a:pt x="35586" y="40807"/>
                    </a:lnTo>
                    <a:lnTo>
                      <a:pt x="36119" y="37717"/>
                    </a:lnTo>
                    <a:lnTo>
                      <a:pt x="36545" y="34521"/>
                    </a:lnTo>
                    <a:lnTo>
                      <a:pt x="36971" y="31111"/>
                    </a:lnTo>
                    <a:lnTo>
                      <a:pt x="37291" y="27702"/>
                    </a:lnTo>
                    <a:lnTo>
                      <a:pt x="37610" y="24186"/>
                    </a:lnTo>
                    <a:lnTo>
                      <a:pt x="37717" y="20457"/>
                    </a:lnTo>
                    <a:lnTo>
                      <a:pt x="37823" y="16728"/>
                    </a:lnTo>
                    <a:lnTo>
                      <a:pt x="37717" y="12892"/>
                    </a:lnTo>
                    <a:lnTo>
                      <a:pt x="37610" y="8950"/>
                    </a:lnTo>
                    <a:lnTo>
                      <a:pt x="37397" y="4901"/>
                    </a:lnTo>
                    <a:lnTo>
                      <a:pt x="36971" y="853"/>
                    </a:lnTo>
                    <a:lnTo>
                      <a:pt x="70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2"/>
              <p:cNvSpPr/>
              <p:nvPr/>
            </p:nvSpPr>
            <p:spPr>
              <a:xfrm flipH="1">
                <a:off x="-882675" y="4138437"/>
                <a:ext cx="1257250" cy="55950"/>
              </a:xfrm>
              <a:custGeom>
                <a:avLst/>
                <a:gdLst/>
                <a:ahLst/>
                <a:cxnLst/>
                <a:rect l="l" t="t" r="r" b="b"/>
                <a:pathLst>
                  <a:path w="50290" h="2238" extrusionOk="0">
                    <a:moveTo>
                      <a:pt x="50289" y="0"/>
                    </a:moveTo>
                    <a:lnTo>
                      <a:pt x="46454" y="426"/>
                    </a:lnTo>
                    <a:lnTo>
                      <a:pt x="41872" y="746"/>
                    </a:lnTo>
                    <a:lnTo>
                      <a:pt x="35799" y="1066"/>
                    </a:lnTo>
                    <a:lnTo>
                      <a:pt x="28341" y="1385"/>
                    </a:lnTo>
                    <a:lnTo>
                      <a:pt x="19818" y="1492"/>
                    </a:lnTo>
                    <a:lnTo>
                      <a:pt x="15130" y="1385"/>
                    </a:lnTo>
                    <a:lnTo>
                      <a:pt x="10335" y="1279"/>
                    </a:lnTo>
                    <a:lnTo>
                      <a:pt x="5221" y="1066"/>
                    </a:lnTo>
                    <a:lnTo>
                      <a:pt x="1" y="853"/>
                    </a:lnTo>
                    <a:lnTo>
                      <a:pt x="1" y="1812"/>
                    </a:lnTo>
                    <a:lnTo>
                      <a:pt x="6180" y="2025"/>
                    </a:lnTo>
                    <a:lnTo>
                      <a:pt x="20564" y="2238"/>
                    </a:lnTo>
                    <a:lnTo>
                      <a:pt x="28981" y="2238"/>
                    </a:lnTo>
                    <a:lnTo>
                      <a:pt x="37184" y="2131"/>
                    </a:lnTo>
                    <a:lnTo>
                      <a:pt x="44323" y="2025"/>
                    </a:lnTo>
                    <a:lnTo>
                      <a:pt x="47200" y="1812"/>
                    </a:lnTo>
                    <a:lnTo>
                      <a:pt x="49650" y="1598"/>
                    </a:lnTo>
                    <a:lnTo>
                      <a:pt x="50289" y="0"/>
                    </a:lnTo>
                    <a:close/>
                  </a:path>
                </a:pathLst>
              </a:custGeom>
              <a:solidFill>
                <a:srgbClr val="504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2"/>
              <p:cNvSpPr/>
              <p:nvPr/>
            </p:nvSpPr>
            <p:spPr>
              <a:xfrm flipH="1">
                <a:off x="-355275" y="4194362"/>
                <a:ext cx="101250" cy="362275"/>
              </a:xfrm>
              <a:custGeom>
                <a:avLst/>
                <a:gdLst/>
                <a:ahLst/>
                <a:cxnLst/>
                <a:rect l="l" t="t" r="r" b="b"/>
                <a:pathLst>
                  <a:path w="4050" h="14491" extrusionOk="0">
                    <a:moveTo>
                      <a:pt x="1" y="1"/>
                    </a:moveTo>
                    <a:lnTo>
                      <a:pt x="747" y="14491"/>
                    </a:lnTo>
                    <a:lnTo>
                      <a:pt x="2558" y="14491"/>
                    </a:lnTo>
                    <a:lnTo>
                      <a:pt x="4050" y="1"/>
                    </a:lnTo>
                    <a:close/>
                  </a:path>
                </a:pathLst>
              </a:custGeom>
              <a:solidFill>
                <a:srgbClr val="392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2"/>
              <p:cNvSpPr/>
              <p:nvPr/>
            </p:nvSpPr>
            <p:spPr>
              <a:xfrm flipH="1">
                <a:off x="-365925" y="4407462"/>
                <a:ext cx="138525" cy="285025"/>
              </a:xfrm>
              <a:custGeom>
                <a:avLst/>
                <a:gdLst/>
                <a:ahLst/>
                <a:cxnLst/>
                <a:rect l="l" t="t" r="r" b="b"/>
                <a:pathLst>
                  <a:path w="5541" h="11401" extrusionOk="0">
                    <a:moveTo>
                      <a:pt x="5541" y="0"/>
                    </a:moveTo>
                    <a:lnTo>
                      <a:pt x="1" y="746"/>
                    </a:lnTo>
                    <a:lnTo>
                      <a:pt x="1" y="10655"/>
                    </a:lnTo>
                    <a:lnTo>
                      <a:pt x="5541" y="11400"/>
                    </a:lnTo>
                    <a:lnTo>
                      <a:pt x="5541" y="0"/>
                    </a:lnTo>
                    <a:close/>
                  </a:path>
                </a:pathLst>
              </a:custGeom>
              <a:solidFill>
                <a:srgbClr val="504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2"/>
              <p:cNvSpPr/>
              <p:nvPr/>
            </p:nvSpPr>
            <p:spPr>
              <a:xfrm flipH="1">
                <a:off x="-14350" y="4124763"/>
                <a:ext cx="165175" cy="50650"/>
              </a:xfrm>
              <a:custGeom>
                <a:avLst/>
                <a:gdLst/>
                <a:ahLst/>
                <a:cxnLst/>
                <a:rect l="l" t="t" r="r" b="b"/>
                <a:pathLst>
                  <a:path w="6607" h="2026" extrusionOk="0">
                    <a:moveTo>
                      <a:pt x="640" y="1"/>
                    </a:moveTo>
                    <a:lnTo>
                      <a:pt x="0" y="1386"/>
                    </a:lnTo>
                    <a:lnTo>
                      <a:pt x="0" y="2025"/>
                    </a:lnTo>
                    <a:lnTo>
                      <a:pt x="6606" y="1919"/>
                    </a:lnTo>
                    <a:lnTo>
                      <a:pt x="64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2"/>
              <p:cNvSpPr/>
              <p:nvPr/>
            </p:nvSpPr>
            <p:spPr>
              <a:xfrm flipH="1">
                <a:off x="-14350" y="4124763"/>
                <a:ext cx="165175" cy="50650"/>
              </a:xfrm>
              <a:custGeom>
                <a:avLst/>
                <a:gdLst/>
                <a:ahLst/>
                <a:cxnLst/>
                <a:rect l="l" t="t" r="r" b="b"/>
                <a:pathLst>
                  <a:path w="6607" h="2026" fill="none" extrusionOk="0">
                    <a:moveTo>
                      <a:pt x="640" y="1"/>
                    </a:moveTo>
                    <a:lnTo>
                      <a:pt x="0" y="1386"/>
                    </a:lnTo>
                    <a:lnTo>
                      <a:pt x="0" y="2025"/>
                    </a:lnTo>
                    <a:lnTo>
                      <a:pt x="6606" y="1919"/>
                    </a:lnTo>
                    <a:lnTo>
                      <a:pt x="6606" y="1919"/>
                    </a:lnTo>
                    <a:lnTo>
                      <a:pt x="6606" y="1919"/>
                    </a:lnTo>
                    <a:lnTo>
                      <a:pt x="6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2"/>
              <p:cNvSpPr/>
              <p:nvPr/>
            </p:nvSpPr>
            <p:spPr>
              <a:xfrm flipH="1">
                <a:off x="-323325" y="4644512"/>
                <a:ext cx="697900" cy="210450"/>
              </a:xfrm>
              <a:custGeom>
                <a:avLst/>
                <a:gdLst/>
                <a:ahLst/>
                <a:cxnLst/>
                <a:rect l="l" t="t" r="r" b="b"/>
                <a:pathLst>
                  <a:path w="27916" h="8418" extrusionOk="0">
                    <a:moveTo>
                      <a:pt x="24080" y="1"/>
                    </a:moveTo>
                    <a:lnTo>
                      <a:pt x="1" y="6819"/>
                    </a:lnTo>
                    <a:lnTo>
                      <a:pt x="1" y="8417"/>
                    </a:lnTo>
                    <a:lnTo>
                      <a:pt x="3090" y="8417"/>
                    </a:lnTo>
                    <a:lnTo>
                      <a:pt x="4049" y="7459"/>
                    </a:lnTo>
                    <a:lnTo>
                      <a:pt x="27915" y="1705"/>
                    </a:lnTo>
                    <a:lnTo>
                      <a:pt x="24080" y="1"/>
                    </a:lnTo>
                    <a:close/>
                  </a:path>
                </a:pathLst>
              </a:custGeom>
              <a:solidFill>
                <a:srgbClr val="392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2"/>
              <p:cNvSpPr/>
              <p:nvPr/>
            </p:nvSpPr>
            <p:spPr>
              <a:xfrm flipH="1">
                <a:off x="-959925" y="4644512"/>
                <a:ext cx="695225" cy="210450"/>
              </a:xfrm>
              <a:custGeom>
                <a:avLst/>
                <a:gdLst/>
                <a:ahLst/>
                <a:cxnLst/>
                <a:rect l="l" t="t" r="r" b="b"/>
                <a:pathLst>
                  <a:path w="27809" h="8418" extrusionOk="0">
                    <a:moveTo>
                      <a:pt x="3836" y="1"/>
                    </a:moveTo>
                    <a:lnTo>
                      <a:pt x="0" y="1705"/>
                    </a:lnTo>
                    <a:lnTo>
                      <a:pt x="23866" y="7459"/>
                    </a:lnTo>
                    <a:lnTo>
                      <a:pt x="24825" y="8417"/>
                    </a:lnTo>
                    <a:lnTo>
                      <a:pt x="27808" y="8417"/>
                    </a:lnTo>
                    <a:lnTo>
                      <a:pt x="27808" y="6819"/>
                    </a:lnTo>
                    <a:lnTo>
                      <a:pt x="3836" y="1"/>
                    </a:lnTo>
                    <a:close/>
                  </a:path>
                </a:pathLst>
              </a:custGeom>
              <a:solidFill>
                <a:srgbClr val="392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2"/>
              <p:cNvSpPr/>
              <p:nvPr/>
            </p:nvSpPr>
            <p:spPr>
              <a:xfrm flipH="1">
                <a:off x="-523075" y="4636512"/>
                <a:ext cx="258375" cy="250400"/>
              </a:xfrm>
              <a:custGeom>
                <a:avLst/>
                <a:gdLst/>
                <a:ahLst/>
                <a:cxnLst/>
                <a:rect l="l" t="t" r="r" b="b"/>
                <a:pathLst>
                  <a:path w="10335" h="10016" extrusionOk="0">
                    <a:moveTo>
                      <a:pt x="1811" y="1"/>
                    </a:moveTo>
                    <a:lnTo>
                      <a:pt x="0" y="2558"/>
                    </a:lnTo>
                    <a:lnTo>
                      <a:pt x="7884" y="8418"/>
                    </a:lnTo>
                    <a:lnTo>
                      <a:pt x="7884" y="9909"/>
                    </a:lnTo>
                    <a:lnTo>
                      <a:pt x="10335" y="10016"/>
                    </a:lnTo>
                    <a:lnTo>
                      <a:pt x="10335" y="10016"/>
                    </a:lnTo>
                    <a:lnTo>
                      <a:pt x="10015" y="8418"/>
                    </a:lnTo>
                    <a:lnTo>
                      <a:pt x="1811" y="1"/>
                    </a:lnTo>
                    <a:close/>
                  </a:path>
                </a:pathLst>
              </a:custGeom>
              <a:solidFill>
                <a:srgbClr val="392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2"/>
              <p:cNvSpPr/>
              <p:nvPr/>
            </p:nvSpPr>
            <p:spPr>
              <a:xfrm flipH="1">
                <a:off x="-515100" y="4636512"/>
                <a:ext cx="239750" cy="210450"/>
              </a:xfrm>
              <a:custGeom>
                <a:avLst/>
                <a:gdLst/>
                <a:ahLst/>
                <a:cxnLst/>
                <a:rect l="l" t="t" r="r" b="b"/>
                <a:pathLst>
                  <a:path w="9590" h="8418" extrusionOk="0">
                    <a:moveTo>
                      <a:pt x="1385" y="1"/>
                    </a:moveTo>
                    <a:lnTo>
                      <a:pt x="0" y="321"/>
                    </a:lnTo>
                    <a:lnTo>
                      <a:pt x="7991" y="8418"/>
                    </a:lnTo>
                    <a:lnTo>
                      <a:pt x="9589" y="8418"/>
                    </a:lnTo>
                    <a:lnTo>
                      <a:pt x="1385" y="1"/>
                    </a:lnTo>
                    <a:close/>
                  </a:path>
                </a:pathLst>
              </a:custGeom>
              <a:solidFill>
                <a:srgbClr val="504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2"/>
              <p:cNvSpPr/>
              <p:nvPr/>
            </p:nvSpPr>
            <p:spPr>
              <a:xfrm flipH="1">
                <a:off x="-403225" y="3416263"/>
                <a:ext cx="713875" cy="154500"/>
              </a:xfrm>
              <a:custGeom>
                <a:avLst/>
                <a:gdLst/>
                <a:ahLst/>
                <a:cxnLst/>
                <a:rect l="l" t="t" r="r" b="b"/>
                <a:pathLst>
                  <a:path w="28555" h="6180" extrusionOk="0">
                    <a:moveTo>
                      <a:pt x="9377" y="0"/>
                    </a:moveTo>
                    <a:lnTo>
                      <a:pt x="7033" y="107"/>
                    </a:lnTo>
                    <a:lnTo>
                      <a:pt x="5754" y="213"/>
                    </a:lnTo>
                    <a:lnTo>
                      <a:pt x="4582" y="427"/>
                    </a:lnTo>
                    <a:lnTo>
                      <a:pt x="3410" y="746"/>
                    </a:lnTo>
                    <a:lnTo>
                      <a:pt x="2238" y="1066"/>
                    </a:lnTo>
                    <a:lnTo>
                      <a:pt x="1173" y="1492"/>
                    </a:lnTo>
                    <a:lnTo>
                      <a:pt x="1" y="1918"/>
                    </a:lnTo>
                    <a:lnTo>
                      <a:pt x="533" y="4795"/>
                    </a:lnTo>
                    <a:lnTo>
                      <a:pt x="1173" y="4688"/>
                    </a:lnTo>
                    <a:lnTo>
                      <a:pt x="2877" y="4262"/>
                    </a:lnTo>
                    <a:lnTo>
                      <a:pt x="5648" y="3943"/>
                    </a:lnTo>
                    <a:lnTo>
                      <a:pt x="9270" y="3623"/>
                    </a:lnTo>
                    <a:lnTo>
                      <a:pt x="11294" y="3516"/>
                    </a:lnTo>
                    <a:lnTo>
                      <a:pt x="13532" y="3516"/>
                    </a:lnTo>
                    <a:lnTo>
                      <a:pt x="15876" y="3623"/>
                    </a:lnTo>
                    <a:lnTo>
                      <a:pt x="18326" y="3836"/>
                    </a:lnTo>
                    <a:lnTo>
                      <a:pt x="20777" y="4156"/>
                    </a:lnTo>
                    <a:lnTo>
                      <a:pt x="23334" y="4688"/>
                    </a:lnTo>
                    <a:lnTo>
                      <a:pt x="25997" y="5328"/>
                    </a:lnTo>
                    <a:lnTo>
                      <a:pt x="28554" y="6180"/>
                    </a:lnTo>
                    <a:lnTo>
                      <a:pt x="28554" y="4795"/>
                    </a:lnTo>
                    <a:lnTo>
                      <a:pt x="27809" y="4475"/>
                    </a:lnTo>
                    <a:lnTo>
                      <a:pt x="25784" y="3623"/>
                    </a:lnTo>
                    <a:lnTo>
                      <a:pt x="22588" y="2451"/>
                    </a:lnTo>
                    <a:lnTo>
                      <a:pt x="20777" y="1812"/>
                    </a:lnTo>
                    <a:lnTo>
                      <a:pt x="18646" y="1279"/>
                    </a:lnTo>
                    <a:lnTo>
                      <a:pt x="16515" y="746"/>
                    </a:lnTo>
                    <a:lnTo>
                      <a:pt x="14171" y="320"/>
                    </a:lnTo>
                    <a:lnTo>
                      <a:pt x="11827" y="107"/>
                    </a:lnTo>
                    <a:lnTo>
                      <a:pt x="93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2"/>
              <p:cNvSpPr/>
              <p:nvPr/>
            </p:nvSpPr>
            <p:spPr>
              <a:xfrm flipH="1">
                <a:off x="-403225" y="3275088"/>
                <a:ext cx="727175" cy="261050"/>
              </a:xfrm>
              <a:custGeom>
                <a:avLst/>
                <a:gdLst/>
                <a:ahLst/>
                <a:cxnLst/>
                <a:rect l="l" t="t" r="r" b="b"/>
                <a:pathLst>
                  <a:path w="29087" h="10442" extrusionOk="0">
                    <a:moveTo>
                      <a:pt x="16301" y="1"/>
                    </a:moveTo>
                    <a:lnTo>
                      <a:pt x="13851" y="107"/>
                    </a:lnTo>
                    <a:lnTo>
                      <a:pt x="11507" y="320"/>
                    </a:lnTo>
                    <a:lnTo>
                      <a:pt x="9163" y="746"/>
                    </a:lnTo>
                    <a:lnTo>
                      <a:pt x="7032" y="1173"/>
                    </a:lnTo>
                    <a:lnTo>
                      <a:pt x="5114" y="1599"/>
                    </a:lnTo>
                    <a:lnTo>
                      <a:pt x="3409" y="2131"/>
                    </a:lnTo>
                    <a:lnTo>
                      <a:pt x="852" y="2877"/>
                    </a:lnTo>
                    <a:lnTo>
                      <a:pt x="0" y="3197"/>
                    </a:lnTo>
                    <a:lnTo>
                      <a:pt x="533" y="7565"/>
                    </a:lnTo>
                    <a:lnTo>
                      <a:pt x="3303" y="7032"/>
                    </a:lnTo>
                    <a:lnTo>
                      <a:pt x="5966" y="6713"/>
                    </a:lnTo>
                    <a:lnTo>
                      <a:pt x="8523" y="6500"/>
                    </a:lnTo>
                    <a:lnTo>
                      <a:pt x="11081" y="6500"/>
                    </a:lnTo>
                    <a:lnTo>
                      <a:pt x="13531" y="6713"/>
                    </a:lnTo>
                    <a:lnTo>
                      <a:pt x="15875" y="6926"/>
                    </a:lnTo>
                    <a:lnTo>
                      <a:pt x="18112" y="7246"/>
                    </a:lnTo>
                    <a:lnTo>
                      <a:pt x="20243" y="7672"/>
                    </a:lnTo>
                    <a:lnTo>
                      <a:pt x="22161" y="8098"/>
                    </a:lnTo>
                    <a:lnTo>
                      <a:pt x="23866" y="8631"/>
                    </a:lnTo>
                    <a:lnTo>
                      <a:pt x="26636" y="9483"/>
                    </a:lnTo>
                    <a:lnTo>
                      <a:pt x="28447" y="10229"/>
                    </a:lnTo>
                    <a:lnTo>
                      <a:pt x="29086" y="10442"/>
                    </a:lnTo>
                    <a:lnTo>
                      <a:pt x="29086" y="4795"/>
                    </a:lnTo>
                    <a:lnTo>
                      <a:pt x="28341" y="3836"/>
                    </a:lnTo>
                    <a:lnTo>
                      <a:pt x="27488" y="3090"/>
                    </a:lnTo>
                    <a:lnTo>
                      <a:pt x="26529" y="2451"/>
                    </a:lnTo>
                    <a:lnTo>
                      <a:pt x="25464" y="1918"/>
                    </a:lnTo>
                    <a:lnTo>
                      <a:pt x="24505" y="1386"/>
                    </a:lnTo>
                    <a:lnTo>
                      <a:pt x="23333" y="959"/>
                    </a:lnTo>
                    <a:lnTo>
                      <a:pt x="22268" y="640"/>
                    </a:lnTo>
                    <a:lnTo>
                      <a:pt x="21096" y="427"/>
                    </a:lnTo>
                    <a:lnTo>
                      <a:pt x="19924" y="214"/>
                    </a:lnTo>
                    <a:lnTo>
                      <a:pt x="18752" y="107"/>
                    </a:lnTo>
                    <a:lnTo>
                      <a:pt x="16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2"/>
              <p:cNvSpPr/>
              <p:nvPr/>
            </p:nvSpPr>
            <p:spPr>
              <a:xfrm flipH="1">
                <a:off x="-483125" y="3389613"/>
                <a:ext cx="79925" cy="159850"/>
              </a:xfrm>
              <a:custGeom>
                <a:avLst/>
                <a:gdLst/>
                <a:ahLst/>
                <a:cxnLst/>
                <a:rect l="l" t="t" r="r" b="b"/>
                <a:pathLst>
                  <a:path w="3197" h="6394" extrusionOk="0">
                    <a:moveTo>
                      <a:pt x="3197" y="1"/>
                    </a:moveTo>
                    <a:lnTo>
                      <a:pt x="0" y="214"/>
                    </a:lnTo>
                    <a:lnTo>
                      <a:pt x="0" y="5861"/>
                    </a:lnTo>
                    <a:lnTo>
                      <a:pt x="2131" y="6394"/>
                    </a:lnTo>
                    <a:lnTo>
                      <a:pt x="3197" y="1"/>
                    </a:lnTo>
                    <a:close/>
                  </a:path>
                </a:pathLst>
              </a:custGeom>
              <a:solidFill>
                <a:srgbClr val="4D1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2"/>
              <p:cNvSpPr/>
              <p:nvPr/>
            </p:nvSpPr>
            <p:spPr>
              <a:xfrm flipH="1">
                <a:off x="-483125" y="3259113"/>
                <a:ext cx="807075" cy="135875"/>
              </a:xfrm>
              <a:custGeom>
                <a:avLst/>
                <a:gdLst/>
                <a:ahLst/>
                <a:cxnLst/>
                <a:rect l="l" t="t" r="r" b="b"/>
                <a:pathLst>
                  <a:path w="32283" h="5435" extrusionOk="0">
                    <a:moveTo>
                      <a:pt x="16514" y="0"/>
                    </a:moveTo>
                    <a:lnTo>
                      <a:pt x="13957" y="107"/>
                    </a:lnTo>
                    <a:lnTo>
                      <a:pt x="11400" y="427"/>
                    </a:lnTo>
                    <a:lnTo>
                      <a:pt x="9056" y="853"/>
                    </a:lnTo>
                    <a:lnTo>
                      <a:pt x="6925" y="1385"/>
                    </a:lnTo>
                    <a:lnTo>
                      <a:pt x="4901" y="2025"/>
                    </a:lnTo>
                    <a:lnTo>
                      <a:pt x="3303" y="2557"/>
                    </a:lnTo>
                    <a:lnTo>
                      <a:pt x="852" y="3516"/>
                    </a:lnTo>
                    <a:lnTo>
                      <a:pt x="0" y="3836"/>
                    </a:lnTo>
                    <a:lnTo>
                      <a:pt x="0" y="3836"/>
                    </a:lnTo>
                    <a:lnTo>
                      <a:pt x="3622" y="2770"/>
                    </a:lnTo>
                    <a:lnTo>
                      <a:pt x="7032" y="1918"/>
                    </a:lnTo>
                    <a:lnTo>
                      <a:pt x="10228" y="1492"/>
                    </a:lnTo>
                    <a:lnTo>
                      <a:pt x="13105" y="1172"/>
                    </a:lnTo>
                    <a:lnTo>
                      <a:pt x="15768" y="1172"/>
                    </a:lnTo>
                    <a:lnTo>
                      <a:pt x="18112" y="1279"/>
                    </a:lnTo>
                    <a:lnTo>
                      <a:pt x="20350" y="1598"/>
                    </a:lnTo>
                    <a:lnTo>
                      <a:pt x="22161" y="2025"/>
                    </a:lnTo>
                    <a:lnTo>
                      <a:pt x="23866" y="2557"/>
                    </a:lnTo>
                    <a:lnTo>
                      <a:pt x="25251" y="3090"/>
                    </a:lnTo>
                    <a:lnTo>
                      <a:pt x="26529" y="3623"/>
                    </a:lnTo>
                    <a:lnTo>
                      <a:pt x="27488" y="4156"/>
                    </a:lnTo>
                    <a:lnTo>
                      <a:pt x="28767" y="5008"/>
                    </a:lnTo>
                    <a:lnTo>
                      <a:pt x="29086" y="5434"/>
                    </a:lnTo>
                    <a:lnTo>
                      <a:pt x="32283" y="5221"/>
                    </a:lnTo>
                    <a:lnTo>
                      <a:pt x="31111" y="4262"/>
                    </a:lnTo>
                    <a:lnTo>
                      <a:pt x="29832" y="3410"/>
                    </a:lnTo>
                    <a:lnTo>
                      <a:pt x="28554" y="2664"/>
                    </a:lnTo>
                    <a:lnTo>
                      <a:pt x="27275" y="2025"/>
                    </a:lnTo>
                    <a:lnTo>
                      <a:pt x="25997" y="1492"/>
                    </a:lnTo>
                    <a:lnTo>
                      <a:pt x="24612" y="959"/>
                    </a:lnTo>
                    <a:lnTo>
                      <a:pt x="23333" y="640"/>
                    </a:lnTo>
                    <a:lnTo>
                      <a:pt x="21948" y="320"/>
                    </a:lnTo>
                    <a:lnTo>
                      <a:pt x="20563" y="213"/>
                    </a:lnTo>
                    <a:lnTo>
                      <a:pt x="19178" y="0"/>
                    </a:lnTo>
                    <a:close/>
                  </a:path>
                </a:pathLst>
              </a:custGeom>
              <a:solidFill>
                <a:srgbClr val="4D1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2"/>
              <p:cNvSpPr/>
              <p:nvPr/>
            </p:nvSpPr>
            <p:spPr>
              <a:xfrm flipH="1">
                <a:off x="-464475" y="3530788"/>
                <a:ext cx="61275" cy="45300"/>
              </a:xfrm>
              <a:custGeom>
                <a:avLst/>
                <a:gdLst/>
                <a:ahLst/>
                <a:cxnLst/>
                <a:rect l="l" t="t" r="r" b="b"/>
                <a:pathLst>
                  <a:path w="2451" h="1812" extrusionOk="0">
                    <a:moveTo>
                      <a:pt x="2451" y="1"/>
                    </a:moveTo>
                    <a:lnTo>
                      <a:pt x="0" y="214"/>
                    </a:lnTo>
                    <a:lnTo>
                      <a:pt x="0" y="1599"/>
                    </a:lnTo>
                    <a:lnTo>
                      <a:pt x="2025" y="1812"/>
                    </a:lnTo>
                    <a:lnTo>
                      <a:pt x="2451" y="1"/>
                    </a:lnTo>
                    <a:close/>
                  </a:path>
                </a:pathLst>
              </a:custGeom>
              <a:solidFill>
                <a:srgbClr val="331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2"/>
              <p:cNvSpPr/>
              <p:nvPr/>
            </p:nvSpPr>
            <p:spPr>
              <a:xfrm flipH="1">
                <a:off x="-403225" y="3498838"/>
                <a:ext cx="700550" cy="71925"/>
              </a:xfrm>
              <a:custGeom>
                <a:avLst/>
                <a:gdLst/>
                <a:ahLst/>
                <a:cxnLst/>
                <a:rect l="l" t="t" r="r" b="b"/>
                <a:pathLst>
                  <a:path w="28022" h="2877" extrusionOk="0">
                    <a:moveTo>
                      <a:pt x="10868" y="0"/>
                    </a:moveTo>
                    <a:lnTo>
                      <a:pt x="8737" y="107"/>
                    </a:lnTo>
                    <a:lnTo>
                      <a:pt x="6926" y="320"/>
                    </a:lnTo>
                    <a:lnTo>
                      <a:pt x="5221" y="426"/>
                    </a:lnTo>
                    <a:lnTo>
                      <a:pt x="2344" y="959"/>
                    </a:lnTo>
                    <a:lnTo>
                      <a:pt x="640" y="1279"/>
                    </a:lnTo>
                    <a:lnTo>
                      <a:pt x="0" y="1492"/>
                    </a:lnTo>
                    <a:lnTo>
                      <a:pt x="0" y="1492"/>
                    </a:lnTo>
                    <a:lnTo>
                      <a:pt x="2984" y="1172"/>
                    </a:lnTo>
                    <a:lnTo>
                      <a:pt x="5860" y="959"/>
                    </a:lnTo>
                    <a:lnTo>
                      <a:pt x="8630" y="853"/>
                    </a:lnTo>
                    <a:lnTo>
                      <a:pt x="11188" y="853"/>
                    </a:lnTo>
                    <a:lnTo>
                      <a:pt x="13638" y="959"/>
                    </a:lnTo>
                    <a:lnTo>
                      <a:pt x="15982" y="1066"/>
                    </a:lnTo>
                    <a:lnTo>
                      <a:pt x="20137" y="1492"/>
                    </a:lnTo>
                    <a:lnTo>
                      <a:pt x="23440" y="1918"/>
                    </a:lnTo>
                    <a:lnTo>
                      <a:pt x="25997" y="2344"/>
                    </a:lnTo>
                    <a:lnTo>
                      <a:pt x="28021" y="2877"/>
                    </a:lnTo>
                    <a:lnTo>
                      <a:pt x="25464" y="1918"/>
                    </a:lnTo>
                    <a:lnTo>
                      <a:pt x="22801" y="1279"/>
                    </a:lnTo>
                    <a:lnTo>
                      <a:pt x="20244" y="746"/>
                    </a:lnTo>
                    <a:lnTo>
                      <a:pt x="17793" y="320"/>
                    </a:lnTo>
                    <a:lnTo>
                      <a:pt x="15343" y="107"/>
                    </a:lnTo>
                    <a:lnTo>
                      <a:pt x="129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2"/>
              <p:cNvSpPr/>
              <p:nvPr/>
            </p:nvSpPr>
            <p:spPr>
              <a:xfrm flipH="1">
                <a:off x="124175" y="3528138"/>
                <a:ext cx="173150" cy="636625"/>
              </a:xfrm>
              <a:custGeom>
                <a:avLst/>
                <a:gdLst/>
                <a:ahLst/>
                <a:cxnLst/>
                <a:rect l="l" t="t" r="r" b="b"/>
                <a:pathLst>
                  <a:path w="6926" h="25465" extrusionOk="0">
                    <a:moveTo>
                      <a:pt x="746" y="0"/>
                    </a:moveTo>
                    <a:lnTo>
                      <a:pt x="320" y="107"/>
                    </a:lnTo>
                    <a:lnTo>
                      <a:pt x="0" y="320"/>
                    </a:lnTo>
                    <a:lnTo>
                      <a:pt x="4049" y="25464"/>
                    </a:lnTo>
                    <a:lnTo>
                      <a:pt x="6500" y="25251"/>
                    </a:lnTo>
                    <a:lnTo>
                      <a:pt x="6606" y="25251"/>
                    </a:lnTo>
                    <a:lnTo>
                      <a:pt x="6819" y="25144"/>
                    </a:lnTo>
                    <a:lnTo>
                      <a:pt x="6926" y="25038"/>
                    </a:lnTo>
                    <a:lnTo>
                      <a:pt x="6819" y="24718"/>
                    </a:lnTo>
                    <a:lnTo>
                      <a:pt x="6713" y="24399"/>
                    </a:lnTo>
                    <a:lnTo>
                      <a:pt x="6500" y="23866"/>
                    </a:lnTo>
                    <a:lnTo>
                      <a:pt x="5115" y="23866"/>
                    </a:lnTo>
                    <a:lnTo>
                      <a:pt x="3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2"/>
              <p:cNvSpPr/>
              <p:nvPr/>
            </p:nvSpPr>
            <p:spPr>
              <a:xfrm flipH="1">
                <a:off x="164125" y="3525463"/>
                <a:ext cx="55950" cy="599325"/>
              </a:xfrm>
              <a:custGeom>
                <a:avLst/>
                <a:gdLst/>
                <a:ahLst/>
                <a:cxnLst/>
                <a:rect l="l" t="t" r="r" b="b"/>
                <a:pathLst>
                  <a:path w="2238" h="23973" extrusionOk="0">
                    <a:moveTo>
                      <a:pt x="1066" y="1"/>
                    </a:moveTo>
                    <a:lnTo>
                      <a:pt x="0" y="107"/>
                    </a:lnTo>
                    <a:lnTo>
                      <a:pt x="2025" y="23973"/>
                    </a:lnTo>
                    <a:lnTo>
                      <a:pt x="2238" y="23973"/>
                    </a:lnTo>
                    <a:lnTo>
                      <a:pt x="10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2"/>
              <p:cNvSpPr/>
              <p:nvPr/>
            </p:nvSpPr>
            <p:spPr>
              <a:xfrm flipH="1">
                <a:off x="-1207625" y="3133913"/>
                <a:ext cx="868350" cy="1030850"/>
              </a:xfrm>
              <a:custGeom>
                <a:avLst/>
                <a:gdLst/>
                <a:ahLst/>
                <a:cxnLst/>
                <a:rect l="l" t="t" r="r" b="b"/>
                <a:pathLst>
                  <a:path w="34734" h="41234" extrusionOk="0">
                    <a:moveTo>
                      <a:pt x="28554" y="1"/>
                    </a:moveTo>
                    <a:lnTo>
                      <a:pt x="26743" y="107"/>
                    </a:lnTo>
                    <a:lnTo>
                      <a:pt x="24718" y="427"/>
                    </a:lnTo>
                    <a:lnTo>
                      <a:pt x="22588" y="960"/>
                    </a:lnTo>
                    <a:lnTo>
                      <a:pt x="20457" y="1599"/>
                    </a:lnTo>
                    <a:lnTo>
                      <a:pt x="18326" y="2558"/>
                    </a:lnTo>
                    <a:lnTo>
                      <a:pt x="17260" y="3091"/>
                    </a:lnTo>
                    <a:lnTo>
                      <a:pt x="16302" y="3623"/>
                    </a:lnTo>
                    <a:lnTo>
                      <a:pt x="15343" y="4263"/>
                    </a:lnTo>
                    <a:lnTo>
                      <a:pt x="14384" y="5008"/>
                    </a:lnTo>
                    <a:lnTo>
                      <a:pt x="13425" y="5861"/>
                    </a:lnTo>
                    <a:lnTo>
                      <a:pt x="12573" y="6713"/>
                    </a:lnTo>
                    <a:lnTo>
                      <a:pt x="11827" y="7565"/>
                    </a:lnTo>
                    <a:lnTo>
                      <a:pt x="11081" y="8631"/>
                    </a:lnTo>
                    <a:lnTo>
                      <a:pt x="10442" y="9696"/>
                    </a:lnTo>
                    <a:lnTo>
                      <a:pt x="9802" y="10868"/>
                    </a:lnTo>
                    <a:lnTo>
                      <a:pt x="9270" y="12040"/>
                    </a:lnTo>
                    <a:lnTo>
                      <a:pt x="8843" y="13425"/>
                    </a:lnTo>
                    <a:lnTo>
                      <a:pt x="5647" y="23867"/>
                    </a:lnTo>
                    <a:lnTo>
                      <a:pt x="2877" y="32816"/>
                    </a:lnTo>
                    <a:lnTo>
                      <a:pt x="0" y="41233"/>
                    </a:lnTo>
                    <a:lnTo>
                      <a:pt x="23973" y="41233"/>
                    </a:lnTo>
                    <a:lnTo>
                      <a:pt x="25145" y="39102"/>
                    </a:lnTo>
                    <a:lnTo>
                      <a:pt x="26210" y="36652"/>
                    </a:lnTo>
                    <a:lnTo>
                      <a:pt x="27382" y="33882"/>
                    </a:lnTo>
                    <a:lnTo>
                      <a:pt x="28448" y="30792"/>
                    </a:lnTo>
                    <a:lnTo>
                      <a:pt x="29406" y="27702"/>
                    </a:lnTo>
                    <a:lnTo>
                      <a:pt x="30472" y="24506"/>
                    </a:lnTo>
                    <a:lnTo>
                      <a:pt x="31324" y="21203"/>
                    </a:lnTo>
                    <a:lnTo>
                      <a:pt x="32177" y="18007"/>
                    </a:lnTo>
                    <a:lnTo>
                      <a:pt x="32922" y="14917"/>
                    </a:lnTo>
                    <a:lnTo>
                      <a:pt x="33455" y="11934"/>
                    </a:lnTo>
                    <a:lnTo>
                      <a:pt x="33988" y="9164"/>
                    </a:lnTo>
                    <a:lnTo>
                      <a:pt x="34414" y="6713"/>
                    </a:lnTo>
                    <a:lnTo>
                      <a:pt x="34627" y="4582"/>
                    </a:lnTo>
                    <a:lnTo>
                      <a:pt x="34734" y="2877"/>
                    </a:lnTo>
                    <a:lnTo>
                      <a:pt x="34734" y="1705"/>
                    </a:lnTo>
                    <a:lnTo>
                      <a:pt x="34627" y="1279"/>
                    </a:lnTo>
                    <a:lnTo>
                      <a:pt x="34414" y="960"/>
                    </a:lnTo>
                    <a:lnTo>
                      <a:pt x="34201" y="747"/>
                    </a:lnTo>
                    <a:lnTo>
                      <a:pt x="33988" y="640"/>
                    </a:lnTo>
                    <a:lnTo>
                      <a:pt x="33029" y="320"/>
                    </a:lnTo>
                    <a:lnTo>
                      <a:pt x="31857" y="107"/>
                    </a:lnTo>
                    <a:lnTo>
                      <a:pt x="3036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31" name="Google Shape;3331;p32"/>
          <p:cNvGrpSpPr/>
          <p:nvPr/>
        </p:nvGrpSpPr>
        <p:grpSpPr>
          <a:xfrm>
            <a:off x="3034497" y="3031744"/>
            <a:ext cx="389725" cy="458724"/>
            <a:chOff x="5591925" y="2896100"/>
            <a:chExt cx="511450" cy="602000"/>
          </a:xfrm>
        </p:grpSpPr>
        <p:sp>
          <p:nvSpPr>
            <p:cNvPr id="3332" name="Google Shape;3332;p32"/>
            <p:cNvSpPr/>
            <p:nvPr/>
          </p:nvSpPr>
          <p:spPr>
            <a:xfrm>
              <a:off x="5642550" y="2981325"/>
              <a:ext cx="399550" cy="516775"/>
            </a:xfrm>
            <a:custGeom>
              <a:avLst/>
              <a:gdLst/>
              <a:ahLst/>
              <a:cxnLst/>
              <a:rect l="l" t="t" r="r" b="b"/>
              <a:pathLst>
                <a:path w="15982" h="20671" extrusionOk="0">
                  <a:moveTo>
                    <a:pt x="2664" y="20244"/>
                  </a:moveTo>
                  <a:lnTo>
                    <a:pt x="0" y="1"/>
                  </a:lnTo>
                  <a:lnTo>
                    <a:pt x="15982" y="1"/>
                  </a:lnTo>
                  <a:lnTo>
                    <a:pt x="14383" y="20670"/>
                  </a:lnTo>
                  <a:lnTo>
                    <a:pt x="2664" y="202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2"/>
            <p:cNvSpPr/>
            <p:nvPr/>
          </p:nvSpPr>
          <p:spPr>
            <a:xfrm>
              <a:off x="5642550" y="2981325"/>
              <a:ext cx="399550" cy="516775"/>
            </a:xfrm>
            <a:custGeom>
              <a:avLst/>
              <a:gdLst/>
              <a:ahLst/>
              <a:cxnLst/>
              <a:rect l="l" t="t" r="r" b="b"/>
              <a:pathLst>
                <a:path w="15982" h="20671" fill="none" extrusionOk="0">
                  <a:moveTo>
                    <a:pt x="2664" y="20244"/>
                  </a:moveTo>
                  <a:lnTo>
                    <a:pt x="0" y="1"/>
                  </a:lnTo>
                  <a:lnTo>
                    <a:pt x="15982" y="1"/>
                  </a:lnTo>
                  <a:lnTo>
                    <a:pt x="14383" y="20670"/>
                  </a:lnTo>
                  <a:lnTo>
                    <a:pt x="2664" y="202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2"/>
            <p:cNvSpPr/>
            <p:nvPr/>
          </p:nvSpPr>
          <p:spPr>
            <a:xfrm>
              <a:off x="5591925" y="2896100"/>
              <a:ext cx="511450" cy="114550"/>
            </a:xfrm>
            <a:custGeom>
              <a:avLst/>
              <a:gdLst/>
              <a:ahLst/>
              <a:cxnLst/>
              <a:rect l="l" t="t" r="r" b="b"/>
              <a:pathLst>
                <a:path w="20458" h="4582" extrusionOk="0">
                  <a:moveTo>
                    <a:pt x="2025" y="0"/>
                  </a:moveTo>
                  <a:lnTo>
                    <a:pt x="1705" y="2877"/>
                  </a:lnTo>
                  <a:lnTo>
                    <a:pt x="1" y="2877"/>
                  </a:lnTo>
                  <a:lnTo>
                    <a:pt x="853" y="4582"/>
                  </a:lnTo>
                  <a:lnTo>
                    <a:pt x="19818" y="4582"/>
                  </a:lnTo>
                  <a:lnTo>
                    <a:pt x="20457" y="2344"/>
                  </a:lnTo>
                  <a:lnTo>
                    <a:pt x="18965" y="2344"/>
                  </a:lnTo>
                  <a:lnTo>
                    <a:pt x="18965" y="746"/>
                  </a:lnTo>
                  <a:lnTo>
                    <a:pt x="20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2"/>
            <p:cNvSpPr/>
            <p:nvPr/>
          </p:nvSpPr>
          <p:spPr>
            <a:xfrm>
              <a:off x="5591925" y="2896100"/>
              <a:ext cx="511450" cy="114550"/>
            </a:xfrm>
            <a:custGeom>
              <a:avLst/>
              <a:gdLst/>
              <a:ahLst/>
              <a:cxnLst/>
              <a:rect l="l" t="t" r="r" b="b"/>
              <a:pathLst>
                <a:path w="20458" h="4582" fill="none" extrusionOk="0">
                  <a:moveTo>
                    <a:pt x="853" y="4582"/>
                  </a:moveTo>
                  <a:lnTo>
                    <a:pt x="19818" y="4582"/>
                  </a:lnTo>
                  <a:lnTo>
                    <a:pt x="20457" y="2344"/>
                  </a:lnTo>
                  <a:lnTo>
                    <a:pt x="18965" y="2344"/>
                  </a:lnTo>
                  <a:lnTo>
                    <a:pt x="18965" y="746"/>
                  </a:lnTo>
                  <a:lnTo>
                    <a:pt x="2025" y="0"/>
                  </a:lnTo>
                  <a:lnTo>
                    <a:pt x="1705" y="2877"/>
                  </a:lnTo>
                  <a:lnTo>
                    <a:pt x="1" y="2877"/>
                  </a:lnTo>
                  <a:lnTo>
                    <a:pt x="853" y="45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2"/>
            <p:cNvSpPr/>
            <p:nvPr/>
          </p:nvSpPr>
          <p:spPr>
            <a:xfrm>
              <a:off x="5650525" y="3055900"/>
              <a:ext cx="25" cy="25"/>
            </a:xfrm>
            <a:custGeom>
              <a:avLst/>
              <a:gdLst/>
              <a:ahLst/>
              <a:cxnLst/>
              <a:rect l="l" t="t" r="r" b="b"/>
              <a:pathLst>
                <a:path w="1" h="1" extrusionOk="0">
                  <a:moveTo>
                    <a:pt x="1" y="1"/>
                  </a:moveTo>
                  <a:lnTo>
                    <a:pt x="1" y="1"/>
                  </a:lnTo>
                  <a:lnTo>
                    <a:pt x="1" y="1"/>
                  </a:lnTo>
                  <a:lnTo>
                    <a:pt x="1" y="1"/>
                  </a:lnTo>
                  <a:close/>
                </a:path>
              </a:pathLst>
            </a:custGeom>
            <a:solidFill>
              <a:srgbClr val="EEB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2"/>
            <p:cNvSpPr/>
            <p:nvPr/>
          </p:nvSpPr>
          <p:spPr>
            <a:xfrm>
              <a:off x="5650525" y="3055900"/>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2"/>
            <p:cNvSpPr/>
            <p:nvPr/>
          </p:nvSpPr>
          <p:spPr>
            <a:xfrm>
              <a:off x="5647875" y="3010625"/>
              <a:ext cx="391575" cy="45300"/>
            </a:xfrm>
            <a:custGeom>
              <a:avLst/>
              <a:gdLst/>
              <a:ahLst/>
              <a:cxnLst/>
              <a:rect l="l" t="t" r="r" b="b"/>
              <a:pathLst>
                <a:path w="15663" h="1812" extrusionOk="0">
                  <a:moveTo>
                    <a:pt x="0" y="1"/>
                  </a:moveTo>
                  <a:lnTo>
                    <a:pt x="107" y="1812"/>
                  </a:lnTo>
                  <a:lnTo>
                    <a:pt x="852" y="1705"/>
                  </a:lnTo>
                  <a:lnTo>
                    <a:pt x="2877" y="1386"/>
                  </a:lnTo>
                  <a:lnTo>
                    <a:pt x="5860" y="1066"/>
                  </a:lnTo>
                  <a:lnTo>
                    <a:pt x="7671" y="960"/>
                  </a:lnTo>
                  <a:lnTo>
                    <a:pt x="9589" y="960"/>
                  </a:lnTo>
                  <a:lnTo>
                    <a:pt x="12466" y="1066"/>
                  </a:lnTo>
                  <a:lnTo>
                    <a:pt x="15555" y="1386"/>
                  </a:lnTo>
                  <a:lnTo>
                    <a:pt x="156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2"/>
            <p:cNvSpPr/>
            <p:nvPr/>
          </p:nvSpPr>
          <p:spPr>
            <a:xfrm>
              <a:off x="5647875" y="3010625"/>
              <a:ext cx="391575" cy="45300"/>
            </a:xfrm>
            <a:custGeom>
              <a:avLst/>
              <a:gdLst/>
              <a:ahLst/>
              <a:cxnLst/>
              <a:rect l="l" t="t" r="r" b="b"/>
              <a:pathLst>
                <a:path w="15663" h="1812" fill="none" extrusionOk="0">
                  <a:moveTo>
                    <a:pt x="15662" y="1"/>
                  </a:moveTo>
                  <a:lnTo>
                    <a:pt x="0" y="1"/>
                  </a:lnTo>
                  <a:lnTo>
                    <a:pt x="107" y="1812"/>
                  </a:lnTo>
                  <a:lnTo>
                    <a:pt x="107" y="1812"/>
                  </a:lnTo>
                  <a:lnTo>
                    <a:pt x="107" y="1812"/>
                  </a:lnTo>
                  <a:lnTo>
                    <a:pt x="852" y="1705"/>
                  </a:lnTo>
                  <a:lnTo>
                    <a:pt x="2877" y="1386"/>
                  </a:lnTo>
                  <a:lnTo>
                    <a:pt x="5860" y="1066"/>
                  </a:lnTo>
                  <a:lnTo>
                    <a:pt x="7671" y="960"/>
                  </a:lnTo>
                  <a:lnTo>
                    <a:pt x="9589" y="960"/>
                  </a:lnTo>
                  <a:lnTo>
                    <a:pt x="9589" y="960"/>
                  </a:lnTo>
                  <a:lnTo>
                    <a:pt x="12466" y="1066"/>
                  </a:lnTo>
                  <a:lnTo>
                    <a:pt x="15555" y="1386"/>
                  </a:lnTo>
                  <a:lnTo>
                    <a:pt x="15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2"/>
            <p:cNvSpPr/>
            <p:nvPr/>
          </p:nvSpPr>
          <p:spPr>
            <a:xfrm>
              <a:off x="5679825" y="2968025"/>
              <a:ext cx="47975" cy="42625"/>
            </a:xfrm>
            <a:custGeom>
              <a:avLst/>
              <a:gdLst/>
              <a:ahLst/>
              <a:cxnLst/>
              <a:rect l="l" t="t" r="r" b="b"/>
              <a:pathLst>
                <a:path w="1919" h="1705" extrusionOk="0">
                  <a:moveTo>
                    <a:pt x="1" y="0"/>
                  </a:moveTo>
                  <a:lnTo>
                    <a:pt x="1" y="1705"/>
                  </a:lnTo>
                  <a:lnTo>
                    <a:pt x="1918" y="1705"/>
                  </a:lnTo>
                  <a:lnTo>
                    <a:pt x="191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2"/>
            <p:cNvSpPr/>
            <p:nvPr/>
          </p:nvSpPr>
          <p:spPr>
            <a:xfrm>
              <a:off x="5679825" y="2968025"/>
              <a:ext cx="47975" cy="42625"/>
            </a:xfrm>
            <a:custGeom>
              <a:avLst/>
              <a:gdLst/>
              <a:ahLst/>
              <a:cxnLst/>
              <a:rect l="l" t="t" r="r" b="b"/>
              <a:pathLst>
                <a:path w="1919" h="1705" fill="none" extrusionOk="0">
                  <a:moveTo>
                    <a:pt x="1918" y="0"/>
                  </a:moveTo>
                  <a:lnTo>
                    <a:pt x="1" y="0"/>
                  </a:lnTo>
                  <a:lnTo>
                    <a:pt x="1" y="1705"/>
                  </a:lnTo>
                  <a:lnTo>
                    <a:pt x="1918" y="1705"/>
                  </a:lnTo>
                  <a:lnTo>
                    <a:pt x="1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2"/>
            <p:cNvSpPr/>
            <p:nvPr/>
          </p:nvSpPr>
          <p:spPr>
            <a:xfrm>
              <a:off x="5719775" y="2898750"/>
              <a:ext cx="55975" cy="61300"/>
            </a:xfrm>
            <a:custGeom>
              <a:avLst/>
              <a:gdLst/>
              <a:ahLst/>
              <a:cxnLst/>
              <a:rect l="l" t="t" r="r" b="b"/>
              <a:pathLst>
                <a:path w="2239" h="2452" extrusionOk="0">
                  <a:moveTo>
                    <a:pt x="320" y="1"/>
                  </a:moveTo>
                  <a:lnTo>
                    <a:pt x="1" y="2451"/>
                  </a:lnTo>
                  <a:lnTo>
                    <a:pt x="2025" y="2451"/>
                  </a:lnTo>
                  <a:lnTo>
                    <a:pt x="2238" y="107"/>
                  </a:lnTo>
                  <a:lnTo>
                    <a:pt x="32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2"/>
            <p:cNvSpPr/>
            <p:nvPr/>
          </p:nvSpPr>
          <p:spPr>
            <a:xfrm>
              <a:off x="5719775" y="2898750"/>
              <a:ext cx="55975" cy="61300"/>
            </a:xfrm>
            <a:custGeom>
              <a:avLst/>
              <a:gdLst/>
              <a:ahLst/>
              <a:cxnLst/>
              <a:rect l="l" t="t" r="r" b="b"/>
              <a:pathLst>
                <a:path w="2239" h="2452" fill="none" extrusionOk="0">
                  <a:moveTo>
                    <a:pt x="320" y="1"/>
                  </a:moveTo>
                  <a:lnTo>
                    <a:pt x="1" y="2451"/>
                  </a:lnTo>
                  <a:lnTo>
                    <a:pt x="2025" y="2451"/>
                  </a:lnTo>
                  <a:lnTo>
                    <a:pt x="2238" y="107"/>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2"/>
            <p:cNvSpPr/>
            <p:nvPr/>
          </p:nvSpPr>
          <p:spPr>
            <a:xfrm>
              <a:off x="5781050" y="3130500"/>
              <a:ext cx="149175" cy="191800"/>
            </a:xfrm>
            <a:custGeom>
              <a:avLst/>
              <a:gdLst/>
              <a:ahLst/>
              <a:cxnLst/>
              <a:rect l="l" t="t" r="r" b="b"/>
              <a:pathLst>
                <a:path w="5967" h="7672" extrusionOk="0">
                  <a:moveTo>
                    <a:pt x="2025" y="0"/>
                  </a:moveTo>
                  <a:lnTo>
                    <a:pt x="1172" y="746"/>
                  </a:lnTo>
                  <a:lnTo>
                    <a:pt x="640" y="1492"/>
                  </a:lnTo>
                  <a:lnTo>
                    <a:pt x="213" y="2131"/>
                  </a:lnTo>
                  <a:lnTo>
                    <a:pt x="0" y="2877"/>
                  </a:lnTo>
                  <a:lnTo>
                    <a:pt x="0" y="3516"/>
                  </a:lnTo>
                  <a:lnTo>
                    <a:pt x="0" y="4155"/>
                  </a:lnTo>
                  <a:lnTo>
                    <a:pt x="213" y="4795"/>
                  </a:lnTo>
                  <a:lnTo>
                    <a:pt x="426" y="5327"/>
                  </a:lnTo>
                  <a:lnTo>
                    <a:pt x="1066" y="6286"/>
                  </a:lnTo>
                  <a:lnTo>
                    <a:pt x="1812" y="7032"/>
                  </a:lnTo>
                  <a:lnTo>
                    <a:pt x="2557" y="7671"/>
                  </a:lnTo>
                  <a:lnTo>
                    <a:pt x="3836" y="6926"/>
                  </a:lnTo>
                  <a:lnTo>
                    <a:pt x="4795" y="6180"/>
                  </a:lnTo>
                  <a:lnTo>
                    <a:pt x="5434" y="5434"/>
                  </a:lnTo>
                  <a:lnTo>
                    <a:pt x="5754" y="4688"/>
                  </a:lnTo>
                  <a:lnTo>
                    <a:pt x="5967" y="4049"/>
                  </a:lnTo>
                  <a:lnTo>
                    <a:pt x="5860" y="3410"/>
                  </a:lnTo>
                  <a:lnTo>
                    <a:pt x="5647" y="2770"/>
                  </a:lnTo>
                  <a:lnTo>
                    <a:pt x="5221" y="2238"/>
                  </a:lnTo>
                  <a:lnTo>
                    <a:pt x="4795" y="1705"/>
                  </a:lnTo>
                  <a:lnTo>
                    <a:pt x="4262" y="1279"/>
                  </a:lnTo>
                  <a:lnTo>
                    <a:pt x="3197" y="639"/>
                  </a:lnTo>
                  <a:lnTo>
                    <a:pt x="2344" y="213"/>
                  </a:lnTo>
                  <a:lnTo>
                    <a:pt x="2025" y="0"/>
                  </a:lnTo>
                  <a:lnTo>
                    <a:pt x="1918" y="746"/>
                  </a:lnTo>
                  <a:lnTo>
                    <a:pt x="1918" y="1385"/>
                  </a:lnTo>
                  <a:lnTo>
                    <a:pt x="2025" y="1918"/>
                  </a:lnTo>
                  <a:lnTo>
                    <a:pt x="2344" y="2344"/>
                  </a:lnTo>
                  <a:lnTo>
                    <a:pt x="2877" y="3197"/>
                  </a:lnTo>
                  <a:lnTo>
                    <a:pt x="3303" y="3729"/>
                  </a:lnTo>
                  <a:lnTo>
                    <a:pt x="3623" y="4368"/>
                  </a:lnTo>
                  <a:lnTo>
                    <a:pt x="3729" y="5008"/>
                  </a:lnTo>
                  <a:lnTo>
                    <a:pt x="3729" y="5540"/>
                  </a:lnTo>
                  <a:lnTo>
                    <a:pt x="3623" y="6073"/>
                  </a:lnTo>
                  <a:lnTo>
                    <a:pt x="3410" y="6606"/>
                  </a:lnTo>
                  <a:lnTo>
                    <a:pt x="2877" y="7352"/>
                  </a:lnTo>
                  <a:lnTo>
                    <a:pt x="2984" y="6926"/>
                  </a:lnTo>
                  <a:lnTo>
                    <a:pt x="3197" y="6499"/>
                  </a:lnTo>
                  <a:lnTo>
                    <a:pt x="3197" y="5967"/>
                  </a:lnTo>
                  <a:lnTo>
                    <a:pt x="3197" y="5327"/>
                  </a:lnTo>
                  <a:lnTo>
                    <a:pt x="2984" y="4582"/>
                  </a:lnTo>
                  <a:lnTo>
                    <a:pt x="2557" y="3836"/>
                  </a:lnTo>
                  <a:lnTo>
                    <a:pt x="2131" y="3090"/>
                  </a:lnTo>
                  <a:lnTo>
                    <a:pt x="1812" y="2451"/>
                  </a:lnTo>
                  <a:lnTo>
                    <a:pt x="1705" y="1811"/>
                  </a:lnTo>
                  <a:lnTo>
                    <a:pt x="1705" y="1172"/>
                  </a:lnTo>
                  <a:lnTo>
                    <a:pt x="1812" y="746"/>
                  </a:lnTo>
                  <a:lnTo>
                    <a:pt x="1812" y="426"/>
                  </a:lnTo>
                  <a:lnTo>
                    <a:pt x="2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2"/>
            <p:cNvSpPr/>
            <p:nvPr/>
          </p:nvSpPr>
          <p:spPr>
            <a:xfrm>
              <a:off x="5591925" y="2954700"/>
              <a:ext cx="474150" cy="13350"/>
            </a:xfrm>
            <a:custGeom>
              <a:avLst/>
              <a:gdLst/>
              <a:ahLst/>
              <a:cxnLst/>
              <a:rect l="l" t="t" r="r" b="b"/>
              <a:pathLst>
                <a:path w="18966" h="534" extrusionOk="0">
                  <a:moveTo>
                    <a:pt x="1705" y="0"/>
                  </a:moveTo>
                  <a:lnTo>
                    <a:pt x="1" y="533"/>
                  </a:lnTo>
                  <a:lnTo>
                    <a:pt x="189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1"/>
        <p:cNvGrpSpPr/>
        <p:nvPr/>
      </p:nvGrpSpPr>
      <p:grpSpPr>
        <a:xfrm>
          <a:off x="0" y="0"/>
          <a:ext cx="0" cy="0"/>
          <a:chOff x="0" y="0"/>
          <a:chExt cx="0" cy="0"/>
        </a:xfrm>
      </p:grpSpPr>
      <p:grpSp>
        <p:nvGrpSpPr>
          <p:cNvPr id="4262" name="Google Shape;4262;p43"/>
          <p:cNvGrpSpPr/>
          <p:nvPr/>
        </p:nvGrpSpPr>
        <p:grpSpPr>
          <a:xfrm>
            <a:off x="4534316" y="3306049"/>
            <a:ext cx="83950" cy="348028"/>
            <a:chOff x="4542198" y="3324325"/>
            <a:chExt cx="83950" cy="348028"/>
          </a:xfrm>
        </p:grpSpPr>
        <p:sp>
          <p:nvSpPr>
            <p:cNvPr id="4263" name="Google Shape;4263;p43"/>
            <p:cNvSpPr/>
            <p:nvPr/>
          </p:nvSpPr>
          <p:spPr>
            <a:xfrm>
              <a:off x="4556765" y="3324325"/>
              <a:ext cx="30450" cy="348028"/>
            </a:xfrm>
            <a:custGeom>
              <a:avLst/>
              <a:gdLst/>
              <a:ahLst/>
              <a:cxnLst/>
              <a:rect l="l" t="t" r="r" b="b"/>
              <a:pathLst>
                <a:path w="1218" h="11453" extrusionOk="0">
                  <a:moveTo>
                    <a:pt x="0" y="0"/>
                  </a:moveTo>
                  <a:cubicBezTo>
                    <a:pt x="2399" y="2997"/>
                    <a:pt x="7" y="7810"/>
                    <a:pt x="1218" y="11453"/>
                  </a:cubicBezTo>
                </a:path>
              </a:pathLst>
            </a:custGeom>
            <a:noFill/>
            <a:ln w="19050" cap="flat" cmpd="sng">
              <a:solidFill>
                <a:schemeClr val="accent3"/>
              </a:solidFill>
              <a:prstDash val="solid"/>
              <a:round/>
              <a:headEnd type="none" w="med" len="med"/>
              <a:tailEnd type="none" w="med" len="med"/>
            </a:ln>
            <a:effectLst>
              <a:outerShdw dist="28575" dir="5400000" algn="bl" rotWithShape="0">
                <a:srgbClr val="000000">
                  <a:alpha val="40000"/>
                </a:srgbClr>
              </a:outerShdw>
            </a:effectLst>
          </p:spPr>
        </p:sp>
        <p:sp>
          <p:nvSpPr>
            <p:cNvPr id="4264" name="Google Shape;4264;p43"/>
            <p:cNvSpPr/>
            <p:nvPr/>
          </p:nvSpPr>
          <p:spPr>
            <a:xfrm>
              <a:off x="4542198" y="3469628"/>
              <a:ext cx="83950" cy="70400"/>
            </a:xfrm>
            <a:custGeom>
              <a:avLst/>
              <a:gdLst/>
              <a:ahLst/>
              <a:cxnLst/>
              <a:rect l="l" t="t" r="r" b="b"/>
              <a:pathLst>
                <a:path w="3358" h="2816" extrusionOk="0">
                  <a:moveTo>
                    <a:pt x="155" y="1"/>
                  </a:moveTo>
                  <a:cubicBezTo>
                    <a:pt x="60" y="1"/>
                    <a:pt x="0" y="108"/>
                    <a:pt x="48" y="191"/>
                  </a:cubicBezTo>
                  <a:lnTo>
                    <a:pt x="1548" y="2751"/>
                  </a:lnTo>
                  <a:cubicBezTo>
                    <a:pt x="1573" y="2794"/>
                    <a:pt x="1613" y="2815"/>
                    <a:pt x="1654" y="2815"/>
                  </a:cubicBezTo>
                  <a:cubicBezTo>
                    <a:pt x="1691" y="2815"/>
                    <a:pt x="1727" y="2797"/>
                    <a:pt x="1750" y="2763"/>
                  </a:cubicBezTo>
                  <a:lnTo>
                    <a:pt x="3310" y="227"/>
                  </a:lnTo>
                  <a:cubicBezTo>
                    <a:pt x="3358" y="144"/>
                    <a:pt x="3310" y="37"/>
                    <a:pt x="3215" y="37"/>
                  </a:cubicBezTo>
                  <a:lnTo>
                    <a:pt x="1679" y="25"/>
                  </a:lnTo>
                  <a:lnTo>
                    <a:pt x="155" y="1"/>
                  </a:lnTo>
                  <a:close/>
                </a:path>
              </a:pathLst>
            </a:custGeom>
            <a:solidFill>
              <a:schemeClr val="accent4"/>
            </a:solidFill>
            <a:ln w="9525" cap="flat" cmpd="sng">
              <a:solidFill>
                <a:schemeClr val="accent4"/>
              </a:solidFill>
              <a:prstDash val="solid"/>
              <a:round/>
              <a:headEnd type="none" w="sm" len="sm"/>
              <a:tailEnd type="none" w="sm" len="sm"/>
            </a:ln>
            <a:effectLst>
              <a:outerShdw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5" name="Google Shape;4265;p43"/>
          <p:cNvGrpSpPr/>
          <p:nvPr/>
        </p:nvGrpSpPr>
        <p:grpSpPr>
          <a:xfrm>
            <a:off x="4534316" y="2086849"/>
            <a:ext cx="83950" cy="348028"/>
            <a:chOff x="4542198" y="3324325"/>
            <a:chExt cx="83950" cy="348028"/>
          </a:xfrm>
        </p:grpSpPr>
        <p:sp>
          <p:nvSpPr>
            <p:cNvPr id="4266" name="Google Shape;4266;p43"/>
            <p:cNvSpPr/>
            <p:nvPr/>
          </p:nvSpPr>
          <p:spPr>
            <a:xfrm>
              <a:off x="4556765" y="3324325"/>
              <a:ext cx="30450" cy="348028"/>
            </a:xfrm>
            <a:custGeom>
              <a:avLst/>
              <a:gdLst/>
              <a:ahLst/>
              <a:cxnLst/>
              <a:rect l="l" t="t" r="r" b="b"/>
              <a:pathLst>
                <a:path w="1218" h="11453" extrusionOk="0">
                  <a:moveTo>
                    <a:pt x="0" y="0"/>
                  </a:moveTo>
                  <a:cubicBezTo>
                    <a:pt x="2399" y="2997"/>
                    <a:pt x="7" y="7810"/>
                    <a:pt x="1218" y="11453"/>
                  </a:cubicBezTo>
                </a:path>
              </a:pathLst>
            </a:custGeom>
            <a:noFill/>
            <a:ln w="19050" cap="flat" cmpd="sng">
              <a:solidFill>
                <a:schemeClr val="accent3"/>
              </a:solidFill>
              <a:prstDash val="solid"/>
              <a:round/>
              <a:headEnd type="none" w="med" len="med"/>
              <a:tailEnd type="none" w="med" len="med"/>
            </a:ln>
            <a:effectLst>
              <a:outerShdw dist="28575" dir="5400000" algn="bl" rotWithShape="0">
                <a:srgbClr val="000000">
                  <a:alpha val="40000"/>
                </a:srgbClr>
              </a:outerShdw>
            </a:effectLst>
          </p:spPr>
        </p:sp>
        <p:sp>
          <p:nvSpPr>
            <p:cNvPr id="4267" name="Google Shape;4267;p43"/>
            <p:cNvSpPr/>
            <p:nvPr/>
          </p:nvSpPr>
          <p:spPr>
            <a:xfrm>
              <a:off x="4542198" y="3469628"/>
              <a:ext cx="83950" cy="70400"/>
            </a:xfrm>
            <a:custGeom>
              <a:avLst/>
              <a:gdLst/>
              <a:ahLst/>
              <a:cxnLst/>
              <a:rect l="l" t="t" r="r" b="b"/>
              <a:pathLst>
                <a:path w="3358" h="2816" extrusionOk="0">
                  <a:moveTo>
                    <a:pt x="155" y="1"/>
                  </a:moveTo>
                  <a:cubicBezTo>
                    <a:pt x="60" y="1"/>
                    <a:pt x="0" y="108"/>
                    <a:pt x="48" y="191"/>
                  </a:cubicBezTo>
                  <a:lnTo>
                    <a:pt x="1548" y="2751"/>
                  </a:lnTo>
                  <a:cubicBezTo>
                    <a:pt x="1573" y="2794"/>
                    <a:pt x="1613" y="2815"/>
                    <a:pt x="1654" y="2815"/>
                  </a:cubicBezTo>
                  <a:cubicBezTo>
                    <a:pt x="1691" y="2815"/>
                    <a:pt x="1727" y="2797"/>
                    <a:pt x="1750" y="2763"/>
                  </a:cubicBezTo>
                  <a:lnTo>
                    <a:pt x="3310" y="227"/>
                  </a:lnTo>
                  <a:cubicBezTo>
                    <a:pt x="3358" y="144"/>
                    <a:pt x="3310" y="37"/>
                    <a:pt x="3215" y="37"/>
                  </a:cubicBezTo>
                  <a:lnTo>
                    <a:pt x="1679" y="25"/>
                  </a:lnTo>
                  <a:lnTo>
                    <a:pt x="155" y="1"/>
                  </a:lnTo>
                  <a:close/>
                </a:path>
              </a:pathLst>
            </a:custGeom>
            <a:solidFill>
              <a:schemeClr val="accent4"/>
            </a:solidFill>
            <a:ln w="9525" cap="flat" cmpd="sng">
              <a:solidFill>
                <a:schemeClr val="accent4"/>
              </a:solidFill>
              <a:prstDash val="solid"/>
              <a:round/>
              <a:headEnd type="none" w="sm" len="sm"/>
              <a:tailEnd type="none" w="sm" len="sm"/>
            </a:ln>
            <a:effectLst>
              <a:outerShdw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8" name="Google Shape;4268;p43"/>
          <p:cNvGrpSpPr/>
          <p:nvPr/>
        </p:nvGrpSpPr>
        <p:grpSpPr>
          <a:xfrm>
            <a:off x="1765001" y="307622"/>
            <a:ext cx="5613998" cy="778303"/>
            <a:chOff x="1828775" y="-454378"/>
            <a:chExt cx="5613998" cy="778303"/>
          </a:xfrm>
        </p:grpSpPr>
        <p:sp>
          <p:nvSpPr>
            <p:cNvPr id="4269" name="Google Shape;4269;p43"/>
            <p:cNvSpPr/>
            <p:nvPr/>
          </p:nvSpPr>
          <p:spPr>
            <a:xfrm>
              <a:off x="1896850" y="-363850"/>
              <a:ext cx="5476857" cy="605114"/>
            </a:xfrm>
            <a:custGeom>
              <a:avLst/>
              <a:gdLst/>
              <a:ahLst/>
              <a:cxnLst/>
              <a:rect l="l" t="t" r="r" b="b"/>
              <a:pathLst>
                <a:path w="277520" h="34573" extrusionOk="0">
                  <a:moveTo>
                    <a:pt x="1" y="1"/>
                  </a:moveTo>
                  <a:lnTo>
                    <a:pt x="1" y="34573"/>
                  </a:lnTo>
                  <a:lnTo>
                    <a:pt x="277519" y="34573"/>
                  </a:lnTo>
                  <a:lnTo>
                    <a:pt x="27751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43"/>
            <p:cNvSpPr/>
            <p:nvPr/>
          </p:nvSpPr>
          <p:spPr>
            <a:xfrm>
              <a:off x="1828775" y="-454375"/>
              <a:ext cx="5610701" cy="90545"/>
            </a:xfrm>
            <a:custGeom>
              <a:avLst/>
              <a:gdLst/>
              <a:ahLst/>
              <a:cxnLst/>
              <a:rect l="l" t="t" r="r" b="b"/>
              <a:pathLst>
                <a:path w="285750" h="5174" fill="none" extrusionOk="0">
                  <a:moveTo>
                    <a:pt x="4469" y="5174"/>
                  </a:moveTo>
                  <a:lnTo>
                    <a:pt x="0" y="0"/>
                  </a:lnTo>
                  <a:lnTo>
                    <a:pt x="285750" y="0"/>
                  </a:lnTo>
                  <a:lnTo>
                    <a:pt x="281987" y="51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3"/>
            <p:cNvSpPr/>
            <p:nvPr/>
          </p:nvSpPr>
          <p:spPr>
            <a:xfrm>
              <a:off x="1828796" y="-454378"/>
              <a:ext cx="78219" cy="773856"/>
            </a:xfrm>
            <a:custGeom>
              <a:avLst/>
              <a:gdLst/>
              <a:ahLst/>
              <a:cxnLst/>
              <a:rect l="l" t="t" r="r" b="b"/>
              <a:pathLst>
                <a:path w="4469" h="44214" extrusionOk="0">
                  <a:moveTo>
                    <a:pt x="0" y="0"/>
                  </a:moveTo>
                  <a:lnTo>
                    <a:pt x="0" y="44214"/>
                  </a:lnTo>
                  <a:lnTo>
                    <a:pt x="4469" y="39746"/>
                  </a:lnTo>
                  <a:lnTo>
                    <a:pt x="4469" y="5174"/>
                  </a:lnTo>
                  <a:lnTo>
                    <a:pt x="0" y="0"/>
                  </a:lnTo>
                  <a:close/>
                </a:path>
              </a:pathLst>
            </a:custGeom>
            <a:solidFill>
              <a:srgbClr val="382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43"/>
            <p:cNvSpPr/>
            <p:nvPr/>
          </p:nvSpPr>
          <p:spPr>
            <a:xfrm>
              <a:off x="7373873" y="-454378"/>
              <a:ext cx="65862" cy="773856"/>
            </a:xfrm>
            <a:custGeom>
              <a:avLst/>
              <a:gdLst/>
              <a:ahLst/>
              <a:cxnLst/>
              <a:rect l="l" t="t" r="r" b="b"/>
              <a:pathLst>
                <a:path w="3763" h="44214" extrusionOk="0">
                  <a:moveTo>
                    <a:pt x="3763" y="0"/>
                  </a:moveTo>
                  <a:lnTo>
                    <a:pt x="0" y="5174"/>
                  </a:lnTo>
                  <a:lnTo>
                    <a:pt x="0" y="39746"/>
                  </a:lnTo>
                  <a:lnTo>
                    <a:pt x="3763" y="44214"/>
                  </a:lnTo>
                  <a:lnTo>
                    <a:pt x="3763" y="0"/>
                  </a:lnTo>
                  <a:close/>
                </a:path>
              </a:pathLst>
            </a:custGeom>
            <a:solidFill>
              <a:srgbClr val="382D4B"/>
            </a:solidFill>
            <a:ln>
              <a:noFill/>
            </a:ln>
            <a:effectLst>
              <a:outerShdw dist="57150" dir="246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43"/>
            <p:cNvSpPr/>
            <p:nvPr/>
          </p:nvSpPr>
          <p:spPr>
            <a:xfrm>
              <a:off x="1828775" y="242225"/>
              <a:ext cx="5613998" cy="81700"/>
            </a:xfrm>
            <a:custGeom>
              <a:avLst/>
              <a:gdLst/>
              <a:ahLst/>
              <a:cxnLst/>
              <a:rect l="l" t="t" r="r" b="b"/>
              <a:pathLst>
                <a:path w="224515" h="3268" extrusionOk="0">
                  <a:moveTo>
                    <a:pt x="0" y="3172"/>
                  </a:moveTo>
                  <a:lnTo>
                    <a:pt x="3171" y="0"/>
                  </a:lnTo>
                  <a:lnTo>
                    <a:pt x="221632" y="0"/>
                  </a:lnTo>
                  <a:lnTo>
                    <a:pt x="224515" y="3268"/>
                  </a:lnTo>
                  <a:close/>
                </a:path>
              </a:pathLst>
            </a:custGeom>
            <a:solidFill>
              <a:schemeClr val="accent2"/>
            </a:solidFill>
            <a:ln>
              <a:noFill/>
            </a:ln>
            <a:effectLst>
              <a:outerShdw dist="47625" dir="2280000" algn="bl" rotWithShape="0">
                <a:srgbClr val="000000">
                  <a:alpha val="39000"/>
                </a:srgbClr>
              </a:outerShdw>
            </a:effectLst>
          </p:spPr>
        </p:sp>
        <p:sp>
          <p:nvSpPr>
            <p:cNvPr id="4274" name="Google Shape;4274;p43"/>
            <p:cNvSpPr/>
            <p:nvPr/>
          </p:nvSpPr>
          <p:spPr>
            <a:xfrm rot="10800000" flipH="1">
              <a:off x="1828775" y="-454377"/>
              <a:ext cx="5613998" cy="96578"/>
            </a:xfrm>
            <a:custGeom>
              <a:avLst/>
              <a:gdLst/>
              <a:ahLst/>
              <a:cxnLst/>
              <a:rect l="l" t="t" r="r" b="b"/>
              <a:pathLst>
                <a:path w="224515" h="3268" extrusionOk="0">
                  <a:moveTo>
                    <a:pt x="0" y="3172"/>
                  </a:moveTo>
                  <a:lnTo>
                    <a:pt x="3171" y="0"/>
                  </a:lnTo>
                  <a:lnTo>
                    <a:pt x="221632" y="0"/>
                  </a:lnTo>
                  <a:lnTo>
                    <a:pt x="224515" y="3268"/>
                  </a:lnTo>
                  <a:close/>
                </a:path>
              </a:pathLst>
            </a:custGeom>
            <a:solidFill>
              <a:schemeClr val="accent2"/>
            </a:solidFill>
            <a:ln>
              <a:noFill/>
            </a:ln>
          </p:spPr>
        </p:sp>
      </p:grpSp>
      <p:sp>
        <p:nvSpPr>
          <p:cNvPr id="4275" name="Google Shape;4275;p43"/>
          <p:cNvSpPr txBox="1">
            <a:spLocks noGrp="1"/>
          </p:cNvSpPr>
          <p:nvPr>
            <p:ph type="title"/>
          </p:nvPr>
        </p:nvSpPr>
        <p:spPr>
          <a:xfrm>
            <a:off x="720000" y="4572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a:t>لِسَان عَرَبِيّ</a:t>
            </a:r>
            <a:endParaRPr/>
          </a:p>
        </p:txBody>
      </p:sp>
      <p:grpSp>
        <p:nvGrpSpPr>
          <p:cNvPr id="4276" name="Google Shape;4276;p43"/>
          <p:cNvGrpSpPr/>
          <p:nvPr/>
        </p:nvGrpSpPr>
        <p:grpSpPr>
          <a:xfrm>
            <a:off x="3453879" y="5322939"/>
            <a:ext cx="114945" cy="81857"/>
            <a:chOff x="-59015625" y="1993850"/>
            <a:chExt cx="144950" cy="103225"/>
          </a:xfrm>
        </p:grpSpPr>
        <p:sp>
          <p:nvSpPr>
            <p:cNvPr id="4277" name="Google Shape;4277;p43"/>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43"/>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3"/>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3"/>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3"/>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3"/>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3"/>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3"/>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43"/>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6" name="Google Shape;4286;p43"/>
          <p:cNvSpPr txBox="1"/>
          <p:nvPr/>
        </p:nvSpPr>
        <p:spPr>
          <a:xfrm flipH="1">
            <a:off x="5139994" y="2777432"/>
            <a:ext cx="3522510" cy="6195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Nunito"/>
              <a:ea typeface="Nunito"/>
              <a:cs typeface="Nunito"/>
              <a:sym typeface="Nunito"/>
            </a:endParaRPr>
          </a:p>
        </p:txBody>
      </p:sp>
      <p:sp>
        <p:nvSpPr>
          <p:cNvPr id="4287" name="Google Shape;4287;p43"/>
          <p:cNvSpPr txBox="1"/>
          <p:nvPr/>
        </p:nvSpPr>
        <p:spPr>
          <a:xfrm flipH="1">
            <a:off x="712106" y="1549424"/>
            <a:ext cx="3288300" cy="54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solidFill>
                <a:schemeClr val="lt1"/>
              </a:solidFill>
              <a:latin typeface="Nunito"/>
              <a:ea typeface="Nunito"/>
              <a:cs typeface="Nunito"/>
              <a:sym typeface="Nunito"/>
            </a:endParaRPr>
          </a:p>
        </p:txBody>
      </p:sp>
      <p:sp>
        <p:nvSpPr>
          <p:cNvPr id="4288" name="Google Shape;4288;p43"/>
          <p:cNvSpPr txBox="1"/>
          <p:nvPr/>
        </p:nvSpPr>
        <p:spPr>
          <a:xfrm>
            <a:off x="4861950" y="1558065"/>
            <a:ext cx="19020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ar-SA" sz="2000" b="1">
                <a:solidFill>
                  <a:schemeClr val="lt1"/>
                </a:solidFill>
                <a:latin typeface="Nunito"/>
                <a:ea typeface="Nunito"/>
                <a:cs typeface="Nunito"/>
                <a:sym typeface="Nunito"/>
              </a:rPr>
              <a:t>مسار الألعاب اللغوية </a:t>
            </a:r>
            <a:endParaRPr sz="2000" b="1">
              <a:solidFill>
                <a:schemeClr val="lt1"/>
              </a:solidFill>
              <a:latin typeface="Nunito"/>
              <a:ea typeface="Nunito"/>
              <a:cs typeface="Nunito"/>
              <a:sym typeface="Nunito"/>
            </a:endParaRPr>
          </a:p>
        </p:txBody>
      </p:sp>
      <p:sp>
        <p:nvSpPr>
          <p:cNvPr id="4289" name="Google Shape;4289;p43"/>
          <p:cNvSpPr txBox="1"/>
          <p:nvPr/>
        </p:nvSpPr>
        <p:spPr>
          <a:xfrm flipH="1">
            <a:off x="571943" y="7901588"/>
            <a:ext cx="3288300" cy="54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solidFill>
                <a:schemeClr val="lt1"/>
              </a:solidFill>
              <a:latin typeface="Nunito"/>
              <a:ea typeface="Nunito"/>
              <a:cs typeface="Nunito"/>
              <a:sym typeface="Nunito"/>
            </a:endParaRPr>
          </a:p>
        </p:txBody>
      </p:sp>
      <p:sp>
        <p:nvSpPr>
          <p:cNvPr id="4290" name="Google Shape;4290;p43"/>
          <p:cNvSpPr txBox="1"/>
          <p:nvPr/>
        </p:nvSpPr>
        <p:spPr>
          <a:xfrm>
            <a:off x="5107055" y="3983145"/>
            <a:ext cx="1527867" cy="45191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ar-SA" sz="2000" b="1">
                <a:solidFill>
                  <a:schemeClr val="lt1"/>
                </a:solidFill>
                <a:latin typeface="Nunito"/>
                <a:ea typeface="Nunito"/>
                <a:cs typeface="Nunito"/>
                <a:sym typeface="Nunito"/>
              </a:rPr>
              <a:t>مجال المقابل الفصيح</a:t>
            </a:r>
            <a:endParaRPr sz="2000" b="1">
              <a:solidFill>
                <a:schemeClr val="lt1"/>
              </a:solidFill>
              <a:latin typeface="Nunito"/>
              <a:ea typeface="Nunito"/>
              <a:cs typeface="Nunito"/>
              <a:sym typeface="Nunito"/>
            </a:endParaRPr>
          </a:p>
        </p:txBody>
      </p:sp>
      <p:sp>
        <p:nvSpPr>
          <p:cNvPr id="4291" name="Google Shape;4291;p43"/>
          <p:cNvSpPr txBox="1"/>
          <p:nvPr/>
        </p:nvSpPr>
        <p:spPr>
          <a:xfrm>
            <a:off x="4861950" y="2744859"/>
            <a:ext cx="19020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ar-SA" sz="2000" b="1">
                <a:solidFill>
                  <a:schemeClr val="lt1"/>
                </a:solidFill>
                <a:latin typeface="Nunito"/>
                <a:ea typeface="Nunito"/>
                <a:cs typeface="Nunito"/>
                <a:sym typeface="Nunito"/>
              </a:rPr>
              <a:t>مجال إثراء مفردات اللغة العربية</a:t>
            </a:r>
            <a:endParaRPr sz="2000" b="1">
              <a:solidFill>
                <a:schemeClr val="lt1"/>
              </a:solidFill>
              <a:latin typeface="Nunito"/>
              <a:ea typeface="Nunito"/>
              <a:cs typeface="Nunito"/>
              <a:sym typeface="Nunito"/>
            </a:endParaRPr>
          </a:p>
        </p:txBody>
      </p:sp>
      <p:grpSp>
        <p:nvGrpSpPr>
          <p:cNvPr id="4292" name="Google Shape;4292;p43"/>
          <p:cNvGrpSpPr/>
          <p:nvPr/>
        </p:nvGrpSpPr>
        <p:grpSpPr>
          <a:xfrm>
            <a:off x="4152774" y="1172101"/>
            <a:ext cx="822622" cy="953041"/>
            <a:chOff x="3335286" y="601670"/>
            <a:chExt cx="804678" cy="932160"/>
          </a:xfrm>
        </p:grpSpPr>
        <p:sp>
          <p:nvSpPr>
            <p:cNvPr id="4293" name="Google Shape;4293;p43"/>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43"/>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3"/>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3"/>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3"/>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3"/>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3"/>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3"/>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3"/>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2" name="Google Shape;4302;p43"/>
          <p:cNvGrpSpPr/>
          <p:nvPr/>
        </p:nvGrpSpPr>
        <p:grpSpPr>
          <a:xfrm>
            <a:off x="4152773" y="3628113"/>
            <a:ext cx="822622" cy="953041"/>
            <a:chOff x="3335286" y="601670"/>
            <a:chExt cx="804678" cy="932160"/>
          </a:xfrm>
        </p:grpSpPr>
        <p:sp>
          <p:nvSpPr>
            <p:cNvPr id="4303" name="Google Shape;4303;p43"/>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3"/>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3"/>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3"/>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3"/>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3"/>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3"/>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3"/>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3"/>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2" name="Google Shape;4312;p43"/>
          <p:cNvGrpSpPr/>
          <p:nvPr/>
        </p:nvGrpSpPr>
        <p:grpSpPr>
          <a:xfrm>
            <a:off x="4152794" y="2400107"/>
            <a:ext cx="822622" cy="953041"/>
            <a:chOff x="3335286" y="601670"/>
            <a:chExt cx="804678" cy="932160"/>
          </a:xfrm>
        </p:grpSpPr>
        <p:sp>
          <p:nvSpPr>
            <p:cNvPr id="4313" name="Google Shape;4313;p43"/>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3"/>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3"/>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3"/>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3"/>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3"/>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3"/>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3"/>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3"/>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2" name="Google Shape;4322;p43"/>
          <p:cNvGrpSpPr/>
          <p:nvPr/>
        </p:nvGrpSpPr>
        <p:grpSpPr>
          <a:xfrm>
            <a:off x="4390275" y="2692880"/>
            <a:ext cx="317216" cy="457188"/>
            <a:chOff x="1800700" y="1979150"/>
            <a:chExt cx="266725" cy="385650"/>
          </a:xfrm>
        </p:grpSpPr>
        <p:sp>
          <p:nvSpPr>
            <p:cNvPr id="4323" name="Google Shape;4323;p43"/>
            <p:cNvSpPr/>
            <p:nvPr/>
          </p:nvSpPr>
          <p:spPr>
            <a:xfrm>
              <a:off x="1806350" y="1984775"/>
              <a:ext cx="255450" cy="374400"/>
            </a:xfrm>
            <a:custGeom>
              <a:avLst/>
              <a:gdLst/>
              <a:ahLst/>
              <a:cxnLst/>
              <a:rect l="l" t="t" r="r" b="b"/>
              <a:pathLst>
                <a:path w="10218" h="14976" extrusionOk="0">
                  <a:moveTo>
                    <a:pt x="276" y="1"/>
                  </a:moveTo>
                  <a:lnTo>
                    <a:pt x="226" y="26"/>
                  </a:lnTo>
                  <a:lnTo>
                    <a:pt x="100" y="101"/>
                  </a:lnTo>
                  <a:lnTo>
                    <a:pt x="25" y="226"/>
                  </a:lnTo>
                  <a:lnTo>
                    <a:pt x="0" y="301"/>
                  </a:lnTo>
                  <a:lnTo>
                    <a:pt x="0" y="376"/>
                  </a:lnTo>
                  <a:lnTo>
                    <a:pt x="0" y="14600"/>
                  </a:lnTo>
                  <a:lnTo>
                    <a:pt x="0" y="14675"/>
                  </a:lnTo>
                  <a:lnTo>
                    <a:pt x="25" y="14750"/>
                  </a:lnTo>
                  <a:lnTo>
                    <a:pt x="100" y="14875"/>
                  </a:lnTo>
                  <a:lnTo>
                    <a:pt x="226" y="14950"/>
                  </a:lnTo>
                  <a:lnTo>
                    <a:pt x="276" y="14976"/>
                  </a:lnTo>
                  <a:lnTo>
                    <a:pt x="9917" y="14976"/>
                  </a:lnTo>
                  <a:lnTo>
                    <a:pt x="9992" y="14950"/>
                  </a:lnTo>
                  <a:lnTo>
                    <a:pt x="10092" y="14875"/>
                  </a:lnTo>
                  <a:lnTo>
                    <a:pt x="10167" y="14750"/>
                  </a:lnTo>
                  <a:lnTo>
                    <a:pt x="10192" y="14675"/>
                  </a:lnTo>
                  <a:lnTo>
                    <a:pt x="10217" y="14600"/>
                  </a:lnTo>
                  <a:lnTo>
                    <a:pt x="10217" y="2830"/>
                  </a:lnTo>
                  <a:lnTo>
                    <a:pt x="7388" y="1"/>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3"/>
            <p:cNvSpPr/>
            <p:nvPr/>
          </p:nvSpPr>
          <p:spPr>
            <a:xfrm>
              <a:off x="2024825" y="2026100"/>
              <a:ext cx="36975" cy="333075"/>
            </a:xfrm>
            <a:custGeom>
              <a:avLst/>
              <a:gdLst/>
              <a:ahLst/>
              <a:cxnLst/>
              <a:rect l="l" t="t" r="r" b="b"/>
              <a:pathLst>
                <a:path w="1479" h="13323" extrusionOk="0">
                  <a:moveTo>
                    <a:pt x="301" y="0"/>
                  </a:moveTo>
                  <a:lnTo>
                    <a:pt x="301" y="12947"/>
                  </a:lnTo>
                  <a:lnTo>
                    <a:pt x="301" y="13022"/>
                  </a:lnTo>
                  <a:lnTo>
                    <a:pt x="276" y="13097"/>
                  </a:lnTo>
                  <a:lnTo>
                    <a:pt x="201" y="13222"/>
                  </a:lnTo>
                  <a:lnTo>
                    <a:pt x="76" y="13297"/>
                  </a:lnTo>
                  <a:lnTo>
                    <a:pt x="1" y="13323"/>
                  </a:lnTo>
                  <a:lnTo>
                    <a:pt x="1178" y="13323"/>
                  </a:lnTo>
                  <a:lnTo>
                    <a:pt x="1253" y="13297"/>
                  </a:lnTo>
                  <a:lnTo>
                    <a:pt x="1353" y="13222"/>
                  </a:lnTo>
                  <a:lnTo>
                    <a:pt x="1428" y="13097"/>
                  </a:lnTo>
                  <a:lnTo>
                    <a:pt x="1453" y="13022"/>
                  </a:lnTo>
                  <a:lnTo>
                    <a:pt x="1478" y="12947"/>
                  </a:lnTo>
                  <a:lnTo>
                    <a:pt x="1478" y="1177"/>
                  </a:lnTo>
                  <a:lnTo>
                    <a:pt x="301"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3"/>
            <p:cNvSpPr/>
            <p:nvPr/>
          </p:nvSpPr>
          <p:spPr>
            <a:xfrm>
              <a:off x="1991025" y="1984775"/>
              <a:ext cx="70775" cy="70775"/>
            </a:xfrm>
            <a:custGeom>
              <a:avLst/>
              <a:gdLst/>
              <a:ahLst/>
              <a:cxnLst/>
              <a:rect l="l" t="t" r="r" b="b"/>
              <a:pathLst>
                <a:path w="2831" h="2831" extrusionOk="0">
                  <a:moveTo>
                    <a:pt x="1" y="1"/>
                  </a:moveTo>
                  <a:lnTo>
                    <a:pt x="1" y="2455"/>
                  </a:lnTo>
                  <a:lnTo>
                    <a:pt x="1" y="2530"/>
                  </a:lnTo>
                  <a:lnTo>
                    <a:pt x="26" y="2605"/>
                  </a:lnTo>
                  <a:lnTo>
                    <a:pt x="101" y="2705"/>
                  </a:lnTo>
                  <a:lnTo>
                    <a:pt x="226" y="2805"/>
                  </a:lnTo>
                  <a:lnTo>
                    <a:pt x="301" y="2805"/>
                  </a:lnTo>
                  <a:lnTo>
                    <a:pt x="376" y="2830"/>
                  </a:lnTo>
                  <a:lnTo>
                    <a:pt x="2830" y="2830"/>
                  </a:lnTo>
                  <a:lnTo>
                    <a:pt x="1" y="1"/>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3"/>
            <p:cNvSpPr/>
            <p:nvPr/>
          </p:nvSpPr>
          <p:spPr>
            <a:xfrm>
              <a:off x="1837025" y="2135025"/>
              <a:ext cx="194100" cy="28825"/>
            </a:xfrm>
            <a:custGeom>
              <a:avLst/>
              <a:gdLst/>
              <a:ahLst/>
              <a:cxnLst/>
              <a:rect l="l" t="t" r="r" b="b"/>
              <a:pathLst>
                <a:path w="7764" h="1153" extrusionOk="0">
                  <a:moveTo>
                    <a:pt x="301" y="1"/>
                  </a:moveTo>
                  <a:lnTo>
                    <a:pt x="176" y="26"/>
                  </a:lnTo>
                  <a:lnTo>
                    <a:pt x="75" y="101"/>
                  </a:lnTo>
                  <a:lnTo>
                    <a:pt x="25" y="201"/>
                  </a:lnTo>
                  <a:lnTo>
                    <a:pt x="0" y="301"/>
                  </a:lnTo>
                  <a:lnTo>
                    <a:pt x="0" y="852"/>
                  </a:lnTo>
                  <a:lnTo>
                    <a:pt x="25" y="977"/>
                  </a:lnTo>
                  <a:lnTo>
                    <a:pt x="75" y="1077"/>
                  </a:lnTo>
                  <a:lnTo>
                    <a:pt x="176" y="1128"/>
                  </a:lnTo>
                  <a:lnTo>
                    <a:pt x="301" y="1153"/>
                  </a:lnTo>
                  <a:lnTo>
                    <a:pt x="7438" y="1153"/>
                  </a:lnTo>
                  <a:lnTo>
                    <a:pt x="7563" y="1128"/>
                  </a:lnTo>
                  <a:lnTo>
                    <a:pt x="7663" y="1077"/>
                  </a:lnTo>
                  <a:lnTo>
                    <a:pt x="7738" y="977"/>
                  </a:lnTo>
                  <a:lnTo>
                    <a:pt x="7763" y="852"/>
                  </a:lnTo>
                  <a:lnTo>
                    <a:pt x="7763" y="301"/>
                  </a:lnTo>
                  <a:lnTo>
                    <a:pt x="7738" y="201"/>
                  </a:lnTo>
                  <a:lnTo>
                    <a:pt x="7663" y="101"/>
                  </a:lnTo>
                  <a:lnTo>
                    <a:pt x="7563" y="26"/>
                  </a:lnTo>
                  <a:lnTo>
                    <a:pt x="7438" y="1"/>
                  </a:lnTo>
                  <a:close/>
                </a:path>
              </a:pathLst>
            </a:custGeom>
            <a:solidFill>
              <a:srgbClr val="CC4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3"/>
            <p:cNvSpPr/>
            <p:nvPr/>
          </p:nvSpPr>
          <p:spPr>
            <a:xfrm>
              <a:off x="2002925" y="2135025"/>
              <a:ext cx="28200" cy="28825"/>
            </a:xfrm>
            <a:custGeom>
              <a:avLst/>
              <a:gdLst/>
              <a:ahLst/>
              <a:cxnLst/>
              <a:rect l="l" t="t" r="r" b="b"/>
              <a:pathLst>
                <a:path w="1128" h="1153" extrusionOk="0">
                  <a:moveTo>
                    <a:pt x="0" y="1"/>
                  </a:moveTo>
                  <a:lnTo>
                    <a:pt x="101" y="26"/>
                  </a:lnTo>
                  <a:lnTo>
                    <a:pt x="201" y="101"/>
                  </a:lnTo>
                  <a:lnTo>
                    <a:pt x="276" y="201"/>
                  </a:lnTo>
                  <a:lnTo>
                    <a:pt x="301" y="301"/>
                  </a:lnTo>
                  <a:lnTo>
                    <a:pt x="301" y="852"/>
                  </a:lnTo>
                  <a:lnTo>
                    <a:pt x="276" y="977"/>
                  </a:lnTo>
                  <a:lnTo>
                    <a:pt x="201" y="1077"/>
                  </a:lnTo>
                  <a:lnTo>
                    <a:pt x="101" y="1128"/>
                  </a:lnTo>
                  <a:lnTo>
                    <a:pt x="0" y="1153"/>
                  </a:lnTo>
                  <a:lnTo>
                    <a:pt x="802" y="1153"/>
                  </a:lnTo>
                  <a:lnTo>
                    <a:pt x="927" y="1128"/>
                  </a:lnTo>
                  <a:lnTo>
                    <a:pt x="1027" y="1077"/>
                  </a:lnTo>
                  <a:lnTo>
                    <a:pt x="1102" y="977"/>
                  </a:lnTo>
                  <a:lnTo>
                    <a:pt x="1127" y="852"/>
                  </a:lnTo>
                  <a:lnTo>
                    <a:pt x="1127" y="301"/>
                  </a:lnTo>
                  <a:lnTo>
                    <a:pt x="1102" y="201"/>
                  </a:lnTo>
                  <a:lnTo>
                    <a:pt x="1027" y="101"/>
                  </a:lnTo>
                  <a:lnTo>
                    <a:pt x="927" y="26"/>
                  </a:lnTo>
                  <a:lnTo>
                    <a:pt x="802" y="1"/>
                  </a:lnTo>
                  <a:close/>
                </a:path>
              </a:pathLst>
            </a:custGeom>
            <a:solidFill>
              <a:srgbClr val="CC4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3"/>
            <p:cNvSpPr/>
            <p:nvPr/>
          </p:nvSpPr>
          <p:spPr>
            <a:xfrm>
              <a:off x="1846400" y="2016075"/>
              <a:ext cx="87050" cy="90800"/>
            </a:xfrm>
            <a:custGeom>
              <a:avLst/>
              <a:gdLst/>
              <a:ahLst/>
              <a:cxnLst/>
              <a:rect l="l" t="t" r="r" b="b"/>
              <a:pathLst>
                <a:path w="3482" h="3632" extrusionOk="0">
                  <a:moveTo>
                    <a:pt x="301" y="1"/>
                  </a:moveTo>
                  <a:lnTo>
                    <a:pt x="176" y="26"/>
                  </a:lnTo>
                  <a:lnTo>
                    <a:pt x="101" y="76"/>
                  </a:lnTo>
                  <a:lnTo>
                    <a:pt x="26" y="176"/>
                  </a:lnTo>
                  <a:lnTo>
                    <a:pt x="1" y="301"/>
                  </a:lnTo>
                  <a:lnTo>
                    <a:pt x="1" y="3331"/>
                  </a:lnTo>
                  <a:lnTo>
                    <a:pt x="26" y="3431"/>
                  </a:lnTo>
                  <a:lnTo>
                    <a:pt x="101" y="3532"/>
                  </a:lnTo>
                  <a:lnTo>
                    <a:pt x="176" y="3607"/>
                  </a:lnTo>
                  <a:lnTo>
                    <a:pt x="301" y="3632"/>
                  </a:lnTo>
                  <a:lnTo>
                    <a:pt x="3181" y="3632"/>
                  </a:lnTo>
                  <a:lnTo>
                    <a:pt x="3306" y="3607"/>
                  </a:lnTo>
                  <a:lnTo>
                    <a:pt x="3407" y="3532"/>
                  </a:lnTo>
                  <a:lnTo>
                    <a:pt x="3457" y="3431"/>
                  </a:lnTo>
                  <a:lnTo>
                    <a:pt x="3482" y="3331"/>
                  </a:lnTo>
                  <a:lnTo>
                    <a:pt x="3482" y="301"/>
                  </a:lnTo>
                  <a:lnTo>
                    <a:pt x="3457" y="176"/>
                  </a:lnTo>
                  <a:lnTo>
                    <a:pt x="3407" y="76"/>
                  </a:lnTo>
                  <a:lnTo>
                    <a:pt x="3306" y="26"/>
                  </a:lnTo>
                  <a:lnTo>
                    <a:pt x="31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3"/>
            <p:cNvSpPr/>
            <p:nvPr/>
          </p:nvSpPr>
          <p:spPr>
            <a:xfrm>
              <a:off x="1865825" y="2069925"/>
              <a:ext cx="48225" cy="36950"/>
            </a:xfrm>
            <a:custGeom>
              <a:avLst/>
              <a:gdLst/>
              <a:ahLst/>
              <a:cxnLst/>
              <a:rect l="l" t="t" r="r" b="b"/>
              <a:pathLst>
                <a:path w="1929" h="1478" extrusionOk="0">
                  <a:moveTo>
                    <a:pt x="576" y="0"/>
                  </a:moveTo>
                  <a:lnTo>
                    <a:pt x="426" y="50"/>
                  </a:lnTo>
                  <a:lnTo>
                    <a:pt x="326" y="126"/>
                  </a:lnTo>
                  <a:lnTo>
                    <a:pt x="201" y="201"/>
                  </a:lnTo>
                  <a:lnTo>
                    <a:pt x="125" y="301"/>
                  </a:lnTo>
                  <a:lnTo>
                    <a:pt x="50" y="426"/>
                  </a:lnTo>
                  <a:lnTo>
                    <a:pt x="0" y="576"/>
                  </a:lnTo>
                  <a:lnTo>
                    <a:pt x="0" y="702"/>
                  </a:lnTo>
                  <a:lnTo>
                    <a:pt x="0" y="1478"/>
                  </a:lnTo>
                  <a:lnTo>
                    <a:pt x="1928" y="1478"/>
                  </a:lnTo>
                  <a:lnTo>
                    <a:pt x="1928" y="702"/>
                  </a:lnTo>
                  <a:lnTo>
                    <a:pt x="1928" y="576"/>
                  </a:lnTo>
                  <a:lnTo>
                    <a:pt x="1878" y="426"/>
                  </a:lnTo>
                  <a:lnTo>
                    <a:pt x="1803" y="301"/>
                  </a:lnTo>
                  <a:lnTo>
                    <a:pt x="1728" y="201"/>
                  </a:lnTo>
                  <a:lnTo>
                    <a:pt x="1628" y="126"/>
                  </a:lnTo>
                  <a:lnTo>
                    <a:pt x="1503" y="50"/>
                  </a:lnTo>
                  <a:lnTo>
                    <a:pt x="1378"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3"/>
            <p:cNvSpPr/>
            <p:nvPr/>
          </p:nvSpPr>
          <p:spPr>
            <a:xfrm>
              <a:off x="1882100" y="2069925"/>
              <a:ext cx="31950" cy="36950"/>
            </a:xfrm>
            <a:custGeom>
              <a:avLst/>
              <a:gdLst/>
              <a:ahLst/>
              <a:cxnLst/>
              <a:rect l="l" t="t" r="r" b="b"/>
              <a:pathLst>
                <a:path w="1278" h="1478" extrusionOk="0">
                  <a:moveTo>
                    <a:pt x="0" y="0"/>
                  </a:moveTo>
                  <a:lnTo>
                    <a:pt x="126" y="25"/>
                  </a:lnTo>
                  <a:lnTo>
                    <a:pt x="251" y="76"/>
                  </a:lnTo>
                  <a:lnTo>
                    <a:pt x="351" y="151"/>
                  </a:lnTo>
                  <a:lnTo>
                    <a:pt x="451" y="226"/>
                  </a:lnTo>
                  <a:lnTo>
                    <a:pt x="526" y="326"/>
                  </a:lnTo>
                  <a:lnTo>
                    <a:pt x="576" y="451"/>
                  </a:lnTo>
                  <a:lnTo>
                    <a:pt x="626" y="576"/>
                  </a:lnTo>
                  <a:lnTo>
                    <a:pt x="626" y="702"/>
                  </a:lnTo>
                  <a:lnTo>
                    <a:pt x="626" y="1478"/>
                  </a:lnTo>
                  <a:lnTo>
                    <a:pt x="1277" y="1478"/>
                  </a:lnTo>
                  <a:lnTo>
                    <a:pt x="1277" y="702"/>
                  </a:lnTo>
                  <a:lnTo>
                    <a:pt x="1277" y="576"/>
                  </a:lnTo>
                  <a:lnTo>
                    <a:pt x="1227" y="426"/>
                  </a:lnTo>
                  <a:lnTo>
                    <a:pt x="1152" y="301"/>
                  </a:lnTo>
                  <a:lnTo>
                    <a:pt x="1077" y="201"/>
                  </a:lnTo>
                  <a:lnTo>
                    <a:pt x="977" y="126"/>
                  </a:lnTo>
                  <a:lnTo>
                    <a:pt x="852" y="50"/>
                  </a:lnTo>
                  <a:lnTo>
                    <a:pt x="727"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3"/>
            <p:cNvSpPr/>
            <p:nvPr/>
          </p:nvSpPr>
          <p:spPr>
            <a:xfrm>
              <a:off x="1873325" y="2038625"/>
              <a:ext cx="33200" cy="32575"/>
            </a:xfrm>
            <a:custGeom>
              <a:avLst/>
              <a:gdLst/>
              <a:ahLst/>
              <a:cxnLst/>
              <a:rect l="l" t="t" r="r" b="b"/>
              <a:pathLst>
                <a:path w="1328" h="1303" extrusionOk="0">
                  <a:moveTo>
                    <a:pt x="527" y="0"/>
                  </a:moveTo>
                  <a:lnTo>
                    <a:pt x="401" y="50"/>
                  </a:lnTo>
                  <a:lnTo>
                    <a:pt x="301" y="100"/>
                  </a:lnTo>
                  <a:lnTo>
                    <a:pt x="201" y="201"/>
                  </a:lnTo>
                  <a:lnTo>
                    <a:pt x="126" y="276"/>
                  </a:lnTo>
                  <a:lnTo>
                    <a:pt x="51" y="401"/>
                  </a:lnTo>
                  <a:lnTo>
                    <a:pt x="26" y="526"/>
                  </a:lnTo>
                  <a:lnTo>
                    <a:pt x="1" y="651"/>
                  </a:lnTo>
                  <a:lnTo>
                    <a:pt x="26" y="777"/>
                  </a:lnTo>
                  <a:lnTo>
                    <a:pt x="51" y="902"/>
                  </a:lnTo>
                  <a:lnTo>
                    <a:pt x="126" y="1027"/>
                  </a:lnTo>
                  <a:lnTo>
                    <a:pt x="201" y="1127"/>
                  </a:lnTo>
                  <a:lnTo>
                    <a:pt x="301" y="1202"/>
                  </a:lnTo>
                  <a:lnTo>
                    <a:pt x="401" y="1252"/>
                  </a:lnTo>
                  <a:lnTo>
                    <a:pt x="527" y="1302"/>
                  </a:lnTo>
                  <a:lnTo>
                    <a:pt x="802" y="1302"/>
                  </a:lnTo>
                  <a:lnTo>
                    <a:pt x="927" y="1252"/>
                  </a:lnTo>
                  <a:lnTo>
                    <a:pt x="1027" y="1202"/>
                  </a:lnTo>
                  <a:lnTo>
                    <a:pt x="1128" y="1127"/>
                  </a:lnTo>
                  <a:lnTo>
                    <a:pt x="1203" y="1027"/>
                  </a:lnTo>
                  <a:lnTo>
                    <a:pt x="1278" y="902"/>
                  </a:lnTo>
                  <a:lnTo>
                    <a:pt x="1303" y="777"/>
                  </a:lnTo>
                  <a:lnTo>
                    <a:pt x="1328" y="651"/>
                  </a:lnTo>
                  <a:lnTo>
                    <a:pt x="1303" y="526"/>
                  </a:lnTo>
                  <a:lnTo>
                    <a:pt x="1278" y="401"/>
                  </a:lnTo>
                  <a:lnTo>
                    <a:pt x="1203" y="276"/>
                  </a:lnTo>
                  <a:lnTo>
                    <a:pt x="1128" y="201"/>
                  </a:lnTo>
                  <a:lnTo>
                    <a:pt x="1027" y="100"/>
                  </a:lnTo>
                  <a:lnTo>
                    <a:pt x="927" y="50"/>
                  </a:lnTo>
                  <a:lnTo>
                    <a:pt x="802"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3"/>
            <p:cNvSpPr/>
            <p:nvPr/>
          </p:nvSpPr>
          <p:spPr>
            <a:xfrm>
              <a:off x="1800700" y="1979150"/>
              <a:ext cx="266725" cy="385650"/>
            </a:xfrm>
            <a:custGeom>
              <a:avLst/>
              <a:gdLst/>
              <a:ahLst/>
              <a:cxnLst/>
              <a:rect l="l" t="t" r="r" b="b"/>
              <a:pathLst>
                <a:path w="10669" h="15426" extrusionOk="0">
                  <a:moveTo>
                    <a:pt x="577" y="0"/>
                  </a:moveTo>
                  <a:lnTo>
                    <a:pt x="477" y="25"/>
                  </a:lnTo>
                  <a:lnTo>
                    <a:pt x="351" y="50"/>
                  </a:lnTo>
                  <a:lnTo>
                    <a:pt x="251" y="101"/>
                  </a:lnTo>
                  <a:lnTo>
                    <a:pt x="176" y="176"/>
                  </a:lnTo>
                  <a:lnTo>
                    <a:pt x="101" y="276"/>
                  </a:lnTo>
                  <a:lnTo>
                    <a:pt x="26" y="376"/>
                  </a:lnTo>
                  <a:lnTo>
                    <a:pt x="1" y="476"/>
                  </a:lnTo>
                  <a:lnTo>
                    <a:pt x="1" y="601"/>
                  </a:lnTo>
                  <a:lnTo>
                    <a:pt x="1" y="10668"/>
                  </a:lnTo>
                  <a:lnTo>
                    <a:pt x="1" y="10768"/>
                  </a:lnTo>
                  <a:lnTo>
                    <a:pt x="51" y="10843"/>
                  </a:lnTo>
                  <a:lnTo>
                    <a:pt x="126" y="10893"/>
                  </a:lnTo>
                  <a:lnTo>
                    <a:pt x="301" y="10893"/>
                  </a:lnTo>
                  <a:lnTo>
                    <a:pt x="377" y="10843"/>
                  </a:lnTo>
                  <a:lnTo>
                    <a:pt x="427" y="10768"/>
                  </a:lnTo>
                  <a:lnTo>
                    <a:pt x="452" y="10668"/>
                  </a:lnTo>
                  <a:lnTo>
                    <a:pt x="452" y="601"/>
                  </a:lnTo>
                  <a:lnTo>
                    <a:pt x="452" y="551"/>
                  </a:lnTo>
                  <a:lnTo>
                    <a:pt x="477" y="501"/>
                  </a:lnTo>
                  <a:lnTo>
                    <a:pt x="527" y="476"/>
                  </a:lnTo>
                  <a:lnTo>
                    <a:pt x="577" y="451"/>
                  </a:lnTo>
                  <a:lnTo>
                    <a:pt x="7388" y="451"/>
                  </a:lnTo>
                  <a:lnTo>
                    <a:pt x="7388" y="2680"/>
                  </a:lnTo>
                  <a:lnTo>
                    <a:pt x="7388" y="2805"/>
                  </a:lnTo>
                  <a:lnTo>
                    <a:pt x="7438" y="2905"/>
                  </a:lnTo>
                  <a:lnTo>
                    <a:pt x="7488" y="3005"/>
                  </a:lnTo>
                  <a:lnTo>
                    <a:pt x="7563" y="3106"/>
                  </a:lnTo>
                  <a:lnTo>
                    <a:pt x="7664" y="3181"/>
                  </a:lnTo>
                  <a:lnTo>
                    <a:pt x="7764" y="3231"/>
                  </a:lnTo>
                  <a:lnTo>
                    <a:pt x="7864" y="3256"/>
                  </a:lnTo>
                  <a:lnTo>
                    <a:pt x="7989" y="3281"/>
                  </a:lnTo>
                  <a:lnTo>
                    <a:pt x="10218" y="3281"/>
                  </a:lnTo>
                  <a:lnTo>
                    <a:pt x="10218" y="14825"/>
                  </a:lnTo>
                  <a:lnTo>
                    <a:pt x="10193" y="14900"/>
                  </a:lnTo>
                  <a:lnTo>
                    <a:pt x="10168" y="14925"/>
                  </a:lnTo>
                  <a:lnTo>
                    <a:pt x="10118" y="14975"/>
                  </a:lnTo>
                  <a:lnTo>
                    <a:pt x="527" y="14975"/>
                  </a:lnTo>
                  <a:lnTo>
                    <a:pt x="477" y="14925"/>
                  </a:lnTo>
                  <a:lnTo>
                    <a:pt x="452" y="14900"/>
                  </a:lnTo>
                  <a:lnTo>
                    <a:pt x="452" y="14825"/>
                  </a:lnTo>
                  <a:lnTo>
                    <a:pt x="452" y="11670"/>
                  </a:lnTo>
                  <a:lnTo>
                    <a:pt x="427" y="11595"/>
                  </a:lnTo>
                  <a:lnTo>
                    <a:pt x="377" y="11519"/>
                  </a:lnTo>
                  <a:lnTo>
                    <a:pt x="301" y="11469"/>
                  </a:lnTo>
                  <a:lnTo>
                    <a:pt x="226" y="11444"/>
                  </a:lnTo>
                  <a:lnTo>
                    <a:pt x="126" y="11469"/>
                  </a:lnTo>
                  <a:lnTo>
                    <a:pt x="51" y="11519"/>
                  </a:lnTo>
                  <a:lnTo>
                    <a:pt x="1" y="11595"/>
                  </a:lnTo>
                  <a:lnTo>
                    <a:pt x="1" y="11670"/>
                  </a:lnTo>
                  <a:lnTo>
                    <a:pt x="1" y="14825"/>
                  </a:lnTo>
                  <a:lnTo>
                    <a:pt x="1" y="14950"/>
                  </a:lnTo>
                  <a:lnTo>
                    <a:pt x="26" y="15075"/>
                  </a:lnTo>
                  <a:lnTo>
                    <a:pt x="101" y="15175"/>
                  </a:lnTo>
                  <a:lnTo>
                    <a:pt x="176" y="15251"/>
                  </a:lnTo>
                  <a:lnTo>
                    <a:pt x="251" y="15326"/>
                  </a:lnTo>
                  <a:lnTo>
                    <a:pt x="351" y="15376"/>
                  </a:lnTo>
                  <a:lnTo>
                    <a:pt x="477" y="15426"/>
                  </a:lnTo>
                  <a:lnTo>
                    <a:pt x="10193" y="15426"/>
                  </a:lnTo>
                  <a:lnTo>
                    <a:pt x="10293" y="15376"/>
                  </a:lnTo>
                  <a:lnTo>
                    <a:pt x="10393" y="15326"/>
                  </a:lnTo>
                  <a:lnTo>
                    <a:pt x="10493" y="15251"/>
                  </a:lnTo>
                  <a:lnTo>
                    <a:pt x="10568" y="15175"/>
                  </a:lnTo>
                  <a:lnTo>
                    <a:pt x="10619" y="15075"/>
                  </a:lnTo>
                  <a:lnTo>
                    <a:pt x="10644" y="14950"/>
                  </a:lnTo>
                  <a:lnTo>
                    <a:pt x="10669" y="14825"/>
                  </a:lnTo>
                  <a:lnTo>
                    <a:pt x="10669" y="3055"/>
                  </a:lnTo>
                  <a:lnTo>
                    <a:pt x="10669" y="3030"/>
                  </a:lnTo>
                  <a:lnTo>
                    <a:pt x="10644" y="2955"/>
                  </a:lnTo>
                  <a:lnTo>
                    <a:pt x="10594" y="2880"/>
                  </a:lnTo>
                  <a:lnTo>
                    <a:pt x="9567" y="1853"/>
                  </a:lnTo>
                  <a:lnTo>
                    <a:pt x="9492" y="1803"/>
                  </a:lnTo>
                  <a:lnTo>
                    <a:pt x="9392" y="1778"/>
                  </a:lnTo>
                  <a:lnTo>
                    <a:pt x="9316" y="1803"/>
                  </a:lnTo>
                  <a:lnTo>
                    <a:pt x="9241" y="1853"/>
                  </a:lnTo>
                  <a:lnTo>
                    <a:pt x="9191" y="1929"/>
                  </a:lnTo>
                  <a:lnTo>
                    <a:pt x="9166" y="2004"/>
                  </a:lnTo>
                  <a:lnTo>
                    <a:pt x="9191" y="2104"/>
                  </a:lnTo>
                  <a:lnTo>
                    <a:pt x="9241" y="2179"/>
                  </a:lnTo>
                  <a:lnTo>
                    <a:pt x="9892" y="2830"/>
                  </a:lnTo>
                  <a:lnTo>
                    <a:pt x="7989" y="2830"/>
                  </a:lnTo>
                  <a:lnTo>
                    <a:pt x="7939" y="2805"/>
                  </a:lnTo>
                  <a:lnTo>
                    <a:pt x="7889" y="2780"/>
                  </a:lnTo>
                  <a:lnTo>
                    <a:pt x="7839" y="2730"/>
                  </a:lnTo>
                  <a:lnTo>
                    <a:pt x="7839" y="2680"/>
                  </a:lnTo>
                  <a:lnTo>
                    <a:pt x="7839" y="777"/>
                  </a:lnTo>
                  <a:lnTo>
                    <a:pt x="8515" y="1453"/>
                  </a:lnTo>
                  <a:lnTo>
                    <a:pt x="8590" y="1503"/>
                  </a:lnTo>
                  <a:lnTo>
                    <a:pt x="8690" y="1528"/>
                  </a:lnTo>
                  <a:lnTo>
                    <a:pt x="8765" y="1503"/>
                  </a:lnTo>
                  <a:lnTo>
                    <a:pt x="8841" y="1453"/>
                  </a:lnTo>
                  <a:lnTo>
                    <a:pt x="8891" y="1378"/>
                  </a:lnTo>
                  <a:lnTo>
                    <a:pt x="8916" y="1303"/>
                  </a:lnTo>
                  <a:lnTo>
                    <a:pt x="8891" y="1227"/>
                  </a:lnTo>
                  <a:lnTo>
                    <a:pt x="8841" y="1152"/>
                  </a:lnTo>
                  <a:lnTo>
                    <a:pt x="7764" y="75"/>
                  </a:lnTo>
                  <a:lnTo>
                    <a:pt x="7714" y="25"/>
                  </a:lnTo>
                  <a:lnTo>
                    <a:pt x="76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3"/>
            <p:cNvSpPr/>
            <p:nvPr/>
          </p:nvSpPr>
          <p:spPr>
            <a:xfrm>
              <a:off x="1831375" y="2129400"/>
              <a:ext cx="205375" cy="40075"/>
            </a:xfrm>
            <a:custGeom>
              <a:avLst/>
              <a:gdLst/>
              <a:ahLst/>
              <a:cxnLst/>
              <a:rect l="l" t="t" r="r" b="b"/>
              <a:pathLst>
                <a:path w="8215" h="1603" extrusionOk="0">
                  <a:moveTo>
                    <a:pt x="527" y="0"/>
                  </a:moveTo>
                  <a:lnTo>
                    <a:pt x="402" y="25"/>
                  </a:lnTo>
                  <a:lnTo>
                    <a:pt x="326" y="50"/>
                  </a:lnTo>
                  <a:lnTo>
                    <a:pt x="226" y="100"/>
                  </a:lnTo>
                  <a:lnTo>
                    <a:pt x="151" y="151"/>
                  </a:lnTo>
                  <a:lnTo>
                    <a:pt x="76" y="226"/>
                  </a:lnTo>
                  <a:lnTo>
                    <a:pt x="26" y="326"/>
                  </a:lnTo>
                  <a:lnTo>
                    <a:pt x="1" y="426"/>
                  </a:lnTo>
                  <a:lnTo>
                    <a:pt x="1" y="526"/>
                  </a:lnTo>
                  <a:lnTo>
                    <a:pt x="1" y="1077"/>
                  </a:lnTo>
                  <a:lnTo>
                    <a:pt x="1" y="1177"/>
                  </a:lnTo>
                  <a:lnTo>
                    <a:pt x="26" y="1277"/>
                  </a:lnTo>
                  <a:lnTo>
                    <a:pt x="76" y="1378"/>
                  </a:lnTo>
                  <a:lnTo>
                    <a:pt x="151" y="1453"/>
                  </a:lnTo>
                  <a:lnTo>
                    <a:pt x="226" y="1503"/>
                  </a:lnTo>
                  <a:lnTo>
                    <a:pt x="326" y="1553"/>
                  </a:lnTo>
                  <a:lnTo>
                    <a:pt x="402" y="1603"/>
                  </a:lnTo>
                  <a:lnTo>
                    <a:pt x="4784" y="1603"/>
                  </a:lnTo>
                  <a:lnTo>
                    <a:pt x="4859" y="1578"/>
                  </a:lnTo>
                  <a:lnTo>
                    <a:pt x="4934" y="1528"/>
                  </a:lnTo>
                  <a:lnTo>
                    <a:pt x="4984" y="1478"/>
                  </a:lnTo>
                  <a:lnTo>
                    <a:pt x="5009" y="1378"/>
                  </a:lnTo>
                  <a:lnTo>
                    <a:pt x="4984" y="1302"/>
                  </a:lnTo>
                  <a:lnTo>
                    <a:pt x="4934" y="1227"/>
                  </a:lnTo>
                  <a:lnTo>
                    <a:pt x="4859" y="1177"/>
                  </a:lnTo>
                  <a:lnTo>
                    <a:pt x="4784" y="1152"/>
                  </a:lnTo>
                  <a:lnTo>
                    <a:pt x="527" y="1152"/>
                  </a:lnTo>
                  <a:lnTo>
                    <a:pt x="477" y="1127"/>
                  </a:lnTo>
                  <a:lnTo>
                    <a:pt x="452" y="1077"/>
                  </a:lnTo>
                  <a:lnTo>
                    <a:pt x="452" y="526"/>
                  </a:lnTo>
                  <a:lnTo>
                    <a:pt x="477" y="476"/>
                  </a:lnTo>
                  <a:lnTo>
                    <a:pt x="527" y="451"/>
                  </a:lnTo>
                  <a:lnTo>
                    <a:pt x="7664" y="451"/>
                  </a:lnTo>
                  <a:lnTo>
                    <a:pt x="7739" y="476"/>
                  </a:lnTo>
                  <a:lnTo>
                    <a:pt x="7739" y="526"/>
                  </a:lnTo>
                  <a:lnTo>
                    <a:pt x="7739" y="1077"/>
                  </a:lnTo>
                  <a:lnTo>
                    <a:pt x="7739" y="1127"/>
                  </a:lnTo>
                  <a:lnTo>
                    <a:pt x="7664" y="1152"/>
                  </a:lnTo>
                  <a:lnTo>
                    <a:pt x="5786" y="1152"/>
                  </a:lnTo>
                  <a:lnTo>
                    <a:pt x="5710" y="1177"/>
                  </a:lnTo>
                  <a:lnTo>
                    <a:pt x="5635" y="1227"/>
                  </a:lnTo>
                  <a:lnTo>
                    <a:pt x="5585" y="1302"/>
                  </a:lnTo>
                  <a:lnTo>
                    <a:pt x="5560" y="1378"/>
                  </a:lnTo>
                  <a:lnTo>
                    <a:pt x="5585" y="1478"/>
                  </a:lnTo>
                  <a:lnTo>
                    <a:pt x="5635" y="1528"/>
                  </a:lnTo>
                  <a:lnTo>
                    <a:pt x="5710" y="1578"/>
                  </a:lnTo>
                  <a:lnTo>
                    <a:pt x="5786" y="1603"/>
                  </a:lnTo>
                  <a:lnTo>
                    <a:pt x="7789" y="1603"/>
                  </a:lnTo>
                  <a:lnTo>
                    <a:pt x="7889" y="1553"/>
                  </a:lnTo>
                  <a:lnTo>
                    <a:pt x="7964" y="1503"/>
                  </a:lnTo>
                  <a:lnTo>
                    <a:pt x="8039" y="1453"/>
                  </a:lnTo>
                  <a:lnTo>
                    <a:pt x="8114" y="1378"/>
                  </a:lnTo>
                  <a:lnTo>
                    <a:pt x="8165" y="1277"/>
                  </a:lnTo>
                  <a:lnTo>
                    <a:pt x="8190" y="1177"/>
                  </a:lnTo>
                  <a:lnTo>
                    <a:pt x="8215" y="1077"/>
                  </a:lnTo>
                  <a:lnTo>
                    <a:pt x="8215" y="526"/>
                  </a:lnTo>
                  <a:lnTo>
                    <a:pt x="8190" y="426"/>
                  </a:lnTo>
                  <a:lnTo>
                    <a:pt x="8165" y="326"/>
                  </a:lnTo>
                  <a:lnTo>
                    <a:pt x="8114" y="226"/>
                  </a:lnTo>
                  <a:lnTo>
                    <a:pt x="8039" y="151"/>
                  </a:lnTo>
                  <a:lnTo>
                    <a:pt x="7964" y="100"/>
                  </a:lnTo>
                  <a:lnTo>
                    <a:pt x="7889" y="50"/>
                  </a:lnTo>
                  <a:lnTo>
                    <a:pt x="7789" y="25"/>
                  </a:lnTo>
                  <a:lnTo>
                    <a:pt x="76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3"/>
            <p:cNvSpPr/>
            <p:nvPr/>
          </p:nvSpPr>
          <p:spPr>
            <a:xfrm>
              <a:off x="1955975" y="2101225"/>
              <a:ext cx="59500" cy="11300"/>
            </a:xfrm>
            <a:custGeom>
              <a:avLst/>
              <a:gdLst/>
              <a:ahLst/>
              <a:cxnLst/>
              <a:rect l="l" t="t" r="r" b="b"/>
              <a:pathLst>
                <a:path w="2380" h="452" extrusionOk="0">
                  <a:moveTo>
                    <a:pt x="150" y="0"/>
                  </a:moveTo>
                  <a:lnTo>
                    <a:pt x="75" y="51"/>
                  </a:lnTo>
                  <a:lnTo>
                    <a:pt x="25" y="126"/>
                  </a:lnTo>
                  <a:lnTo>
                    <a:pt x="0" y="226"/>
                  </a:lnTo>
                  <a:lnTo>
                    <a:pt x="25" y="301"/>
                  </a:lnTo>
                  <a:lnTo>
                    <a:pt x="75" y="376"/>
                  </a:lnTo>
                  <a:lnTo>
                    <a:pt x="150" y="426"/>
                  </a:lnTo>
                  <a:lnTo>
                    <a:pt x="226" y="451"/>
                  </a:lnTo>
                  <a:lnTo>
                    <a:pt x="2154" y="451"/>
                  </a:lnTo>
                  <a:lnTo>
                    <a:pt x="2254" y="426"/>
                  </a:lnTo>
                  <a:lnTo>
                    <a:pt x="2329" y="376"/>
                  </a:lnTo>
                  <a:lnTo>
                    <a:pt x="2379" y="301"/>
                  </a:lnTo>
                  <a:lnTo>
                    <a:pt x="2379" y="226"/>
                  </a:lnTo>
                  <a:lnTo>
                    <a:pt x="2379" y="126"/>
                  </a:lnTo>
                  <a:lnTo>
                    <a:pt x="2329" y="51"/>
                  </a:lnTo>
                  <a:lnTo>
                    <a:pt x="2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3"/>
            <p:cNvSpPr/>
            <p:nvPr/>
          </p:nvSpPr>
          <p:spPr>
            <a:xfrm>
              <a:off x="1980375" y="2081825"/>
              <a:ext cx="35100" cy="11275"/>
            </a:xfrm>
            <a:custGeom>
              <a:avLst/>
              <a:gdLst/>
              <a:ahLst/>
              <a:cxnLst/>
              <a:rect l="l" t="t" r="r" b="b"/>
              <a:pathLst>
                <a:path w="1404" h="451" extrusionOk="0">
                  <a:moveTo>
                    <a:pt x="126" y="0"/>
                  </a:moveTo>
                  <a:lnTo>
                    <a:pt x="51" y="50"/>
                  </a:lnTo>
                  <a:lnTo>
                    <a:pt x="1" y="125"/>
                  </a:lnTo>
                  <a:lnTo>
                    <a:pt x="1" y="226"/>
                  </a:lnTo>
                  <a:lnTo>
                    <a:pt x="1" y="301"/>
                  </a:lnTo>
                  <a:lnTo>
                    <a:pt x="51" y="376"/>
                  </a:lnTo>
                  <a:lnTo>
                    <a:pt x="126" y="426"/>
                  </a:lnTo>
                  <a:lnTo>
                    <a:pt x="226" y="451"/>
                  </a:lnTo>
                  <a:lnTo>
                    <a:pt x="1178" y="451"/>
                  </a:lnTo>
                  <a:lnTo>
                    <a:pt x="1278" y="426"/>
                  </a:lnTo>
                  <a:lnTo>
                    <a:pt x="1353" y="376"/>
                  </a:lnTo>
                  <a:lnTo>
                    <a:pt x="1403" y="301"/>
                  </a:lnTo>
                  <a:lnTo>
                    <a:pt x="1403" y="226"/>
                  </a:lnTo>
                  <a:lnTo>
                    <a:pt x="1403" y="125"/>
                  </a:lnTo>
                  <a:lnTo>
                    <a:pt x="1353" y="50"/>
                  </a:lnTo>
                  <a:lnTo>
                    <a:pt x="12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3"/>
            <p:cNvSpPr/>
            <p:nvPr/>
          </p:nvSpPr>
          <p:spPr>
            <a:xfrm>
              <a:off x="1883975" y="2187000"/>
              <a:ext cx="147775" cy="11275"/>
            </a:xfrm>
            <a:custGeom>
              <a:avLst/>
              <a:gdLst/>
              <a:ahLst/>
              <a:cxnLst/>
              <a:rect l="l" t="t" r="r" b="b"/>
              <a:pathLst>
                <a:path w="5911" h="451" extrusionOk="0">
                  <a:moveTo>
                    <a:pt x="226" y="0"/>
                  </a:moveTo>
                  <a:lnTo>
                    <a:pt x="151" y="25"/>
                  </a:lnTo>
                  <a:lnTo>
                    <a:pt x="76" y="75"/>
                  </a:lnTo>
                  <a:lnTo>
                    <a:pt x="25" y="150"/>
                  </a:lnTo>
                  <a:lnTo>
                    <a:pt x="0" y="226"/>
                  </a:lnTo>
                  <a:lnTo>
                    <a:pt x="25" y="326"/>
                  </a:lnTo>
                  <a:lnTo>
                    <a:pt x="76" y="376"/>
                  </a:lnTo>
                  <a:lnTo>
                    <a:pt x="151" y="426"/>
                  </a:lnTo>
                  <a:lnTo>
                    <a:pt x="226" y="451"/>
                  </a:lnTo>
                  <a:lnTo>
                    <a:pt x="5685" y="451"/>
                  </a:lnTo>
                  <a:lnTo>
                    <a:pt x="5760" y="426"/>
                  </a:lnTo>
                  <a:lnTo>
                    <a:pt x="5835" y="376"/>
                  </a:lnTo>
                  <a:lnTo>
                    <a:pt x="5885" y="326"/>
                  </a:lnTo>
                  <a:lnTo>
                    <a:pt x="5910" y="226"/>
                  </a:lnTo>
                  <a:lnTo>
                    <a:pt x="5885" y="150"/>
                  </a:lnTo>
                  <a:lnTo>
                    <a:pt x="5835" y="75"/>
                  </a:lnTo>
                  <a:lnTo>
                    <a:pt x="5760" y="25"/>
                  </a:lnTo>
                  <a:lnTo>
                    <a:pt x="56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3"/>
            <p:cNvSpPr/>
            <p:nvPr/>
          </p:nvSpPr>
          <p:spPr>
            <a:xfrm>
              <a:off x="1836400" y="2187000"/>
              <a:ext cx="25050" cy="11275"/>
            </a:xfrm>
            <a:custGeom>
              <a:avLst/>
              <a:gdLst/>
              <a:ahLst/>
              <a:cxnLst/>
              <a:rect l="l" t="t" r="r" b="b"/>
              <a:pathLst>
                <a:path w="1002" h="451" extrusionOk="0">
                  <a:moveTo>
                    <a:pt x="226" y="0"/>
                  </a:moveTo>
                  <a:lnTo>
                    <a:pt x="125" y="25"/>
                  </a:lnTo>
                  <a:lnTo>
                    <a:pt x="50" y="75"/>
                  </a:lnTo>
                  <a:lnTo>
                    <a:pt x="0" y="150"/>
                  </a:lnTo>
                  <a:lnTo>
                    <a:pt x="0" y="226"/>
                  </a:lnTo>
                  <a:lnTo>
                    <a:pt x="0" y="326"/>
                  </a:lnTo>
                  <a:lnTo>
                    <a:pt x="50" y="376"/>
                  </a:lnTo>
                  <a:lnTo>
                    <a:pt x="125" y="426"/>
                  </a:lnTo>
                  <a:lnTo>
                    <a:pt x="226" y="451"/>
                  </a:lnTo>
                  <a:lnTo>
                    <a:pt x="777" y="451"/>
                  </a:lnTo>
                  <a:lnTo>
                    <a:pt x="852" y="426"/>
                  </a:lnTo>
                  <a:lnTo>
                    <a:pt x="927" y="376"/>
                  </a:lnTo>
                  <a:lnTo>
                    <a:pt x="977" y="326"/>
                  </a:lnTo>
                  <a:lnTo>
                    <a:pt x="1002" y="226"/>
                  </a:lnTo>
                  <a:lnTo>
                    <a:pt x="977" y="150"/>
                  </a:lnTo>
                  <a:lnTo>
                    <a:pt x="927" y="75"/>
                  </a:lnTo>
                  <a:lnTo>
                    <a:pt x="852" y="25"/>
                  </a:lnTo>
                  <a:lnTo>
                    <a:pt x="7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3"/>
            <p:cNvSpPr/>
            <p:nvPr/>
          </p:nvSpPr>
          <p:spPr>
            <a:xfrm>
              <a:off x="1899000" y="2208900"/>
              <a:ext cx="132750" cy="11300"/>
            </a:xfrm>
            <a:custGeom>
              <a:avLst/>
              <a:gdLst/>
              <a:ahLst/>
              <a:cxnLst/>
              <a:rect l="l" t="t" r="r" b="b"/>
              <a:pathLst>
                <a:path w="5310" h="452" extrusionOk="0">
                  <a:moveTo>
                    <a:pt x="226" y="1"/>
                  </a:moveTo>
                  <a:lnTo>
                    <a:pt x="126" y="26"/>
                  </a:lnTo>
                  <a:lnTo>
                    <a:pt x="51" y="76"/>
                  </a:lnTo>
                  <a:lnTo>
                    <a:pt x="25" y="151"/>
                  </a:lnTo>
                  <a:lnTo>
                    <a:pt x="0" y="226"/>
                  </a:lnTo>
                  <a:lnTo>
                    <a:pt x="25" y="326"/>
                  </a:lnTo>
                  <a:lnTo>
                    <a:pt x="51" y="401"/>
                  </a:lnTo>
                  <a:lnTo>
                    <a:pt x="126" y="451"/>
                  </a:lnTo>
                  <a:lnTo>
                    <a:pt x="5159" y="451"/>
                  </a:lnTo>
                  <a:lnTo>
                    <a:pt x="5234" y="401"/>
                  </a:lnTo>
                  <a:lnTo>
                    <a:pt x="5284" y="326"/>
                  </a:lnTo>
                  <a:lnTo>
                    <a:pt x="5309" y="226"/>
                  </a:lnTo>
                  <a:lnTo>
                    <a:pt x="5284" y="151"/>
                  </a:lnTo>
                  <a:lnTo>
                    <a:pt x="5234" y="76"/>
                  </a:lnTo>
                  <a:lnTo>
                    <a:pt x="5159" y="26"/>
                  </a:lnTo>
                  <a:lnTo>
                    <a:pt x="50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3"/>
            <p:cNvSpPr/>
            <p:nvPr/>
          </p:nvSpPr>
          <p:spPr>
            <a:xfrm>
              <a:off x="1868950" y="2208900"/>
              <a:ext cx="18175" cy="11300"/>
            </a:xfrm>
            <a:custGeom>
              <a:avLst/>
              <a:gdLst/>
              <a:ahLst/>
              <a:cxnLst/>
              <a:rect l="l" t="t" r="r" b="b"/>
              <a:pathLst>
                <a:path w="727" h="452" extrusionOk="0">
                  <a:moveTo>
                    <a:pt x="226" y="1"/>
                  </a:moveTo>
                  <a:lnTo>
                    <a:pt x="151" y="26"/>
                  </a:lnTo>
                  <a:lnTo>
                    <a:pt x="76" y="76"/>
                  </a:lnTo>
                  <a:lnTo>
                    <a:pt x="25" y="151"/>
                  </a:lnTo>
                  <a:lnTo>
                    <a:pt x="0" y="226"/>
                  </a:lnTo>
                  <a:lnTo>
                    <a:pt x="25" y="326"/>
                  </a:lnTo>
                  <a:lnTo>
                    <a:pt x="76" y="401"/>
                  </a:lnTo>
                  <a:lnTo>
                    <a:pt x="151" y="451"/>
                  </a:lnTo>
                  <a:lnTo>
                    <a:pt x="601" y="451"/>
                  </a:lnTo>
                  <a:lnTo>
                    <a:pt x="677" y="401"/>
                  </a:lnTo>
                  <a:lnTo>
                    <a:pt x="702" y="326"/>
                  </a:lnTo>
                  <a:lnTo>
                    <a:pt x="727" y="226"/>
                  </a:lnTo>
                  <a:lnTo>
                    <a:pt x="702" y="151"/>
                  </a:lnTo>
                  <a:lnTo>
                    <a:pt x="677" y="76"/>
                  </a:lnTo>
                  <a:lnTo>
                    <a:pt x="601" y="26"/>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3"/>
            <p:cNvSpPr/>
            <p:nvPr/>
          </p:nvSpPr>
          <p:spPr>
            <a:xfrm>
              <a:off x="1836400" y="2208900"/>
              <a:ext cx="21300" cy="11300"/>
            </a:xfrm>
            <a:custGeom>
              <a:avLst/>
              <a:gdLst/>
              <a:ahLst/>
              <a:cxnLst/>
              <a:rect l="l" t="t" r="r" b="b"/>
              <a:pathLst>
                <a:path w="852" h="452" extrusionOk="0">
                  <a:moveTo>
                    <a:pt x="226" y="1"/>
                  </a:moveTo>
                  <a:lnTo>
                    <a:pt x="125" y="26"/>
                  </a:lnTo>
                  <a:lnTo>
                    <a:pt x="50" y="76"/>
                  </a:lnTo>
                  <a:lnTo>
                    <a:pt x="0" y="151"/>
                  </a:lnTo>
                  <a:lnTo>
                    <a:pt x="0" y="226"/>
                  </a:lnTo>
                  <a:lnTo>
                    <a:pt x="0" y="326"/>
                  </a:lnTo>
                  <a:lnTo>
                    <a:pt x="50" y="401"/>
                  </a:lnTo>
                  <a:lnTo>
                    <a:pt x="125" y="451"/>
                  </a:lnTo>
                  <a:lnTo>
                    <a:pt x="726" y="451"/>
                  </a:lnTo>
                  <a:lnTo>
                    <a:pt x="802" y="401"/>
                  </a:lnTo>
                  <a:lnTo>
                    <a:pt x="852" y="326"/>
                  </a:lnTo>
                  <a:lnTo>
                    <a:pt x="852" y="226"/>
                  </a:lnTo>
                  <a:lnTo>
                    <a:pt x="852" y="151"/>
                  </a:lnTo>
                  <a:lnTo>
                    <a:pt x="802" y="76"/>
                  </a:lnTo>
                  <a:lnTo>
                    <a:pt x="726" y="26"/>
                  </a:lnTo>
                  <a:lnTo>
                    <a:pt x="6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3"/>
            <p:cNvSpPr/>
            <p:nvPr/>
          </p:nvSpPr>
          <p:spPr>
            <a:xfrm>
              <a:off x="1994775" y="2231450"/>
              <a:ext cx="36975" cy="11275"/>
            </a:xfrm>
            <a:custGeom>
              <a:avLst/>
              <a:gdLst/>
              <a:ahLst/>
              <a:cxnLst/>
              <a:rect l="l" t="t" r="r" b="b"/>
              <a:pathLst>
                <a:path w="1479" h="451" extrusionOk="0">
                  <a:moveTo>
                    <a:pt x="226" y="0"/>
                  </a:moveTo>
                  <a:lnTo>
                    <a:pt x="126" y="25"/>
                  </a:lnTo>
                  <a:lnTo>
                    <a:pt x="51" y="50"/>
                  </a:lnTo>
                  <a:lnTo>
                    <a:pt x="1" y="125"/>
                  </a:lnTo>
                  <a:lnTo>
                    <a:pt x="1" y="225"/>
                  </a:lnTo>
                  <a:lnTo>
                    <a:pt x="1" y="301"/>
                  </a:lnTo>
                  <a:lnTo>
                    <a:pt x="51" y="376"/>
                  </a:lnTo>
                  <a:lnTo>
                    <a:pt x="126" y="426"/>
                  </a:lnTo>
                  <a:lnTo>
                    <a:pt x="226" y="451"/>
                  </a:lnTo>
                  <a:lnTo>
                    <a:pt x="1253" y="451"/>
                  </a:lnTo>
                  <a:lnTo>
                    <a:pt x="1328" y="426"/>
                  </a:lnTo>
                  <a:lnTo>
                    <a:pt x="1403" y="376"/>
                  </a:lnTo>
                  <a:lnTo>
                    <a:pt x="1453" y="301"/>
                  </a:lnTo>
                  <a:lnTo>
                    <a:pt x="1478" y="225"/>
                  </a:lnTo>
                  <a:lnTo>
                    <a:pt x="1453" y="125"/>
                  </a:lnTo>
                  <a:lnTo>
                    <a:pt x="1403" y="50"/>
                  </a:lnTo>
                  <a:lnTo>
                    <a:pt x="1328" y="25"/>
                  </a:lnTo>
                  <a:lnTo>
                    <a:pt x="12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3"/>
            <p:cNvSpPr/>
            <p:nvPr/>
          </p:nvSpPr>
          <p:spPr>
            <a:xfrm>
              <a:off x="1955975" y="2231450"/>
              <a:ext cx="23800" cy="11275"/>
            </a:xfrm>
            <a:custGeom>
              <a:avLst/>
              <a:gdLst/>
              <a:ahLst/>
              <a:cxnLst/>
              <a:rect l="l" t="t" r="r" b="b"/>
              <a:pathLst>
                <a:path w="952" h="451" extrusionOk="0">
                  <a:moveTo>
                    <a:pt x="226" y="0"/>
                  </a:moveTo>
                  <a:lnTo>
                    <a:pt x="150" y="25"/>
                  </a:lnTo>
                  <a:lnTo>
                    <a:pt x="75" y="50"/>
                  </a:lnTo>
                  <a:lnTo>
                    <a:pt x="25" y="125"/>
                  </a:lnTo>
                  <a:lnTo>
                    <a:pt x="0" y="225"/>
                  </a:lnTo>
                  <a:lnTo>
                    <a:pt x="25" y="301"/>
                  </a:lnTo>
                  <a:lnTo>
                    <a:pt x="75" y="376"/>
                  </a:lnTo>
                  <a:lnTo>
                    <a:pt x="150" y="426"/>
                  </a:lnTo>
                  <a:lnTo>
                    <a:pt x="226" y="451"/>
                  </a:lnTo>
                  <a:lnTo>
                    <a:pt x="726" y="451"/>
                  </a:lnTo>
                  <a:lnTo>
                    <a:pt x="827" y="426"/>
                  </a:lnTo>
                  <a:lnTo>
                    <a:pt x="902" y="376"/>
                  </a:lnTo>
                  <a:lnTo>
                    <a:pt x="952" y="301"/>
                  </a:lnTo>
                  <a:lnTo>
                    <a:pt x="952" y="225"/>
                  </a:lnTo>
                  <a:lnTo>
                    <a:pt x="952" y="125"/>
                  </a:lnTo>
                  <a:lnTo>
                    <a:pt x="902" y="50"/>
                  </a:lnTo>
                  <a:lnTo>
                    <a:pt x="827" y="25"/>
                  </a:lnTo>
                  <a:lnTo>
                    <a:pt x="7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3"/>
            <p:cNvSpPr/>
            <p:nvPr/>
          </p:nvSpPr>
          <p:spPr>
            <a:xfrm>
              <a:off x="1836400" y="2231450"/>
              <a:ext cx="106450" cy="11275"/>
            </a:xfrm>
            <a:custGeom>
              <a:avLst/>
              <a:gdLst/>
              <a:ahLst/>
              <a:cxnLst/>
              <a:rect l="l" t="t" r="r" b="b"/>
              <a:pathLst>
                <a:path w="4258" h="451" extrusionOk="0">
                  <a:moveTo>
                    <a:pt x="226" y="0"/>
                  </a:moveTo>
                  <a:lnTo>
                    <a:pt x="125" y="25"/>
                  </a:lnTo>
                  <a:lnTo>
                    <a:pt x="50" y="50"/>
                  </a:lnTo>
                  <a:lnTo>
                    <a:pt x="0" y="125"/>
                  </a:lnTo>
                  <a:lnTo>
                    <a:pt x="0" y="225"/>
                  </a:lnTo>
                  <a:lnTo>
                    <a:pt x="0" y="301"/>
                  </a:lnTo>
                  <a:lnTo>
                    <a:pt x="50" y="376"/>
                  </a:lnTo>
                  <a:lnTo>
                    <a:pt x="125" y="426"/>
                  </a:lnTo>
                  <a:lnTo>
                    <a:pt x="226" y="451"/>
                  </a:lnTo>
                  <a:lnTo>
                    <a:pt x="4032" y="451"/>
                  </a:lnTo>
                  <a:lnTo>
                    <a:pt x="4132" y="426"/>
                  </a:lnTo>
                  <a:lnTo>
                    <a:pt x="4207" y="376"/>
                  </a:lnTo>
                  <a:lnTo>
                    <a:pt x="4232" y="301"/>
                  </a:lnTo>
                  <a:lnTo>
                    <a:pt x="4257" y="225"/>
                  </a:lnTo>
                  <a:lnTo>
                    <a:pt x="4232" y="125"/>
                  </a:lnTo>
                  <a:lnTo>
                    <a:pt x="4207" y="50"/>
                  </a:lnTo>
                  <a:lnTo>
                    <a:pt x="4132" y="25"/>
                  </a:lnTo>
                  <a:lnTo>
                    <a:pt x="40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3"/>
            <p:cNvSpPr/>
            <p:nvPr/>
          </p:nvSpPr>
          <p:spPr>
            <a:xfrm>
              <a:off x="1924675" y="2253350"/>
              <a:ext cx="107075" cy="11300"/>
            </a:xfrm>
            <a:custGeom>
              <a:avLst/>
              <a:gdLst/>
              <a:ahLst/>
              <a:cxnLst/>
              <a:rect l="l" t="t" r="r" b="b"/>
              <a:pathLst>
                <a:path w="4283" h="452" extrusionOk="0">
                  <a:moveTo>
                    <a:pt x="226" y="1"/>
                  </a:moveTo>
                  <a:lnTo>
                    <a:pt x="150" y="26"/>
                  </a:lnTo>
                  <a:lnTo>
                    <a:pt x="75" y="76"/>
                  </a:lnTo>
                  <a:lnTo>
                    <a:pt x="25" y="151"/>
                  </a:lnTo>
                  <a:lnTo>
                    <a:pt x="0" y="226"/>
                  </a:lnTo>
                  <a:lnTo>
                    <a:pt x="25" y="326"/>
                  </a:lnTo>
                  <a:lnTo>
                    <a:pt x="75" y="401"/>
                  </a:lnTo>
                  <a:lnTo>
                    <a:pt x="150" y="451"/>
                  </a:lnTo>
                  <a:lnTo>
                    <a:pt x="4132" y="451"/>
                  </a:lnTo>
                  <a:lnTo>
                    <a:pt x="4207" y="401"/>
                  </a:lnTo>
                  <a:lnTo>
                    <a:pt x="4257" y="326"/>
                  </a:lnTo>
                  <a:lnTo>
                    <a:pt x="4282" y="226"/>
                  </a:lnTo>
                  <a:lnTo>
                    <a:pt x="4257" y="151"/>
                  </a:lnTo>
                  <a:lnTo>
                    <a:pt x="4207" y="76"/>
                  </a:lnTo>
                  <a:lnTo>
                    <a:pt x="4132" y="26"/>
                  </a:lnTo>
                  <a:lnTo>
                    <a:pt x="405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3"/>
            <p:cNvSpPr/>
            <p:nvPr/>
          </p:nvSpPr>
          <p:spPr>
            <a:xfrm>
              <a:off x="1879600" y="2309075"/>
              <a:ext cx="50100" cy="11275"/>
            </a:xfrm>
            <a:custGeom>
              <a:avLst/>
              <a:gdLst/>
              <a:ahLst/>
              <a:cxnLst/>
              <a:rect l="l" t="t" r="r" b="b"/>
              <a:pathLst>
                <a:path w="2004" h="451" extrusionOk="0">
                  <a:moveTo>
                    <a:pt x="226" y="0"/>
                  </a:moveTo>
                  <a:lnTo>
                    <a:pt x="125" y="25"/>
                  </a:lnTo>
                  <a:lnTo>
                    <a:pt x="75" y="75"/>
                  </a:lnTo>
                  <a:lnTo>
                    <a:pt x="25" y="150"/>
                  </a:lnTo>
                  <a:lnTo>
                    <a:pt x="0" y="226"/>
                  </a:lnTo>
                  <a:lnTo>
                    <a:pt x="25" y="326"/>
                  </a:lnTo>
                  <a:lnTo>
                    <a:pt x="75" y="376"/>
                  </a:lnTo>
                  <a:lnTo>
                    <a:pt x="125" y="426"/>
                  </a:lnTo>
                  <a:lnTo>
                    <a:pt x="226" y="451"/>
                  </a:lnTo>
                  <a:lnTo>
                    <a:pt x="1778" y="451"/>
                  </a:lnTo>
                  <a:lnTo>
                    <a:pt x="1878" y="426"/>
                  </a:lnTo>
                  <a:lnTo>
                    <a:pt x="1953" y="376"/>
                  </a:lnTo>
                  <a:lnTo>
                    <a:pt x="2003" y="326"/>
                  </a:lnTo>
                  <a:lnTo>
                    <a:pt x="2003" y="226"/>
                  </a:lnTo>
                  <a:lnTo>
                    <a:pt x="2003" y="150"/>
                  </a:lnTo>
                  <a:lnTo>
                    <a:pt x="1953" y="75"/>
                  </a:lnTo>
                  <a:lnTo>
                    <a:pt x="1878" y="25"/>
                  </a:lnTo>
                  <a:lnTo>
                    <a:pt x="17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3"/>
            <p:cNvSpPr/>
            <p:nvPr/>
          </p:nvSpPr>
          <p:spPr>
            <a:xfrm>
              <a:off x="1837650" y="2271500"/>
              <a:ext cx="48850" cy="48850"/>
            </a:xfrm>
            <a:custGeom>
              <a:avLst/>
              <a:gdLst/>
              <a:ahLst/>
              <a:cxnLst/>
              <a:rect l="l" t="t" r="r" b="b"/>
              <a:pathLst>
                <a:path w="1954" h="1954" extrusionOk="0">
                  <a:moveTo>
                    <a:pt x="977" y="1"/>
                  </a:moveTo>
                  <a:lnTo>
                    <a:pt x="777" y="26"/>
                  </a:lnTo>
                  <a:lnTo>
                    <a:pt x="601" y="76"/>
                  </a:lnTo>
                  <a:lnTo>
                    <a:pt x="426" y="176"/>
                  </a:lnTo>
                  <a:lnTo>
                    <a:pt x="276" y="276"/>
                  </a:lnTo>
                  <a:lnTo>
                    <a:pt x="176" y="426"/>
                  </a:lnTo>
                  <a:lnTo>
                    <a:pt x="75" y="602"/>
                  </a:lnTo>
                  <a:lnTo>
                    <a:pt x="25" y="777"/>
                  </a:lnTo>
                  <a:lnTo>
                    <a:pt x="0" y="977"/>
                  </a:lnTo>
                  <a:lnTo>
                    <a:pt x="25" y="1178"/>
                  </a:lnTo>
                  <a:lnTo>
                    <a:pt x="75" y="1353"/>
                  </a:lnTo>
                  <a:lnTo>
                    <a:pt x="176" y="1528"/>
                  </a:lnTo>
                  <a:lnTo>
                    <a:pt x="276" y="1678"/>
                  </a:lnTo>
                  <a:lnTo>
                    <a:pt x="426" y="1779"/>
                  </a:lnTo>
                  <a:lnTo>
                    <a:pt x="601" y="1879"/>
                  </a:lnTo>
                  <a:lnTo>
                    <a:pt x="777" y="1929"/>
                  </a:lnTo>
                  <a:lnTo>
                    <a:pt x="977" y="1954"/>
                  </a:lnTo>
                  <a:lnTo>
                    <a:pt x="1052" y="1929"/>
                  </a:lnTo>
                  <a:lnTo>
                    <a:pt x="1127" y="1879"/>
                  </a:lnTo>
                  <a:lnTo>
                    <a:pt x="1177" y="1829"/>
                  </a:lnTo>
                  <a:lnTo>
                    <a:pt x="1202" y="1729"/>
                  </a:lnTo>
                  <a:lnTo>
                    <a:pt x="1177" y="1653"/>
                  </a:lnTo>
                  <a:lnTo>
                    <a:pt x="1127" y="1578"/>
                  </a:lnTo>
                  <a:lnTo>
                    <a:pt x="1052" y="1528"/>
                  </a:lnTo>
                  <a:lnTo>
                    <a:pt x="977" y="1503"/>
                  </a:lnTo>
                  <a:lnTo>
                    <a:pt x="877" y="1503"/>
                  </a:lnTo>
                  <a:lnTo>
                    <a:pt x="777" y="1453"/>
                  </a:lnTo>
                  <a:lnTo>
                    <a:pt x="676" y="1403"/>
                  </a:lnTo>
                  <a:lnTo>
                    <a:pt x="601" y="1353"/>
                  </a:lnTo>
                  <a:lnTo>
                    <a:pt x="526" y="1278"/>
                  </a:lnTo>
                  <a:lnTo>
                    <a:pt x="501" y="1178"/>
                  </a:lnTo>
                  <a:lnTo>
                    <a:pt x="451" y="1078"/>
                  </a:lnTo>
                  <a:lnTo>
                    <a:pt x="451" y="977"/>
                  </a:lnTo>
                  <a:lnTo>
                    <a:pt x="451" y="877"/>
                  </a:lnTo>
                  <a:lnTo>
                    <a:pt x="501" y="777"/>
                  </a:lnTo>
                  <a:lnTo>
                    <a:pt x="526" y="677"/>
                  </a:lnTo>
                  <a:lnTo>
                    <a:pt x="601" y="602"/>
                  </a:lnTo>
                  <a:lnTo>
                    <a:pt x="676" y="552"/>
                  </a:lnTo>
                  <a:lnTo>
                    <a:pt x="777" y="502"/>
                  </a:lnTo>
                  <a:lnTo>
                    <a:pt x="877" y="451"/>
                  </a:lnTo>
                  <a:lnTo>
                    <a:pt x="1077" y="451"/>
                  </a:lnTo>
                  <a:lnTo>
                    <a:pt x="1177" y="502"/>
                  </a:lnTo>
                  <a:lnTo>
                    <a:pt x="1277" y="552"/>
                  </a:lnTo>
                  <a:lnTo>
                    <a:pt x="1353" y="602"/>
                  </a:lnTo>
                  <a:lnTo>
                    <a:pt x="1403" y="677"/>
                  </a:lnTo>
                  <a:lnTo>
                    <a:pt x="1453" y="777"/>
                  </a:lnTo>
                  <a:lnTo>
                    <a:pt x="1503" y="877"/>
                  </a:lnTo>
                  <a:lnTo>
                    <a:pt x="1503" y="977"/>
                  </a:lnTo>
                  <a:lnTo>
                    <a:pt x="1528" y="1078"/>
                  </a:lnTo>
                  <a:lnTo>
                    <a:pt x="1578" y="1128"/>
                  </a:lnTo>
                  <a:lnTo>
                    <a:pt x="1628" y="1178"/>
                  </a:lnTo>
                  <a:lnTo>
                    <a:pt x="1728" y="1203"/>
                  </a:lnTo>
                  <a:lnTo>
                    <a:pt x="1828" y="1178"/>
                  </a:lnTo>
                  <a:lnTo>
                    <a:pt x="1878" y="1128"/>
                  </a:lnTo>
                  <a:lnTo>
                    <a:pt x="1929" y="1078"/>
                  </a:lnTo>
                  <a:lnTo>
                    <a:pt x="1954" y="977"/>
                  </a:lnTo>
                  <a:lnTo>
                    <a:pt x="1929" y="777"/>
                  </a:lnTo>
                  <a:lnTo>
                    <a:pt x="1878" y="602"/>
                  </a:lnTo>
                  <a:lnTo>
                    <a:pt x="1778" y="426"/>
                  </a:lnTo>
                  <a:lnTo>
                    <a:pt x="1678" y="276"/>
                  </a:lnTo>
                  <a:lnTo>
                    <a:pt x="1528" y="176"/>
                  </a:lnTo>
                  <a:lnTo>
                    <a:pt x="1353" y="76"/>
                  </a:lnTo>
                  <a:lnTo>
                    <a:pt x="1177" y="26"/>
                  </a:lnTo>
                  <a:lnTo>
                    <a:pt x="9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3"/>
            <p:cNvSpPr/>
            <p:nvPr/>
          </p:nvSpPr>
          <p:spPr>
            <a:xfrm>
              <a:off x="1966600" y="2309075"/>
              <a:ext cx="63275" cy="11275"/>
            </a:xfrm>
            <a:custGeom>
              <a:avLst/>
              <a:gdLst/>
              <a:ahLst/>
              <a:cxnLst/>
              <a:rect l="l" t="t" r="r" b="b"/>
              <a:pathLst>
                <a:path w="2531" h="451" extrusionOk="0">
                  <a:moveTo>
                    <a:pt x="251" y="0"/>
                  </a:moveTo>
                  <a:lnTo>
                    <a:pt x="151" y="25"/>
                  </a:lnTo>
                  <a:lnTo>
                    <a:pt x="76" y="75"/>
                  </a:lnTo>
                  <a:lnTo>
                    <a:pt x="26" y="150"/>
                  </a:lnTo>
                  <a:lnTo>
                    <a:pt x="1" y="226"/>
                  </a:lnTo>
                  <a:lnTo>
                    <a:pt x="26" y="326"/>
                  </a:lnTo>
                  <a:lnTo>
                    <a:pt x="76" y="376"/>
                  </a:lnTo>
                  <a:lnTo>
                    <a:pt x="151" y="426"/>
                  </a:lnTo>
                  <a:lnTo>
                    <a:pt x="251" y="451"/>
                  </a:lnTo>
                  <a:lnTo>
                    <a:pt x="2305" y="451"/>
                  </a:lnTo>
                  <a:lnTo>
                    <a:pt x="2405" y="426"/>
                  </a:lnTo>
                  <a:lnTo>
                    <a:pt x="2480" y="376"/>
                  </a:lnTo>
                  <a:lnTo>
                    <a:pt x="2530" y="326"/>
                  </a:lnTo>
                  <a:lnTo>
                    <a:pt x="2530" y="226"/>
                  </a:lnTo>
                  <a:lnTo>
                    <a:pt x="2530" y="150"/>
                  </a:lnTo>
                  <a:lnTo>
                    <a:pt x="2480" y="75"/>
                  </a:lnTo>
                  <a:lnTo>
                    <a:pt x="2405" y="25"/>
                  </a:lnTo>
                  <a:lnTo>
                    <a:pt x="23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3"/>
            <p:cNvSpPr/>
            <p:nvPr/>
          </p:nvSpPr>
          <p:spPr>
            <a:xfrm>
              <a:off x="1840775" y="2010450"/>
              <a:ext cx="98325" cy="102075"/>
            </a:xfrm>
            <a:custGeom>
              <a:avLst/>
              <a:gdLst/>
              <a:ahLst/>
              <a:cxnLst/>
              <a:rect l="l" t="t" r="r" b="b"/>
              <a:pathLst>
                <a:path w="3933" h="4083" extrusionOk="0">
                  <a:moveTo>
                    <a:pt x="2054" y="1353"/>
                  </a:moveTo>
                  <a:lnTo>
                    <a:pt x="2129" y="1378"/>
                  </a:lnTo>
                  <a:lnTo>
                    <a:pt x="2204" y="1428"/>
                  </a:lnTo>
                  <a:lnTo>
                    <a:pt x="2279" y="1478"/>
                  </a:lnTo>
                  <a:lnTo>
                    <a:pt x="2329" y="1528"/>
                  </a:lnTo>
                  <a:lnTo>
                    <a:pt x="2380" y="1603"/>
                  </a:lnTo>
                  <a:lnTo>
                    <a:pt x="2405" y="1703"/>
                  </a:lnTo>
                  <a:lnTo>
                    <a:pt x="2405" y="1778"/>
                  </a:lnTo>
                  <a:lnTo>
                    <a:pt x="2405" y="1879"/>
                  </a:lnTo>
                  <a:lnTo>
                    <a:pt x="2380" y="1954"/>
                  </a:lnTo>
                  <a:lnTo>
                    <a:pt x="2329" y="2029"/>
                  </a:lnTo>
                  <a:lnTo>
                    <a:pt x="2279" y="2079"/>
                  </a:lnTo>
                  <a:lnTo>
                    <a:pt x="2204" y="2129"/>
                  </a:lnTo>
                  <a:lnTo>
                    <a:pt x="2129" y="2179"/>
                  </a:lnTo>
                  <a:lnTo>
                    <a:pt x="2054" y="2204"/>
                  </a:lnTo>
                  <a:lnTo>
                    <a:pt x="1879" y="2204"/>
                  </a:lnTo>
                  <a:lnTo>
                    <a:pt x="1804" y="2179"/>
                  </a:lnTo>
                  <a:lnTo>
                    <a:pt x="1728" y="2129"/>
                  </a:lnTo>
                  <a:lnTo>
                    <a:pt x="1653" y="2079"/>
                  </a:lnTo>
                  <a:lnTo>
                    <a:pt x="1603" y="2029"/>
                  </a:lnTo>
                  <a:lnTo>
                    <a:pt x="1578" y="1954"/>
                  </a:lnTo>
                  <a:lnTo>
                    <a:pt x="1553" y="1879"/>
                  </a:lnTo>
                  <a:lnTo>
                    <a:pt x="1528" y="1778"/>
                  </a:lnTo>
                  <a:lnTo>
                    <a:pt x="1553" y="1703"/>
                  </a:lnTo>
                  <a:lnTo>
                    <a:pt x="1578" y="1603"/>
                  </a:lnTo>
                  <a:lnTo>
                    <a:pt x="1603" y="1528"/>
                  </a:lnTo>
                  <a:lnTo>
                    <a:pt x="1653" y="1478"/>
                  </a:lnTo>
                  <a:lnTo>
                    <a:pt x="1728" y="1428"/>
                  </a:lnTo>
                  <a:lnTo>
                    <a:pt x="1804" y="1378"/>
                  </a:lnTo>
                  <a:lnTo>
                    <a:pt x="1879" y="1353"/>
                  </a:lnTo>
                  <a:close/>
                  <a:moveTo>
                    <a:pt x="2279" y="2605"/>
                  </a:moveTo>
                  <a:lnTo>
                    <a:pt x="2380" y="2630"/>
                  </a:lnTo>
                  <a:lnTo>
                    <a:pt x="2455" y="2655"/>
                  </a:lnTo>
                  <a:lnTo>
                    <a:pt x="2530" y="2705"/>
                  </a:lnTo>
                  <a:lnTo>
                    <a:pt x="2580" y="2755"/>
                  </a:lnTo>
                  <a:lnTo>
                    <a:pt x="2655" y="2830"/>
                  </a:lnTo>
                  <a:lnTo>
                    <a:pt x="2680" y="2905"/>
                  </a:lnTo>
                  <a:lnTo>
                    <a:pt x="2705" y="3005"/>
                  </a:lnTo>
                  <a:lnTo>
                    <a:pt x="2705" y="3081"/>
                  </a:lnTo>
                  <a:lnTo>
                    <a:pt x="2705" y="3631"/>
                  </a:lnTo>
                  <a:lnTo>
                    <a:pt x="1228" y="3631"/>
                  </a:lnTo>
                  <a:lnTo>
                    <a:pt x="1228" y="3081"/>
                  </a:lnTo>
                  <a:lnTo>
                    <a:pt x="1228" y="3005"/>
                  </a:lnTo>
                  <a:lnTo>
                    <a:pt x="1253" y="2905"/>
                  </a:lnTo>
                  <a:lnTo>
                    <a:pt x="1303" y="2830"/>
                  </a:lnTo>
                  <a:lnTo>
                    <a:pt x="1353" y="2755"/>
                  </a:lnTo>
                  <a:lnTo>
                    <a:pt x="1403" y="2705"/>
                  </a:lnTo>
                  <a:lnTo>
                    <a:pt x="1478" y="2655"/>
                  </a:lnTo>
                  <a:lnTo>
                    <a:pt x="1553" y="2630"/>
                  </a:lnTo>
                  <a:lnTo>
                    <a:pt x="1653" y="2605"/>
                  </a:lnTo>
                  <a:lnTo>
                    <a:pt x="1804" y="2655"/>
                  </a:lnTo>
                  <a:lnTo>
                    <a:pt x="2129" y="2655"/>
                  </a:lnTo>
                  <a:lnTo>
                    <a:pt x="2279" y="2605"/>
                  </a:lnTo>
                  <a:close/>
                  <a:moveTo>
                    <a:pt x="3406" y="451"/>
                  </a:moveTo>
                  <a:lnTo>
                    <a:pt x="3456" y="476"/>
                  </a:lnTo>
                  <a:lnTo>
                    <a:pt x="3481" y="526"/>
                  </a:lnTo>
                  <a:lnTo>
                    <a:pt x="3481" y="3556"/>
                  </a:lnTo>
                  <a:lnTo>
                    <a:pt x="3456" y="3606"/>
                  </a:lnTo>
                  <a:lnTo>
                    <a:pt x="3406" y="3631"/>
                  </a:lnTo>
                  <a:lnTo>
                    <a:pt x="3156" y="3631"/>
                  </a:lnTo>
                  <a:lnTo>
                    <a:pt x="3156" y="3081"/>
                  </a:lnTo>
                  <a:lnTo>
                    <a:pt x="3156" y="2955"/>
                  </a:lnTo>
                  <a:lnTo>
                    <a:pt x="3131" y="2830"/>
                  </a:lnTo>
                  <a:lnTo>
                    <a:pt x="3081" y="2730"/>
                  </a:lnTo>
                  <a:lnTo>
                    <a:pt x="3031" y="2605"/>
                  </a:lnTo>
                  <a:lnTo>
                    <a:pt x="2981" y="2505"/>
                  </a:lnTo>
                  <a:lnTo>
                    <a:pt x="2880" y="2429"/>
                  </a:lnTo>
                  <a:lnTo>
                    <a:pt x="2805" y="2354"/>
                  </a:lnTo>
                  <a:lnTo>
                    <a:pt x="2705" y="2279"/>
                  </a:lnTo>
                  <a:lnTo>
                    <a:pt x="2755" y="2179"/>
                  </a:lnTo>
                  <a:lnTo>
                    <a:pt x="2805" y="2054"/>
                  </a:lnTo>
                  <a:lnTo>
                    <a:pt x="2855" y="1929"/>
                  </a:lnTo>
                  <a:lnTo>
                    <a:pt x="2855" y="1778"/>
                  </a:lnTo>
                  <a:lnTo>
                    <a:pt x="2830" y="1603"/>
                  </a:lnTo>
                  <a:lnTo>
                    <a:pt x="2780" y="1428"/>
                  </a:lnTo>
                  <a:lnTo>
                    <a:pt x="2705" y="1278"/>
                  </a:lnTo>
                  <a:lnTo>
                    <a:pt x="2605" y="1152"/>
                  </a:lnTo>
                  <a:lnTo>
                    <a:pt x="2455" y="1052"/>
                  </a:lnTo>
                  <a:lnTo>
                    <a:pt x="2304" y="977"/>
                  </a:lnTo>
                  <a:lnTo>
                    <a:pt x="2154" y="902"/>
                  </a:lnTo>
                  <a:lnTo>
                    <a:pt x="1804" y="902"/>
                  </a:lnTo>
                  <a:lnTo>
                    <a:pt x="1628" y="977"/>
                  </a:lnTo>
                  <a:lnTo>
                    <a:pt x="1478" y="1052"/>
                  </a:lnTo>
                  <a:lnTo>
                    <a:pt x="1353" y="1152"/>
                  </a:lnTo>
                  <a:lnTo>
                    <a:pt x="1228" y="1278"/>
                  </a:lnTo>
                  <a:lnTo>
                    <a:pt x="1152" y="1428"/>
                  </a:lnTo>
                  <a:lnTo>
                    <a:pt x="1102" y="1603"/>
                  </a:lnTo>
                  <a:lnTo>
                    <a:pt x="1077" y="1778"/>
                  </a:lnTo>
                  <a:lnTo>
                    <a:pt x="1102" y="1929"/>
                  </a:lnTo>
                  <a:lnTo>
                    <a:pt x="1127" y="2054"/>
                  </a:lnTo>
                  <a:lnTo>
                    <a:pt x="1178" y="2179"/>
                  </a:lnTo>
                  <a:lnTo>
                    <a:pt x="1228" y="2279"/>
                  </a:lnTo>
                  <a:lnTo>
                    <a:pt x="1127" y="2354"/>
                  </a:lnTo>
                  <a:lnTo>
                    <a:pt x="1052" y="2429"/>
                  </a:lnTo>
                  <a:lnTo>
                    <a:pt x="977" y="2505"/>
                  </a:lnTo>
                  <a:lnTo>
                    <a:pt x="902" y="2605"/>
                  </a:lnTo>
                  <a:lnTo>
                    <a:pt x="852" y="2730"/>
                  </a:lnTo>
                  <a:lnTo>
                    <a:pt x="802" y="2830"/>
                  </a:lnTo>
                  <a:lnTo>
                    <a:pt x="777" y="2955"/>
                  </a:lnTo>
                  <a:lnTo>
                    <a:pt x="777" y="3081"/>
                  </a:lnTo>
                  <a:lnTo>
                    <a:pt x="777" y="3631"/>
                  </a:lnTo>
                  <a:lnTo>
                    <a:pt x="526" y="3631"/>
                  </a:lnTo>
                  <a:lnTo>
                    <a:pt x="476" y="3606"/>
                  </a:lnTo>
                  <a:lnTo>
                    <a:pt x="451" y="3556"/>
                  </a:lnTo>
                  <a:lnTo>
                    <a:pt x="451" y="526"/>
                  </a:lnTo>
                  <a:lnTo>
                    <a:pt x="476" y="476"/>
                  </a:lnTo>
                  <a:lnTo>
                    <a:pt x="526" y="451"/>
                  </a:lnTo>
                  <a:close/>
                  <a:moveTo>
                    <a:pt x="426" y="0"/>
                  </a:moveTo>
                  <a:lnTo>
                    <a:pt x="326" y="51"/>
                  </a:lnTo>
                  <a:lnTo>
                    <a:pt x="226" y="101"/>
                  </a:lnTo>
                  <a:lnTo>
                    <a:pt x="151" y="151"/>
                  </a:lnTo>
                  <a:lnTo>
                    <a:pt x="101" y="226"/>
                  </a:lnTo>
                  <a:lnTo>
                    <a:pt x="51" y="326"/>
                  </a:lnTo>
                  <a:lnTo>
                    <a:pt x="1" y="426"/>
                  </a:lnTo>
                  <a:lnTo>
                    <a:pt x="1" y="526"/>
                  </a:lnTo>
                  <a:lnTo>
                    <a:pt x="1" y="3556"/>
                  </a:lnTo>
                  <a:lnTo>
                    <a:pt x="1" y="3656"/>
                  </a:lnTo>
                  <a:lnTo>
                    <a:pt x="51" y="3757"/>
                  </a:lnTo>
                  <a:lnTo>
                    <a:pt x="101" y="3832"/>
                  </a:lnTo>
                  <a:lnTo>
                    <a:pt x="151" y="3932"/>
                  </a:lnTo>
                  <a:lnTo>
                    <a:pt x="226" y="3982"/>
                  </a:lnTo>
                  <a:lnTo>
                    <a:pt x="326" y="4032"/>
                  </a:lnTo>
                  <a:lnTo>
                    <a:pt x="426" y="4057"/>
                  </a:lnTo>
                  <a:lnTo>
                    <a:pt x="526" y="4082"/>
                  </a:lnTo>
                  <a:lnTo>
                    <a:pt x="3406" y="4082"/>
                  </a:lnTo>
                  <a:lnTo>
                    <a:pt x="3506" y="4057"/>
                  </a:lnTo>
                  <a:lnTo>
                    <a:pt x="3607" y="4032"/>
                  </a:lnTo>
                  <a:lnTo>
                    <a:pt x="3707" y="3982"/>
                  </a:lnTo>
                  <a:lnTo>
                    <a:pt x="3782" y="3932"/>
                  </a:lnTo>
                  <a:lnTo>
                    <a:pt x="3857" y="3832"/>
                  </a:lnTo>
                  <a:lnTo>
                    <a:pt x="3907" y="3757"/>
                  </a:lnTo>
                  <a:lnTo>
                    <a:pt x="3932" y="3656"/>
                  </a:lnTo>
                  <a:lnTo>
                    <a:pt x="3932" y="3556"/>
                  </a:lnTo>
                  <a:lnTo>
                    <a:pt x="3932" y="526"/>
                  </a:lnTo>
                  <a:lnTo>
                    <a:pt x="3932" y="426"/>
                  </a:lnTo>
                  <a:lnTo>
                    <a:pt x="3907" y="326"/>
                  </a:lnTo>
                  <a:lnTo>
                    <a:pt x="3857" y="226"/>
                  </a:lnTo>
                  <a:lnTo>
                    <a:pt x="3782" y="151"/>
                  </a:lnTo>
                  <a:lnTo>
                    <a:pt x="3707" y="101"/>
                  </a:lnTo>
                  <a:lnTo>
                    <a:pt x="3607" y="51"/>
                  </a:lnTo>
                  <a:lnTo>
                    <a:pt x="35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2286;p76">
            <a:extLst>
              <a:ext uri="{FF2B5EF4-FFF2-40B4-BE49-F238E27FC236}">
                <a16:creationId xmlns:a16="http://schemas.microsoft.com/office/drawing/2014/main" id="{BE74C79A-B29E-E6D8-7A14-CA8275EC30C4}"/>
              </a:ext>
            </a:extLst>
          </p:cNvPr>
          <p:cNvGrpSpPr/>
          <p:nvPr/>
        </p:nvGrpSpPr>
        <p:grpSpPr>
          <a:xfrm>
            <a:off x="4432421" y="1503901"/>
            <a:ext cx="204663" cy="363007"/>
            <a:chOff x="2593102" y="2288778"/>
            <a:chExt cx="204663" cy="363007"/>
          </a:xfrm>
          <a:solidFill>
            <a:schemeClr val="bg1"/>
          </a:solidFill>
        </p:grpSpPr>
        <p:sp>
          <p:nvSpPr>
            <p:cNvPr id="164" name="Google Shape;12287;p76">
              <a:extLst>
                <a:ext uri="{FF2B5EF4-FFF2-40B4-BE49-F238E27FC236}">
                  <a16:creationId xmlns:a16="http://schemas.microsoft.com/office/drawing/2014/main" id="{34EF3400-3501-CC17-4F24-6B0B12BD2E3E}"/>
                </a:ext>
              </a:extLst>
            </p:cNvPr>
            <p:cNvSpPr/>
            <p:nvPr/>
          </p:nvSpPr>
          <p:spPr>
            <a:xfrm>
              <a:off x="2753837" y="2310636"/>
              <a:ext cx="43928" cy="297431"/>
            </a:xfrm>
            <a:custGeom>
              <a:avLst/>
              <a:gdLst/>
              <a:ahLst/>
              <a:cxnLst/>
              <a:rect l="l" t="t" r="r" b="b"/>
              <a:pathLst>
                <a:path w="1672" h="11321" extrusionOk="0">
                  <a:moveTo>
                    <a:pt x="0" y="0"/>
                  </a:moveTo>
                  <a:lnTo>
                    <a:pt x="0" y="11320"/>
                  </a:lnTo>
                  <a:lnTo>
                    <a:pt x="1672" y="10481"/>
                  </a:lnTo>
                  <a:lnTo>
                    <a:pt x="1672" y="833"/>
                  </a:lnTo>
                  <a:lnTo>
                    <a:pt x="0" y="0"/>
                  </a:ln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288;p76">
              <a:extLst>
                <a:ext uri="{FF2B5EF4-FFF2-40B4-BE49-F238E27FC236}">
                  <a16:creationId xmlns:a16="http://schemas.microsoft.com/office/drawing/2014/main" id="{D863CAC4-1C3F-4C6F-5E36-7DB3E3C80E3F}"/>
                </a:ext>
              </a:extLst>
            </p:cNvPr>
            <p:cNvSpPr/>
            <p:nvPr/>
          </p:nvSpPr>
          <p:spPr>
            <a:xfrm>
              <a:off x="2593102" y="2310636"/>
              <a:ext cx="182620" cy="297431"/>
            </a:xfrm>
            <a:custGeom>
              <a:avLst/>
              <a:gdLst/>
              <a:ahLst/>
              <a:cxnLst/>
              <a:rect l="l" t="t" r="r" b="b"/>
              <a:pathLst>
                <a:path w="6951" h="11321" extrusionOk="0">
                  <a:moveTo>
                    <a:pt x="6951" y="0"/>
                  </a:moveTo>
                  <a:lnTo>
                    <a:pt x="1" y="833"/>
                  </a:lnTo>
                  <a:lnTo>
                    <a:pt x="1" y="10481"/>
                  </a:lnTo>
                  <a:lnTo>
                    <a:pt x="6951" y="11320"/>
                  </a:lnTo>
                  <a:lnTo>
                    <a:pt x="6951" y="0"/>
                  </a:ln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289;p76">
              <a:extLst>
                <a:ext uri="{FF2B5EF4-FFF2-40B4-BE49-F238E27FC236}">
                  <a16:creationId xmlns:a16="http://schemas.microsoft.com/office/drawing/2014/main" id="{2B5416E1-69A0-5DB4-4A77-6BA383D4AEA4}"/>
                </a:ext>
              </a:extLst>
            </p:cNvPr>
            <p:cNvSpPr/>
            <p:nvPr/>
          </p:nvSpPr>
          <p:spPr>
            <a:xfrm>
              <a:off x="2753837" y="2585972"/>
              <a:ext cx="43928" cy="65813"/>
            </a:xfrm>
            <a:custGeom>
              <a:avLst/>
              <a:gdLst/>
              <a:ahLst/>
              <a:cxnLst/>
              <a:rect l="l" t="t" r="r" b="b"/>
              <a:pathLst>
                <a:path w="1672" h="2505" extrusionOk="0">
                  <a:moveTo>
                    <a:pt x="833" y="1"/>
                  </a:moveTo>
                  <a:lnTo>
                    <a:pt x="0" y="2505"/>
                  </a:lnTo>
                  <a:lnTo>
                    <a:pt x="833" y="2505"/>
                  </a:lnTo>
                  <a:cubicBezTo>
                    <a:pt x="1297" y="2505"/>
                    <a:pt x="1665" y="2130"/>
                    <a:pt x="1672" y="1673"/>
                  </a:cubicBezTo>
                  <a:lnTo>
                    <a:pt x="1672" y="1"/>
                  </a:ln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290;p76">
              <a:extLst>
                <a:ext uri="{FF2B5EF4-FFF2-40B4-BE49-F238E27FC236}">
                  <a16:creationId xmlns:a16="http://schemas.microsoft.com/office/drawing/2014/main" id="{4DC9BBF6-949C-7583-E91D-2E8D506E7EA8}"/>
                </a:ext>
              </a:extLst>
            </p:cNvPr>
            <p:cNvSpPr/>
            <p:nvPr/>
          </p:nvSpPr>
          <p:spPr>
            <a:xfrm>
              <a:off x="2753837" y="2288778"/>
              <a:ext cx="43928" cy="43744"/>
            </a:xfrm>
            <a:custGeom>
              <a:avLst/>
              <a:gdLst/>
              <a:ahLst/>
              <a:cxnLst/>
              <a:rect l="l" t="t" r="r" b="b"/>
              <a:pathLst>
                <a:path w="1672" h="1665" extrusionOk="0">
                  <a:moveTo>
                    <a:pt x="0" y="0"/>
                  </a:moveTo>
                  <a:lnTo>
                    <a:pt x="833" y="1665"/>
                  </a:lnTo>
                  <a:lnTo>
                    <a:pt x="1672" y="1665"/>
                  </a:lnTo>
                  <a:lnTo>
                    <a:pt x="1672" y="832"/>
                  </a:lnTo>
                  <a:cubicBezTo>
                    <a:pt x="1665" y="375"/>
                    <a:pt x="1297" y="0"/>
                    <a:pt x="833"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291;p76">
              <a:extLst>
                <a:ext uri="{FF2B5EF4-FFF2-40B4-BE49-F238E27FC236}">
                  <a16:creationId xmlns:a16="http://schemas.microsoft.com/office/drawing/2014/main" id="{66ECE414-658E-70C1-9004-77C3BE24A19B}"/>
                </a:ext>
              </a:extLst>
            </p:cNvPr>
            <p:cNvSpPr/>
            <p:nvPr/>
          </p:nvSpPr>
          <p:spPr>
            <a:xfrm>
              <a:off x="2593102" y="2585972"/>
              <a:ext cx="182620" cy="65813"/>
            </a:xfrm>
            <a:custGeom>
              <a:avLst/>
              <a:gdLst/>
              <a:ahLst/>
              <a:cxnLst/>
              <a:rect l="l" t="t" r="r" b="b"/>
              <a:pathLst>
                <a:path w="6951" h="2505" extrusionOk="0">
                  <a:moveTo>
                    <a:pt x="1" y="1"/>
                  </a:moveTo>
                  <a:lnTo>
                    <a:pt x="1" y="1673"/>
                  </a:lnTo>
                  <a:cubicBezTo>
                    <a:pt x="8" y="2130"/>
                    <a:pt x="375" y="2505"/>
                    <a:pt x="840" y="2505"/>
                  </a:cubicBezTo>
                  <a:lnTo>
                    <a:pt x="6118" y="2505"/>
                  </a:lnTo>
                  <a:cubicBezTo>
                    <a:pt x="6576" y="2505"/>
                    <a:pt x="6951" y="2130"/>
                    <a:pt x="6951" y="1673"/>
                  </a:cubicBezTo>
                  <a:lnTo>
                    <a:pt x="6951" y="1"/>
                  </a:ln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2292;p76">
              <a:extLst>
                <a:ext uri="{FF2B5EF4-FFF2-40B4-BE49-F238E27FC236}">
                  <a16:creationId xmlns:a16="http://schemas.microsoft.com/office/drawing/2014/main" id="{14DAE972-F4FD-E874-7CFC-223F5E68670D}"/>
                </a:ext>
              </a:extLst>
            </p:cNvPr>
            <p:cNvSpPr/>
            <p:nvPr/>
          </p:nvSpPr>
          <p:spPr>
            <a:xfrm>
              <a:off x="2593102" y="2288778"/>
              <a:ext cx="182620" cy="43744"/>
            </a:xfrm>
            <a:custGeom>
              <a:avLst/>
              <a:gdLst/>
              <a:ahLst/>
              <a:cxnLst/>
              <a:rect l="l" t="t" r="r" b="b"/>
              <a:pathLst>
                <a:path w="6951" h="1665" extrusionOk="0">
                  <a:moveTo>
                    <a:pt x="840" y="0"/>
                  </a:moveTo>
                  <a:cubicBezTo>
                    <a:pt x="375" y="0"/>
                    <a:pt x="8" y="375"/>
                    <a:pt x="1" y="832"/>
                  </a:cubicBezTo>
                  <a:lnTo>
                    <a:pt x="1" y="1665"/>
                  </a:lnTo>
                  <a:lnTo>
                    <a:pt x="6951" y="1665"/>
                  </a:lnTo>
                  <a:lnTo>
                    <a:pt x="6951" y="832"/>
                  </a:lnTo>
                  <a:cubicBezTo>
                    <a:pt x="6951" y="375"/>
                    <a:pt x="6576" y="0"/>
                    <a:pt x="6118"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2293;p76">
              <a:extLst>
                <a:ext uri="{FF2B5EF4-FFF2-40B4-BE49-F238E27FC236}">
                  <a16:creationId xmlns:a16="http://schemas.microsoft.com/office/drawing/2014/main" id="{B103854F-04D7-096A-2120-A502D9E213EB}"/>
                </a:ext>
              </a:extLst>
            </p:cNvPr>
            <p:cNvSpPr/>
            <p:nvPr/>
          </p:nvSpPr>
          <p:spPr>
            <a:xfrm>
              <a:off x="2688050" y="2305172"/>
              <a:ext cx="36650" cy="10956"/>
            </a:xfrm>
            <a:custGeom>
              <a:avLst/>
              <a:gdLst/>
              <a:ahLst/>
              <a:cxnLst/>
              <a:rect l="l" t="t" r="r" b="b"/>
              <a:pathLst>
                <a:path w="1395" h="417" extrusionOk="0">
                  <a:moveTo>
                    <a:pt x="285" y="0"/>
                  </a:moveTo>
                  <a:cubicBezTo>
                    <a:pt x="0" y="0"/>
                    <a:pt x="0" y="416"/>
                    <a:pt x="285" y="416"/>
                  </a:cubicBezTo>
                  <a:lnTo>
                    <a:pt x="1117" y="416"/>
                  </a:lnTo>
                  <a:cubicBezTo>
                    <a:pt x="1395" y="416"/>
                    <a:pt x="1395" y="0"/>
                    <a:pt x="1117"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2294;p76">
              <a:extLst>
                <a:ext uri="{FF2B5EF4-FFF2-40B4-BE49-F238E27FC236}">
                  <a16:creationId xmlns:a16="http://schemas.microsoft.com/office/drawing/2014/main" id="{D2DA66D9-83BC-F64A-718C-06566A632FC3}"/>
                </a:ext>
              </a:extLst>
            </p:cNvPr>
            <p:cNvSpPr/>
            <p:nvPr/>
          </p:nvSpPr>
          <p:spPr>
            <a:xfrm>
              <a:off x="2684399" y="2607857"/>
              <a:ext cx="22069" cy="22069"/>
            </a:xfrm>
            <a:custGeom>
              <a:avLst/>
              <a:gdLst/>
              <a:ahLst/>
              <a:cxnLst/>
              <a:rect l="l" t="t" r="r" b="b"/>
              <a:pathLst>
                <a:path w="840" h="840" extrusionOk="0">
                  <a:moveTo>
                    <a:pt x="424" y="0"/>
                  </a:moveTo>
                  <a:cubicBezTo>
                    <a:pt x="188" y="0"/>
                    <a:pt x="1" y="188"/>
                    <a:pt x="1" y="423"/>
                  </a:cubicBezTo>
                  <a:cubicBezTo>
                    <a:pt x="1" y="652"/>
                    <a:pt x="188" y="840"/>
                    <a:pt x="424" y="840"/>
                  </a:cubicBezTo>
                  <a:cubicBezTo>
                    <a:pt x="653" y="840"/>
                    <a:pt x="840" y="652"/>
                    <a:pt x="840" y="423"/>
                  </a:cubicBezTo>
                  <a:cubicBezTo>
                    <a:pt x="840" y="188"/>
                    <a:pt x="653" y="0"/>
                    <a:pt x="424"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2295;p76">
              <a:extLst>
                <a:ext uri="{FF2B5EF4-FFF2-40B4-BE49-F238E27FC236}">
                  <a16:creationId xmlns:a16="http://schemas.microsoft.com/office/drawing/2014/main" id="{D5F493A4-459D-6EC2-CFC0-246FF8D38CB3}"/>
                </a:ext>
              </a:extLst>
            </p:cNvPr>
            <p:cNvSpPr/>
            <p:nvPr/>
          </p:nvSpPr>
          <p:spPr>
            <a:xfrm>
              <a:off x="2668004" y="2305172"/>
              <a:ext cx="10956" cy="10956"/>
            </a:xfrm>
            <a:custGeom>
              <a:avLst/>
              <a:gdLst/>
              <a:ahLst/>
              <a:cxnLst/>
              <a:rect l="l" t="t" r="r" b="b"/>
              <a:pathLst>
                <a:path w="417" h="417" extrusionOk="0">
                  <a:moveTo>
                    <a:pt x="208" y="0"/>
                  </a:moveTo>
                  <a:cubicBezTo>
                    <a:pt x="97" y="0"/>
                    <a:pt x="0" y="97"/>
                    <a:pt x="0" y="208"/>
                  </a:cubicBezTo>
                  <a:cubicBezTo>
                    <a:pt x="0" y="326"/>
                    <a:pt x="97" y="416"/>
                    <a:pt x="208" y="416"/>
                  </a:cubicBezTo>
                  <a:cubicBezTo>
                    <a:pt x="326" y="416"/>
                    <a:pt x="417" y="326"/>
                    <a:pt x="417" y="208"/>
                  </a:cubicBezTo>
                  <a:cubicBezTo>
                    <a:pt x="417" y="97"/>
                    <a:pt x="326" y="0"/>
                    <a:pt x="208"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7405;p63">
            <a:extLst>
              <a:ext uri="{FF2B5EF4-FFF2-40B4-BE49-F238E27FC236}">
                <a16:creationId xmlns:a16="http://schemas.microsoft.com/office/drawing/2014/main" id="{20204E09-E5FF-DBDF-EDB4-91DBFF3E23CF}"/>
              </a:ext>
            </a:extLst>
          </p:cNvPr>
          <p:cNvGrpSpPr/>
          <p:nvPr/>
        </p:nvGrpSpPr>
        <p:grpSpPr>
          <a:xfrm>
            <a:off x="4396995" y="3952860"/>
            <a:ext cx="356204" cy="405549"/>
            <a:chOff x="7020000" y="4035675"/>
            <a:chExt cx="338725" cy="385650"/>
          </a:xfrm>
        </p:grpSpPr>
        <p:sp>
          <p:nvSpPr>
            <p:cNvPr id="175" name="Google Shape;7406;p63">
              <a:extLst>
                <a:ext uri="{FF2B5EF4-FFF2-40B4-BE49-F238E27FC236}">
                  <a16:creationId xmlns:a16="http://schemas.microsoft.com/office/drawing/2014/main" id="{0F8DCBA7-FC8A-385E-72B9-9FA75AF4C8A2}"/>
                </a:ext>
              </a:extLst>
            </p:cNvPr>
            <p:cNvSpPr/>
            <p:nvPr/>
          </p:nvSpPr>
          <p:spPr>
            <a:xfrm>
              <a:off x="7170875" y="4161500"/>
              <a:ext cx="182225" cy="254200"/>
            </a:xfrm>
            <a:custGeom>
              <a:avLst/>
              <a:gdLst/>
              <a:ahLst/>
              <a:cxnLst/>
              <a:rect l="l" t="t" r="r" b="b"/>
              <a:pathLst>
                <a:path w="7289" h="10168" extrusionOk="0">
                  <a:moveTo>
                    <a:pt x="301" y="1"/>
                  </a:moveTo>
                  <a:lnTo>
                    <a:pt x="176" y="26"/>
                  </a:lnTo>
                  <a:lnTo>
                    <a:pt x="76" y="101"/>
                  </a:lnTo>
                  <a:lnTo>
                    <a:pt x="26" y="201"/>
                  </a:lnTo>
                  <a:lnTo>
                    <a:pt x="1" y="301"/>
                  </a:lnTo>
                  <a:lnTo>
                    <a:pt x="1" y="9867"/>
                  </a:lnTo>
                  <a:lnTo>
                    <a:pt x="26" y="9992"/>
                  </a:lnTo>
                  <a:lnTo>
                    <a:pt x="76" y="10093"/>
                  </a:lnTo>
                  <a:lnTo>
                    <a:pt x="176" y="10143"/>
                  </a:lnTo>
                  <a:lnTo>
                    <a:pt x="301" y="10168"/>
                  </a:lnTo>
                  <a:lnTo>
                    <a:pt x="5009" y="10168"/>
                  </a:lnTo>
                  <a:lnTo>
                    <a:pt x="7288" y="7889"/>
                  </a:lnTo>
                  <a:lnTo>
                    <a:pt x="7288" y="301"/>
                  </a:lnTo>
                  <a:lnTo>
                    <a:pt x="7263" y="201"/>
                  </a:lnTo>
                  <a:lnTo>
                    <a:pt x="7188" y="101"/>
                  </a:lnTo>
                  <a:lnTo>
                    <a:pt x="7113" y="26"/>
                  </a:lnTo>
                  <a:lnTo>
                    <a:pt x="6988" y="1"/>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407;p63">
              <a:extLst>
                <a:ext uri="{FF2B5EF4-FFF2-40B4-BE49-F238E27FC236}">
                  <a16:creationId xmlns:a16="http://schemas.microsoft.com/office/drawing/2014/main" id="{2A5AB99D-B40A-F3C8-4CFD-12172317B864}"/>
                </a:ext>
              </a:extLst>
            </p:cNvPr>
            <p:cNvSpPr/>
            <p:nvPr/>
          </p:nvSpPr>
          <p:spPr>
            <a:xfrm>
              <a:off x="7170875" y="4161500"/>
              <a:ext cx="36975" cy="155300"/>
            </a:xfrm>
            <a:custGeom>
              <a:avLst/>
              <a:gdLst/>
              <a:ahLst/>
              <a:cxnLst/>
              <a:rect l="l" t="t" r="r" b="b"/>
              <a:pathLst>
                <a:path w="1479" h="6212" extrusionOk="0">
                  <a:moveTo>
                    <a:pt x="301" y="1"/>
                  </a:moveTo>
                  <a:lnTo>
                    <a:pt x="176" y="26"/>
                  </a:lnTo>
                  <a:lnTo>
                    <a:pt x="76" y="101"/>
                  </a:lnTo>
                  <a:lnTo>
                    <a:pt x="26" y="201"/>
                  </a:lnTo>
                  <a:lnTo>
                    <a:pt x="1" y="301"/>
                  </a:lnTo>
                  <a:lnTo>
                    <a:pt x="1" y="6211"/>
                  </a:lnTo>
                  <a:lnTo>
                    <a:pt x="1178" y="6211"/>
                  </a:lnTo>
                  <a:lnTo>
                    <a:pt x="1303" y="6186"/>
                  </a:lnTo>
                  <a:lnTo>
                    <a:pt x="1378" y="6111"/>
                  </a:lnTo>
                  <a:lnTo>
                    <a:pt x="1453" y="6036"/>
                  </a:lnTo>
                  <a:lnTo>
                    <a:pt x="1478" y="5911"/>
                  </a:lnTo>
                  <a:lnTo>
                    <a:pt x="1478" y="1"/>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408;p63">
              <a:extLst>
                <a:ext uri="{FF2B5EF4-FFF2-40B4-BE49-F238E27FC236}">
                  <a16:creationId xmlns:a16="http://schemas.microsoft.com/office/drawing/2014/main" id="{84514FAE-B41F-4C7B-C701-FB935B5269F0}"/>
                </a:ext>
              </a:extLst>
            </p:cNvPr>
            <p:cNvSpPr/>
            <p:nvPr/>
          </p:nvSpPr>
          <p:spPr>
            <a:xfrm>
              <a:off x="7321775" y="4161500"/>
              <a:ext cx="31325" cy="221025"/>
            </a:xfrm>
            <a:custGeom>
              <a:avLst/>
              <a:gdLst/>
              <a:ahLst/>
              <a:cxnLst/>
              <a:rect l="l" t="t" r="r" b="b"/>
              <a:pathLst>
                <a:path w="1253" h="8841" extrusionOk="0">
                  <a:moveTo>
                    <a:pt x="0" y="1"/>
                  </a:moveTo>
                  <a:lnTo>
                    <a:pt x="125" y="26"/>
                  </a:lnTo>
                  <a:lnTo>
                    <a:pt x="225" y="101"/>
                  </a:lnTo>
                  <a:lnTo>
                    <a:pt x="275" y="201"/>
                  </a:lnTo>
                  <a:lnTo>
                    <a:pt x="301" y="301"/>
                  </a:lnTo>
                  <a:lnTo>
                    <a:pt x="301" y="8840"/>
                  </a:lnTo>
                  <a:lnTo>
                    <a:pt x="1252" y="7889"/>
                  </a:lnTo>
                  <a:lnTo>
                    <a:pt x="1252" y="301"/>
                  </a:lnTo>
                  <a:lnTo>
                    <a:pt x="1227" y="201"/>
                  </a:lnTo>
                  <a:lnTo>
                    <a:pt x="1152" y="101"/>
                  </a:lnTo>
                  <a:lnTo>
                    <a:pt x="1077" y="26"/>
                  </a:lnTo>
                  <a:lnTo>
                    <a:pt x="952" y="1"/>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409;p63">
              <a:extLst>
                <a:ext uri="{FF2B5EF4-FFF2-40B4-BE49-F238E27FC236}">
                  <a16:creationId xmlns:a16="http://schemas.microsoft.com/office/drawing/2014/main" id="{CFA2226E-17D2-1B25-EAD6-989CCF4B6E86}"/>
                </a:ext>
              </a:extLst>
            </p:cNvPr>
            <p:cNvSpPr/>
            <p:nvPr/>
          </p:nvSpPr>
          <p:spPr>
            <a:xfrm>
              <a:off x="7296100" y="4358700"/>
              <a:ext cx="57000" cy="57000"/>
            </a:xfrm>
            <a:custGeom>
              <a:avLst/>
              <a:gdLst/>
              <a:ahLst/>
              <a:cxnLst/>
              <a:rect l="l" t="t" r="r" b="b"/>
              <a:pathLst>
                <a:path w="2280" h="2280" extrusionOk="0">
                  <a:moveTo>
                    <a:pt x="301" y="1"/>
                  </a:moveTo>
                  <a:lnTo>
                    <a:pt x="176" y="26"/>
                  </a:lnTo>
                  <a:lnTo>
                    <a:pt x="75" y="101"/>
                  </a:lnTo>
                  <a:lnTo>
                    <a:pt x="25" y="201"/>
                  </a:lnTo>
                  <a:lnTo>
                    <a:pt x="0" y="301"/>
                  </a:lnTo>
                  <a:lnTo>
                    <a:pt x="0" y="2280"/>
                  </a:lnTo>
                  <a:lnTo>
                    <a:pt x="2279" y="1"/>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410;p63">
              <a:extLst>
                <a:ext uri="{FF2B5EF4-FFF2-40B4-BE49-F238E27FC236}">
                  <a16:creationId xmlns:a16="http://schemas.microsoft.com/office/drawing/2014/main" id="{BD6AB9F1-281F-172E-6C05-FC07B720A1B3}"/>
                </a:ext>
              </a:extLst>
            </p:cNvPr>
            <p:cNvSpPr/>
            <p:nvPr/>
          </p:nvSpPr>
          <p:spPr>
            <a:xfrm>
              <a:off x="7025650" y="4041300"/>
              <a:ext cx="182200" cy="254825"/>
            </a:xfrm>
            <a:custGeom>
              <a:avLst/>
              <a:gdLst/>
              <a:ahLst/>
              <a:cxnLst/>
              <a:rect l="l" t="t" r="r" b="b"/>
              <a:pathLst>
                <a:path w="7288" h="10193" extrusionOk="0">
                  <a:moveTo>
                    <a:pt x="301" y="1"/>
                  </a:moveTo>
                  <a:lnTo>
                    <a:pt x="176" y="26"/>
                  </a:lnTo>
                  <a:lnTo>
                    <a:pt x="75" y="101"/>
                  </a:lnTo>
                  <a:lnTo>
                    <a:pt x="25" y="201"/>
                  </a:lnTo>
                  <a:lnTo>
                    <a:pt x="0" y="301"/>
                  </a:lnTo>
                  <a:lnTo>
                    <a:pt x="0" y="9867"/>
                  </a:lnTo>
                  <a:lnTo>
                    <a:pt x="25" y="9992"/>
                  </a:lnTo>
                  <a:lnTo>
                    <a:pt x="75" y="10093"/>
                  </a:lnTo>
                  <a:lnTo>
                    <a:pt x="176" y="10168"/>
                  </a:lnTo>
                  <a:lnTo>
                    <a:pt x="301" y="10193"/>
                  </a:lnTo>
                  <a:lnTo>
                    <a:pt x="6987" y="10193"/>
                  </a:lnTo>
                  <a:lnTo>
                    <a:pt x="7112" y="10168"/>
                  </a:lnTo>
                  <a:lnTo>
                    <a:pt x="7187" y="10093"/>
                  </a:lnTo>
                  <a:lnTo>
                    <a:pt x="7262" y="9992"/>
                  </a:lnTo>
                  <a:lnTo>
                    <a:pt x="7287" y="9867"/>
                  </a:lnTo>
                  <a:lnTo>
                    <a:pt x="7287" y="2305"/>
                  </a:lnTo>
                  <a:lnTo>
                    <a:pt x="5009" y="1"/>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411;p63">
              <a:extLst>
                <a:ext uri="{FF2B5EF4-FFF2-40B4-BE49-F238E27FC236}">
                  <a16:creationId xmlns:a16="http://schemas.microsoft.com/office/drawing/2014/main" id="{42891EE5-F70A-F403-9475-39E8B9DDF7AB}"/>
                </a:ext>
              </a:extLst>
            </p:cNvPr>
            <p:cNvSpPr/>
            <p:nvPr/>
          </p:nvSpPr>
          <p:spPr>
            <a:xfrm>
              <a:off x="7176525" y="4075125"/>
              <a:ext cx="31325" cy="221000"/>
            </a:xfrm>
            <a:custGeom>
              <a:avLst/>
              <a:gdLst/>
              <a:ahLst/>
              <a:cxnLst/>
              <a:rect l="l" t="t" r="r" b="b"/>
              <a:pathLst>
                <a:path w="1253" h="8840" extrusionOk="0">
                  <a:moveTo>
                    <a:pt x="301" y="0"/>
                  </a:moveTo>
                  <a:lnTo>
                    <a:pt x="301" y="8514"/>
                  </a:lnTo>
                  <a:lnTo>
                    <a:pt x="276" y="8639"/>
                  </a:lnTo>
                  <a:lnTo>
                    <a:pt x="226" y="8740"/>
                  </a:lnTo>
                  <a:lnTo>
                    <a:pt x="126" y="8815"/>
                  </a:lnTo>
                  <a:lnTo>
                    <a:pt x="0" y="8840"/>
                  </a:lnTo>
                  <a:lnTo>
                    <a:pt x="952" y="8840"/>
                  </a:lnTo>
                  <a:lnTo>
                    <a:pt x="1077" y="8815"/>
                  </a:lnTo>
                  <a:lnTo>
                    <a:pt x="1152" y="8740"/>
                  </a:lnTo>
                  <a:lnTo>
                    <a:pt x="1227" y="8639"/>
                  </a:lnTo>
                  <a:lnTo>
                    <a:pt x="1252" y="8514"/>
                  </a:lnTo>
                  <a:lnTo>
                    <a:pt x="1252" y="952"/>
                  </a:lnTo>
                  <a:lnTo>
                    <a:pt x="301"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412;p63">
              <a:extLst>
                <a:ext uri="{FF2B5EF4-FFF2-40B4-BE49-F238E27FC236}">
                  <a16:creationId xmlns:a16="http://schemas.microsoft.com/office/drawing/2014/main" id="{A2B1D508-4343-1C79-0D79-245C9EADC255}"/>
                </a:ext>
              </a:extLst>
            </p:cNvPr>
            <p:cNvSpPr/>
            <p:nvPr/>
          </p:nvSpPr>
          <p:spPr>
            <a:xfrm>
              <a:off x="7150850" y="4041300"/>
              <a:ext cx="57000" cy="57625"/>
            </a:xfrm>
            <a:custGeom>
              <a:avLst/>
              <a:gdLst/>
              <a:ahLst/>
              <a:cxnLst/>
              <a:rect l="l" t="t" r="r" b="b"/>
              <a:pathLst>
                <a:path w="2280" h="2305" extrusionOk="0">
                  <a:moveTo>
                    <a:pt x="1" y="1"/>
                  </a:moveTo>
                  <a:lnTo>
                    <a:pt x="1" y="1979"/>
                  </a:lnTo>
                  <a:lnTo>
                    <a:pt x="26" y="2104"/>
                  </a:lnTo>
                  <a:lnTo>
                    <a:pt x="76" y="2205"/>
                  </a:lnTo>
                  <a:lnTo>
                    <a:pt x="176" y="2280"/>
                  </a:lnTo>
                  <a:lnTo>
                    <a:pt x="301" y="2305"/>
                  </a:lnTo>
                  <a:lnTo>
                    <a:pt x="2279" y="2305"/>
                  </a:lnTo>
                  <a:lnTo>
                    <a:pt x="1" y="1"/>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413;p63">
              <a:extLst>
                <a:ext uri="{FF2B5EF4-FFF2-40B4-BE49-F238E27FC236}">
                  <a16:creationId xmlns:a16="http://schemas.microsoft.com/office/drawing/2014/main" id="{DD033328-1664-E624-A56E-00B1C93B265B}"/>
                </a:ext>
              </a:extLst>
            </p:cNvPr>
            <p:cNvSpPr/>
            <p:nvPr/>
          </p:nvSpPr>
          <p:spPr>
            <a:xfrm>
              <a:off x="7053825" y="4103925"/>
              <a:ext cx="93925" cy="94550"/>
            </a:xfrm>
            <a:custGeom>
              <a:avLst/>
              <a:gdLst/>
              <a:ahLst/>
              <a:cxnLst/>
              <a:rect l="l" t="t" r="r" b="b"/>
              <a:pathLst>
                <a:path w="3757" h="3782" extrusionOk="0">
                  <a:moveTo>
                    <a:pt x="1878" y="0"/>
                  </a:moveTo>
                  <a:lnTo>
                    <a:pt x="1678" y="25"/>
                  </a:lnTo>
                  <a:lnTo>
                    <a:pt x="1503" y="50"/>
                  </a:lnTo>
                  <a:lnTo>
                    <a:pt x="1327" y="100"/>
                  </a:lnTo>
                  <a:lnTo>
                    <a:pt x="1152" y="150"/>
                  </a:lnTo>
                  <a:lnTo>
                    <a:pt x="977" y="225"/>
                  </a:lnTo>
                  <a:lnTo>
                    <a:pt x="827" y="326"/>
                  </a:lnTo>
                  <a:lnTo>
                    <a:pt x="676" y="451"/>
                  </a:lnTo>
                  <a:lnTo>
                    <a:pt x="551" y="551"/>
                  </a:lnTo>
                  <a:lnTo>
                    <a:pt x="426" y="701"/>
                  </a:lnTo>
                  <a:lnTo>
                    <a:pt x="326" y="851"/>
                  </a:lnTo>
                  <a:lnTo>
                    <a:pt x="226" y="1002"/>
                  </a:lnTo>
                  <a:lnTo>
                    <a:pt x="150" y="1152"/>
                  </a:lnTo>
                  <a:lnTo>
                    <a:pt x="75" y="1327"/>
                  </a:lnTo>
                  <a:lnTo>
                    <a:pt x="25" y="1502"/>
                  </a:lnTo>
                  <a:lnTo>
                    <a:pt x="0" y="1703"/>
                  </a:lnTo>
                  <a:lnTo>
                    <a:pt x="0" y="1903"/>
                  </a:lnTo>
                  <a:lnTo>
                    <a:pt x="0" y="2078"/>
                  </a:lnTo>
                  <a:lnTo>
                    <a:pt x="25" y="2279"/>
                  </a:lnTo>
                  <a:lnTo>
                    <a:pt x="75" y="2454"/>
                  </a:lnTo>
                  <a:lnTo>
                    <a:pt x="150" y="2629"/>
                  </a:lnTo>
                  <a:lnTo>
                    <a:pt x="226" y="2780"/>
                  </a:lnTo>
                  <a:lnTo>
                    <a:pt x="326" y="2955"/>
                  </a:lnTo>
                  <a:lnTo>
                    <a:pt x="426" y="3080"/>
                  </a:lnTo>
                  <a:lnTo>
                    <a:pt x="551" y="3230"/>
                  </a:lnTo>
                  <a:lnTo>
                    <a:pt x="676" y="3356"/>
                  </a:lnTo>
                  <a:lnTo>
                    <a:pt x="827" y="3456"/>
                  </a:lnTo>
                  <a:lnTo>
                    <a:pt x="977" y="3556"/>
                  </a:lnTo>
                  <a:lnTo>
                    <a:pt x="1152" y="3631"/>
                  </a:lnTo>
                  <a:lnTo>
                    <a:pt x="1327" y="3681"/>
                  </a:lnTo>
                  <a:lnTo>
                    <a:pt x="1503" y="3731"/>
                  </a:lnTo>
                  <a:lnTo>
                    <a:pt x="1678" y="3756"/>
                  </a:lnTo>
                  <a:lnTo>
                    <a:pt x="1878" y="3781"/>
                  </a:lnTo>
                  <a:lnTo>
                    <a:pt x="2079" y="3756"/>
                  </a:lnTo>
                  <a:lnTo>
                    <a:pt x="2254" y="3731"/>
                  </a:lnTo>
                  <a:lnTo>
                    <a:pt x="2429" y="3681"/>
                  </a:lnTo>
                  <a:lnTo>
                    <a:pt x="2605" y="3631"/>
                  </a:lnTo>
                  <a:lnTo>
                    <a:pt x="2780" y="3556"/>
                  </a:lnTo>
                  <a:lnTo>
                    <a:pt x="2930" y="3456"/>
                  </a:lnTo>
                  <a:lnTo>
                    <a:pt x="3080" y="3356"/>
                  </a:lnTo>
                  <a:lnTo>
                    <a:pt x="3206" y="3230"/>
                  </a:lnTo>
                  <a:lnTo>
                    <a:pt x="3331" y="3080"/>
                  </a:lnTo>
                  <a:lnTo>
                    <a:pt x="3431" y="2955"/>
                  </a:lnTo>
                  <a:lnTo>
                    <a:pt x="3531" y="2780"/>
                  </a:lnTo>
                  <a:lnTo>
                    <a:pt x="3606" y="2629"/>
                  </a:lnTo>
                  <a:lnTo>
                    <a:pt x="3681" y="2454"/>
                  </a:lnTo>
                  <a:lnTo>
                    <a:pt x="3731" y="2279"/>
                  </a:lnTo>
                  <a:lnTo>
                    <a:pt x="3756" y="2078"/>
                  </a:lnTo>
                  <a:lnTo>
                    <a:pt x="3756" y="1903"/>
                  </a:lnTo>
                  <a:lnTo>
                    <a:pt x="3756" y="1703"/>
                  </a:lnTo>
                  <a:lnTo>
                    <a:pt x="3731" y="1502"/>
                  </a:lnTo>
                  <a:lnTo>
                    <a:pt x="3681" y="1327"/>
                  </a:lnTo>
                  <a:lnTo>
                    <a:pt x="3606" y="1152"/>
                  </a:lnTo>
                  <a:lnTo>
                    <a:pt x="3531" y="1002"/>
                  </a:lnTo>
                  <a:lnTo>
                    <a:pt x="3431" y="851"/>
                  </a:lnTo>
                  <a:lnTo>
                    <a:pt x="3331" y="701"/>
                  </a:lnTo>
                  <a:lnTo>
                    <a:pt x="3206" y="551"/>
                  </a:lnTo>
                  <a:lnTo>
                    <a:pt x="3080" y="451"/>
                  </a:lnTo>
                  <a:lnTo>
                    <a:pt x="2930" y="326"/>
                  </a:lnTo>
                  <a:lnTo>
                    <a:pt x="2780" y="225"/>
                  </a:lnTo>
                  <a:lnTo>
                    <a:pt x="2605" y="150"/>
                  </a:lnTo>
                  <a:lnTo>
                    <a:pt x="2429" y="100"/>
                  </a:lnTo>
                  <a:lnTo>
                    <a:pt x="2254" y="50"/>
                  </a:lnTo>
                  <a:lnTo>
                    <a:pt x="2079" y="25"/>
                  </a:lnTo>
                  <a:lnTo>
                    <a:pt x="1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414;p63">
              <a:extLst>
                <a:ext uri="{FF2B5EF4-FFF2-40B4-BE49-F238E27FC236}">
                  <a16:creationId xmlns:a16="http://schemas.microsoft.com/office/drawing/2014/main" id="{59866ADB-E341-B431-5075-73C747B37B76}"/>
                </a:ext>
              </a:extLst>
            </p:cNvPr>
            <p:cNvSpPr/>
            <p:nvPr/>
          </p:nvSpPr>
          <p:spPr>
            <a:xfrm>
              <a:off x="7087000" y="4103925"/>
              <a:ext cx="60750" cy="94550"/>
            </a:xfrm>
            <a:custGeom>
              <a:avLst/>
              <a:gdLst/>
              <a:ahLst/>
              <a:cxnLst/>
              <a:rect l="l" t="t" r="r" b="b"/>
              <a:pathLst>
                <a:path w="2430" h="3782" extrusionOk="0">
                  <a:moveTo>
                    <a:pt x="551" y="0"/>
                  </a:moveTo>
                  <a:lnTo>
                    <a:pt x="276" y="25"/>
                  </a:lnTo>
                  <a:lnTo>
                    <a:pt x="0" y="100"/>
                  </a:lnTo>
                  <a:lnTo>
                    <a:pt x="176" y="100"/>
                  </a:lnTo>
                  <a:lnTo>
                    <a:pt x="326" y="150"/>
                  </a:lnTo>
                  <a:lnTo>
                    <a:pt x="501" y="200"/>
                  </a:lnTo>
                  <a:lnTo>
                    <a:pt x="651" y="250"/>
                  </a:lnTo>
                  <a:lnTo>
                    <a:pt x="802" y="351"/>
                  </a:lnTo>
                  <a:lnTo>
                    <a:pt x="952" y="426"/>
                  </a:lnTo>
                  <a:lnTo>
                    <a:pt x="1077" y="526"/>
                  </a:lnTo>
                  <a:lnTo>
                    <a:pt x="1202" y="651"/>
                  </a:lnTo>
                  <a:lnTo>
                    <a:pt x="1303" y="776"/>
                  </a:lnTo>
                  <a:lnTo>
                    <a:pt x="1403" y="901"/>
                  </a:lnTo>
                  <a:lnTo>
                    <a:pt x="1503" y="1052"/>
                  </a:lnTo>
                  <a:lnTo>
                    <a:pt x="1578" y="1202"/>
                  </a:lnTo>
                  <a:lnTo>
                    <a:pt x="1628" y="1377"/>
                  </a:lnTo>
                  <a:lnTo>
                    <a:pt x="1678" y="1553"/>
                  </a:lnTo>
                  <a:lnTo>
                    <a:pt x="1703" y="1703"/>
                  </a:lnTo>
                  <a:lnTo>
                    <a:pt x="1703" y="1903"/>
                  </a:lnTo>
                  <a:lnTo>
                    <a:pt x="1703" y="2078"/>
                  </a:lnTo>
                  <a:lnTo>
                    <a:pt x="1678" y="2254"/>
                  </a:lnTo>
                  <a:lnTo>
                    <a:pt x="1628" y="2404"/>
                  </a:lnTo>
                  <a:lnTo>
                    <a:pt x="1578" y="2579"/>
                  </a:lnTo>
                  <a:lnTo>
                    <a:pt x="1503" y="2730"/>
                  </a:lnTo>
                  <a:lnTo>
                    <a:pt x="1403" y="2880"/>
                  </a:lnTo>
                  <a:lnTo>
                    <a:pt x="1303" y="3005"/>
                  </a:lnTo>
                  <a:lnTo>
                    <a:pt x="1202" y="3130"/>
                  </a:lnTo>
                  <a:lnTo>
                    <a:pt x="1077" y="3255"/>
                  </a:lnTo>
                  <a:lnTo>
                    <a:pt x="952" y="3356"/>
                  </a:lnTo>
                  <a:lnTo>
                    <a:pt x="802" y="3456"/>
                  </a:lnTo>
                  <a:lnTo>
                    <a:pt x="651" y="3531"/>
                  </a:lnTo>
                  <a:lnTo>
                    <a:pt x="501" y="3581"/>
                  </a:lnTo>
                  <a:lnTo>
                    <a:pt x="326" y="3631"/>
                  </a:lnTo>
                  <a:lnTo>
                    <a:pt x="176" y="3681"/>
                  </a:lnTo>
                  <a:lnTo>
                    <a:pt x="0" y="3681"/>
                  </a:lnTo>
                  <a:lnTo>
                    <a:pt x="276" y="3756"/>
                  </a:lnTo>
                  <a:lnTo>
                    <a:pt x="551" y="3781"/>
                  </a:lnTo>
                  <a:lnTo>
                    <a:pt x="752" y="3756"/>
                  </a:lnTo>
                  <a:lnTo>
                    <a:pt x="927" y="3731"/>
                  </a:lnTo>
                  <a:lnTo>
                    <a:pt x="1102" y="3681"/>
                  </a:lnTo>
                  <a:lnTo>
                    <a:pt x="1278" y="3631"/>
                  </a:lnTo>
                  <a:lnTo>
                    <a:pt x="1453" y="3556"/>
                  </a:lnTo>
                  <a:lnTo>
                    <a:pt x="1603" y="3456"/>
                  </a:lnTo>
                  <a:lnTo>
                    <a:pt x="1753" y="3356"/>
                  </a:lnTo>
                  <a:lnTo>
                    <a:pt x="1879" y="3230"/>
                  </a:lnTo>
                  <a:lnTo>
                    <a:pt x="2004" y="3080"/>
                  </a:lnTo>
                  <a:lnTo>
                    <a:pt x="2104" y="2955"/>
                  </a:lnTo>
                  <a:lnTo>
                    <a:pt x="2204" y="2780"/>
                  </a:lnTo>
                  <a:lnTo>
                    <a:pt x="2279" y="2629"/>
                  </a:lnTo>
                  <a:lnTo>
                    <a:pt x="2354" y="2454"/>
                  </a:lnTo>
                  <a:lnTo>
                    <a:pt x="2404" y="2279"/>
                  </a:lnTo>
                  <a:lnTo>
                    <a:pt x="2429" y="2078"/>
                  </a:lnTo>
                  <a:lnTo>
                    <a:pt x="2429" y="1903"/>
                  </a:lnTo>
                  <a:lnTo>
                    <a:pt x="2429" y="1703"/>
                  </a:lnTo>
                  <a:lnTo>
                    <a:pt x="2404" y="1502"/>
                  </a:lnTo>
                  <a:lnTo>
                    <a:pt x="2354" y="1327"/>
                  </a:lnTo>
                  <a:lnTo>
                    <a:pt x="2279" y="1152"/>
                  </a:lnTo>
                  <a:lnTo>
                    <a:pt x="2204" y="1002"/>
                  </a:lnTo>
                  <a:lnTo>
                    <a:pt x="2104" y="851"/>
                  </a:lnTo>
                  <a:lnTo>
                    <a:pt x="2004" y="701"/>
                  </a:lnTo>
                  <a:lnTo>
                    <a:pt x="1879" y="551"/>
                  </a:lnTo>
                  <a:lnTo>
                    <a:pt x="1753" y="451"/>
                  </a:lnTo>
                  <a:lnTo>
                    <a:pt x="1603" y="326"/>
                  </a:lnTo>
                  <a:lnTo>
                    <a:pt x="1453" y="225"/>
                  </a:lnTo>
                  <a:lnTo>
                    <a:pt x="1278" y="150"/>
                  </a:lnTo>
                  <a:lnTo>
                    <a:pt x="1102" y="100"/>
                  </a:lnTo>
                  <a:lnTo>
                    <a:pt x="927" y="50"/>
                  </a:lnTo>
                  <a:lnTo>
                    <a:pt x="752" y="25"/>
                  </a:lnTo>
                  <a:lnTo>
                    <a:pt x="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415;p63">
              <a:extLst>
                <a:ext uri="{FF2B5EF4-FFF2-40B4-BE49-F238E27FC236}">
                  <a16:creationId xmlns:a16="http://schemas.microsoft.com/office/drawing/2014/main" id="{BF2F1057-BF61-BD32-FCD0-28B4B85164CE}"/>
                </a:ext>
              </a:extLst>
            </p:cNvPr>
            <p:cNvSpPr/>
            <p:nvPr/>
          </p:nvSpPr>
          <p:spPr>
            <a:xfrm>
              <a:off x="7165250" y="4155875"/>
              <a:ext cx="193475" cy="265450"/>
            </a:xfrm>
            <a:custGeom>
              <a:avLst/>
              <a:gdLst/>
              <a:ahLst/>
              <a:cxnLst/>
              <a:rect l="l" t="t" r="r" b="b"/>
              <a:pathLst>
                <a:path w="7739" h="10618" extrusionOk="0">
                  <a:moveTo>
                    <a:pt x="6962" y="8339"/>
                  </a:moveTo>
                  <a:lnTo>
                    <a:pt x="5460" y="9867"/>
                  </a:lnTo>
                  <a:lnTo>
                    <a:pt x="5460" y="8414"/>
                  </a:lnTo>
                  <a:lnTo>
                    <a:pt x="5485" y="8364"/>
                  </a:lnTo>
                  <a:lnTo>
                    <a:pt x="5535" y="8339"/>
                  </a:lnTo>
                  <a:close/>
                  <a:moveTo>
                    <a:pt x="5159" y="0"/>
                  </a:moveTo>
                  <a:lnTo>
                    <a:pt x="5084" y="25"/>
                  </a:lnTo>
                  <a:lnTo>
                    <a:pt x="5009" y="76"/>
                  </a:lnTo>
                  <a:lnTo>
                    <a:pt x="4959" y="151"/>
                  </a:lnTo>
                  <a:lnTo>
                    <a:pt x="4934" y="226"/>
                  </a:lnTo>
                  <a:lnTo>
                    <a:pt x="4959" y="326"/>
                  </a:lnTo>
                  <a:lnTo>
                    <a:pt x="5009" y="401"/>
                  </a:lnTo>
                  <a:lnTo>
                    <a:pt x="5084" y="451"/>
                  </a:lnTo>
                  <a:lnTo>
                    <a:pt x="7213" y="451"/>
                  </a:lnTo>
                  <a:lnTo>
                    <a:pt x="7263" y="476"/>
                  </a:lnTo>
                  <a:lnTo>
                    <a:pt x="7288" y="526"/>
                  </a:lnTo>
                  <a:lnTo>
                    <a:pt x="7288" y="7888"/>
                  </a:lnTo>
                  <a:lnTo>
                    <a:pt x="5535" y="7888"/>
                  </a:lnTo>
                  <a:lnTo>
                    <a:pt x="5435" y="7914"/>
                  </a:lnTo>
                  <a:lnTo>
                    <a:pt x="5334" y="7939"/>
                  </a:lnTo>
                  <a:lnTo>
                    <a:pt x="5234" y="7989"/>
                  </a:lnTo>
                  <a:lnTo>
                    <a:pt x="5159" y="8039"/>
                  </a:lnTo>
                  <a:lnTo>
                    <a:pt x="5084" y="8114"/>
                  </a:lnTo>
                  <a:lnTo>
                    <a:pt x="5034" y="8214"/>
                  </a:lnTo>
                  <a:lnTo>
                    <a:pt x="5009" y="8314"/>
                  </a:lnTo>
                  <a:lnTo>
                    <a:pt x="5009" y="8414"/>
                  </a:lnTo>
                  <a:lnTo>
                    <a:pt x="5009" y="10167"/>
                  </a:lnTo>
                  <a:lnTo>
                    <a:pt x="526" y="10167"/>
                  </a:lnTo>
                  <a:lnTo>
                    <a:pt x="451" y="10142"/>
                  </a:lnTo>
                  <a:lnTo>
                    <a:pt x="451" y="10092"/>
                  </a:lnTo>
                  <a:lnTo>
                    <a:pt x="451" y="8014"/>
                  </a:lnTo>
                  <a:lnTo>
                    <a:pt x="426" y="7914"/>
                  </a:lnTo>
                  <a:lnTo>
                    <a:pt x="376" y="7838"/>
                  </a:lnTo>
                  <a:lnTo>
                    <a:pt x="301" y="7788"/>
                  </a:lnTo>
                  <a:lnTo>
                    <a:pt x="126" y="7788"/>
                  </a:lnTo>
                  <a:lnTo>
                    <a:pt x="51" y="7838"/>
                  </a:lnTo>
                  <a:lnTo>
                    <a:pt x="1" y="7914"/>
                  </a:lnTo>
                  <a:lnTo>
                    <a:pt x="1" y="8014"/>
                  </a:lnTo>
                  <a:lnTo>
                    <a:pt x="1" y="10092"/>
                  </a:lnTo>
                  <a:lnTo>
                    <a:pt x="1" y="10217"/>
                  </a:lnTo>
                  <a:lnTo>
                    <a:pt x="26" y="10292"/>
                  </a:lnTo>
                  <a:lnTo>
                    <a:pt x="76" y="10393"/>
                  </a:lnTo>
                  <a:lnTo>
                    <a:pt x="151" y="10468"/>
                  </a:lnTo>
                  <a:lnTo>
                    <a:pt x="226" y="10543"/>
                  </a:lnTo>
                  <a:lnTo>
                    <a:pt x="301" y="10593"/>
                  </a:lnTo>
                  <a:lnTo>
                    <a:pt x="401" y="10618"/>
                  </a:lnTo>
                  <a:lnTo>
                    <a:pt x="5309" y="10618"/>
                  </a:lnTo>
                  <a:lnTo>
                    <a:pt x="5385" y="10568"/>
                  </a:lnTo>
                  <a:lnTo>
                    <a:pt x="7663" y="8289"/>
                  </a:lnTo>
                  <a:lnTo>
                    <a:pt x="7713" y="8214"/>
                  </a:lnTo>
                  <a:lnTo>
                    <a:pt x="7738" y="8114"/>
                  </a:lnTo>
                  <a:lnTo>
                    <a:pt x="7738" y="526"/>
                  </a:lnTo>
                  <a:lnTo>
                    <a:pt x="7713" y="426"/>
                  </a:lnTo>
                  <a:lnTo>
                    <a:pt x="7688" y="326"/>
                  </a:lnTo>
                  <a:lnTo>
                    <a:pt x="7638" y="226"/>
                  </a:lnTo>
                  <a:lnTo>
                    <a:pt x="7588" y="151"/>
                  </a:lnTo>
                  <a:lnTo>
                    <a:pt x="7513" y="101"/>
                  </a:lnTo>
                  <a:lnTo>
                    <a:pt x="7413" y="51"/>
                  </a:lnTo>
                  <a:lnTo>
                    <a:pt x="7313" y="25"/>
                  </a:lnTo>
                  <a:lnTo>
                    <a:pt x="72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416;p63">
              <a:extLst>
                <a:ext uri="{FF2B5EF4-FFF2-40B4-BE49-F238E27FC236}">
                  <a16:creationId xmlns:a16="http://schemas.microsoft.com/office/drawing/2014/main" id="{EC7ADEFD-EF94-3059-E215-9307563AB6CE}"/>
                </a:ext>
              </a:extLst>
            </p:cNvPr>
            <p:cNvSpPr/>
            <p:nvPr/>
          </p:nvSpPr>
          <p:spPr>
            <a:xfrm>
              <a:off x="7020000" y="4035675"/>
              <a:ext cx="261725" cy="301150"/>
            </a:xfrm>
            <a:custGeom>
              <a:avLst/>
              <a:gdLst/>
              <a:ahLst/>
              <a:cxnLst/>
              <a:rect l="l" t="t" r="r" b="b"/>
              <a:pathLst>
                <a:path w="10469" h="12046" extrusionOk="0">
                  <a:moveTo>
                    <a:pt x="5460" y="777"/>
                  </a:moveTo>
                  <a:lnTo>
                    <a:pt x="6963" y="2279"/>
                  </a:lnTo>
                  <a:lnTo>
                    <a:pt x="5485" y="2279"/>
                  </a:lnTo>
                  <a:lnTo>
                    <a:pt x="5460" y="2204"/>
                  </a:lnTo>
                  <a:lnTo>
                    <a:pt x="5460" y="777"/>
                  </a:lnTo>
                  <a:close/>
                  <a:moveTo>
                    <a:pt x="5009" y="451"/>
                  </a:moveTo>
                  <a:lnTo>
                    <a:pt x="5009" y="2204"/>
                  </a:lnTo>
                  <a:lnTo>
                    <a:pt x="5009" y="2329"/>
                  </a:lnTo>
                  <a:lnTo>
                    <a:pt x="5034" y="2430"/>
                  </a:lnTo>
                  <a:lnTo>
                    <a:pt x="5084" y="2505"/>
                  </a:lnTo>
                  <a:lnTo>
                    <a:pt x="5160" y="2580"/>
                  </a:lnTo>
                  <a:lnTo>
                    <a:pt x="5235" y="2655"/>
                  </a:lnTo>
                  <a:lnTo>
                    <a:pt x="5335" y="2705"/>
                  </a:lnTo>
                  <a:lnTo>
                    <a:pt x="5435" y="2730"/>
                  </a:lnTo>
                  <a:lnTo>
                    <a:pt x="5535" y="2755"/>
                  </a:lnTo>
                  <a:lnTo>
                    <a:pt x="7288" y="2755"/>
                  </a:lnTo>
                  <a:lnTo>
                    <a:pt x="7288" y="10092"/>
                  </a:lnTo>
                  <a:lnTo>
                    <a:pt x="7263" y="10167"/>
                  </a:lnTo>
                  <a:lnTo>
                    <a:pt x="477" y="10167"/>
                  </a:lnTo>
                  <a:lnTo>
                    <a:pt x="452" y="10092"/>
                  </a:lnTo>
                  <a:lnTo>
                    <a:pt x="452" y="526"/>
                  </a:lnTo>
                  <a:lnTo>
                    <a:pt x="477" y="476"/>
                  </a:lnTo>
                  <a:lnTo>
                    <a:pt x="527" y="451"/>
                  </a:lnTo>
                  <a:close/>
                  <a:moveTo>
                    <a:pt x="527" y="0"/>
                  </a:moveTo>
                  <a:lnTo>
                    <a:pt x="402" y="26"/>
                  </a:lnTo>
                  <a:lnTo>
                    <a:pt x="326" y="51"/>
                  </a:lnTo>
                  <a:lnTo>
                    <a:pt x="226" y="101"/>
                  </a:lnTo>
                  <a:lnTo>
                    <a:pt x="151" y="176"/>
                  </a:lnTo>
                  <a:lnTo>
                    <a:pt x="76" y="251"/>
                  </a:lnTo>
                  <a:lnTo>
                    <a:pt x="26" y="326"/>
                  </a:lnTo>
                  <a:lnTo>
                    <a:pt x="1" y="426"/>
                  </a:lnTo>
                  <a:lnTo>
                    <a:pt x="1" y="526"/>
                  </a:lnTo>
                  <a:lnTo>
                    <a:pt x="1" y="10092"/>
                  </a:lnTo>
                  <a:lnTo>
                    <a:pt x="1" y="10217"/>
                  </a:lnTo>
                  <a:lnTo>
                    <a:pt x="26" y="10318"/>
                  </a:lnTo>
                  <a:lnTo>
                    <a:pt x="76" y="10393"/>
                  </a:lnTo>
                  <a:lnTo>
                    <a:pt x="151" y="10468"/>
                  </a:lnTo>
                  <a:lnTo>
                    <a:pt x="226" y="10543"/>
                  </a:lnTo>
                  <a:lnTo>
                    <a:pt x="326" y="10593"/>
                  </a:lnTo>
                  <a:lnTo>
                    <a:pt x="402" y="10618"/>
                  </a:lnTo>
                  <a:lnTo>
                    <a:pt x="527" y="10643"/>
                  </a:lnTo>
                  <a:lnTo>
                    <a:pt x="5811" y="10643"/>
                  </a:lnTo>
                  <a:lnTo>
                    <a:pt x="5811" y="11820"/>
                  </a:lnTo>
                  <a:lnTo>
                    <a:pt x="5811" y="11895"/>
                  </a:lnTo>
                  <a:lnTo>
                    <a:pt x="5861" y="11970"/>
                  </a:lnTo>
                  <a:lnTo>
                    <a:pt x="5936" y="12020"/>
                  </a:lnTo>
                  <a:lnTo>
                    <a:pt x="6036" y="12045"/>
                  </a:lnTo>
                  <a:lnTo>
                    <a:pt x="6111" y="12020"/>
                  </a:lnTo>
                  <a:lnTo>
                    <a:pt x="6186" y="11970"/>
                  </a:lnTo>
                  <a:lnTo>
                    <a:pt x="6236" y="11895"/>
                  </a:lnTo>
                  <a:lnTo>
                    <a:pt x="6261" y="11820"/>
                  </a:lnTo>
                  <a:lnTo>
                    <a:pt x="6261" y="10643"/>
                  </a:lnTo>
                  <a:lnTo>
                    <a:pt x="7213" y="10643"/>
                  </a:lnTo>
                  <a:lnTo>
                    <a:pt x="7313" y="10618"/>
                  </a:lnTo>
                  <a:lnTo>
                    <a:pt x="7413" y="10593"/>
                  </a:lnTo>
                  <a:lnTo>
                    <a:pt x="7513" y="10543"/>
                  </a:lnTo>
                  <a:lnTo>
                    <a:pt x="7589" y="10468"/>
                  </a:lnTo>
                  <a:lnTo>
                    <a:pt x="7639" y="10393"/>
                  </a:lnTo>
                  <a:lnTo>
                    <a:pt x="7689" y="10318"/>
                  </a:lnTo>
                  <a:lnTo>
                    <a:pt x="7739" y="10217"/>
                  </a:lnTo>
                  <a:lnTo>
                    <a:pt x="7739" y="10092"/>
                  </a:lnTo>
                  <a:lnTo>
                    <a:pt x="7739" y="7763"/>
                  </a:lnTo>
                  <a:lnTo>
                    <a:pt x="8590" y="7763"/>
                  </a:lnTo>
                  <a:lnTo>
                    <a:pt x="8665" y="7738"/>
                  </a:lnTo>
                  <a:lnTo>
                    <a:pt x="8740" y="7688"/>
                  </a:lnTo>
                  <a:lnTo>
                    <a:pt x="8791" y="7613"/>
                  </a:lnTo>
                  <a:lnTo>
                    <a:pt x="8816" y="7538"/>
                  </a:lnTo>
                  <a:lnTo>
                    <a:pt x="8791" y="7438"/>
                  </a:lnTo>
                  <a:lnTo>
                    <a:pt x="8740" y="7363"/>
                  </a:lnTo>
                  <a:lnTo>
                    <a:pt x="8665" y="7313"/>
                  </a:lnTo>
                  <a:lnTo>
                    <a:pt x="7739" y="7313"/>
                  </a:lnTo>
                  <a:lnTo>
                    <a:pt x="7739" y="6962"/>
                  </a:lnTo>
                  <a:lnTo>
                    <a:pt x="10243" y="6962"/>
                  </a:lnTo>
                  <a:lnTo>
                    <a:pt x="10343" y="6937"/>
                  </a:lnTo>
                  <a:lnTo>
                    <a:pt x="10418" y="6887"/>
                  </a:lnTo>
                  <a:lnTo>
                    <a:pt x="10468" y="6812"/>
                  </a:lnTo>
                  <a:lnTo>
                    <a:pt x="10468" y="6737"/>
                  </a:lnTo>
                  <a:lnTo>
                    <a:pt x="10468" y="6636"/>
                  </a:lnTo>
                  <a:lnTo>
                    <a:pt x="10418" y="6561"/>
                  </a:lnTo>
                  <a:lnTo>
                    <a:pt x="10343" y="6511"/>
                  </a:lnTo>
                  <a:lnTo>
                    <a:pt x="7739" y="6511"/>
                  </a:lnTo>
                  <a:lnTo>
                    <a:pt x="7739" y="5259"/>
                  </a:lnTo>
                  <a:lnTo>
                    <a:pt x="10068" y="5259"/>
                  </a:lnTo>
                  <a:lnTo>
                    <a:pt x="10118" y="5209"/>
                  </a:lnTo>
                  <a:lnTo>
                    <a:pt x="10168" y="5134"/>
                  </a:lnTo>
                  <a:lnTo>
                    <a:pt x="10193" y="5034"/>
                  </a:lnTo>
                  <a:lnTo>
                    <a:pt x="10168" y="4959"/>
                  </a:lnTo>
                  <a:lnTo>
                    <a:pt x="10118" y="4884"/>
                  </a:lnTo>
                  <a:lnTo>
                    <a:pt x="10068" y="4833"/>
                  </a:lnTo>
                  <a:lnTo>
                    <a:pt x="9968" y="4808"/>
                  </a:lnTo>
                  <a:lnTo>
                    <a:pt x="7739" y="4808"/>
                  </a:lnTo>
                  <a:lnTo>
                    <a:pt x="7739" y="2530"/>
                  </a:lnTo>
                  <a:lnTo>
                    <a:pt x="7714" y="2430"/>
                  </a:lnTo>
                  <a:lnTo>
                    <a:pt x="7664" y="2354"/>
                  </a:lnTo>
                  <a:lnTo>
                    <a:pt x="5385" y="76"/>
                  </a:lnTo>
                  <a:lnTo>
                    <a:pt x="5310" y="26"/>
                  </a:lnTo>
                  <a:lnTo>
                    <a:pt x="52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417;p63">
              <a:extLst>
                <a:ext uri="{FF2B5EF4-FFF2-40B4-BE49-F238E27FC236}">
                  <a16:creationId xmlns:a16="http://schemas.microsoft.com/office/drawing/2014/main" id="{E4AA0E68-462B-8FF4-3B4A-F27B19B7B9C0}"/>
                </a:ext>
              </a:extLst>
            </p:cNvPr>
            <p:cNvSpPr/>
            <p:nvPr/>
          </p:nvSpPr>
          <p:spPr>
            <a:xfrm>
              <a:off x="7193425" y="4348075"/>
              <a:ext cx="82025" cy="11275"/>
            </a:xfrm>
            <a:custGeom>
              <a:avLst/>
              <a:gdLst/>
              <a:ahLst/>
              <a:cxnLst/>
              <a:rect l="l" t="t" r="r" b="b"/>
              <a:pathLst>
                <a:path w="3281" h="451" extrusionOk="0">
                  <a:moveTo>
                    <a:pt x="126" y="0"/>
                  </a:moveTo>
                  <a:lnTo>
                    <a:pt x="51" y="50"/>
                  </a:lnTo>
                  <a:lnTo>
                    <a:pt x="0" y="125"/>
                  </a:lnTo>
                  <a:lnTo>
                    <a:pt x="0" y="226"/>
                  </a:lnTo>
                  <a:lnTo>
                    <a:pt x="0" y="301"/>
                  </a:lnTo>
                  <a:lnTo>
                    <a:pt x="51" y="376"/>
                  </a:lnTo>
                  <a:lnTo>
                    <a:pt x="126" y="426"/>
                  </a:lnTo>
                  <a:lnTo>
                    <a:pt x="226" y="451"/>
                  </a:lnTo>
                  <a:lnTo>
                    <a:pt x="3056" y="451"/>
                  </a:lnTo>
                  <a:lnTo>
                    <a:pt x="3156" y="426"/>
                  </a:lnTo>
                  <a:lnTo>
                    <a:pt x="3231" y="376"/>
                  </a:lnTo>
                  <a:lnTo>
                    <a:pt x="3281" y="301"/>
                  </a:lnTo>
                  <a:lnTo>
                    <a:pt x="3281" y="226"/>
                  </a:lnTo>
                  <a:lnTo>
                    <a:pt x="3281" y="125"/>
                  </a:lnTo>
                  <a:lnTo>
                    <a:pt x="3231" y="50"/>
                  </a:lnTo>
                  <a:lnTo>
                    <a:pt x="315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418;p63">
              <a:extLst>
                <a:ext uri="{FF2B5EF4-FFF2-40B4-BE49-F238E27FC236}">
                  <a16:creationId xmlns:a16="http://schemas.microsoft.com/office/drawing/2014/main" id="{6E7349A4-AD15-F443-1451-8615A50928DA}"/>
                </a:ext>
              </a:extLst>
            </p:cNvPr>
            <p:cNvSpPr/>
            <p:nvPr/>
          </p:nvSpPr>
          <p:spPr>
            <a:xfrm>
              <a:off x="7245375" y="4369350"/>
              <a:ext cx="30075" cy="11300"/>
            </a:xfrm>
            <a:custGeom>
              <a:avLst/>
              <a:gdLst/>
              <a:ahLst/>
              <a:cxnLst/>
              <a:rect l="l" t="t" r="r" b="b"/>
              <a:pathLst>
                <a:path w="1203" h="452" extrusionOk="0">
                  <a:moveTo>
                    <a:pt x="251" y="1"/>
                  </a:moveTo>
                  <a:lnTo>
                    <a:pt x="151" y="26"/>
                  </a:lnTo>
                  <a:lnTo>
                    <a:pt x="76" y="76"/>
                  </a:lnTo>
                  <a:lnTo>
                    <a:pt x="26" y="126"/>
                  </a:lnTo>
                  <a:lnTo>
                    <a:pt x="1" y="226"/>
                  </a:lnTo>
                  <a:lnTo>
                    <a:pt x="26" y="301"/>
                  </a:lnTo>
                  <a:lnTo>
                    <a:pt x="76" y="376"/>
                  </a:lnTo>
                  <a:lnTo>
                    <a:pt x="151" y="426"/>
                  </a:lnTo>
                  <a:lnTo>
                    <a:pt x="251" y="451"/>
                  </a:lnTo>
                  <a:lnTo>
                    <a:pt x="978" y="451"/>
                  </a:lnTo>
                  <a:lnTo>
                    <a:pt x="1078" y="426"/>
                  </a:lnTo>
                  <a:lnTo>
                    <a:pt x="1153" y="376"/>
                  </a:lnTo>
                  <a:lnTo>
                    <a:pt x="1203" y="301"/>
                  </a:lnTo>
                  <a:lnTo>
                    <a:pt x="1203" y="226"/>
                  </a:lnTo>
                  <a:lnTo>
                    <a:pt x="1203" y="126"/>
                  </a:lnTo>
                  <a:lnTo>
                    <a:pt x="1153" y="76"/>
                  </a:lnTo>
                  <a:lnTo>
                    <a:pt x="1078" y="26"/>
                  </a:lnTo>
                  <a:lnTo>
                    <a:pt x="9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419;p63">
              <a:extLst>
                <a:ext uri="{FF2B5EF4-FFF2-40B4-BE49-F238E27FC236}">
                  <a16:creationId xmlns:a16="http://schemas.microsoft.com/office/drawing/2014/main" id="{CA4986FE-54E0-1623-BBD5-E68739154BA6}"/>
                </a:ext>
              </a:extLst>
            </p:cNvPr>
            <p:cNvSpPr/>
            <p:nvPr/>
          </p:nvSpPr>
          <p:spPr>
            <a:xfrm>
              <a:off x="7193425" y="4369350"/>
              <a:ext cx="41975" cy="11300"/>
            </a:xfrm>
            <a:custGeom>
              <a:avLst/>
              <a:gdLst/>
              <a:ahLst/>
              <a:cxnLst/>
              <a:rect l="l" t="t" r="r" b="b"/>
              <a:pathLst>
                <a:path w="1679" h="452" extrusionOk="0">
                  <a:moveTo>
                    <a:pt x="226" y="1"/>
                  </a:moveTo>
                  <a:lnTo>
                    <a:pt x="126" y="26"/>
                  </a:lnTo>
                  <a:lnTo>
                    <a:pt x="51" y="76"/>
                  </a:lnTo>
                  <a:lnTo>
                    <a:pt x="0" y="126"/>
                  </a:lnTo>
                  <a:lnTo>
                    <a:pt x="0" y="226"/>
                  </a:lnTo>
                  <a:lnTo>
                    <a:pt x="0" y="301"/>
                  </a:lnTo>
                  <a:lnTo>
                    <a:pt x="51" y="376"/>
                  </a:lnTo>
                  <a:lnTo>
                    <a:pt x="126" y="426"/>
                  </a:lnTo>
                  <a:lnTo>
                    <a:pt x="226" y="451"/>
                  </a:lnTo>
                  <a:lnTo>
                    <a:pt x="1453" y="451"/>
                  </a:lnTo>
                  <a:lnTo>
                    <a:pt x="1528" y="426"/>
                  </a:lnTo>
                  <a:lnTo>
                    <a:pt x="1603" y="376"/>
                  </a:lnTo>
                  <a:lnTo>
                    <a:pt x="1653" y="301"/>
                  </a:lnTo>
                  <a:lnTo>
                    <a:pt x="1678" y="226"/>
                  </a:lnTo>
                  <a:lnTo>
                    <a:pt x="1653" y="126"/>
                  </a:lnTo>
                  <a:lnTo>
                    <a:pt x="1603" y="76"/>
                  </a:lnTo>
                  <a:lnTo>
                    <a:pt x="1528" y="26"/>
                  </a:lnTo>
                  <a:lnTo>
                    <a:pt x="14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420;p63">
              <a:extLst>
                <a:ext uri="{FF2B5EF4-FFF2-40B4-BE49-F238E27FC236}">
                  <a16:creationId xmlns:a16="http://schemas.microsoft.com/office/drawing/2014/main" id="{3D7DB6C7-6B98-63DA-AE6F-9E3FFA32074A}"/>
                </a:ext>
              </a:extLst>
            </p:cNvPr>
            <p:cNvSpPr/>
            <p:nvPr/>
          </p:nvSpPr>
          <p:spPr>
            <a:xfrm>
              <a:off x="7082000" y="4118300"/>
              <a:ext cx="37575" cy="65775"/>
            </a:xfrm>
            <a:custGeom>
              <a:avLst/>
              <a:gdLst/>
              <a:ahLst/>
              <a:cxnLst/>
              <a:rect l="l" t="t" r="r" b="b"/>
              <a:pathLst>
                <a:path w="1503" h="2631" extrusionOk="0">
                  <a:moveTo>
                    <a:pt x="751" y="1"/>
                  </a:moveTo>
                  <a:lnTo>
                    <a:pt x="676" y="26"/>
                  </a:lnTo>
                  <a:lnTo>
                    <a:pt x="601" y="76"/>
                  </a:lnTo>
                  <a:lnTo>
                    <a:pt x="551" y="151"/>
                  </a:lnTo>
                  <a:lnTo>
                    <a:pt x="526" y="226"/>
                  </a:lnTo>
                  <a:lnTo>
                    <a:pt x="526" y="301"/>
                  </a:lnTo>
                  <a:lnTo>
                    <a:pt x="426" y="352"/>
                  </a:lnTo>
                  <a:lnTo>
                    <a:pt x="326" y="377"/>
                  </a:lnTo>
                  <a:lnTo>
                    <a:pt x="225" y="452"/>
                  </a:lnTo>
                  <a:lnTo>
                    <a:pt x="150" y="527"/>
                  </a:lnTo>
                  <a:lnTo>
                    <a:pt x="100" y="602"/>
                  </a:lnTo>
                  <a:lnTo>
                    <a:pt x="50" y="702"/>
                  </a:lnTo>
                  <a:lnTo>
                    <a:pt x="25" y="827"/>
                  </a:lnTo>
                  <a:lnTo>
                    <a:pt x="0" y="927"/>
                  </a:lnTo>
                  <a:lnTo>
                    <a:pt x="25" y="1053"/>
                  </a:lnTo>
                  <a:lnTo>
                    <a:pt x="50" y="1178"/>
                  </a:lnTo>
                  <a:lnTo>
                    <a:pt x="100" y="1278"/>
                  </a:lnTo>
                  <a:lnTo>
                    <a:pt x="200" y="1378"/>
                  </a:lnTo>
                  <a:lnTo>
                    <a:pt x="276" y="1453"/>
                  </a:lnTo>
                  <a:lnTo>
                    <a:pt x="376" y="1503"/>
                  </a:lnTo>
                  <a:lnTo>
                    <a:pt x="501" y="1554"/>
                  </a:lnTo>
                  <a:lnTo>
                    <a:pt x="877" y="1554"/>
                  </a:lnTo>
                  <a:lnTo>
                    <a:pt x="952" y="1579"/>
                  </a:lnTo>
                  <a:lnTo>
                    <a:pt x="1002" y="1604"/>
                  </a:lnTo>
                  <a:lnTo>
                    <a:pt x="1027" y="1679"/>
                  </a:lnTo>
                  <a:lnTo>
                    <a:pt x="1052" y="1729"/>
                  </a:lnTo>
                  <a:lnTo>
                    <a:pt x="1027" y="1804"/>
                  </a:lnTo>
                  <a:lnTo>
                    <a:pt x="1002" y="1854"/>
                  </a:lnTo>
                  <a:lnTo>
                    <a:pt x="952" y="1904"/>
                  </a:lnTo>
                  <a:lnTo>
                    <a:pt x="576" y="1904"/>
                  </a:lnTo>
                  <a:lnTo>
                    <a:pt x="526" y="1879"/>
                  </a:lnTo>
                  <a:lnTo>
                    <a:pt x="501" y="1854"/>
                  </a:lnTo>
                  <a:lnTo>
                    <a:pt x="476" y="1804"/>
                  </a:lnTo>
                  <a:lnTo>
                    <a:pt x="426" y="1729"/>
                  </a:lnTo>
                  <a:lnTo>
                    <a:pt x="351" y="1679"/>
                  </a:lnTo>
                  <a:lnTo>
                    <a:pt x="175" y="1679"/>
                  </a:lnTo>
                  <a:lnTo>
                    <a:pt x="100" y="1729"/>
                  </a:lnTo>
                  <a:lnTo>
                    <a:pt x="50" y="1804"/>
                  </a:lnTo>
                  <a:lnTo>
                    <a:pt x="25" y="1904"/>
                  </a:lnTo>
                  <a:lnTo>
                    <a:pt x="50" y="1979"/>
                  </a:lnTo>
                  <a:lnTo>
                    <a:pt x="125" y="2129"/>
                  </a:lnTo>
                  <a:lnTo>
                    <a:pt x="250" y="2230"/>
                  </a:lnTo>
                  <a:lnTo>
                    <a:pt x="376" y="2305"/>
                  </a:lnTo>
                  <a:lnTo>
                    <a:pt x="526" y="2355"/>
                  </a:lnTo>
                  <a:lnTo>
                    <a:pt x="526" y="2405"/>
                  </a:lnTo>
                  <a:lnTo>
                    <a:pt x="551" y="2480"/>
                  </a:lnTo>
                  <a:lnTo>
                    <a:pt x="601" y="2555"/>
                  </a:lnTo>
                  <a:lnTo>
                    <a:pt x="676" y="2605"/>
                  </a:lnTo>
                  <a:lnTo>
                    <a:pt x="751" y="2630"/>
                  </a:lnTo>
                  <a:lnTo>
                    <a:pt x="851" y="2605"/>
                  </a:lnTo>
                  <a:lnTo>
                    <a:pt x="902" y="2555"/>
                  </a:lnTo>
                  <a:lnTo>
                    <a:pt x="952" y="2480"/>
                  </a:lnTo>
                  <a:lnTo>
                    <a:pt x="977" y="2405"/>
                  </a:lnTo>
                  <a:lnTo>
                    <a:pt x="977" y="2355"/>
                  </a:lnTo>
                  <a:lnTo>
                    <a:pt x="1077" y="2330"/>
                  </a:lnTo>
                  <a:lnTo>
                    <a:pt x="1177" y="2280"/>
                  </a:lnTo>
                  <a:lnTo>
                    <a:pt x="1277" y="2230"/>
                  </a:lnTo>
                  <a:lnTo>
                    <a:pt x="1352" y="2155"/>
                  </a:lnTo>
                  <a:lnTo>
                    <a:pt x="1427" y="2054"/>
                  </a:lnTo>
                  <a:lnTo>
                    <a:pt x="1452" y="1954"/>
                  </a:lnTo>
                  <a:lnTo>
                    <a:pt x="1503" y="1854"/>
                  </a:lnTo>
                  <a:lnTo>
                    <a:pt x="1503" y="1729"/>
                  </a:lnTo>
                  <a:lnTo>
                    <a:pt x="1503" y="1604"/>
                  </a:lnTo>
                  <a:lnTo>
                    <a:pt x="1452" y="1503"/>
                  </a:lnTo>
                  <a:lnTo>
                    <a:pt x="1402" y="1378"/>
                  </a:lnTo>
                  <a:lnTo>
                    <a:pt x="1327" y="1303"/>
                  </a:lnTo>
                  <a:lnTo>
                    <a:pt x="1227" y="1228"/>
                  </a:lnTo>
                  <a:lnTo>
                    <a:pt x="1127" y="1153"/>
                  </a:lnTo>
                  <a:lnTo>
                    <a:pt x="1002" y="1128"/>
                  </a:lnTo>
                  <a:lnTo>
                    <a:pt x="877" y="1103"/>
                  </a:lnTo>
                  <a:lnTo>
                    <a:pt x="576" y="1103"/>
                  </a:lnTo>
                  <a:lnTo>
                    <a:pt x="501" y="1053"/>
                  </a:lnTo>
                  <a:lnTo>
                    <a:pt x="476" y="1003"/>
                  </a:lnTo>
                  <a:lnTo>
                    <a:pt x="451" y="927"/>
                  </a:lnTo>
                  <a:lnTo>
                    <a:pt x="476" y="852"/>
                  </a:lnTo>
                  <a:lnTo>
                    <a:pt x="501" y="802"/>
                  </a:lnTo>
                  <a:lnTo>
                    <a:pt x="576" y="777"/>
                  </a:lnTo>
                  <a:lnTo>
                    <a:pt x="626" y="752"/>
                  </a:lnTo>
                  <a:lnTo>
                    <a:pt x="877" y="752"/>
                  </a:lnTo>
                  <a:lnTo>
                    <a:pt x="952" y="777"/>
                  </a:lnTo>
                  <a:lnTo>
                    <a:pt x="1027" y="827"/>
                  </a:lnTo>
                  <a:lnTo>
                    <a:pt x="1077" y="902"/>
                  </a:lnTo>
                  <a:lnTo>
                    <a:pt x="1177" y="927"/>
                  </a:lnTo>
                  <a:lnTo>
                    <a:pt x="1252" y="927"/>
                  </a:lnTo>
                  <a:lnTo>
                    <a:pt x="1327" y="902"/>
                  </a:lnTo>
                  <a:lnTo>
                    <a:pt x="1402" y="827"/>
                  </a:lnTo>
                  <a:lnTo>
                    <a:pt x="1427" y="752"/>
                  </a:lnTo>
                  <a:lnTo>
                    <a:pt x="1427" y="652"/>
                  </a:lnTo>
                  <a:lnTo>
                    <a:pt x="1402" y="577"/>
                  </a:lnTo>
                  <a:lnTo>
                    <a:pt x="1302" y="477"/>
                  </a:lnTo>
                  <a:lnTo>
                    <a:pt x="1227" y="402"/>
                  </a:lnTo>
                  <a:lnTo>
                    <a:pt x="1102" y="352"/>
                  </a:lnTo>
                  <a:lnTo>
                    <a:pt x="977" y="301"/>
                  </a:lnTo>
                  <a:lnTo>
                    <a:pt x="977" y="226"/>
                  </a:lnTo>
                  <a:lnTo>
                    <a:pt x="952" y="151"/>
                  </a:lnTo>
                  <a:lnTo>
                    <a:pt x="902" y="76"/>
                  </a:lnTo>
                  <a:lnTo>
                    <a:pt x="851" y="26"/>
                  </a:lnTo>
                  <a:lnTo>
                    <a:pt x="7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421;p63">
              <a:extLst>
                <a:ext uri="{FF2B5EF4-FFF2-40B4-BE49-F238E27FC236}">
                  <a16:creationId xmlns:a16="http://schemas.microsoft.com/office/drawing/2014/main" id="{752CB219-593D-7C53-D70F-A28EC5D8722B}"/>
                </a:ext>
              </a:extLst>
            </p:cNvPr>
            <p:cNvSpPr/>
            <p:nvPr/>
          </p:nvSpPr>
          <p:spPr>
            <a:xfrm>
              <a:off x="7048175" y="4098275"/>
              <a:ext cx="105200" cy="105825"/>
            </a:xfrm>
            <a:custGeom>
              <a:avLst/>
              <a:gdLst/>
              <a:ahLst/>
              <a:cxnLst/>
              <a:rect l="l" t="t" r="r" b="b"/>
              <a:pathLst>
                <a:path w="4208" h="4233" extrusionOk="0">
                  <a:moveTo>
                    <a:pt x="2104" y="1"/>
                  </a:moveTo>
                  <a:lnTo>
                    <a:pt x="1879" y="26"/>
                  </a:lnTo>
                  <a:lnTo>
                    <a:pt x="1679" y="51"/>
                  </a:lnTo>
                  <a:lnTo>
                    <a:pt x="1478" y="101"/>
                  </a:lnTo>
                  <a:lnTo>
                    <a:pt x="1278" y="176"/>
                  </a:lnTo>
                  <a:lnTo>
                    <a:pt x="1103" y="276"/>
                  </a:lnTo>
                  <a:lnTo>
                    <a:pt x="927" y="376"/>
                  </a:lnTo>
                  <a:lnTo>
                    <a:pt x="777" y="501"/>
                  </a:lnTo>
                  <a:lnTo>
                    <a:pt x="627" y="627"/>
                  </a:lnTo>
                  <a:lnTo>
                    <a:pt x="477" y="777"/>
                  </a:lnTo>
                  <a:lnTo>
                    <a:pt x="351" y="952"/>
                  </a:lnTo>
                  <a:lnTo>
                    <a:pt x="251" y="1102"/>
                  </a:lnTo>
                  <a:lnTo>
                    <a:pt x="151" y="1303"/>
                  </a:lnTo>
                  <a:lnTo>
                    <a:pt x="101" y="1503"/>
                  </a:lnTo>
                  <a:lnTo>
                    <a:pt x="51" y="1703"/>
                  </a:lnTo>
                  <a:lnTo>
                    <a:pt x="1" y="1904"/>
                  </a:lnTo>
                  <a:lnTo>
                    <a:pt x="1" y="2129"/>
                  </a:lnTo>
                  <a:lnTo>
                    <a:pt x="26" y="2405"/>
                  </a:lnTo>
                  <a:lnTo>
                    <a:pt x="76" y="2705"/>
                  </a:lnTo>
                  <a:lnTo>
                    <a:pt x="176" y="2956"/>
                  </a:lnTo>
                  <a:lnTo>
                    <a:pt x="301" y="3231"/>
                  </a:lnTo>
                  <a:lnTo>
                    <a:pt x="376" y="3281"/>
                  </a:lnTo>
                  <a:lnTo>
                    <a:pt x="452" y="3331"/>
                  </a:lnTo>
                  <a:lnTo>
                    <a:pt x="527" y="3331"/>
                  </a:lnTo>
                  <a:lnTo>
                    <a:pt x="627" y="3306"/>
                  </a:lnTo>
                  <a:lnTo>
                    <a:pt x="677" y="3231"/>
                  </a:lnTo>
                  <a:lnTo>
                    <a:pt x="727" y="3156"/>
                  </a:lnTo>
                  <a:lnTo>
                    <a:pt x="727" y="3081"/>
                  </a:lnTo>
                  <a:lnTo>
                    <a:pt x="702" y="2981"/>
                  </a:lnTo>
                  <a:lnTo>
                    <a:pt x="577" y="2780"/>
                  </a:lnTo>
                  <a:lnTo>
                    <a:pt x="502" y="2580"/>
                  </a:lnTo>
                  <a:lnTo>
                    <a:pt x="477" y="2355"/>
                  </a:lnTo>
                  <a:lnTo>
                    <a:pt x="452" y="2129"/>
                  </a:lnTo>
                  <a:lnTo>
                    <a:pt x="452" y="1954"/>
                  </a:lnTo>
                  <a:lnTo>
                    <a:pt x="477" y="1779"/>
                  </a:lnTo>
                  <a:lnTo>
                    <a:pt x="527" y="1628"/>
                  </a:lnTo>
                  <a:lnTo>
                    <a:pt x="577" y="1478"/>
                  </a:lnTo>
                  <a:lnTo>
                    <a:pt x="652" y="1328"/>
                  </a:lnTo>
                  <a:lnTo>
                    <a:pt x="727" y="1203"/>
                  </a:lnTo>
                  <a:lnTo>
                    <a:pt x="827" y="1077"/>
                  </a:lnTo>
                  <a:lnTo>
                    <a:pt x="927" y="952"/>
                  </a:lnTo>
                  <a:lnTo>
                    <a:pt x="1053" y="852"/>
                  </a:lnTo>
                  <a:lnTo>
                    <a:pt x="1178" y="752"/>
                  </a:lnTo>
                  <a:lnTo>
                    <a:pt x="1328" y="652"/>
                  </a:lnTo>
                  <a:lnTo>
                    <a:pt x="1453" y="602"/>
                  </a:lnTo>
                  <a:lnTo>
                    <a:pt x="1603" y="526"/>
                  </a:lnTo>
                  <a:lnTo>
                    <a:pt x="1779" y="501"/>
                  </a:lnTo>
                  <a:lnTo>
                    <a:pt x="1929" y="476"/>
                  </a:lnTo>
                  <a:lnTo>
                    <a:pt x="2104" y="451"/>
                  </a:lnTo>
                  <a:lnTo>
                    <a:pt x="2280" y="476"/>
                  </a:lnTo>
                  <a:lnTo>
                    <a:pt x="2430" y="501"/>
                  </a:lnTo>
                  <a:lnTo>
                    <a:pt x="2605" y="526"/>
                  </a:lnTo>
                  <a:lnTo>
                    <a:pt x="2755" y="602"/>
                  </a:lnTo>
                  <a:lnTo>
                    <a:pt x="2906" y="652"/>
                  </a:lnTo>
                  <a:lnTo>
                    <a:pt x="3031" y="752"/>
                  </a:lnTo>
                  <a:lnTo>
                    <a:pt x="3156" y="852"/>
                  </a:lnTo>
                  <a:lnTo>
                    <a:pt x="3281" y="952"/>
                  </a:lnTo>
                  <a:lnTo>
                    <a:pt x="3381" y="1077"/>
                  </a:lnTo>
                  <a:lnTo>
                    <a:pt x="3482" y="1203"/>
                  </a:lnTo>
                  <a:lnTo>
                    <a:pt x="3557" y="1328"/>
                  </a:lnTo>
                  <a:lnTo>
                    <a:pt x="3632" y="1478"/>
                  </a:lnTo>
                  <a:lnTo>
                    <a:pt x="3682" y="1628"/>
                  </a:lnTo>
                  <a:lnTo>
                    <a:pt x="3732" y="1779"/>
                  </a:lnTo>
                  <a:lnTo>
                    <a:pt x="3757" y="1954"/>
                  </a:lnTo>
                  <a:lnTo>
                    <a:pt x="3757" y="2129"/>
                  </a:lnTo>
                  <a:lnTo>
                    <a:pt x="3757" y="2279"/>
                  </a:lnTo>
                  <a:lnTo>
                    <a:pt x="3732" y="2455"/>
                  </a:lnTo>
                  <a:lnTo>
                    <a:pt x="3682" y="2605"/>
                  </a:lnTo>
                  <a:lnTo>
                    <a:pt x="3632" y="2755"/>
                  </a:lnTo>
                  <a:lnTo>
                    <a:pt x="3557" y="2905"/>
                  </a:lnTo>
                  <a:lnTo>
                    <a:pt x="3482" y="3056"/>
                  </a:lnTo>
                  <a:lnTo>
                    <a:pt x="3381" y="3181"/>
                  </a:lnTo>
                  <a:lnTo>
                    <a:pt x="3281" y="3281"/>
                  </a:lnTo>
                  <a:lnTo>
                    <a:pt x="3156" y="3406"/>
                  </a:lnTo>
                  <a:lnTo>
                    <a:pt x="3031" y="3506"/>
                  </a:lnTo>
                  <a:lnTo>
                    <a:pt x="2906" y="3582"/>
                  </a:lnTo>
                  <a:lnTo>
                    <a:pt x="2755" y="3657"/>
                  </a:lnTo>
                  <a:lnTo>
                    <a:pt x="2605" y="3707"/>
                  </a:lnTo>
                  <a:lnTo>
                    <a:pt x="2430" y="3732"/>
                  </a:lnTo>
                  <a:lnTo>
                    <a:pt x="2280" y="3757"/>
                  </a:lnTo>
                  <a:lnTo>
                    <a:pt x="2104" y="3782"/>
                  </a:lnTo>
                  <a:lnTo>
                    <a:pt x="1904" y="3757"/>
                  </a:lnTo>
                  <a:lnTo>
                    <a:pt x="1704" y="3732"/>
                  </a:lnTo>
                  <a:lnTo>
                    <a:pt x="1528" y="3682"/>
                  </a:lnTo>
                  <a:lnTo>
                    <a:pt x="1353" y="3582"/>
                  </a:lnTo>
                  <a:lnTo>
                    <a:pt x="1253" y="3557"/>
                  </a:lnTo>
                  <a:lnTo>
                    <a:pt x="1178" y="3582"/>
                  </a:lnTo>
                  <a:lnTo>
                    <a:pt x="1103" y="3607"/>
                  </a:lnTo>
                  <a:lnTo>
                    <a:pt x="1028" y="3682"/>
                  </a:lnTo>
                  <a:lnTo>
                    <a:pt x="1002" y="3782"/>
                  </a:lnTo>
                  <a:lnTo>
                    <a:pt x="1028" y="3857"/>
                  </a:lnTo>
                  <a:lnTo>
                    <a:pt x="1053" y="3932"/>
                  </a:lnTo>
                  <a:lnTo>
                    <a:pt x="1128" y="3982"/>
                  </a:lnTo>
                  <a:lnTo>
                    <a:pt x="1353" y="4082"/>
                  </a:lnTo>
                  <a:lnTo>
                    <a:pt x="1603" y="4158"/>
                  </a:lnTo>
                  <a:lnTo>
                    <a:pt x="1854" y="4208"/>
                  </a:lnTo>
                  <a:lnTo>
                    <a:pt x="2104" y="4233"/>
                  </a:lnTo>
                  <a:lnTo>
                    <a:pt x="2330" y="4208"/>
                  </a:lnTo>
                  <a:lnTo>
                    <a:pt x="2530" y="4183"/>
                  </a:lnTo>
                  <a:lnTo>
                    <a:pt x="2730" y="4132"/>
                  </a:lnTo>
                  <a:lnTo>
                    <a:pt x="2931" y="4057"/>
                  </a:lnTo>
                  <a:lnTo>
                    <a:pt x="3106" y="3982"/>
                  </a:lnTo>
                  <a:lnTo>
                    <a:pt x="3281" y="3857"/>
                  </a:lnTo>
                  <a:lnTo>
                    <a:pt x="3457" y="3757"/>
                  </a:lnTo>
                  <a:lnTo>
                    <a:pt x="3607" y="3607"/>
                  </a:lnTo>
                  <a:lnTo>
                    <a:pt x="3732" y="3456"/>
                  </a:lnTo>
                  <a:lnTo>
                    <a:pt x="3857" y="3306"/>
                  </a:lnTo>
                  <a:lnTo>
                    <a:pt x="3957" y="3131"/>
                  </a:lnTo>
                  <a:lnTo>
                    <a:pt x="4058" y="2930"/>
                  </a:lnTo>
                  <a:lnTo>
                    <a:pt x="4133" y="2755"/>
                  </a:lnTo>
                  <a:lnTo>
                    <a:pt x="4183" y="2555"/>
                  </a:lnTo>
                  <a:lnTo>
                    <a:pt x="4208" y="2329"/>
                  </a:lnTo>
                  <a:lnTo>
                    <a:pt x="4208" y="2129"/>
                  </a:lnTo>
                  <a:lnTo>
                    <a:pt x="4208" y="1904"/>
                  </a:lnTo>
                  <a:lnTo>
                    <a:pt x="4183" y="1703"/>
                  </a:lnTo>
                  <a:lnTo>
                    <a:pt x="4133" y="1503"/>
                  </a:lnTo>
                  <a:lnTo>
                    <a:pt x="4058" y="1303"/>
                  </a:lnTo>
                  <a:lnTo>
                    <a:pt x="3957" y="1102"/>
                  </a:lnTo>
                  <a:lnTo>
                    <a:pt x="3857" y="952"/>
                  </a:lnTo>
                  <a:lnTo>
                    <a:pt x="3732" y="777"/>
                  </a:lnTo>
                  <a:lnTo>
                    <a:pt x="3607" y="627"/>
                  </a:lnTo>
                  <a:lnTo>
                    <a:pt x="3457" y="501"/>
                  </a:lnTo>
                  <a:lnTo>
                    <a:pt x="3281" y="376"/>
                  </a:lnTo>
                  <a:lnTo>
                    <a:pt x="3106" y="276"/>
                  </a:lnTo>
                  <a:lnTo>
                    <a:pt x="2931" y="176"/>
                  </a:lnTo>
                  <a:lnTo>
                    <a:pt x="2730" y="101"/>
                  </a:lnTo>
                  <a:lnTo>
                    <a:pt x="2530" y="51"/>
                  </a:lnTo>
                  <a:lnTo>
                    <a:pt x="2330" y="26"/>
                  </a:lnTo>
                  <a:lnTo>
                    <a:pt x="21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422;p63">
              <a:extLst>
                <a:ext uri="{FF2B5EF4-FFF2-40B4-BE49-F238E27FC236}">
                  <a16:creationId xmlns:a16="http://schemas.microsoft.com/office/drawing/2014/main" id="{153F64D0-663E-E94A-9FFE-F1102CFDC1A4}"/>
                </a:ext>
              </a:extLst>
            </p:cNvPr>
            <p:cNvSpPr/>
            <p:nvPr/>
          </p:nvSpPr>
          <p:spPr>
            <a:xfrm>
              <a:off x="7165875" y="4145850"/>
              <a:ext cx="19425" cy="11300"/>
            </a:xfrm>
            <a:custGeom>
              <a:avLst/>
              <a:gdLst/>
              <a:ahLst/>
              <a:cxnLst/>
              <a:rect l="l" t="t" r="r" b="b"/>
              <a:pathLst>
                <a:path w="777" h="452" extrusionOk="0">
                  <a:moveTo>
                    <a:pt x="126" y="1"/>
                  </a:moveTo>
                  <a:lnTo>
                    <a:pt x="51" y="51"/>
                  </a:lnTo>
                  <a:lnTo>
                    <a:pt x="1" y="126"/>
                  </a:lnTo>
                  <a:lnTo>
                    <a:pt x="1" y="226"/>
                  </a:lnTo>
                  <a:lnTo>
                    <a:pt x="1" y="301"/>
                  </a:lnTo>
                  <a:lnTo>
                    <a:pt x="51" y="376"/>
                  </a:lnTo>
                  <a:lnTo>
                    <a:pt x="126" y="426"/>
                  </a:lnTo>
                  <a:lnTo>
                    <a:pt x="226" y="452"/>
                  </a:lnTo>
                  <a:lnTo>
                    <a:pt x="552" y="452"/>
                  </a:lnTo>
                  <a:lnTo>
                    <a:pt x="627" y="426"/>
                  </a:lnTo>
                  <a:lnTo>
                    <a:pt x="702" y="376"/>
                  </a:lnTo>
                  <a:lnTo>
                    <a:pt x="752" y="301"/>
                  </a:lnTo>
                  <a:lnTo>
                    <a:pt x="777" y="226"/>
                  </a:lnTo>
                  <a:lnTo>
                    <a:pt x="752" y="126"/>
                  </a:lnTo>
                  <a:lnTo>
                    <a:pt x="702" y="51"/>
                  </a:lnTo>
                  <a:lnTo>
                    <a:pt x="6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423;p63">
              <a:extLst>
                <a:ext uri="{FF2B5EF4-FFF2-40B4-BE49-F238E27FC236}">
                  <a16:creationId xmlns:a16="http://schemas.microsoft.com/office/drawing/2014/main" id="{12C3E1D9-BF66-5E66-A569-DDA2E90C1F47}"/>
                </a:ext>
              </a:extLst>
            </p:cNvPr>
            <p:cNvSpPr/>
            <p:nvPr/>
          </p:nvSpPr>
          <p:spPr>
            <a:xfrm>
              <a:off x="7162125" y="4120825"/>
              <a:ext cx="18175" cy="15675"/>
            </a:xfrm>
            <a:custGeom>
              <a:avLst/>
              <a:gdLst/>
              <a:ahLst/>
              <a:cxnLst/>
              <a:rect l="l" t="t" r="r" b="b"/>
              <a:pathLst>
                <a:path w="727" h="627" extrusionOk="0">
                  <a:moveTo>
                    <a:pt x="476" y="0"/>
                  </a:moveTo>
                  <a:lnTo>
                    <a:pt x="401" y="25"/>
                  </a:lnTo>
                  <a:lnTo>
                    <a:pt x="101" y="200"/>
                  </a:lnTo>
                  <a:lnTo>
                    <a:pt x="50" y="251"/>
                  </a:lnTo>
                  <a:lnTo>
                    <a:pt x="0" y="326"/>
                  </a:lnTo>
                  <a:lnTo>
                    <a:pt x="0" y="426"/>
                  </a:lnTo>
                  <a:lnTo>
                    <a:pt x="25" y="501"/>
                  </a:lnTo>
                  <a:lnTo>
                    <a:pt x="76" y="551"/>
                  </a:lnTo>
                  <a:lnTo>
                    <a:pt x="126" y="576"/>
                  </a:lnTo>
                  <a:lnTo>
                    <a:pt x="226" y="626"/>
                  </a:lnTo>
                  <a:lnTo>
                    <a:pt x="276" y="601"/>
                  </a:lnTo>
                  <a:lnTo>
                    <a:pt x="351" y="576"/>
                  </a:lnTo>
                  <a:lnTo>
                    <a:pt x="626" y="401"/>
                  </a:lnTo>
                  <a:lnTo>
                    <a:pt x="702" y="351"/>
                  </a:lnTo>
                  <a:lnTo>
                    <a:pt x="727" y="276"/>
                  </a:lnTo>
                  <a:lnTo>
                    <a:pt x="727" y="175"/>
                  </a:lnTo>
                  <a:lnTo>
                    <a:pt x="702" y="100"/>
                  </a:lnTo>
                  <a:lnTo>
                    <a:pt x="651" y="25"/>
                  </a:lnTo>
                  <a:lnTo>
                    <a:pt x="5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424;p63">
              <a:extLst>
                <a:ext uri="{FF2B5EF4-FFF2-40B4-BE49-F238E27FC236}">
                  <a16:creationId xmlns:a16="http://schemas.microsoft.com/office/drawing/2014/main" id="{277E089F-E770-4123-DE72-2B567D521F5C}"/>
                </a:ext>
              </a:extLst>
            </p:cNvPr>
            <p:cNvSpPr/>
            <p:nvPr/>
          </p:nvSpPr>
          <p:spPr>
            <a:xfrm>
              <a:off x="7162125" y="4166525"/>
              <a:ext cx="18175" cy="15675"/>
            </a:xfrm>
            <a:custGeom>
              <a:avLst/>
              <a:gdLst/>
              <a:ahLst/>
              <a:cxnLst/>
              <a:rect l="l" t="t" r="r" b="b"/>
              <a:pathLst>
                <a:path w="727" h="627" extrusionOk="0">
                  <a:moveTo>
                    <a:pt x="176" y="0"/>
                  </a:moveTo>
                  <a:lnTo>
                    <a:pt x="76" y="25"/>
                  </a:lnTo>
                  <a:lnTo>
                    <a:pt x="25" y="100"/>
                  </a:lnTo>
                  <a:lnTo>
                    <a:pt x="0" y="175"/>
                  </a:lnTo>
                  <a:lnTo>
                    <a:pt x="0" y="276"/>
                  </a:lnTo>
                  <a:lnTo>
                    <a:pt x="25" y="351"/>
                  </a:lnTo>
                  <a:lnTo>
                    <a:pt x="101" y="401"/>
                  </a:lnTo>
                  <a:lnTo>
                    <a:pt x="376" y="576"/>
                  </a:lnTo>
                  <a:lnTo>
                    <a:pt x="451" y="601"/>
                  </a:lnTo>
                  <a:lnTo>
                    <a:pt x="501" y="626"/>
                  </a:lnTo>
                  <a:lnTo>
                    <a:pt x="626" y="576"/>
                  </a:lnTo>
                  <a:lnTo>
                    <a:pt x="651" y="551"/>
                  </a:lnTo>
                  <a:lnTo>
                    <a:pt x="702" y="501"/>
                  </a:lnTo>
                  <a:lnTo>
                    <a:pt x="727" y="426"/>
                  </a:lnTo>
                  <a:lnTo>
                    <a:pt x="727" y="326"/>
                  </a:lnTo>
                  <a:lnTo>
                    <a:pt x="677" y="251"/>
                  </a:lnTo>
                  <a:lnTo>
                    <a:pt x="626" y="200"/>
                  </a:lnTo>
                  <a:lnTo>
                    <a:pt x="326" y="25"/>
                  </a:lnTo>
                  <a:lnTo>
                    <a:pt x="2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425;p63">
              <a:extLst>
                <a:ext uri="{FF2B5EF4-FFF2-40B4-BE49-F238E27FC236}">
                  <a16:creationId xmlns:a16="http://schemas.microsoft.com/office/drawing/2014/main" id="{90904519-5A0D-B44A-07C3-ED9D84C55C0C}"/>
                </a:ext>
              </a:extLst>
            </p:cNvPr>
            <p:cNvSpPr/>
            <p:nvPr/>
          </p:nvSpPr>
          <p:spPr>
            <a:xfrm>
              <a:off x="7048175" y="4227875"/>
              <a:ext cx="46975" cy="11275"/>
            </a:xfrm>
            <a:custGeom>
              <a:avLst/>
              <a:gdLst/>
              <a:ahLst/>
              <a:cxnLst/>
              <a:rect l="l" t="t" r="r" b="b"/>
              <a:pathLst>
                <a:path w="1879" h="451" extrusionOk="0">
                  <a:moveTo>
                    <a:pt x="226" y="0"/>
                  </a:moveTo>
                  <a:lnTo>
                    <a:pt x="126" y="25"/>
                  </a:lnTo>
                  <a:lnTo>
                    <a:pt x="51" y="75"/>
                  </a:lnTo>
                  <a:lnTo>
                    <a:pt x="26" y="150"/>
                  </a:lnTo>
                  <a:lnTo>
                    <a:pt x="1" y="226"/>
                  </a:lnTo>
                  <a:lnTo>
                    <a:pt x="26" y="326"/>
                  </a:lnTo>
                  <a:lnTo>
                    <a:pt x="51" y="376"/>
                  </a:lnTo>
                  <a:lnTo>
                    <a:pt x="126" y="426"/>
                  </a:lnTo>
                  <a:lnTo>
                    <a:pt x="226" y="451"/>
                  </a:lnTo>
                  <a:lnTo>
                    <a:pt x="1654" y="451"/>
                  </a:lnTo>
                  <a:lnTo>
                    <a:pt x="1729" y="426"/>
                  </a:lnTo>
                  <a:lnTo>
                    <a:pt x="1804" y="376"/>
                  </a:lnTo>
                  <a:lnTo>
                    <a:pt x="1854" y="326"/>
                  </a:lnTo>
                  <a:lnTo>
                    <a:pt x="1879" y="226"/>
                  </a:lnTo>
                  <a:lnTo>
                    <a:pt x="1854" y="150"/>
                  </a:lnTo>
                  <a:lnTo>
                    <a:pt x="1804" y="75"/>
                  </a:lnTo>
                  <a:lnTo>
                    <a:pt x="1729" y="25"/>
                  </a:lnTo>
                  <a:lnTo>
                    <a:pt x="16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426;p63">
              <a:extLst>
                <a:ext uri="{FF2B5EF4-FFF2-40B4-BE49-F238E27FC236}">
                  <a16:creationId xmlns:a16="http://schemas.microsoft.com/office/drawing/2014/main" id="{16279BBB-8E05-9DCE-207B-76701CB4C6FC}"/>
                </a:ext>
              </a:extLst>
            </p:cNvPr>
            <p:cNvSpPr/>
            <p:nvPr/>
          </p:nvSpPr>
          <p:spPr>
            <a:xfrm>
              <a:off x="7048175" y="4247900"/>
              <a:ext cx="88300" cy="11300"/>
            </a:xfrm>
            <a:custGeom>
              <a:avLst/>
              <a:gdLst/>
              <a:ahLst/>
              <a:cxnLst/>
              <a:rect l="l" t="t" r="r" b="b"/>
              <a:pathLst>
                <a:path w="3532" h="452" extrusionOk="0">
                  <a:moveTo>
                    <a:pt x="226" y="1"/>
                  </a:moveTo>
                  <a:lnTo>
                    <a:pt x="126" y="26"/>
                  </a:lnTo>
                  <a:lnTo>
                    <a:pt x="51" y="76"/>
                  </a:lnTo>
                  <a:lnTo>
                    <a:pt x="26" y="151"/>
                  </a:lnTo>
                  <a:lnTo>
                    <a:pt x="1" y="226"/>
                  </a:lnTo>
                  <a:lnTo>
                    <a:pt x="26" y="326"/>
                  </a:lnTo>
                  <a:lnTo>
                    <a:pt x="51" y="376"/>
                  </a:lnTo>
                  <a:lnTo>
                    <a:pt x="126" y="426"/>
                  </a:lnTo>
                  <a:lnTo>
                    <a:pt x="226" y="451"/>
                  </a:lnTo>
                  <a:lnTo>
                    <a:pt x="3306" y="451"/>
                  </a:lnTo>
                  <a:lnTo>
                    <a:pt x="3406" y="426"/>
                  </a:lnTo>
                  <a:lnTo>
                    <a:pt x="3482" y="376"/>
                  </a:lnTo>
                  <a:lnTo>
                    <a:pt x="3532" y="326"/>
                  </a:lnTo>
                  <a:lnTo>
                    <a:pt x="3532" y="226"/>
                  </a:lnTo>
                  <a:lnTo>
                    <a:pt x="3532" y="151"/>
                  </a:lnTo>
                  <a:lnTo>
                    <a:pt x="3482" y="76"/>
                  </a:lnTo>
                  <a:lnTo>
                    <a:pt x="3406" y="26"/>
                  </a:lnTo>
                  <a:lnTo>
                    <a:pt x="330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427;p63">
              <a:extLst>
                <a:ext uri="{FF2B5EF4-FFF2-40B4-BE49-F238E27FC236}">
                  <a16:creationId xmlns:a16="http://schemas.microsoft.com/office/drawing/2014/main" id="{2A598014-E89D-8BE8-7B30-AF704B8240B3}"/>
                </a:ext>
              </a:extLst>
            </p:cNvPr>
            <p:cNvSpPr/>
            <p:nvPr/>
          </p:nvSpPr>
          <p:spPr>
            <a:xfrm>
              <a:off x="7044425" y="4065100"/>
              <a:ext cx="28200" cy="20050"/>
            </a:xfrm>
            <a:custGeom>
              <a:avLst/>
              <a:gdLst/>
              <a:ahLst/>
              <a:cxnLst/>
              <a:rect l="l" t="t" r="r" b="b"/>
              <a:pathLst>
                <a:path w="1128" h="802" extrusionOk="0">
                  <a:moveTo>
                    <a:pt x="226" y="0"/>
                  </a:moveTo>
                  <a:lnTo>
                    <a:pt x="126" y="25"/>
                  </a:lnTo>
                  <a:lnTo>
                    <a:pt x="51" y="51"/>
                  </a:lnTo>
                  <a:lnTo>
                    <a:pt x="1" y="126"/>
                  </a:lnTo>
                  <a:lnTo>
                    <a:pt x="1" y="226"/>
                  </a:lnTo>
                  <a:lnTo>
                    <a:pt x="1" y="301"/>
                  </a:lnTo>
                  <a:lnTo>
                    <a:pt x="51" y="376"/>
                  </a:lnTo>
                  <a:lnTo>
                    <a:pt x="401" y="727"/>
                  </a:lnTo>
                  <a:lnTo>
                    <a:pt x="476" y="777"/>
                  </a:lnTo>
                  <a:lnTo>
                    <a:pt x="551" y="802"/>
                  </a:lnTo>
                  <a:lnTo>
                    <a:pt x="652" y="777"/>
                  </a:lnTo>
                  <a:lnTo>
                    <a:pt x="727" y="727"/>
                  </a:lnTo>
                  <a:lnTo>
                    <a:pt x="1077" y="376"/>
                  </a:lnTo>
                  <a:lnTo>
                    <a:pt x="1127" y="301"/>
                  </a:lnTo>
                  <a:lnTo>
                    <a:pt x="1127" y="226"/>
                  </a:lnTo>
                  <a:lnTo>
                    <a:pt x="1127" y="126"/>
                  </a:lnTo>
                  <a:lnTo>
                    <a:pt x="1077" y="51"/>
                  </a:lnTo>
                  <a:lnTo>
                    <a:pt x="1002" y="25"/>
                  </a:lnTo>
                  <a:lnTo>
                    <a:pt x="902" y="0"/>
                  </a:lnTo>
                  <a:lnTo>
                    <a:pt x="827" y="25"/>
                  </a:lnTo>
                  <a:lnTo>
                    <a:pt x="752" y="51"/>
                  </a:lnTo>
                  <a:lnTo>
                    <a:pt x="551" y="251"/>
                  </a:lnTo>
                  <a:lnTo>
                    <a:pt x="376" y="51"/>
                  </a:lnTo>
                  <a:lnTo>
                    <a:pt x="301"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428;p63">
              <a:extLst>
                <a:ext uri="{FF2B5EF4-FFF2-40B4-BE49-F238E27FC236}">
                  <a16:creationId xmlns:a16="http://schemas.microsoft.com/office/drawing/2014/main" id="{90E464AA-F082-676A-8F53-201530EBBB48}"/>
                </a:ext>
              </a:extLst>
            </p:cNvPr>
            <p:cNvSpPr/>
            <p:nvPr/>
          </p:nvSpPr>
          <p:spPr>
            <a:xfrm>
              <a:off x="7229100" y="4245400"/>
              <a:ext cx="98950" cy="78900"/>
            </a:xfrm>
            <a:custGeom>
              <a:avLst/>
              <a:gdLst/>
              <a:ahLst/>
              <a:cxnLst/>
              <a:rect l="l" t="t" r="r" b="b"/>
              <a:pathLst>
                <a:path w="3958" h="3156" extrusionOk="0">
                  <a:moveTo>
                    <a:pt x="151" y="0"/>
                  </a:moveTo>
                  <a:lnTo>
                    <a:pt x="76" y="50"/>
                  </a:lnTo>
                  <a:lnTo>
                    <a:pt x="26" y="126"/>
                  </a:lnTo>
                  <a:lnTo>
                    <a:pt x="1" y="226"/>
                  </a:lnTo>
                  <a:lnTo>
                    <a:pt x="1" y="2930"/>
                  </a:lnTo>
                  <a:lnTo>
                    <a:pt x="26" y="3030"/>
                  </a:lnTo>
                  <a:lnTo>
                    <a:pt x="76" y="3106"/>
                  </a:lnTo>
                  <a:lnTo>
                    <a:pt x="151" y="3156"/>
                  </a:lnTo>
                  <a:lnTo>
                    <a:pt x="3832" y="3156"/>
                  </a:lnTo>
                  <a:lnTo>
                    <a:pt x="3882" y="3106"/>
                  </a:lnTo>
                  <a:lnTo>
                    <a:pt x="3932" y="3030"/>
                  </a:lnTo>
                  <a:lnTo>
                    <a:pt x="3957" y="2930"/>
                  </a:lnTo>
                  <a:lnTo>
                    <a:pt x="3932" y="2855"/>
                  </a:lnTo>
                  <a:lnTo>
                    <a:pt x="3882" y="2780"/>
                  </a:lnTo>
                  <a:lnTo>
                    <a:pt x="3832" y="2730"/>
                  </a:lnTo>
                  <a:lnTo>
                    <a:pt x="3732" y="2705"/>
                  </a:lnTo>
                  <a:lnTo>
                    <a:pt x="3106" y="2705"/>
                  </a:lnTo>
                  <a:lnTo>
                    <a:pt x="3106" y="526"/>
                  </a:lnTo>
                  <a:lnTo>
                    <a:pt x="3081" y="426"/>
                  </a:lnTo>
                  <a:lnTo>
                    <a:pt x="3056" y="351"/>
                  </a:lnTo>
                  <a:lnTo>
                    <a:pt x="2981" y="301"/>
                  </a:lnTo>
                  <a:lnTo>
                    <a:pt x="2881" y="276"/>
                  </a:lnTo>
                  <a:lnTo>
                    <a:pt x="2806" y="301"/>
                  </a:lnTo>
                  <a:lnTo>
                    <a:pt x="2730" y="351"/>
                  </a:lnTo>
                  <a:lnTo>
                    <a:pt x="2680" y="426"/>
                  </a:lnTo>
                  <a:lnTo>
                    <a:pt x="2655" y="526"/>
                  </a:lnTo>
                  <a:lnTo>
                    <a:pt x="2655" y="2705"/>
                  </a:lnTo>
                  <a:lnTo>
                    <a:pt x="2205" y="2705"/>
                  </a:lnTo>
                  <a:lnTo>
                    <a:pt x="2205" y="1878"/>
                  </a:lnTo>
                  <a:lnTo>
                    <a:pt x="2179" y="1803"/>
                  </a:lnTo>
                  <a:lnTo>
                    <a:pt x="2154" y="1728"/>
                  </a:lnTo>
                  <a:lnTo>
                    <a:pt x="2079" y="1678"/>
                  </a:lnTo>
                  <a:lnTo>
                    <a:pt x="1979" y="1653"/>
                  </a:lnTo>
                  <a:lnTo>
                    <a:pt x="1904" y="1678"/>
                  </a:lnTo>
                  <a:lnTo>
                    <a:pt x="1829" y="1728"/>
                  </a:lnTo>
                  <a:lnTo>
                    <a:pt x="1779" y="1803"/>
                  </a:lnTo>
                  <a:lnTo>
                    <a:pt x="1754" y="1878"/>
                  </a:lnTo>
                  <a:lnTo>
                    <a:pt x="1754" y="2705"/>
                  </a:lnTo>
                  <a:lnTo>
                    <a:pt x="1303" y="2705"/>
                  </a:lnTo>
                  <a:lnTo>
                    <a:pt x="1303" y="1252"/>
                  </a:lnTo>
                  <a:lnTo>
                    <a:pt x="1303" y="1177"/>
                  </a:lnTo>
                  <a:lnTo>
                    <a:pt x="1253" y="1102"/>
                  </a:lnTo>
                  <a:lnTo>
                    <a:pt x="1178" y="1052"/>
                  </a:lnTo>
                  <a:lnTo>
                    <a:pt x="1078" y="1027"/>
                  </a:lnTo>
                  <a:lnTo>
                    <a:pt x="1003" y="1052"/>
                  </a:lnTo>
                  <a:lnTo>
                    <a:pt x="927" y="1102"/>
                  </a:lnTo>
                  <a:lnTo>
                    <a:pt x="877" y="1177"/>
                  </a:lnTo>
                  <a:lnTo>
                    <a:pt x="852" y="1252"/>
                  </a:lnTo>
                  <a:lnTo>
                    <a:pt x="852" y="2705"/>
                  </a:lnTo>
                  <a:lnTo>
                    <a:pt x="452" y="2705"/>
                  </a:lnTo>
                  <a:lnTo>
                    <a:pt x="452" y="226"/>
                  </a:lnTo>
                  <a:lnTo>
                    <a:pt x="452" y="126"/>
                  </a:lnTo>
                  <a:lnTo>
                    <a:pt x="402" y="50"/>
                  </a:lnTo>
                  <a:lnTo>
                    <a:pt x="3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429;p63">
              <a:extLst>
                <a:ext uri="{FF2B5EF4-FFF2-40B4-BE49-F238E27FC236}">
                  <a16:creationId xmlns:a16="http://schemas.microsoft.com/office/drawing/2014/main" id="{37BAC18B-78EF-37F8-36ED-B2310437BC14}"/>
                </a:ext>
              </a:extLst>
            </p:cNvPr>
            <p:cNvSpPr/>
            <p:nvPr/>
          </p:nvSpPr>
          <p:spPr>
            <a:xfrm>
              <a:off x="7075725" y="4313000"/>
              <a:ext cx="76400" cy="80175"/>
            </a:xfrm>
            <a:custGeom>
              <a:avLst/>
              <a:gdLst/>
              <a:ahLst/>
              <a:cxnLst/>
              <a:rect l="l" t="t" r="r" b="b"/>
              <a:pathLst>
                <a:path w="3056" h="3207" extrusionOk="0">
                  <a:moveTo>
                    <a:pt x="627" y="1"/>
                  </a:moveTo>
                  <a:lnTo>
                    <a:pt x="552" y="26"/>
                  </a:lnTo>
                  <a:lnTo>
                    <a:pt x="101" y="276"/>
                  </a:lnTo>
                  <a:lnTo>
                    <a:pt x="51" y="326"/>
                  </a:lnTo>
                  <a:lnTo>
                    <a:pt x="1" y="402"/>
                  </a:lnTo>
                  <a:lnTo>
                    <a:pt x="1" y="502"/>
                  </a:lnTo>
                  <a:lnTo>
                    <a:pt x="26" y="577"/>
                  </a:lnTo>
                  <a:lnTo>
                    <a:pt x="76" y="652"/>
                  </a:lnTo>
                  <a:lnTo>
                    <a:pt x="151" y="677"/>
                  </a:lnTo>
                  <a:lnTo>
                    <a:pt x="226" y="702"/>
                  </a:lnTo>
                  <a:lnTo>
                    <a:pt x="301" y="677"/>
                  </a:lnTo>
                  <a:lnTo>
                    <a:pt x="276" y="1028"/>
                  </a:lnTo>
                  <a:lnTo>
                    <a:pt x="301" y="1353"/>
                  </a:lnTo>
                  <a:lnTo>
                    <a:pt x="351" y="1553"/>
                  </a:lnTo>
                  <a:lnTo>
                    <a:pt x="426" y="1779"/>
                  </a:lnTo>
                  <a:lnTo>
                    <a:pt x="501" y="1979"/>
                  </a:lnTo>
                  <a:lnTo>
                    <a:pt x="602" y="2154"/>
                  </a:lnTo>
                  <a:lnTo>
                    <a:pt x="727" y="2330"/>
                  </a:lnTo>
                  <a:lnTo>
                    <a:pt x="877" y="2505"/>
                  </a:lnTo>
                  <a:lnTo>
                    <a:pt x="1027" y="2655"/>
                  </a:lnTo>
                  <a:lnTo>
                    <a:pt x="1203" y="2805"/>
                  </a:lnTo>
                  <a:lnTo>
                    <a:pt x="1503" y="2981"/>
                  </a:lnTo>
                  <a:lnTo>
                    <a:pt x="1829" y="3106"/>
                  </a:lnTo>
                  <a:lnTo>
                    <a:pt x="2154" y="3181"/>
                  </a:lnTo>
                  <a:lnTo>
                    <a:pt x="2505" y="3206"/>
                  </a:lnTo>
                  <a:lnTo>
                    <a:pt x="2680" y="3206"/>
                  </a:lnTo>
                  <a:lnTo>
                    <a:pt x="2880" y="3181"/>
                  </a:lnTo>
                  <a:lnTo>
                    <a:pt x="2956" y="3156"/>
                  </a:lnTo>
                  <a:lnTo>
                    <a:pt x="3031" y="3081"/>
                  </a:lnTo>
                  <a:lnTo>
                    <a:pt x="3056" y="3006"/>
                  </a:lnTo>
                  <a:lnTo>
                    <a:pt x="3056" y="2931"/>
                  </a:lnTo>
                  <a:lnTo>
                    <a:pt x="3031" y="2831"/>
                  </a:lnTo>
                  <a:lnTo>
                    <a:pt x="2981" y="2780"/>
                  </a:lnTo>
                  <a:lnTo>
                    <a:pt x="2905" y="2730"/>
                  </a:lnTo>
                  <a:lnTo>
                    <a:pt x="2805" y="2730"/>
                  </a:lnTo>
                  <a:lnTo>
                    <a:pt x="2630" y="2755"/>
                  </a:lnTo>
                  <a:lnTo>
                    <a:pt x="2279" y="2755"/>
                  </a:lnTo>
                  <a:lnTo>
                    <a:pt x="2104" y="2705"/>
                  </a:lnTo>
                  <a:lnTo>
                    <a:pt x="1954" y="2655"/>
                  </a:lnTo>
                  <a:lnTo>
                    <a:pt x="1779" y="2605"/>
                  </a:lnTo>
                  <a:lnTo>
                    <a:pt x="1628" y="2530"/>
                  </a:lnTo>
                  <a:lnTo>
                    <a:pt x="1478" y="2430"/>
                  </a:lnTo>
                  <a:lnTo>
                    <a:pt x="1328" y="2330"/>
                  </a:lnTo>
                  <a:lnTo>
                    <a:pt x="1203" y="2204"/>
                  </a:lnTo>
                  <a:lnTo>
                    <a:pt x="1102" y="2054"/>
                  </a:lnTo>
                  <a:lnTo>
                    <a:pt x="1002" y="1929"/>
                  </a:lnTo>
                  <a:lnTo>
                    <a:pt x="902" y="1779"/>
                  </a:lnTo>
                  <a:lnTo>
                    <a:pt x="852" y="1603"/>
                  </a:lnTo>
                  <a:lnTo>
                    <a:pt x="777" y="1453"/>
                  </a:lnTo>
                  <a:lnTo>
                    <a:pt x="752" y="1278"/>
                  </a:lnTo>
                  <a:lnTo>
                    <a:pt x="727" y="1053"/>
                  </a:lnTo>
                  <a:lnTo>
                    <a:pt x="727" y="802"/>
                  </a:lnTo>
                  <a:lnTo>
                    <a:pt x="802" y="877"/>
                  </a:lnTo>
                  <a:lnTo>
                    <a:pt x="902" y="902"/>
                  </a:lnTo>
                  <a:lnTo>
                    <a:pt x="952" y="877"/>
                  </a:lnTo>
                  <a:lnTo>
                    <a:pt x="1027" y="852"/>
                  </a:lnTo>
                  <a:lnTo>
                    <a:pt x="1077" y="802"/>
                  </a:lnTo>
                  <a:lnTo>
                    <a:pt x="1128" y="727"/>
                  </a:lnTo>
                  <a:lnTo>
                    <a:pt x="1128" y="627"/>
                  </a:lnTo>
                  <a:lnTo>
                    <a:pt x="1102" y="552"/>
                  </a:lnTo>
                  <a:lnTo>
                    <a:pt x="852" y="126"/>
                  </a:lnTo>
                  <a:lnTo>
                    <a:pt x="802" y="51"/>
                  </a:lnTo>
                  <a:lnTo>
                    <a:pt x="7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430;p63">
              <a:extLst>
                <a:ext uri="{FF2B5EF4-FFF2-40B4-BE49-F238E27FC236}">
                  <a16:creationId xmlns:a16="http://schemas.microsoft.com/office/drawing/2014/main" id="{41D8FDA3-FC55-633E-40EF-2B1200A8F172}"/>
                </a:ext>
              </a:extLst>
            </p:cNvPr>
            <p:cNvSpPr/>
            <p:nvPr/>
          </p:nvSpPr>
          <p:spPr>
            <a:xfrm>
              <a:off x="7225975" y="4064475"/>
              <a:ext cx="77025" cy="80150"/>
            </a:xfrm>
            <a:custGeom>
              <a:avLst/>
              <a:gdLst/>
              <a:ahLst/>
              <a:cxnLst/>
              <a:rect l="l" t="t" r="r" b="b"/>
              <a:pathLst>
                <a:path w="3081" h="3206" extrusionOk="0">
                  <a:moveTo>
                    <a:pt x="401" y="0"/>
                  </a:moveTo>
                  <a:lnTo>
                    <a:pt x="201" y="25"/>
                  </a:lnTo>
                  <a:lnTo>
                    <a:pt x="101" y="50"/>
                  </a:lnTo>
                  <a:lnTo>
                    <a:pt x="51" y="101"/>
                  </a:lnTo>
                  <a:lnTo>
                    <a:pt x="1" y="201"/>
                  </a:lnTo>
                  <a:lnTo>
                    <a:pt x="1" y="276"/>
                  </a:lnTo>
                  <a:lnTo>
                    <a:pt x="26" y="376"/>
                  </a:lnTo>
                  <a:lnTo>
                    <a:pt x="101" y="426"/>
                  </a:lnTo>
                  <a:lnTo>
                    <a:pt x="176" y="451"/>
                  </a:lnTo>
                  <a:lnTo>
                    <a:pt x="276" y="476"/>
                  </a:lnTo>
                  <a:lnTo>
                    <a:pt x="451" y="451"/>
                  </a:lnTo>
                  <a:lnTo>
                    <a:pt x="802" y="451"/>
                  </a:lnTo>
                  <a:lnTo>
                    <a:pt x="952" y="476"/>
                  </a:lnTo>
                  <a:lnTo>
                    <a:pt x="1128" y="526"/>
                  </a:lnTo>
                  <a:lnTo>
                    <a:pt x="1278" y="601"/>
                  </a:lnTo>
                  <a:lnTo>
                    <a:pt x="1453" y="677"/>
                  </a:lnTo>
                  <a:lnTo>
                    <a:pt x="1603" y="777"/>
                  </a:lnTo>
                  <a:lnTo>
                    <a:pt x="1729" y="877"/>
                  </a:lnTo>
                  <a:lnTo>
                    <a:pt x="1854" y="1002"/>
                  </a:lnTo>
                  <a:lnTo>
                    <a:pt x="1979" y="1127"/>
                  </a:lnTo>
                  <a:lnTo>
                    <a:pt x="2079" y="1278"/>
                  </a:lnTo>
                  <a:lnTo>
                    <a:pt x="2154" y="1428"/>
                  </a:lnTo>
                  <a:lnTo>
                    <a:pt x="2229" y="1578"/>
                  </a:lnTo>
                  <a:lnTo>
                    <a:pt x="2279" y="1753"/>
                  </a:lnTo>
                  <a:lnTo>
                    <a:pt x="2330" y="1929"/>
                  </a:lnTo>
                  <a:lnTo>
                    <a:pt x="2355" y="2154"/>
                  </a:lnTo>
                  <a:lnTo>
                    <a:pt x="2330" y="2379"/>
                  </a:lnTo>
                  <a:lnTo>
                    <a:pt x="2279" y="2329"/>
                  </a:lnTo>
                  <a:lnTo>
                    <a:pt x="2204" y="2304"/>
                  </a:lnTo>
                  <a:lnTo>
                    <a:pt x="2129" y="2304"/>
                  </a:lnTo>
                  <a:lnTo>
                    <a:pt x="2054" y="2329"/>
                  </a:lnTo>
                  <a:lnTo>
                    <a:pt x="1979" y="2404"/>
                  </a:lnTo>
                  <a:lnTo>
                    <a:pt x="1954" y="2479"/>
                  </a:lnTo>
                  <a:lnTo>
                    <a:pt x="1929" y="2555"/>
                  </a:lnTo>
                  <a:lnTo>
                    <a:pt x="1979" y="2655"/>
                  </a:lnTo>
                  <a:lnTo>
                    <a:pt x="2204" y="3080"/>
                  </a:lnTo>
                  <a:lnTo>
                    <a:pt x="2279" y="3156"/>
                  </a:lnTo>
                  <a:lnTo>
                    <a:pt x="2355" y="3181"/>
                  </a:lnTo>
                  <a:lnTo>
                    <a:pt x="2405" y="3206"/>
                  </a:lnTo>
                  <a:lnTo>
                    <a:pt x="2530" y="3181"/>
                  </a:lnTo>
                  <a:lnTo>
                    <a:pt x="2956" y="2930"/>
                  </a:lnTo>
                  <a:lnTo>
                    <a:pt x="3031" y="2855"/>
                  </a:lnTo>
                  <a:lnTo>
                    <a:pt x="3056" y="2780"/>
                  </a:lnTo>
                  <a:lnTo>
                    <a:pt x="3081" y="2705"/>
                  </a:lnTo>
                  <a:lnTo>
                    <a:pt x="3056" y="2605"/>
                  </a:lnTo>
                  <a:lnTo>
                    <a:pt x="3006" y="2555"/>
                  </a:lnTo>
                  <a:lnTo>
                    <a:pt x="2931" y="2505"/>
                  </a:lnTo>
                  <a:lnTo>
                    <a:pt x="2780" y="2505"/>
                  </a:lnTo>
                  <a:lnTo>
                    <a:pt x="2805" y="2179"/>
                  </a:lnTo>
                  <a:lnTo>
                    <a:pt x="2755" y="1853"/>
                  </a:lnTo>
                  <a:lnTo>
                    <a:pt x="2730" y="1628"/>
                  </a:lnTo>
                  <a:lnTo>
                    <a:pt x="2655" y="1428"/>
                  </a:lnTo>
                  <a:lnTo>
                    <a:pt x="2555" y="1227"/>
                  </a:lnTo>
                  <a:lnTo>
                    <a:pt x="2455" y="1027"/>
                  </a:lnTo>
                  <a:lnTo>
                    <a:pt x="2330" y="852"/>
                  </a:lnTo>
                  <a:lnTo>
                    <a:pt x="2179" y="702"/>
                  </a:lnTo>
                  <a:lnTo>
                    <a:pt x="2029" y="551"/>
                  </a:lnTo>
                  <a:lnTo>
                    <a:pt x="1854" y="401"/>
                  </a:lnTo>
                  <a:lnTo>
                    <a:pt x="1678" y="276"/>
                  </a:lnTo>
                  <a:lnTo>
                    <a:pt x="1478" y="176"/>
                  </a:lnTo>
                  <a:lnTo>
                    <a:pt x="1278" y="101"/>
                  </a:lnTo>
                  <a:lnTo>
                    <a:pt x="1052" y="50"/>
                  </a:lnTo>
                  <a:lnTo>
                    <a:pt x="8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36"/>
          <p:cNvSpPr txBox="1">
            <a:spLocks noGrp="1"/>
          </p:cNvSpPr>
          <p:nvPr>
            <p:ph type="title"/>
          </p:nvPr>
        </p:nvSpPr>
        <p:spPr>
          <a:xfrm>
            <a:off x="1474950" y="1561369"/>
            <a:ext cx="6194100" cy="9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a:t>الهدف من المشروع</a:t>
            </a:r>
            <a:endParaRPr/>
          </a:p>
        </p:txBody>
      </p:sp>
      <p:sp>
        <p:nvSpPr>
          <p:cNvPr id="3445" name="Google Shape;3445;p36"/>
          <p:cNvSpPr txBox="1">
            <a:spLocks noGrp="1"/>
          </p:cNvSpPr>
          <p:nvPr>
            <p:ph type="subTitle" idx="1"/>
          </p:nvPr>
        </p:nvSpPr>
        <p:spPr>
          <a:xfrm>
            <a:off x="1476750" y="2667731"/>
            <a:ext cx="61905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sz="1800" b="1"/>
              <a:t>زيادة الثروة اللغوية، يمكن للأطفال من خلال مشاهدة الكرتون المدبلج باللغة العربية الفصحى تعلُم كلمات جديدة، بل واستيعاب السياق الذي وردت فيه تلك الكلمات. وهذا يساعدهم لاحقًا على استخدامها في السياق ذاته، أو في آخر مشابه.</a:t>
            </a:r>
            <a:endParaRPr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7"/>
        <p:cNvGrpSpPr/>
        <p:nvPr/>
      </p:nvGrpSpPr>
      <p:grpSpPr>
        <a:xfrm>
          <a:off x="0" y="0"/>
          <a:ext cx="0" cy="0"/>
          <a:chOff x="0" y="0"/>
          <a:chExt cx="0" cy="0"/>
        </a:xfrm>
      </p:grpSpPr>
      <p:grpSp>
        <p:nvGrpSpPr>
          <p:cNvPr id="5498" name="Google Shape;5498;p55"/>
          <p:cNvGrpSpPr/>
          <p:nvPr/>
        </p:nvGrpSpPr>
        <p:grpSpPr>
          <a:xfrm>
            <a:off x="6814903" y="2890339"/>
            <a:ext cx="984524" cy="2106122"/>
            <a:chOff x="-2306975" y="-1486200"/>
            <a:chExt cx="1429125" cy="3057225"/>
          </a:xfrm>
        </p:grpSpPr>
        <p:sp>
          <p:nvSpPr>
            <p:cNvPr id="5499" name="Google Shape;5499;p55"/>
            <p:cNvSpPr/>
            <p:nvPr/>
          </p:nvSpPr>
          <p:spPr>
            <a:xfrm>
              <a:off x="-1840526" y="1442325"/>
              <a:ext cx="804600" cy="1287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0" name="Google Shape;5500;p55"/>
            <p:cNvGrpSpPr/>
            <p:nvPr/>
          </p:nvGrpSpPr>
          <p:grpSpPr>
            <a:xfrm>
              <a:off x="-2306975" y="-1486200"/>
              <a:ext cx="1429125" cy="3004725"/>
              <a:chOff x="-2306975" y="-1486200"/>
              <a:chExt cx="1429125" cy="3004725"/>
            </a:xfrm>
          </p:grpSpPr>
          <p:sp>
            <p:nvSpPr>
              <p:cNvPr id="5501" name="Google Shape;5501;p55"/>
              <p:cNvSpPr/>
              <p:nvPr/>
            </p:nvSpPr>
            <p:spPr>
              <a:xfrm>
                <a:off x="-1896425" y="-216000"/>
                <a:ext cx="438175" cy="891525"/>
              </a:xfrm>
              <a:custGeom>
                <a:avLst/>
                <a:gdLst/>
                <a:ahLst/>
                <a:cxnLst/>
                <a:rect l="l" t="t" r="r" b="b"/>
                <a:pathLst>
                  <a:path w="17527" h="35661" extrusionOk="0">
                    <a:moveTo>
                      <a:pt x="1" y="0"/>
                    </a:moveTo>
                    <a:lnTo>
                      <a:pt x="77" y="837"/>
                    </a:lnTo>
                    <a:lnTo>
                      <a:pt x="286" y="3045"/>
                    </a:lnTo>
                    <a:lnTo>
                      <a:pt x="438" y="4548"/>
                    </a:lnTo>
                    <a:lnTo>
                      <a:pt x="629" y="6261"/>
                    </a:lnTo>
                    <a:lnTo>
                      <a:pt x="838" y="8107"/>
                    </a:lnTo>
                    <a:lnTo>
                      <a:pt x="1104" y="10048"/>
                    </a:lnTo>
                    <a:lnTo>
                      <a:pt x="1371" y="12027"/>
                    </a:lnTo>
                    <a:lnTo>
                      <a:pt x="1694" y="14006"/>
                    </a:lnTo>
                    <a:lnTo>
                      <a:pt x="2037" y="15928"/>
                    </a:lnTo>
                    <a:lnTo>
                      <a:pt x="2227" y="16860"/>
                    </a:lnTo>
                    <a:lnTo>
                      <a:pt x="2417" y="17754"/>
                    </a:lnTo>
                    <a:lnTo>
                      <a:pt x="2608" y="18592"/>
                    </a:lnTo>
                    <a:lnTo>
                      <a:pt x="2817" y="19410"/>
                    </a:lnTo>
                    <a:lnTo>
                      <a:pt x="3026" y="20171"/>
                    </a:lnTo>
                    <a:lnTo>
                      <a:pt x="3236" y="20856"/>
                    </a:lnTo>
                    <a:lnTo>
                      <a:pt x="3464" y="21503"/>
                    </a:lnTo>
                    <a:lnTo>
                      <a:pt x="3692" y="22055"/>
                    </a:lnTo>
                    <a:lnTo>
                      <a:pt x="3940" y="22550"/>
                    </a:lnTo>
                    <a:lnTo>
                      <a:pt x="4054" y="22759"/>
                    </a:lnTo>
                    <a:lnTo>
                      <a:pt x="4187" y="22949"/>
                    </a:lnTo>
                    <a:lnTo>
                      <a:pt x="4454" y="23330"/>
                    </a:lnTo>
                    <a:lnTo>
                      <a:pt x="4777" y="23730"/>
                    </a:lnTo>
                    <a:lnTo>
                      <a:pt x="5120" y="24148"/>
                    </a:lnTo>
                    <a:lnTo>
                      <a:pt x="5500" y="24586"/>
                    </a:lnTo>
                    <a:lnTo>
                      <a:pt x="6376" y="25537"/>
                    </a:lnTo>
                    <a:lnTo>
                      <a:pt x="7346" y="26546"/>
                    </a:lnTo>
                    <a:lnTo>
                      <a:pt x="8393" y="27592"/>
                    </a:lnTo>
                    <a:lnTo>
                      <a:pt x="9477" y="28658"/>
                    </a:lnTo>
                    <a:lnTo>
                      <a:pt x="10600" y="29705"/>
                    </a:lnTo>
                    <a:lnTo>
                      <a:pt x="11723" y="30751"/>
                    </a:lnTo>
                    <a:lnTo>
                      <a:pt x="13816" y="32654"/>
                    </a:lnTo>
                    <a:lnTo>
                      <a:pt x="15586" y="34215"/>
                    </a:lnTo>
                    <a:lnTo>
                      <a:pt x="17241" y="35661"/>
                    </a:lnTo>
                    <a:lnTo>
                      <a:pt x="17317" y="35166"/>
                    </a:lnTo>
                    <a:lnTo>
                      <a:pt x="17374" y="34595"/>
                    </a:lnTo>
                    <a:lnTo>
                      <a:pt x="17432" y="33796"/>
                    </a:lnTo>
                    <a:lnTo>
                      <a:pt x="17489" y="32826"/>
                    </a:lnTo>
                    <a:lnTo>
                      <a:pt x="17527" y="31703"/>
                    </a:lnTo>
                    <a:lnTo>
                      <a:pt x="17527" y="30428"/>
                    </a:lnTo>
                    <a:lnTo>
                      <a:pt x="17508" y="29743"/>
                    </a:lnTo>
                    <a:lnTo>
                      <a:pt x="17489" y="29020"/>
                    </a:lnTo>
                    <a:lnTo>
                      <a:pt x="17451" y="28278"/>
                    </a:lnTo>
                    <a:lnTo>
                      <a:pt x="17393" y="27516"/>
                    </a:lnTo>
                    <a:lnTo>
                      <a:pt x="17336" y="26736"/>
                    </a:lnTo>
                    <a:lnTo>
                      <a:pt x="17241" y="25937"/>
                    </a:lnTo>
                    <a:lnTo>
                      <a:pt x="17127" y="25119"/>
                    </a:lnTo>
                    <a:lnTo>
                      <a:pt x="17013" y="24281"/>
                    </a:lnTo>
                    <a:lnTo>
                      <a:pt x="16861" y="23425"/>
                    </a:lnTo>
                    <a:lnTo>
                      <a:pt x="16689" y="22569"/>
                    </a:lnTo>
                    <a:lnTo>
                      <a:pt x="16480" y="21712"/>
                    </a:lnTo>
                    <a:lnTo>
                      <a:pt x="16252" y="20856"/>
                    </a:lnTo>
                    <a:lnTo>
                      <a:pt x="16004" y="19981"/>
                    </a:lnTo>
                    <a:lnTo>
                      <a:pt x="15719" y="19124"/>
                    </a:lnTo>
                    <a:lnTo>
                      <a:pt x="15414" y="18249"/>
                    </a:lnTo>
                    <a:lnTo>
                      <a:pt x="15053" y="17393"/>
                    </a:lnTo>
                    <a:lnTo>
                      <a:pt x="14672" y="16556"/>
                    </a:lnTo>
                    <a:lnTo>
                      <a:pt x="14273" y="15718"/>
                    </a:lnTo>
                    <a:lnTo>
                      <a:pt x="13816" y="14881"/>
                    </a:lnTo>
                    <a:lnTo>
                      <a:pt x="13340" y="14063"/>
                    </a:lnTo>
                    <a:lnTo>
                      <a:pt x="12845" y="13263"/>
                    </a:lnTo>
                    <a:lnTo>
                      <a:pt x="12332" y="12483"/>
                    </a:lnTo>
                    <a:lnTo>
                      <a:pt x="11780" y="11722"/>
                    </a:lnTo>
                    <a:lnTo>
                      <a:pt x="11228" y="10961"/>
                    </a:lnTo>
                    <a:lnTo>
                      <a:pt x="10657" y="10219"/>
                    </a:lnTo>
                    <a:lnTo>
                      <a:pt x="10086" y="9515"/>
                    </a:lnTo>
                    <a:lnTo>
                      <a:pt x="9496" y="8811"/>
                    </a:lnTo>
                    <a:lnTo>
                      <a:pt x="8906" y="8126"/>
                    </a:lnTo>
                    <a:lnTo>
                      <a:pt x="8317" y="7479"/>
                    </a:lnTo>
                    <a:lnTo>
                      <a:pt x="7727" y="6832"/>
                    </a:lnTo>
                    <a:lnTo>
                      <a:pt x="7137" y="6223"/>
                    </a:lnTo>
                    <a:lnTo>
                      <a:pt x="6547" y="5633"/>
                    </a:lnTo>
                    <a:lnTo>
                      <a:pt x="5405" y="4529"/>
                    </a:lnTo>
                    <a:lnTo>
                      <a:pt x="4320" y="3520"/>
                    </a:lnTo>
                    <a:lnTo>
                      <a:pt x="3293" y="2626"/>
                    </a:lnTo>
                    <a:lnTo>
                      <a:pt x="2379" y="1865"/>
                    </a:lnTo>
                    <a:lnTo>
                      <a:pt x="1580" y="1218"/>
                    </a:lnTo>
                    <a:lnTo>
                      <a:pt x="914" y="685"/>
                    </a:lnTo>
                    <a:lnTo>
                      <a:pt x="419" y="324"/>
                    </a:lnTo>
                    <a:lnTo>
                      <a:pt x="1"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55"/>
              <p:cNvSpPr/>
              <p:nvPr/>
            </p:nvSpPr>
            <p:spPr>
              <a:xfrm>
                <a:off x="-1896425" y="-216000"/>
                <a:ext cx="438175" cy="891525"/>
              </a:xfrm>
              <a:custGeom>
                <a:avLst/>
                <a:gdLst/>
                <a:ahLst/>
                <a:cxnLst/>
                <a:rect l="l" t="t" r="r" b="b"/>
                <a:pathLst>
                  <a:path w="17527" h="35661" fill="none" extrusionOk="0">
                    <a:moveTo>
                      <a:pt x="17241" y="35661"/>
                    </a:moveTo>
                    <a:lnTo>
                      <a:pt x="17241" y="35661"/>
                    </a:lnTo>
                    <a:lnTo>
                      <a:pt x="15586" y="34215"/>
                    </a:lnTo>
                    <a:lnTo>
                      <a:pt x="13816" y="32654"/>
                    </a:lnTo>
                    <a:lnTo>
                      <a:pt x="11723" y="30751"/>
                    </a:lnTo>
                    <a:lnTo>
                      <a:pt x="10600" y="29705"/>
                    </a:lnTo>
                    <a:lnTo>
                      <a:pt x="9477" y="28658"/>
                    </a:lnTo>
                    <a:lnTo>
                      <a:pt x="8393" y="27592"/>
                    </a:lnTo>
                    <a:lnTo>
                      <a:pt x="7346" y="26546"/>
                    </a:lnTo>
                    <a:lnTo>
                      <a:pt x="6376" y="25537"/>
                    </a:lnTo>
                    <a:lnTo>
                      <a:pt x="5500" y="24586"/>
                    </a:lnTo>
                    <a:lnTo>
                      <a:pt x="5120" y="24148"/>
                    </a:lnTo>
                    <a:lnTo>
                      <a:pt x="4777" y="23730"/>
                    </a:lnTo>
                    <a:lnTo>
                      <a:pt x="4454" y="23330"/>
                    </a:lnTo>
                    <a:lnTo>
                      <a:pt x="4187" y="22949"/>
                    </a:lnTo>
                    <a:lnTo>
                      <a:pt x="4187" y="22949"/>
                    </a:lnTo>
                    <a:lnTo>
                      <a:pt x="4054" y="22759"/>
                    </a:lnTo>
                    <a:lnTo>
                      <a:pt x="3940" y="22550"/>
                    </a:lnTo>
                    <a:lnTo>
                      <a:pt x="3692" y="22055"/>
                    </a:lnTo>
                    <a:lnTo>
                      <a:pt x="3464" y="21503"/>
                    </a:lnTo>
                    <a:lnTo>
                      <a:pt x="3236" y="20856"/>
                    </a:lnTo>
                    <a:lnTo>
                      <a:pt x="3026" y="20171"/>
                    </a:lnTo>
                    <a:lnTo>
                      <a:pt x="2817" y="19410"/>
                    </a:lnTo>
                    <a:lnTo>
                      <a:pt x="2608" y="18592"/>
                    </a:lnTo>
                    <a:lnTo>
                      <a:pt x="2417" y="17754"/>
                    </a:lnTo>
                    <a:lnTo>
                      <a:pt x="2227" y="16860"/>
                    </a:lnTo>
                    <a:lnTo>
                      <a:pt x="2037" y="15928"/>
                    </a:lnTo>
                    <a:lnTo>
                      <a:pt x="1694" y="14006"/>
                    </a:lnTo>
                    <a:lnTo>
                      <a:pt x="1371" y="12027"/>
                    </a:lnTo>
                    <a:lnTo>
                      <a:pt x="1104" y="10048"/>
                    </a:lnTo>
                    <a:lnTo>
                      <a:pt x="838" y="8107"/>
                    </a:lnTo>
                    <a:lnTo>
                      <a:pt x="629" y="6261"/>
                    </a:lnTo>
                    <a:lnTo>
                      <a:pt x="438" y="4548"/>
                    </a:lnTo>
                    <a:lnTo>
                      <a:pt x="286" y="3045"/>
                    </a:lnTo>
                    <a:lnTo>
                      <a:pt x="77" y="837"/>
                    </a:lnTo>
                    <a:lnTo>
                      <a:pt x="1" y="0"/>
                    </a:lnTo>
                    <a:lnTo>
                      <a:pt x="1" y="0"/>
                    </a:lnTo>
                    <a:lnTo>
                      <a:pt x="419" y="324"/>
                    </a:lnTo>
                    <a:lnTo>
                      <a:pt x="914" y="685"/>
                    </a:lnTo>
                    <a:lnTo>
                      <a:pt x="1580" y="1218"/>
                    </a:lnTo>
                    <a:lnTo>
                      <a:pt x="2379" y="1865"/>
                    </a:lnTo>
                    <a:lnTo>
                      <a:pt x="3293" y="2626"/>
                    </a:lnTo>
                    <a:lnTo>
                      <a:pt x="4320" y="3520"/>
                    </a:lnTo>
                    <a:lnTo>
                      <a:pt x="5405" y="4529"/>
                    </a:lnTo>
                    <a:lnTo>
                      <a:pt x="6547" y="5633"/>
                    </a:lnTo>
                    <a:lnTo>
                      <a:pt x="7137" y="6223"/>
                    </a:lnTo>
                    <a:lnTo>
                      <a:pt x="7727" y="6832"/>
                    </a:lnTo>
                    <a:lnTo>
                      <a:pt x="8317" y="7479"/>
                    </a:lnTo>
                    <a:lnTo>
                      <a:pt x="8906" y="8126"/>
                    </a:lnTo>
                    <a:lnTo>
                      <a:pt x="9496" y="8811"/>
                    </a:lnTo>
                    <a:lnTo>
                      <a:pt x="10086" y="9515"/>
                    </a:lnTo>
                    <a:lnTo>
                      <a:pt x="10657" y="10219"/>
                    </a:lnTo>
                    <a:lnTo>
                      <a:pt x="11228" y="10961"/>
                    </a:lnTo>
                    <a:lnTo>
                      <a:pt x="11780" y="11722"/>
                    </a:lnTo>
                    <a:lnTo>
                      <a:pt x="12332" y="12483"/>
                    </a:lnTo>
                    <a:lnTo>
                      <a:pt x="12845" y="13263"/>
                    </a:lnTo>
                    <a:lnTo>
                      <a:pt x="13340" y="14063"/>
                    </a:lnTo>
                    <a:lnTo>
                      <a:pt x="13816" y="14881"/>
                    </a:lnTo>
                    <a:lnTo>
                      <a:pt x="14273" y="15718"/>
                    </a:lnTo>
                    <a:lnTo>
                      <a:pt x="14273" y="15718"/>
                    </a:lnTo>
                    <a:lnTo>
                      <a:pt x="14672" y="16556"/>
                    </a:lnTo>
                    <a:lnTo>
                      <a:pt x="15053" y="17393"/>
                    </a:lnTo>
                    <a:lnTo>
                      <a:pt x="15414" y="18249"/>
                    </a:lnTo>
                    <a:lnTo>
                      <a:pt x="15719" y="19124"/>
                    </a:lnTo>
                    <a:lnTo>
                      <a:pt x="16004" y="19981"/>
                    </a:lnTo>
                    <a:lnTo>
                      <a:pt x="16252" y="20856"/>
                    </a:lnTo>
                    <a:lnTo>
                      <a:pt x="16480" y="21712"/>
                    </a:lnTo>
                    <a:lnTo>
                      <a:pt x="16689" y="22569"/>
                    </a:lnTo>
                    <a:lnTo>
                      <a:pt x="16861" y="23425"/>
                    </a:lnTo>
                    <a:lnTo>
                      <a:pt x="17013" y="24281"/>
                    </a:lnTo>
                    <a:lnTo>
                      <a:pt x="17127" y="25119"/>
                    </a:lnTo>
                    <a:lnTo>
                      <a:pt x="17241" y="25937"/>
                    </a:lnTo>
                    <a:lnTo>
                      <a:pt x="17336" y="26736"/>
                    </a:lnTo>
                    <a:lnTo>
                      <a:pt x="17393" y="27516"/>
                    </a:lnTo>
                    <a:lnTo>
                      <a:pt x="17451" y="28278"/>
                    </a:lnTo>
                    <a:lnTo>
                      <a:pt x="17489" y="29020"/>
                    </a:lnTo>
                    <a:lnTo>
                      <a:pt x="17508" y="29743"/>
                    </a:lnTo>
                    <a:lnTo>
                      <a:pt x="17527" y="30428"/>
                    </a:lnTo>
                    <a:lnTo>
                      <a:pt x="17527" y="31703"/>
                    </a:lnTo>
                    <a:lnTo>
                      <a:pt x="17489" y="32826"/>
                    </a:lnTo>
                    <a:lnTo>
                      <a:pt x="17432" y="33796"/>
                    </a:lnTo>
                    <a:lnTo>
                      <a:pt x="17374" y="34595"/>
                    </a:lnTo>
                    <a:lnTo>
                      <a:pt x="17317" y="35166"/>
                    </a:lnTo>
                    <a:lnTo>
                      <a:pt x="17241" y="35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55"/>
              <p:cNvSpPr/>
              <p:nvPr/>
            </p:nvSpPr>
            <p:spPr>
              <a:xfrm>
                <a:off x="-1896425" y="-216000"/>
                <a:ext cx="435325" cy="891525"/>
              </a:xfrm>
              <a:custGeom>
                <a:avLst/>
                <a:gdLst/>
                <a:ahLst/>
                <a:cxnLst/>
                <a:rect l="l" t="t" r="r" b="b"/>
                <a:pathLst>
                  <a:path w="17413" h="35661" extrusionOk="0">
                    <a:moveTo>
                      <a:pt x="1" y="0"/>
                    </a:move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55"/>
              <p:cNvSpPr/>
              <p:nvPr/>
            </p:nvSpPr>
            <p:spPr>
              <a:xfrm>
                <a:off x="-1896425" y="-216000"/>
                <a:ext cx="435325" cy="891525"/>
              </a:xfrm>
              <a:custGeom>
                <a:avLst/>
                <a:gdLst/>
                <a:ahLst/>
                <a:cxnLst/>
                <a:rect l="l" t="t" r="r" b="b"/>
                <a:pathLst>
                  <a:path w="17413" h="35661" fill="none" extrusionOk="0">
                    <a:moveTo>
                      <a:pt x="1" y="0"/>
                    </a:moveTo>
                    <a:lnTo>
                      <a:pt x="1" y="0"/>
                    </a:lnTo>
                    <a:lnTo>
                      <a:pt x="1523" y="2265"/>
                    </a:lnTo>
                    <a:lnTo>
                      <a:pt x="3141" y="4681"/>
                    </a:lnTo>
                    <a:lnTo>
                      <a:pt x="5024" y="7574"/>
                    </a:lnTo>
                    <a:lnTo>
                      <a:pt x="6014" y="9096"/>
                    </a:lnTo>
                    <a:lnTo>
                      <a:pt x="7004" y="10656"/>
                    </a:lnTo>
                    <a:lnTo>
                      <a:pt x="7955" y="12198"/>
                    </a:lnTo>
                    <a:lnTo>
                      <a:pt x="8868" y="13682"/>
                    </a:lnTo>
                    <a:lnTo>
                      <a:pt x="9687" y="15071"/>
                    </a:lnTo>
                    <a:lnTo>
                      <a:pt x="10410" y="16346"/>
                    </a:lnTo>
                    <a:lnTo>
                      <a:pt x="10714" y="16917"/>
                    </a:lnTo>
                    <a:lnTo>
                      <a:pt x="10981" y="17450"/>
                    </a:lnTo>
                    <a:lnTo>
                      <a:pt x="11228" y="17945"/>
                    </a:lnTo>
                    <a:lnTo>
                      <a:pt x="11418" y="18363"/>
                    </a:lnTo>
                    <a:lnTo>
                      <a:pt x="11418" y="18363"/>
                    </a:lnTo>
                    <a:lnTo>
                      <a:pt x="11780" y="19277"/>
                    </a:lnTo>
                    <a:lnTo>
                      <a:pt x="12198" y="20361"/>
                    </a:lnTo>
                    <a:lnTo>
                      <a:pt x="12636" y="21579"/>
                    </a:lnTo>
                    <a:lnTo>
                      <a:pt x="13093" y="22892"/>
                    </a:lnTo>
                    <a:lnTo>
                      <a:pt x="14063" y="25747"/>
                    </a:lnTo>
                    <a:lnTo>
                      <a:pt x="15015" y="28639"/>
                    </a:lnTo>
                    <a:lnTo>
                      <a:pt x="15890" y="31341"/>
                    </a:lnTo>
                    <a:lnTo>
                      <a:pt x="16594" y="33568"/>
                    </a:lnTo>
                    <a:lnTo>
                      <a:pt x="17241" y="35661"/>
                    </a:lnTo>
                    <a:lnTo>
                      <a:pt x="17241" y="35661"/>
                    </a:lnTo>
                    <a:lnTo>
                      <a:pt x="17298" y="35185"/>
                    </a:lnTo>
                    <a:lnTo>
                      <a:pt x="17336" y="34595"/>
                    </a:lnTo>
                    <a:lnTo>
                      <a:pt x="17374" y="33815"/>
                    </a:lnTo>
                    <a:lnTo>
                      <a:pt x="17412" y="32864"/>
                    </a:lnTo>
                    <a:lnTo>
                      <a:pt x="17412" y="31760"/>
                    </a:lnTo>
                    <a:lnTo>
                      <a:pt x="17412" y="30504"/>
                    </a:lnTo>
                    <a:lnTo>
                      <a:pt x="17355" y="29134"/>
                    </a:lnTo>
                    <a:lnTo>
                      <a:pt x="17317" y="28411"/>
                    </a:lnTo>
                    <a:lnTo>
                      <a:pt x="17260" y="27669"/>
                    </a:lnTo>
                    <a:lnTo>
                      <a:pt x="17203" y="26907"/>
                    </a:lnTo>
                    <a:lnTo>
                      <a:pt x="17127" y="26127"/>
                    </a:lnTo>
                    <a:lnTo>
                      <a:pt x="17032" y="25347"/>
                    </a:lnTo>
                    <a:lnTo>
                      <a:pt x="16918" y="24529"/>
                    </a:lnTo>
                    <a:lnTo>
                      <a:pt x="16785" y="23711"/>
                    </a:lnTo>
                    <a:lnTo>
                      <a:pt x="16632" y="22892"/>
                    </a:lnTo>
                    <a:lnTo>
                      <a:pt x="16461" y="22074"/>
                    </a:lnTo>
                    <a:lnTo>
                      <a:pt x="16271" y="21237"/>
                    </a:lnTo>
                    <a:lnTo>
                      <a:pt x="16042" y="20418"/>
                    </a:lnTo>
                    <a:lnTo>
                      <a:pt x="15814" y="19581"/>
                    </a:lnTo>
                    <a:lnTo>
                      <a:pt x="15548" y="18763"/>
                    </a:lnTo>
                    <a:lnTo>
                      <a:pt x="15262" y="17964"/>
                    </a:lnTo>
                    <a:lnTo>
                      <a:pt x="14939" y="17164"/>
                    </a:lnTo>
                    <a:lnTo>
                      <a:pt x="14596" y="16365"/>
                    </a:lnTo>
                    <a:lnTo>
                      <a:pt x="14596" y="16365"/>
                    </a:lnTo>
                    <a:lnTo>
                      <a:pt x="14216" y="15604"/>
                    </a:lnTo>
                    <a:lnTo>
                      <a:pt x="13797" y="14824"/>
                    </a:lnTo>
                    <a:lnTo>
                      <a:pt x="13340" y="14044"/>
                    </a:lnTo>
                    <a:lnTo>
                      <a:pt x="12865" y="13282"/>
                    </a:lnTo>
                    <a:lnTo>
                      <a:pt x="12351" y="12521"/>
                    </a:lnTo>
                    <a:lnTo>
                      <a:pt x="11818" y="11779"/>
                    </a:lnTo>
                    <a:lnTo>
                      <a:pt x="11266" y="11037"/>
                    </a:lnTo>
                    <a:lnTo>
                      <a:pt x="10695" y="10314"/>
                    </a:lnTo>
                    <a:lnTo>
                      <a:pt x="10105" y="9591"/>
                    </a:lnTo>
                    <a:lnTo>
                      <a:pt x="9515" y="8887"/>
                    </a:lnTo>
                    <a:lnTo>
                      <a:pt x="8906" y="8202"/>
                    </a:lnTo>
                    <a:lnTo>
                      <a:pt x="8297" y="7536"/>
                    </a:lnTo>
                    <a:lnTo>
                      <a:pt x="7670" y="6889"/>
                    </a:lnTo>
                    <a:lnTo>
                      <a:pt x="7061" y="6261"/>
                    </a:lnTo>
                    <a:lnTo>
                      <a:pt x="5862" y="5081"/>
                    </a:lnTo>
                    <a:lnTo>
                      <a:pt x="4701" y="3977"/>
                    </a:lnTo>
                    <a:lnTo>
                      <a:pt x="3597" y="2988"/>
                    </a:lnTo>
                    <a:lnTo>
                      <a:pt x="2608" y="2131"/>
                    </a:lnTo>
                    <a:lnTo>
                      <a:pt x="1751" y="1389"/>
                    </a:lnTo>
                    <a:lnTo>
                      <a:pt x="1028" y="799"/>
                    </a:lnTo>
                    <a:lnTo>
                      <a:pt x="477" y="3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55"/>
              <p:cNvSpPr/>
              <p:nvPr/>
            </p:nvSpPr>
            <p:spPr>
              <a:xfrm>
                <a:off x="-1641900" y="-876325"/>
                <a:ext cx="204100" cy="1088500"/>
              </a:xfrm>
              <a:custGeom>
                <a:avLst/>
                <a:gdLst/>
                <a:ahLst/>
                <a:cxnLst/>
                <a:rect l="l" t="t" r="r" b="b"/>
                <a:pathLst>
                  <a:path w="8164" h="43540" extrusionOk="0">
                    <a:moveTo>
                      <a:pt x="743" y="0"/>
                    </a:moveTo>
                    <a:lnTo>
                      <a:pt x="666" y="952"/>
                    </a:lnTo>
                    <a:lnTo>
                      <a:pt x="495" y="3464"/>
                    </a:lnTo>
                    <a:lnTo>
                      <a:pt x="400" y="5176"/>
                    </a:lnTo>
                    <a:lnTo>
                      <a:pt x="305" y="7117"/>
                    </a:lnTo>
                    <a:lnTo>
                      <a:pt x="210" y="9230"/>
                    </a:lnTo>
                    <a:lnTo>
                      <a:pt x="115" y="11456"/>
                    </a:lnTo>
                    <a:lnTo>
                      <a:pt x="38" y="13721"/>
                    </a:lnTo>
                    <a:lnTo>
                      <a:pt x="0" y="16004"/>
                    </a:lnTo>
                    <a:lnTo>
                      <a:pt x="0" y="18211"/>
                    </a:lnTo>
                    <a:lnTo>
                      <a:pt x="19" y="19277"/>
                    </a:lnTo>
                    <a:lnTo>
                      <a:pt x="38" y="20305"/>
                    </a:lnTo>
                    <a:lnTo>
                      <a:pt x="77" y="21294"/>
                    </a:lnTo>
                    <a:lnTo>
                      <a:pt x="115" y="22246"/>
                    </a:lnTo>
                    <a:lnTo>
                      <a:pt x="191" y="23121"/>
                    </a:lnTo>
                    <a:lnTo>
                      <a:pt x="267" y="23939"/>
                    </a:lnTo>
                    <a:lnTo>
                      <a:pt x="362" y="24681"/>
                    </a:lnTo>
                    <a:lnTo>
                      <a:pt x="457" y="25347"/>
                    </a:lnTo>
                    <a:lnTo>
                      <a:pt x="590" y="25937"/>
                    </a:lnTo>
                    <a:lnTo>
                      <a:pt x="666" y="26185"/>
                    </a:lnTo>
                    <a:lnTo>
                      <a:pt x="743" y="26413"/>
                    </a:lnTo>
                    <a:lnTo>
                      <a:pt x="1085" y="27384"/>
                    </a:lnTo>
                    <a:lnTo>
                      <a:pt x="1504" y="28506"/>
                    </a:lnTo>
                    <a:lnTo>
                      <a:pt x="2512" y="31075"/>
                    </a:lnTo>
                    <a:lnTo>
                      <a:pt x="3635" y="33892"/>
                    </a:lnTo>
                    <a:lnTo>
                      <a:pt x="4796" y="36727"/>
                    </a:lnTo>
                    <a:lnTo>
                      <a:pt x="6756" y="41522"/>
                    </a:lnTo>
                    <a:lnTo>
                      <a:pt x="7612" y="43539"/>
                    </a:lnTo>
                    <a:lnTo>
                      <a:pt x="7650" y="43007"/>
                    </a:lnTo>
                    <a:lnTo>
                      <a:pt x="7783" y="41560"/>
                    </a:lnTo>
                    <a:lnTo>
                      <a:pt x="7936" y="39391"/>
                    </a:lnTo>
                    <a:lnTo>
                      <a:pt x="8012" y="38078"/>
                    </a:lnTo>
                    <a:lnTo>
                      <a:pt x="8069" y="36651"/>
                    </a:lnTo>
                    <a:lnTo>
                      <a:pt x="8126" y="35147"/>
                    </a:lnTo>
                    <a:lnTo>
                      <a:pt x="8164" y="33568"/>
                    </a:lnTo>
                    <a:lnTo>
                      <a:pt x="8164" y="31951"/>
                    </a:lnTo>
                    <a:lnTo>
                      <a:pt x="8145" y="30295"/>
                    </a:lnTo>
                    <a:lnTo>
                      <a:pt x="8107" y="28659"/>
                    </a:lnTo>
                    <a:lnTo>
                      <a:pt x="8050" y="27840"/>
                    </a:lnTo>
                    <a:lnTo>
                      <a:pt x="8012" y="27041"/>
                    </a:lnTo>
                    <a:lnTo>
                      <a:pt x="7936" y="26261"/>
                    </a:lnTo>
                    <a:lnTo>
                      <a:pt x="7859" y="25481"/>
                    </a:lnTo>
                    <a:lnTo>
                      <a:pt x="7783" y="24719"/>
                    </a:lnTo>
                    <a:lnTo>
                      <a:pt x="7669" y="23996"/>
                    </a:lnTo>
                    <a:lnTo>
                      <a:pt x="7555" y="23235"/>
                    </a:lnTo>
                    <a:lnTo>
                      <a:pt x="7403" y="22455"/>
                    </a:lnTo>
                    <a:lnTo>
                      <a:pt x="7231" y="21618"/>
                    </a:lnTo>
                    <a:lnTo>
                      <a:pt x="7041" y="20742"/>
                    </a:lnTo>
                    <a:lnTo>
                      <a:pt x="6604" y="18916"/>
                    </a:lnTo>
                    <a:lnTo>
                      <a:pt x="6109" y="16994"/>
                    </a:lnTo>
                    <a:lnTo>
                      <a:pt x="5557" y="15015"/>
                    </a:lnTo>
                    <a:lnTo>
                      <a:pt x="4967" y="13016"/>
                    </a:lnTo>
                    <a:lnTo>
                      <a:pt x="4377" y="11037"/>
                    </a:lnTo>
                    <a:lnTo>
                      <a:pt x="3768" y="9096"/>
                    </a:lnTo>
                    <a:lnTo>
                      <a:pt x="3178" y="7270"/>
                    </a:lnTo>
                    <a:lnTo>
                      <a:pt x="2626" y="5557"/>
                    </a:lnTo>
                    <a:lnTo>
                      <a:pt x="1656" y="2665"/>
                    </a:lnTo>
                    <a:lnTo>
                      <a:pt x="990" y="724"/>
                    </a:lnTo>
                    <a:lnTo>
                      <a:pt x="743"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55"/>
              <p:cNvSpPr/>
              <p:nvPr/>
            </p:nvSpPr>
            <p:spPr>
              <a:xfrm>
                <a:off x="-1641900" y="-876325"/>
                <a:ext cx="204100" cy="1088500"/>
              </a:xfrm>
              <a:custGeom>
                <a:avLst/>
                <a:gdLst/>
                <a:ahLst/>
                <a:cxnLst/>
                <a:rect l="l" t="t" r="r" b="b"/>
                <a:pathLst>
                  <a:path w="8164" h="43540" fill="none" extrusionOk="0">
                    <a:moveTo>
                      <a:pt x="7612" y="43539"/>
                    </a:moveTo>
                    <a:lnTo>
                      <a:pt x="7612" y="43539"/>
                    </a:lnTo>
                    <a:lnTo>
                      <a:pt x="6756" y="41522"/>
                    </a:lnTo>
                    <a:lnTo>
                      <a:pt x="4796" y="36727"/>
                    </a:lnTo>
                    <a:lnTo>
                      <a:pt x="3635" y="33892"/>
                    </a:lnTo>
                    <a:lnTo>
                      <a:pt x="2512" y="31075"/>
                    </a:lnTo>
                    <a:lnTo>
                      <a:pt x="1504" y="28506"/>
                    </a:lnTo>
                    <a:lnTo>
                      <a:pt x="1085" y="27384"/>
                    </a:lnTo>
                    <a:lnTo>
                      <a:pt x="743" y="26413"/>
                    </a:lnTo>
                    <a:lnTo>
                      <a:pt x="743" y="26413"/>
                    </a:lnTo>
                    <a:lnTo>
                      <a:pt x="666" y="26185"/>
                    </a:lnTo>
                    <a:lnTo>
                      <a:pt x="590" y="25937"/>
                    </a:lnTo>
                    <a:lnTo>
                      <a:pt x="457" y="25347"/>
                    </a:lnTo>
                    <a:lnTo>
                      <a:pt x="362" y="24681"/>
                    </a:lnTo>
                    <a:lnTo>
                      <a:pt x="267" y="23939"/>
                    </a:lnTo>
                    <a:lnTo>
                      <a:pt x="191" y="23121"/>
                    </a:lnTo>
                    <a:lnTo>
                      <a:pt x="115" y="22246"/>
                    </a:lnTo>
                    <a:lnTo>
                      <a:pt x="77" y="21294"/>
                    </a:lnTo>
                    <a:lnTo>
                      <a:pt x="38" y="20305"/>
                    </a:lnTo>
                    <a:lnTo>
                      <a:pt x="19" y="19277"/>
                    </a:lnTo>
                    <a:lnTo>
                      <a:pt x="0" y="18211"/>
                    </a:lnTo>
                    <a:lnTo>
                      <a:pt x="0" y="16004"/>
                    </a:lnTo>
                    <a:lnTo>
                      <a:pt x="38" y="13721"/>
                    </a:lnTo>
                    <a:lnTo>
                      <a:pt x="115" y="11456"/>
                    </a:lnTo>
                    <a:lnTo>
                      <a:pt x="210" y="9230"/>
                    </a:lnTo>
                    <a:lnTo>
                      <a:pt x="305" y="7117"/>
                    </a:lnTo>
                    <a:lnTo>
                      <a:pt x="400" y="5176"/>
                    </a:lnTo>
                    <a:lnTo>
                      <a:pt x="495" y="3464"/>
                    </a:lnTo>
                    <a:lnTo>
                      <a:pt x="666" y="952"/>
                    </a:lnTo>
                    <a:lnTo>
                      <a:pt x="743" y="0"/>
                    </a:lnTo>
                    <a:lnTo>
                      <a:pt x="743" y="0"/>
                    </a:lnTo>
                    <a:lnTo>
                      <a:pt x="990" y="724"/>
                    </a:lnTo>
                    <a:lnTo>
                      <a:pt x="1656" y="2665"/>
                    </a:lnTo>
                    <a:lnTo>
                      <a:pt x="2626" y="5557"/>
                    </a:lnTo>
                    <a:lnTo>
                      <a:pt x="3178" y="7270"/>
                    </a:lnTo>
                    <a:lnTo>
                      <a:pt x="3768" y="9096"/>
                    </a:lnTo>
                    <a:lnTo>
                      <a:pt x="4377" y="11037"/>
                    </a:lnTo>
                    <a:lnTo>
                      <a:pt x="4967" y="13016"/>
                    </a:lnTo>
                    <a:lnTo>
                      <a:pt x="5557" y="15015"/>
                    </a:lnTo>
                    <a:lnTo>
                      <a:pt x="6109" y="16994"/>
                    </a:lnTo>
                    <a:lnTo>
                      <a:pt x="6604" y="18916"/>
                    </a:lnTo>
                    <a:lnTo>
                      <a:pt x="7041" y="20742"/>
                    </a:lnTo>
                    <a:lnTo>
                      <a:pt x="7231" y="21618"/>
                    </a:lnTo>
                    <a:lnTo>
                      <a:pt x="7403" y="22455"/>
                    </a:lnTo>
                    <a:lnTo>
                      <a:pt x="7555" y="23235"/>
                    </a:lnTo>
                    <a:lnTo>
                      <a:pt x="7669" y="23996"/>
                    </a:lnTo>
                    <a:lnTo>
                      <a:pt x="7669" y="23996"/>
                    </a:lnTo>
                    <a:lnTo>
                      <a:pt x="7783" y="24719"/>
                    </a:lnTo>
                    <a:lnTo>
                      <a:pt x="7859" y="25481"/>
                    </a:lnTo>
                    <a:lnTo>
                      <a:pt x="7936" y="26261"/>
                    </a:lnTo>
                    <a:lnTo>
                      <a:pt x="8012" y="27041"/>
                    </a:lnTo>
                    <a:lnTo>
                      <a:pt x="8050" y="27840"/>
                    </a:lnTo>
                    <a:lnTo>
                      <a:pt x="8107" y="28659"/>
                    </a:lnTo>
                    <a:lnTo>
                      <a:pt x="8145" y="30295"/>
                    </a:lnTo>
                    <a:lnTo>
                      <a:pt x="8164" y="31951"/>
                    </a:lnTo>
                    <a:lnTo>
                      <a:pt x="8164" y="33568"/>
                    </a:lnTo>
                    <a:lnTo>
                      <a:pt x="8126" y="35147"/>
                    </a:lnTo>
                    <a:lnTo>
                      <a:pt x="8069" y="36651"/>
                    </a:lnTo>
                    <a:lnTo>
                      <a:pt x="8012" y="38078"/>
                    </a:lnTo>
                    <a:lnTo>
                      <a:pt x="7936" y="39391"/>
                    </a:lnTo>
                    <a:lnTo>
                      <a:pt x="7783" y="41560"/>
                    </a:lnTo>
                    <a:lnTo>
                      <a:pt x="7650" y="43007"/>
                    </a:lnTo>
                    <a:lnTo>
                      <a:pt x="7612" y="43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55"/>
              <p:cNvSpPr/>
              <p:nvPr/>
            </p:nvSpPr>
            <p:spPr>
              <a:xfrm>
                <a:off x="-1623350" y="-876325"/>
                <a:ext cx="183650" cy="1088500"/>
              </a:xfrm>
              <a:custGeom>
                <a:avLst/>
                <a:gdLst/>
                <a:ahLst/>
                <a:cxnLst/>
                <a:rect l="l" t="t" r="r" b="b"/>
                <a:pathLst>
                  <a:path w="7346" h="43540" extrusionOk="0">
                    <a:moveTo>
                      <a:pt x="1" y="0"/>
                    </a:moveTo>
                    <a:lnTo>
                      <a:pt x="1884" y="11361"/>
                    </a:lnTo>
                    <a:lnTo>
                      <a:pt x="3293" y="19924"/>
                    </a:lnTo>
                    <a:lnTo>
                      <a:pt x="3825" y="23273"/>
                    </a:lnTo>
                    <a:lnTo>
                      <a:pt x="4149" y="25385"/>
                    </a:lnTo>
                    <a:lnTo>
                      <a:pt x="4777" y="29724"/>
                    </a:lnTo>
                    <a:lnTo>
                      <a:pt x="5690" y="35794"/>
                    </a:lnTo>
                    <a:lnTo>
                      <a:pt x="6870" y="43539"/>
                    </a:lnTo>
                    <a:lnTo>
                      <a:pt x="6908" y="43045"/>
                    </a:lnTo>
                    <a:lnTo>
                      <a:pt x="7022" y="41655"/>
                    </a:lnTo>
                    <a:lnTo>
                      <a:pt x="7155" y="39600"/>
                    </a:lnTo>
                    <a:lnTo>
                      <a:pt x="7213" y="38363"/>
                    </a:lnTo>
                    <a:lnTo>
                      <a:pt x="7270" y="37012"/>
                    </a:lnTo>
                    <a:lnTo>
                      <a:pt x="7308" y="35585"/>
                    </a:lnTo>
                    <a:lnTo>
                      <a:pt x="7346" y="34120"/>
                    </a:lnTo>
                    <a:lnTo>
                      <a:pt x="7346" y="32598"/>
                    </a:lnTo>
                    <a:lnTo>
                      <a:pt x="7327" y="31056"/>
                    </a:lnTo>
                    <a:lnTo>
                      <a:pt x="7270" y="29534"/>
                    </a:lnTo>
                    <a:lnTo>
                      <a:pt x="7175" y="28050"/>
                    </a:lnTo>
                    <a:lnTo>
                      <a:pt x="7117" y="27307"/>
                    </a:lnTo>
                    <a:lnTo>
                      <a:pt x="7041" y="26603"/>
                    </a:lnTo>
                    <a:lnTo>
                      <a:pt x="6965" y="25918"/>
                    </a:lnTo>
                    <a:lnTo>
                      <a:pt x="6870" y="25252"/>
                    </a:lnTo>
                    <a:lnTo>
                      <a:pt x="6737" y="24548"/>
                    </a:lnTo>
                    <a:lnTo>
                      <a:pt x="6604" y="23806"/>
                    </a:lnTo>
                    <a:lnTo>
                      <a:pt x="6242" y="22151"/>
                    </a:lnTo>
                    <a:lnTo>
                      <a:pt x="5823" y="20324"/>
                    </a:lnTo>
                    <a:lnTo>
                      <a:pt x="5329" y="18345"/>
                    </a:lnTo>
                    <a:lnTo>
                      <a:pt x="4777" y="16290"/>
                    </a:lnTo>
                    <a:lnTo>
                      <a:pt x="4206" y="14177"/>
                    </a:lnTo>
                    <a:lnTo>
                      <a:pt x="3616" y="12065"/>
                    </a:lnTo>
                    <a:lnTo>
                      <a:pt x="3007" y="9991"/>
                    </a:lnTo>
                    <a:lnTo>
                      <a:pt x="1884" y="6147"/>
                    </a:lnTo>
                    <a:lnTo>
                      <a:pt x="914" y="2969"/>
                    </a:lnTo>
                    <a:lnTo>
                      <a:pt x="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55"/>
              <p:cNvSpPr/>
              <p:nvPr/>
            </p:nvSpPr>
            <p:spPr>
              <a:xfrm>
                <a:off x="-1761775" y="740200"/>
                <a:ext cx="626550" cy="778325"/>
              </a:xfrm>
              <a:custGeom>
                <a:avLst/>
                <a:gdLst/>
                <a:ahLst/>
                <a:cxnLst/>
                <a:rect l="l" t="t" r="r" b="b"/>
                <a:pathLst>
                  <a:path w="25062" h="31133" extrusionOk="0">
                    <a:moveTo>
                      <a:pt x="0" y="1"/>
                    </a:moveTo>
                    <a:lnTo>
                      <a:pt x="1922" y="31133"/>
                    </a:lnTo>
                    <a:lnTo>
                      <a:pt x="23082" y="31133"/>
                    </a:lnTo>
                    <a:lnTo>
                      <a:pt x="25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55"/>
              <p:cNvSpPr/>
              <p:nvPr/>
            </p:nvSpPr>
            <p:spPr>
              <a:xfrm>
                <a:off x="-1295100" y="789200"/>
                <a:ext cx="32850" cy="289750"/>
              </a:xfrm>
              <a:custGeom>
                <a:avLst/>
                <a:gdLst/>
                <a:ahLst/>
                <a:cxnLst/>
                <a:rect l="l" t="t" r="r" b="b"/>
                <a:pathLst>
                  <a:path w="1314" h="11590" extrusionOk="0">
                    <a:moveTo>
                      <a:pt x="743" y="1"/>
                    </a:moveTo>
                    <a:lnTo>
                      <a:pt x="667" y="267"/>
                    </a:lnTo>
                    <a:lnTo>
                      <a:pt x="495" y="1028"/>
                    </a:lnTo>
                    <a:lnTo>
                      <a:pt x="400" y="1580"/>
                    </a:lnTo>
                    <a:lnTo>
                      <a:pt x="286" y="2208"/>
                    </a:lnTo>
                    <a:lnTo>
                      <a:pt x="191" y="2931"/>
                    </a:lnTo>
                    <a:lnTo>
                      <a:pt x="115" y="3731"/>
                    </a:lnTo>
                    <a:lnTo>
                      <a:pt x="39" y="4587"/>
                    </a:lnTo>
                    <a:lnTo>
                      <a:pt x="1" y="5500"/>
                    </a:lnTo>
                    <a:lnTo>
                      <a:pt x="1" y="6452"/>
                    </a:lnTo>
                    <a:lnTo>
                      <a:pt x="1" y="6947"/>
                    </a:lnTo>
                    <a:lnTo>
                      <a:pt x="20" y="7441"/>
                    </a:lnTo>
                    <a:lnTo>
                      <a:pt x="58" y="7955"/>
                    </a:lnTo>
                    <a:lnTo>
                      <a:pt x="115" y="8469"/>
                    </a:lnTo>
                    <a:lnTo>
                      <a:pt x="172" y="8983"/>
                    </a:lnTo>
                    <a:lnTo>
                      <a:pt x="248" y="9496"/>
                    </a:lnTo>
                    <a:lnTo>
                      <a:pt x="343" y="10029"/>
                    </a:lnTo>
                    <a:lnTo>
                      <a:pt x="457" y="10543"/>
                    </a:lnTo>
                    <a:lnTo>
                      <a:pt x="591" y="11076"/>
                    </a:lnTo>
                    <a:lnTo>
                      <a:pt x="743" y="11590"/>
                    </a:lnTo>
                    <a:lnTo>
                      <a:pt x="800" y="11342"/>
                    </a:lnTo>
                    <a:lnTo>
                      <a:pt x="914" y="10638"/>
                    </a:lnTo>
                    <a:lnTo>
                      <a:pt x="990" y="10143"/>
                    </a:lnTo>
                    <a:lnTo>
                      <a:pt x="1085" y="9554"/>
                    </a:lnTo>
                    <a:lnTo>
                      <a:pt x="1161" y="8868"/>
                    </a:lnTo>
                    <a:lnTo>
                      <a:pt x="1219" y="8107"/>
                    </a:lnTo>
                    <a:lnTo>
                      <a:pt x="1276" y="7270"/>
                    </a:lnTo>
                    <a:lnTo>
                      <a:pt x="1314" y="6376"/>
                    </a:lnTo>
                    <a:lnTo>
                      <a:pt x="1314" y="5405"/>
                    </a:lnTo>
                    <a:lnTo>
                      <a:pt x="1295" y="4397"/>
                    </a:lnTo>
                    <a:lnTo>
                      <a:pt x="1219" y="3350"/>
                    </a:lnTo>
                    <a:lnTo>
                      <a:pt x="1104" y="2265"/>
                    </a:lnTo>
                    <a:lnTo>
                      <a:pt x="1047" y="1713"/>
                    </a:lnTo>
                    <a:lnTo>
                      <a:pt x="952" y="1143"/>
                    </a:lnTo>
                    <a:lnTo>
                      <a:pt x="857" y="572"/>
                    </a:lnTo>
                    <a:lnTo>
                      <a:pt x="743"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55"/>
              <p:cNvSpPr/>
              <p:nvPr/>
            </p:nvSpPr>
            <p:spPr>
              <a:xfrm>
                <a:off x="-1708500" y="1023750"/>
                <a:ext cx="17625" cy="289750"/>
              </a:xfrm>
              <a:custGeom>
                <a:avLst/>
                <a:gdLst/>
                <a:ahLst/>
                <a:cxnLst/>
                <a:rect l="l" t="t" r="r" b="b"/>
                <a:pathLst>
                  <a:path w="705" h="11590" extrusionOk="0">
                    <a:moveTo>
                      <a:pt x="210" y="0"/>
                    </a:moveTo>
                    <a:lnTo>
                      <a:pt x="191" y="267"/>
                    </a:lnTo>
                    <a:lnTo>
                      <a:pt x="134" y="1028"/>
                    </a:lnTo>
                    <a:lnTo>
                      <a:pt x="57" y="2208"/>
                    </a:lnTo>
                    <a:lnTo>
                      <a:pt x="19" y="2931"/>
                    </a:lnTo>
                    <a:lnTo>
                      <a:pt x="0" y="3730"/>
                    </a:lnTo>
                    <a:lnTo>
                      <a:pt x="0" y="4586"/>
                    </a:lnTo>
                    <a:lnTo>
                      <a:pt x="0" y="5500"/>
                    </a:lnTo>
                    <a:lnTo>
                      <a:pt x="19" y="6451"/>
                    </a:lnTo>
                    <a:lnTo>
                      <a:pt x="76" y="7460"/>
                    </a:lnTo>
                    <a:lnTo>
                      <a:pt x="153" y="8468"/>
                    </a:lnTo>
                    <a:lnTo>
                      <a:pt x="248" y="9515"/>
                    </a:lnTo>
                    <a:lnTo>
                      <a:pt x="381" y="10542"/>
                    </a:lnTo>
                    <a:lnTo>
                      <a:pt x="552" y="11589"/>
                    </a:lnTo>
                    <a:lnTo>
                      <a:pt x="571" y="11342"/>
                    </a:lnTo>
                    <a:lnTo>
                      <a:pt x="628" y="10638"/>
                    </a:lnTo>
                    <a:lnTo>
                      <a:pt x="666" y="9534"/>
                    </a:lnTo>
                    <a:lnTo>
                      <a:pt x="704" y="8088"/>
                    </a:lnTo>
                    <a:lnTo>
                      <a:pt x="704" y="7250"/>
                    </a:lnTo>
                    <a:lnTo>
                      <a:pt x="685" y="6356"/>
                    </a:lnTo>
                    <a:lnTo>
                      <a:pt x="666" y="5405"/>
                    </a:lnTo>
                    <a:lnTo>
                      <a:pt x="628" y="4396"/>
                    </a:lnTo>
                    <a:lnTo>
                      <a:pt x="552" y="3349"/>
                    </a:lnTo>
                    <a:lnTo>
                      <a:pt x="476" y="2246"/>
                    </a:lnTo>
                    <a:lnTo>
                      <a:pt x="362" y="1142"/>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55"/>
              <p:cNvSpPr/>
              <p:nvPr/>
            </p:nvSpPr>
            <p:spPr>
              <a:xfrm>
                <a:off x="-1284150" y="1117475"/>
                <a:ext cx="12875" cy="101350"/>
              </a:xfrm>
              <a:custGeom>
                <a:avLst/>
                <a:gdLst/>
                <a:ahLst/>
                <a:cxnLst/>
                <a:rect l="l" t="t" r="r" b="b"/>
                <a:pathLst>
                  <a:path w="515" h="4054" extrusionOk="0">
                    <a:moveTo>
                      <a:pt x="210" y="0"/>
                    </a:moveTo>
                    <a:lnTo>
                      <a:pt x="153" y="419"/>
                    </a:lnTo>
                    <a:lnTo>
                      <a:pt x="76" y="856"/>
                    </a:lnTo>
                    <a:lnTo>
                      <a:pt x="19" y="1408"/>
                    </a:lnTo>
                    <a:lnTo>
                      <a:pt x="0" y="2055"/>
                    </a:lnTo>
                    <a:lnTo>
                      <a:pt x="0" y="2398"/>
                    </a:lnTo>
                    <a:lnTo>
                      <a:pt x="0" y="2721"/>
                    </a:lnTo>
                    <a:lnTo>
                      <a:pt x="19" y="3064"/>
                    </a:lnTo>
                    <a:lnTo>
                      <a:pt x="76" y="3406"/>
                    </a:lnTo>
                    <a:lnTo>
                      <a:pt x="134" y="3730"/>
                    </a:lnTo>
                    <a:lnTo>
                      <a:pt x="210" y="4053"/>
                    </a:lnTo>
                    <a:lnTo>
                      <a:pt x="248" y="3977"/>
                    </a:lnTo>
                    <a:lnTo>
                      <a:pt x="305" y="3730"/>
                    </a:lnTo>
                    <a:lnTo>
                      <a:pt x="400" y="3368"/>
                    </a:lnTo>
                    <a:lnTo>
                      <a:pt x="476" y="2854"/>
                    </a:lnTo>
                    <a:lnTo>
                      <a:pt x="495" y="2569"/>
                    </a:lnTo>
                    <a:lnTo>
                      <a:pt x="514" y="2265"/>
                    </a:lnTo>
                    <a:lnTo>
                      <a:pt x="514" y="1922"/>
                    </a:lnTo>
                    <a:lnTo>
                      <a:pt x="514" y="1579"/>
                    </a:lnTo>
                    <a:lnTo>
                      <a:pt x="476" y="1199"/>
                    </a:lnTo>
                    <a:lnTo>
                      <a:pt x="419" y="818"/>
                    </a:lnTo>
                    <a:lnTo>
                      <a:pt x="324" y="419"/>
                    </a:lnTo>
                    <a:lnTo>
                      <a:pt x="21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55"/>
              <p:cNvSpPr/>
              <p:nvPr/>
            </p:nvSpPr>
            <p:spPr>
              <a:xfrm>
                <a:off x="-1690900" y="730700"/>
                <a:ext cx="497625" cy="22850"/>
              </a:xfrm>
              <a:custGeom>
                <a:avLst/>
                <a:gdLst/>
                <a:ahLst/>
                <a:cxnLst/>
                <a:rect l="l" t="t" r="r" b="b"/>
                <a:pathLst>
                  <a:path w="19905" h="914" extrusionOk="0">
                    <a:moveTo>
                      <a:pt x="9896" y="0"/>
                    </a:moveTo>
                    <a:lnTo>
                      <a:pt x="8145" y="19"/>
                    </a:lnTo>
                    <a:lnTo>
                      <a:pt x="6261" y="57"/>
                    </a:lnTo>
                    <a:lnTo>
                      <a:pt x="4282" y="133"/>
                    </a:lnTo>
                    <a:lnTo>
                      <a:pt x="2189" y="248"/>
                    </a:lnTo>
                    <a:lnTo>
                      <a:pt x="0" y="381"/>
                    </a:lnTo>
                    <a:lnTo>
                      <a:pt x="552" y="419"/>
                    </a:lnTo>
                    <a:lnTo>
                      <a:pt x="2075" y="552"/>
                    </a:lnTo>
                    <a:lnTo>
                      <a:pt x="4339" y="704"/>
                    </a:lnTo>
                    <a:lnTo>
                      <a:pt x="5709" y="761"/>
                    </a:lnTo>
                    <a:lnTo>
                      <a:pt x="7174" y="838"/>
                    </a:lnTo>
                    <a:lnTo>
                      <a:pt x="8735" y="876"/>
                    </a:lnTo>
                    <a:lnTo>
                      <a:pt x="10352" y="914"/>
                    </a:lnTo>
                    <a:lnTo>
                      <a:pt x="12008" y="914"/>
                    </a:lnTo>
                    <a:lnTo>
                      <a:pt x="13682" y="895"/>
                    </a:lnTo>
                    <a:lnTo>
                      <a:pt x="15319" y="819"/>
                    </a:lnTo>
                    <a:lnTo>
                      <a:pt x="16137" y="780"/>
                    </a:lnTo>
                    <a:lnTo>
                      <a:pt x="16917" y="723"/>
                    </a:lnTo>
                    <a:lnTo>
                      <a:pt x="17698" y="647"/>
                    </a:lnTo>
                    <a:lnTo>
                      <a:pt x="18459" y="571"/>
                    </a:lnTo>
                    <a:lnTo>
                      <a:pt x="19201" y="476"/>
                    </a:lnTo>
                    <a:lnTo>
                      <a:pt x="19905" y="381"/>
                    </a:lnTo>
                    <a:lnTo>
                      <a:pt x="19543" y="343"/>
                    </a:lnTo>
                    <a:lnTo>
                      <a:pt x="18478" y="248"/>
                    </a:lnTo>
                    <a:lnTo>
                      <a:pt x="16746" y="153"/>
                    </a:lnTo>
                    <a:lnTo>
                      <a:pt x="15661" y="95"/>
                    </a:lnTo>
                    <a:lnTo>
                      <a:pt x="14425" y="57"/>
                    </a:lnTo>
                    <a:lnTo>
                      <a:pt x="13054" y="19"/>
                    </a:lnTo>
                    <a:lnTo>
                      <a:pt x="115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55"/>
              <p:cNvSpPr/>
              <p:nvPr/>
            </p:nvSpPr>
            <p:spPr>
              <a:xfrm>
                <a:off x="-1485875" y="-653200"/>
                <a:ext cx="68075" cy="1406750"/>
              </a:xfrm>
              <a:custGeom>
                <a:avLst/>
                <a:gdLst/>
                <a:ahLst/>
                <a:cxnLst/>
                <a:rect l="l" t="t" r="r" b="b"/>
                <a:pathLst>
                  <a:path w="2723" h="56270" extrusionOk="0">
                    <a:moveTo>
                      <a:pt x="1923" y="0"/>
                    </a:moveTo>
                    <a:lnTo>
                      <a:pt x="172" y="4358"/>
                    </a:lnTo>
                    <a:lnTo>
                      <a:pt x="382" y="15909"/>
                    </a:lnTo>
                    <a:lnTo>
                      <a:pt x="458" y="16708"/>
                    </a:lnTo>
                    <a:lnTo>
                      <a:pt x="515" y="17450"/>
                    </a:lnTo>
                    <a:lnTo>
                      <a:pt x="553" y="18154"/>
                    </a:lnTo>
                    <a:lnTo>
                      <a:pt x="553" y="18801"/>
                    </a:lnTo>
                    <a:lnTo>
                      <a:pt x="534" y="19391"/>
                    </a:lnTo>
                    <a:lnTo>
                      <a:pt x="496" y="19943"/>
                    </a:lnTo>
                    <a:lnTo>
                      <a:pt x="458" y="20438"/>
                    </a:lnTo>
                    <a:lnTo>
                      <a:pt x="401" y="20875"/>
                    </a:lnTo>
                    <a:lnTo>
                      <a:pt x="324" y="21275"/>
                    </a:lnTo>
                    <a:lnTo>
                      <a:pt x="267" y="21617"/>
                    </a:lnTo>
                    <a:lnTo>
                      <a:pt x="134" y="22131"/>
                    </a:lnTo>
                    <a:lnTo>
                      <a:pt x="39" y="22455"/>
                    </a:lnTo>
                    <a:lnTo>
                      <a:pt x="1" y="22550"/>
                    </a:lnTo>
                    <a:lnTo>
                      <a:pt x="762" y="56251"/>
                    </a:lnTo>
                    <a:lnTo>
                      <a:pt x="2722" y="56270"/>
                    </a:lnTo>
                    <a:lnTo>
                      <a:pt x="1371" y="29343"/>
                    </a:lnTo>
                    <a:lnTo>
                      <a:pt x="1314" y="28068"/>
                    </a:lnTo>
                    <a:lnTo>
                      <a:pt x="1257" y="26641"/>
                    </a:lnTo>
                    <a:lnTo>
                      <a:pt x="1219" y="24852"/>
                    </a:lnTo>
                    <a:lnTo>
                      <a:pt x="1200" y="22816"/>
                    </a:lnTo>
                    <a:lnTo>
                      <a:pt x="1200" y="20628"/>
                    </a:lnTo>
                    <a:lnTo>
                      <a:pt x="1219" y="19524"/>
                    </a:lnTo>
                    <a:lnTo>
                      <a:pt x="1257" y="18440"/>
                    </a:lnTo>
                    <a:lnTo>
                      <a:pt x="1295" y="17355"/>
                    </a:lnTo>
                    <a:lnTo>
                      <a:pt x="1371" y="16327"/>
                    </a:lnTo>
                    <a:lnTo>
                      <a:pt x="1504" y="14063"/>
                    </a:lnTo>
                    <a:lnTo>
                      <a:pt x="1618" y="11494"/>
                    </a:lnTo>
                    <a:lnTo>
                      <a:pt x="1714" y="8773"/>
                    </a:lnTo>
                    <a:lnTo>
                      <a:pt x="1790" y="6128"/>
                    </a:lnTo>
                    <a:lnTo>
                      <a:pt x="1885" y="1789"/>
                    </a:lnTo>
                    <a:lnTo>
                      <a:pt x="1923"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55"/>
              <p:cNvSpPr/>
              <p:nvPr/>
            </p:nvSpPr>
            <p:spPr>
              <a:xfrm>
                <a:off x="-1485875" y="-653200"/>
                <a:ext cx="68075" cy="1406750"/>
              </a:xfrm>
              <a:custGeom>
                <a:avLst/>
                <a:gdLst/>
                <a:ahLst/>
                <a:cxnLst/>
                <a:rect l="l" t="t" r="r" b="b"/>
                <a:pathLst>
                  <a:path w="2723" h="56270" fill="none" extrusionOk="0">
                    <a:moveTo>
                      <a:pt x="762" y="56251"/>
                    </a:moveTo>
                    <a:lnTo>
                      <a:pt x="1" y="22550"/>
                    </a:lnTo>
                    <a:lnTo>
                      <a:pt x="1" y="22550"/>
                    </a:lnTo>
                    <a:lnTo>
                      <a:pt x="39" y="22455"/>
                    </a:lnTo>
                    <a:lnTo>
                      <a:pt x="134" y="22131"/>
                    </a:lnTo>
                    <a:lnTo>
                      <a:pt x="267" y="21617"/>
                    </a:lnTo>
                    <a:lnTo>
                      <a:pt x="324" y="21275"/>
                    </a:lnTo>
                    <a:lnTo>
                      <a:pt x="401" y="20875"/>
                    </a:lnTo>
                    <a:lnTo>
                      <a:pt x="458" y="20438"/>
                    </a:lnTo>
                    <a:lnTo>
                      <a:pt x="496" y="19943"/>
                    </a:lnTo>
                    <a:lnTo>
                      <a:pt x="534" y="19391"/>
                    </a:lnTo>
                    <a:lnTo>
                      <a:pt x="553" y="18801"/>
                    </a:lnTo>
                    <a:lnTo>
                      <a:pt x="553" y="18154"/>
                    </a:lnTo>
                    <a:lnTo>
                      <a:pt x="515" y="17450"/>
                    </a:lnTo>
                    <a:lnTo>
                      <a:pt x="458" y="16708"/>
                    </a:lnTo>
                    <a:lnTo>
                      <a:pt x="382" y="15909"/>
                    </a:lnTo>
                    <a:lnTo>
                      <a:pt x="172" y="4358"/>
                    </a:lnTo>
                    <a:lnTo>
                      <a:pt x="1923" y="0"/>
                    </a:lnTo>
                    <a:lnTo>
                      <a:pt x="1923" y="0"/>
                    </a:lnTo>
                    <a:lnTo>
                      <a:pt x="1885" y="1789"/>
                    </a:lnTo>
                    <a:lnTo>
                      <a:pt x="1790" y="6128"/>
                    </a:lnTo>
                    <a:lnTo>
                      <a:pt x="1714" y="8773"/>
                    </a:lnTo>
                    <a:lnTo>
                      <a:pt x="1618" y="11494"/>
                    </a:lnTo>
                    <a:lnTo>
                      <a:pt x="1504" y="14063"/>
                    </a:lnTo>
                    <a:lnTo>
                      <a:pt x="1371" y="16327"/>
                    </a:lnTo>
                    <a:lnTo>
                      <a:pt x="1371" y="16327"/>
                    </a:lnTo>
                    <a:lnTo>
                      <a:pt x="1295" y="17355"/>
                    </a:lnTo>
                    <a:lnTo>
                      <a:pt x="1257" y="18440"/>
                    </a:lnTo>
                    <a:lnTo>
                      <a:pt x="1219" y="19524"/>
                    </a:lnTo>
                    <a:lnTo>
                      <a:pt x="1200" y="20628"/>
                    </a:lnTo>
                    <a:lnTo>
                      <a:pt x="1200" y="22816"/>
                    </a:lnTo>
                    <a:lnTo>
                      <a:pt x="1219" y="24852"/>
                    </a:lnTo>
                    <a:lnTo>
                      <a:pt x="1257" y="26641"/>
                    </a:lnTo>
                    <a:lnTo>
                      <a:pt x="1314" y="28068"/>
                    </a:lnTo>
                    <a:lnTo>
                      <a:pt x="1371" y="29343"/>
                    </a:lnTo>
                    <a:lnTo>
                      <a:pt x="2722" y="56270"/>
                    </a:lnTo>
                    <a:lnTo>
                      <a:pt x="762" y="56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55"/>
              <p:cNvSpPr/>
              <p:nvPr/>
            </p:nvSpPr>
            <p:spPr>
              <a:xfrm>
                <a:off x="-1434000" y="-124675"/>
                <a:ext cx="80900" cy="673200"/>
              </a:xfrm>
              <a:custGeom>
                <a:avLst/>
                <a:gdLst/>
                <a:ahLst/>
                <a:cxnLst/>
                <a:rect l="l" t="t" r="r" b="b"/>
                <a:pathLst>
                  <a:path w="3236" h="26928" extrusionOk="0">
                    <a:moveTo>
                      <a:pt x="2683" y="1"/>
                    </a:moveTo>
                    <a:lnTo>
                      <a:pt x="2588" y="438"/>
                    </a:lnTo>
                    <a:lnTo>
                      <a:pt x="2322" y="1713"/>
                    </a:lnTo>
                    <a:lnTo>
                      <a:pt x="2131" y="2646"/>
                    </a:lnTo>
                    <a:lnTo>
                      <a:pt x="1941" y="3749"/>
                    </a:lnTo>
                    <a:lnTo>
                      <a:pt x="1713" y="5024"/>
                    </a:lnTo>
                    <a:lnTo>
                      <a:pt x="1484" y="6452"/>
                    </a:lnTo>
                    <a:lnTo>
                      <a:pt x="1237" y="8031"/>
                    </a:lnTo>
                    <a:lnTo>
                      <a:pt x="1009" y="9744"/>
                    </a:lnTo>
                    <a:lnTo>
                      <a:pt x="780" y="11609"/>
                    </a:lnTo>
                    <a:lnTo>
                      <a:pt x="571" y="13569"/>
                    </a:lnTo>
                    <a:lnTo>
                      <a:pt x="381" y="15643"/>
                    </a:lnTo>
                    <a:lnTo>
                      <a:pt x="228" y="17831"/>
                    </a:lnTo>
                    <a:lnTo>
                      <a:pt x="95" y="20096"/>
                    </a:lnTo>
                    <a:lnTo>
                      <a:pt x="38" y="21256"/>
                    </a:lnTo>
                    <a:lnTo>
                      <a:pt x="0" y="22436"/>
                    </a:lnTo>
                    <a:lnTo>
                      <a:pt x="228" y="26927"/>
                    </a:lnTo>
                    <a:lnTo>
                      <a:pt x="228" y="26261"/>
                    </a:lnTo>
                    <a:lnTo>
                      <a:pt x="267" y="24396"/>
                    </a:lnTo>
                    <a:lnTo>
                      <a:pt x="286" y="23083"/>
                    </a:lnTo>
                    <a:lnTo>
                      <a:pt x="343" y="21561"/>
                    </a:lnTo>
                    <a:lnTo>
                      <a:pt x="438" y="19829"/>
                    </a:lnTo>
                    <a:lnTo>
                      <a:pt x="552" y="17945"/>
                    </a:lnTo>
                    <a:lnTo>
                      <a:pt x="704" y="15928"/>
                    </a:lnTo>
                    <a:lnTo>
                      <a:pt x="895" y="13797"/>
                    </a:lnTo>
                    <a:lnTo>
                      <a:pt x="1142" y="11609"/>
                    </a:lnTo>
                    <a:lnTo>
                      <a:pt x="1275" y="10467"/>
                    </a:lnTo>
                    <a:lnTo>
                      <a:pt x="1427" y="9344"/>
                    </a:lnTo>
                    <a:lnTo>
                      <a:pt x="1599" y="8202"/>
                    </a:lnTo>
                    <a:lnTo>
                      <a:pt x="1789" y="7061"/>
                    </a:lnTo>
                    <a:lnTo>
                      <a:pt x="1979" y="5919"/>
                    </a:lnTo>
                    <a:lnTo>
                      <a:pt x="2188" y="4777"/>
                    </a:lnTo>
                    <a:lnTo>
                      <a:pt x="2417" y="3635"/>
                    </a:lnTo>
                    <a:lnTo>
                      <a:pt x="2683" y="2513"/>
                    </a:lnTo>
                    <a:lnTo>
                      <a:pt x="2950" y="1409"/>
                    </a:lnTo>
                    <a:lnTo>
                      <a:pt x="3235" y="305"/>
                    </a:lnTo>
                    <a:lnTo>
                      <a:pt x="2683"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55"/>
              <p:cNvSpPr/>
              <p:nvPr/>
            </p:nvSpPr>
            <p:spPr>
              <a:xfrm>
                <a:off x="-1393575" y="-448175"/>
                <a:ext cx="515725" cy="463400"/>
              </a:xfrm>
              <a:custGeom>
                <a:avLst/>
                <a:gdLst/>
                <a:ahLst/>
                <a:cxnLst/>
                <a:rect l="l" t="t" r="r" b="b"/>
                <a:pathLst>
                  <a:path w="20629" h="18536" extrusionOk="0">
                    <a:moveTo>
                      <a:pt x="15566" y="1"/>
                    </a:moveTo>
                    <a:lnTo>
                      <a:pt x="14292" y="20"/>
                    </a:lnTo>
                    <a:lnTo>
                      <a:pt x="12979" y="58"/>
                    </a:lnTo>
                    <a:lnTo>
                      <a:pt x="11646" y="96"/>
                    </a:lnTo>
                    <a:lnTo>
                      <a:pt x="10314" y="191"/>
                    </a:lnTo>
                    <a:lnTo>
                      <a:pt x="9001" y="286"/>
                    </a:lnTo>
                    <a:lnTo>
                      <a:pt x="7745" y="419"/>
                    </a:lnTo>
                    <a:lnTo>
                      <a:pt x="7156" y="515"/>
                    </a:lnTo>
                    <a:lnTo>
                      <a:pt x="6585" y="591"/>
                    </a:lnTo>
                    <a:lnTo>
                      <a:pt x="6033" y="705"/>
                    </a:lnTo>
                    <a:lnTo>
                      <a:pt x="5519" y="800"/>
                    </a:lnTo>
                    <a:lnTo>
                      <a:pt x="5043" y="933"/>
                    </a:lnTo>
                    <a:lnTo>
                      <a:pt x="4606" y="1047"/>
                    </a:lnTo>
                    <a:lnTo>
                      <a:pt x="4396" y="1124"/>
                    </a:lnTo>
                    <a:lnTo>
                      <a:pt x="4206" y="1238"/>
                    </a:lnTo>
                    <a:lnTo>
                      <a:pt x="3997" y="1352"/>
                    </a:lnTo>
                    <a:lnTo>
                      <a:pt x="3806" y="1485"/>
                    </a:lnTo>
                    <a:lnTo>
                      <a:pt x="3635" y="1637"/>
                    </a:lnTo>
                    <a:lnTo>
                      <a:pt x="3445" y="1828"/>
                    </a:lnTo>
                    <a:lnTo>
                      <a:pt x="3293" y="2018"/>
                    </a:lnTo>
                    <a:lnTo>
                      <a:pt x="3121" y="2227"/>
                    </a:lnTo>
                    <a:lnTo>
                      <a:pt x="2950" y="2437"/>
                    </a:lnTo>
                    <a:lnTo>
                      <a:pt x="2798" y="2684"/>
                    </a:lnTo>
                    <a:lnTo>
                      <a:pt x="2665" y="2931"/>
                    </a:lnTo>
                    <a:lnTo>
                      <a:pt x="2512" y="3198"/>
                    </a:lnTo>
                    <a:lnTo>
                      <a:pt x="2246" y="3769"/>
                    </a:lnTo>
                    <a:lnTo>
                      <a:pt x="1999" y="4397"/>
                    </a:lnTo>
                    <a:lnTo>
                      <a:pt x="1751" y="5044"/>
                    </a:lnTo>
                    <a:lnTo>
                      <a:pt x="1542" y="5748"/>
                    </a:lnTo>
                    <a:lnTo>
                      <a:pt x="1352" y="6471"/>
                    </a:lnTo>
                    <a:lnTo>
                      <a:pt x="1180" y="7213"/>
                    </a:lnTo>
                    <a:lnTo>
                      <a:pt x="1009" y="7974"/>
                    </a:lnTo>
                    <a:lnTo>
                      <a:pt x="876" y="8754"/>
                    </a:lnTo>
                    <a:lnTo>
                      <a:pt x="743" y="9553"/>
                    </a:lnTo>
                    <a:lnTo>
                      <a:pt x="629" y="10334"/>
                    </a:lnTo>
                    <a:lnTo>
                      <a:pt x="514" y="11114"/>
                    </a:lnTo>
                    <a:lnTo>
                      <a:pt x="419" y="11894"/>
                    </a:lnTo>
                    <a:lnTo>
                      <a:pt x="267" y="13378"/>
                    </a:lnTo>
                    <a:lnTo>
                      <a:pt x="172" y="14767"/>
                    </a:lnTo>
                    <a:lnTo>
                      <a:pt x="96" y="16004"/>
                    </a:lnTo>
                    <a:lnTo>
                      <a:pt x="39" y="17032"/>
                    </a:lnTo>
                    <a:lnTo>
                      <a:pt x="20" y="17831"/>
                    </a:lnTo>
                    <a:lnTo>
                      <a:pt x="1" y="18535"/>
                    </a:lnTo>
                    <a:lnTo>
                      <a:pt x="362" y="18002"/>
                    </a:lnTo>
                    <a:lnTo>
                      <a:pt x="1333" y="16613"/>
                    </a:lnTo>
                    <a:lnTo>
                      <a:pt x="2760" y="14596"/>
                    </a:lnTo>
                    <a:lnTo>
                      <a:pt x="3597" y="13435"/>
                    </a:lnTo>
                    <a:lnTo>
                      <a:pt x="4511" y="12218"/>
                    </a:lnTo>
                    <a:lnTo>
                      <a:pt x="5462" y="10962"/>
                    </a:lnTo>
                    <a:lnTo>
                      <a:pt x="6432" y="9725"/>
                    </a:lnTo>
                    <a:lnTo>
                      <a:pt x="7403" y="8526"/>
                    </a:lnTo>
                    <a:lnTo>
                      <a:pt x="8373" y="7403"/>
                    </a:lnTo>
                    <a:lnTo>
                      <a:pt x="8849" y="6870"/>
                    </a:lnTo>
                    <a:lnTo>
                      <a:pt x="9306" y="6376"/>
                    </a:lnTo>
                    <a:lnTo>
                      <a:pt x="9763" y="5919"/>
                    </a:lnTo>
                    <a:lnTo>
                      <a:pt x="10200" y="5500"/>
                    </a:lnTo>
                    <a:lnTo>
                      <a:pt x="10619" y="5101"/>
                    </a:lnTo>
                    <a:lnTo>
                      <a:pt x="11019" y="4777"/>
                    </a:lnTo>
                    <a:lnTo>
                      <a:pt x="11399" y="4492"/>
                    </a:lnTo>
                    <a:lnTo>
                      <a:pt x="11761" y="4244"/>
                    </a:lnTo>
                    <a:lnTo>
                      <a:pt x="12465" y="3845"/>
                    </a:lnTo>
                    <a:lnTo>
                      <a:pt x="13188" y="3445"/>
                    </a:lnTo>
                    <a:lnTo>
                      <a:pt x="13930" y="3045"/>
                    </a:lnTo>
                    <a:lnTo>
                      <a:pt x="14691" y="2665"/>
                    </a:lnTo>
                    <a:lnTo>
                      <a:pt x="16175" y="1961"/>
                    </a:lnTo>
                    <a:lnTo>
                      <a:pt x="17565" y="1333"/>
                    </a:lnTo>
                    <a:lnTo>
                      <a:pt x="18782" y="800"/>
                    </a:lnTo>
                    <a:lnTo>
                      <a:pt x="19753" y="400"/>
                    </a:lnTo>
                    <a:lnTo>
                      <a:pt x="20628" y="58"/>
                    </a:lnTo>
                    <a:lnTo>
                      <a:pt x="20114" y="39"/>
                    </a:lnTo>
                    <a:lnTo>
                      <a:pt x="18744"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55"/>
              <p:cNvSpPr/>
              <p:nvPr/>
            </p:nvSpPr>
            <p:spPr>
              <a:xfrm>
                <a:off x="-1231350" y="-446750"/>
                <a:ext cx="353500" cy="121350"/>
              </a:xfrm>
              <a:custGeom>
                <a:avLst/>
                <a:gdLst/>
                <a:ahLst/>
                <a:cxnLst/>
                <a:rect l="l" t="t" r="r" b="b"/>
                <a:pathLst>
                  <a:path w="14140" h="4854" extrusionOk="0">
                    <a:moveTo>
                      <a:pt x="14139" y="1"/>
                    </a:moveTo>
                    <a:lnTo>
                      <a:pt x="13606" y="134"/>
                    </a:lnTo>
                    <a:lnTo>
                      <a:pt x="12179" y="496"/>
                    </a:lnTo>
                    <a:lnTo>
                      <a:pt x="10143" y="1048"/>
                    </a:lnTo>
                    <a:lnTo>
                      <a:pt x="8963" y="1390"/>
                    </a:lnTo>
                    <a:lnTo>
                      <a:pt x="7745" y="1733"/>
                    </a:lnTo>
                    <a:lnTo>
                      <a:pt x="6509" y="2113"/>
                    </a:lnTo>
                    <a:lnTo>
                      <a:pt x="5272" y="2513"/>
                    </a:lnTo>
                    <a:lnTo>
                      <a:pt x="4092" y="2912"/>
                    </a:lnTo>
                    <a:lnTo>
                      <a:pt x="2969" y="3331"/>
                    </a:lnTo>
                    <a:lnTo>
                      <a:pt x="1980" y="3731"/>
                    </a:lnTo>
                    <a:lnTo>
                      <a:pt x="1542" y="3921"/>
                    </a:lnTo>
                    <a:lnTo>
                      <a:pt x="1123" y="4111"/>
                    </a:lnTo>
                    <a:lnTo>
                      <a:pt x="762" y="4302"/>
                    </a:lnTo>
                    <a:lnTo>
                      <a:pt x="457" y="4492"/>
                    </a:lnTo>
                    <a:lnTo>
                      <a:pt x="210" y="4682"/>
                    </a:lnTo>
                    <a:lnTo>
                      <a:pt x="1" y="4853"/>
                    </a:lnTo>
                    <a:lnTo>
                      <a:pt x="4054" y="4853"/>
                    </a:lnTo>
                    <a:lnTo>
                      <a:pt x="4301" y="4682"/>
                    </a:lnTo>
                    <a:lnTo>
                      <a:pt x="4986" y="4244"/>
                    </a:lnTo>
                    <a:lnTo>
                      <a:pt x="6071" y="3616"/>
                    </a:lnTo>
                    <a:lnTo>
                      <a:pt x="6699" y="3236"/>
                    </a:lnTo>
                    <a:lnTo>
                      <a:pt x="7422" y="2855"/>
                    </a:lnTo>
                    <a:lnTo>
                      <a:pt x="8183" y="2437"/>
                    </a:lnTo>
                    <a:lnTo>
                      <a:pt x="8982" y="2037"/>
                    </a:lnTo>
                    <a:lnTo>
                      <a:pt x="9820" y="1618"/>
                    </a:lnTo>
                    <a:lnTo>
                      <a:pt x="10676" y="1238"/>
                    </a:lnTo>
                    <a:lnTo>
                      <a:pt x="11551" y="876"/>
                    </a:lnTo>
                    <a:lnTo>
                      <a:pt x="12427" y="534"/>
                    </a:lnTo>
                    <a:lnTo>
                      <a:pt x="13283" y="248"/>
                    </a:lnTo>
                    <a:lnTo>
                      <a:pt x="13721" y="115"/>
                    </a:lnTo>
                    <a:lnTo>
                      <a:pt x="1413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55"/>
              <p:cNvSpPr/>
              <p:nvPr/>
            </p:nvSpPr>
            <p:spPr>
              <a:xfrm>
                <a:off x="-2306975" y="-332575"/>
                <a:ext cx="683650" cy="370150"/>
              </a:xfrm>
              <a:custGeom>
                <a:avLst/>
                <a:gdLst/>
                <a:ahLst/>
                <a:cxnLst/>
                <a:rect l="l" t="t" r="r" b="b"/>
                <a:pathLst>
                  <a:path w="27346" h="14806" extrusionOk="0">
                    <a:moveTo>
                      <a:pt x="3197" y="1"/>
                    </a:moveTo>
                    <a:lnTo>
                      <a:pt x="2398" y="20"/>
                    </a:lnTo>
                    <a:lnTo>
                      <a:pt x="1694" y="58"/>
                    </a:lnTo>
                    <a:lnTo>
                      <a:pt x="1104" y="115"/>
                    </a:lnTo>
                    <a:lnTo>
                      <a:pt x="629" y="172"/>
                    </a:lnTo>
                    <a:lnTo>
                      <a:pt x="286" y="229"/>
                    </a:lnTo>
                    <a:lnTo>
                      <a:pt x="1" y="286"/>
                    </a:lnTo>
                    <a:lnTo>
                      <a:pt x="514" y="381"/>
                    </a:lnTo>
                    <a:lnTo>
                      <a:pt x="1028" y="515"/>
                    </a:lnTo>
                    <a:lnTo>
                      <a:pt x="2094" y="800"/>
                    </a:lnTo>
                    <a:lnTo>
                      <a:pt x="3159" y="1124"/>
                    </a:lnTo>
                    <a:lnTo>
                      <a:pt x="4263" y="1504"/>
                    </a:lnTo>
                    <a:lnTo>
                      <a:pt x="5386" y="1942"/>
                    </a:lnTo>
                    <a:lnTo>
                      <a:pt x="6528" y="2399"/>
                    </a:lnTo>
                    <a:lnTo>
                      <a:pt x="7669" y="2912"/>
                    </a:lnTo>
                    <a:lnTo>
                      <a:pt x="8811" y="3445"/>
                    </a:lnTo>
                    <a:lnTo>
                      <a:pt x="9953" y="3997"/>
                    </a:lnTo>
                    <a:lnTo>
                      <a:pt x="11114" y="4587"/>
                    </a:lnTo>
                    <a:lnTo>
                      <a:pt x="12255" y="5177"/>
                    </a:lnTo>
                    <a:lnTo>
                      <a:pt x="13378" y="5805"/>
                    </a:lnTo>
                    <a:lnTo>
                      <a:pt x="14501" y="6433"/>
                    </a:lnTo>
                    <a:lnTo>
                      <a:pt x="15585" y="7061"/>
                    </a:lnTo>
                    <a:lnTo>
                      <a:pt x="16651" y="7689"/>
                    </a:lnTo>
                    <a:lnTo>
                      <a:pt x="17698" y="8336"/>
                    </a:lnTo>
                    <a:lnTo>
                      <a:pt x="19696" y="9573"/>
                    </a:lnTo>
                    <a:lnTo>
                      <a:pt x="21523" y="10771"/>
                    </a:lnTo>
                    <a:lnTo>
                      <a:pt x="23159" y="11856"/>
                    </a:lnTo>
                    <a:lnTo>
                      <a:pt x="24586" y="12827"/>
                    </a:lnTo>
                    <a:lnTo>
                      <a:pt x="25747" y="13645"/>
                    </a:lnTo>
                    <a:lnTo>
                      <a:pt x="26603" y="14273"/>
                    </a:lnTo>
                    <a:lnTo>
                      <a:pt x="27346" y="14806"/>
                    </a:lnTo>
                    <a:lnTo>
                      <a:pt x="27079" y="14406"/>
                    </a:lnTo>
                    <a:lnTo>
                      <a:pt x="26775" y="13949"/>
                    </a:lnTo>
                    <a:lnTo>
                      <a:pt x="26337" y="13340"/>
                    </a:lnTo>
                    <a:lnTo>
                      <a:pt x="25785" y="12617"/>
                    </a:lnTo>
                    <a:lnTo>
                      <a:pt x="25138" y="11780"/>
                    </a:lnTo>
                    <a:lnTo>
                      <a:pt x="24396" y="10867"/>
                    </a:lnTo>
                    <a:lnTo>
                      <a:pt x="23559" y="9877"/>
                    </a:lnTo>
                    <a:lnTo>
                      <a:pt x="23102" y="9363"/>
                    </a:lnTo>
                    <a:lnTo>
                      <a:pt x="22607" y="8850"/>
                    </a:lnTo>
                    <a:lnTo>
                      <a:pt x="22113" y="8336"/>
                    </a:lnTo>
                    <a:lnTo>
                      <a:pt x="21599" y="7822"/>
                    </a:lnTo>
                    <a:lnTo>
                      <a:pt x="21047" y="7289"/>
                    </a:lnTo>
                    <a:lnTo>
                      <a:pt x="20495" y="6775"/>
                    </a:lnTo>
                    <a:lnTo>
                      <a:pt x="19905" y="6262"/>
                    </a:lnTo>
                    <a:lnTo>
                      <a:pt x="19315" y="5767"/>
                    </a:lnTo>
                    <a:lnTo>
                      <a:pt x="18706" y="5272"/>
                    </a:lnTo>
                    <a:lnTo>
                      <a:pt x="18078" y="4777"/>
                    </a:lnTo>
                    <a:lnTo>
                      <a:pt x="17431" y="4321"/>
                    </a:lnTo>
                    <a:lnTo>
                      <a:pt x="16765" y="3883"/>
                    </a:lnTo>
                    <a:lnTo>
                      <a:pt x="16080" y="3445"/>
                    </a:lnTo>
                    <a:lnTo>
                      <a:pt x="15395" y="3065"/>
                    </a:lnTo>
                    <a:lnTo>
                      <a:pt x="14691" y="2684"/>
                    </a:lnTo>
                    <a:lnTo>
                      <a:pt x="13968" y="2342"/>
                    </a:lnTo>
                    <a:lnTo>
                      <a:pt x="13264" y="2037"/>
                    </a:lnTo>
                    <a:lnTo>
                      <a:pt x="12541" y="1752"/>
                    </a:lnTo>
                    <a:lnTo>
                      <a:pt x="11856" y="1485"/>
                    </a:lnTo>
                    <a:lnTo>
                      <a:pt x="11171" y="1257"/>
                    </a:lnTo>
                    <a:lnTo>
                      <a:pt x="10486" y="1048"/>
                    </a:lnTo>
                    <a:lnTo>
                      <a:pt x="9820" y="857"/>
                    </a:lnTo>
                    <a:lnTo>
                      <a:pt x="9173" y="686"/>
                    </a:lnTo>
                    <a:lnTo>
                      <a:pt x="8545" y="553"/>
                    </a:lnTo>
                    <a:lnTo>
                      <a:pt x="7917" y="420"/>
                    </a:lnTo>
                    <a:lnTo>
                      <a:pt x="7327" y="324"/>
                    </a:lnTo>
                    <a:lnTo>
                      <a:pt x="6737" y="229"/>
                    </a:lnTo>
                    <a:lnTo>
                      <a:pt x="6166" y="153"/>
                    </a:lnTo>
                    <a:lnTo>
                      <a:pt x="5614" y="96"/>
                    </a:lnTo>
                    <a:lnTo>
                      <a:pt x="5100" y="58"/>
                    </a:lnTo>
                    <a:lnTo>
                      <a:pt x="4092"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55"/>
              <p:cNvSpPr/>
              <p:nvPr/>
            </p:nvSpPr>
            <p:spPr>
              <a:xfrm>
                <a:off x="-2306975" y="-325425"/>
                <a:ext cx="821125" cy="619425"/>
              </a:xfrm>
              <a:custGeom>
                <a:avLst/>
                <a:gdLst/>
                <a:ahLst/>
                <a:cxnLst/>
                <a:rect l="l" t="t" r="r" b="b"/>
                <a:pathLst>
                  <a:path w="32845" h="24777" extrusionOk="0">
                    <a:moveTo>
                      <a:pt x="1" y="0"/>
                    </a:moveTo>
                    <a:lnTo>
                      <a:pt x="800" y="343"/>
                    </a:lnTo>
                    <a:lnTo>
                      <a:pt x="2931" y="1332"/>
                    </a:lnTo>
                    <a:lnTo>
                      <a:pt x="6014" y="2779"/>
                    </a:lnTo>
                    <a:lnTo>
                      <a:pt x="7822" y="3635"/>
                    </a:lnTo>
                    <a:lnTo>
                      <a:pt x="9725" y="4548"/>
                    </a:lnTo>
                    <a:lnTo>
                      <a:pt x="11665" y="5519"/>
                    </a:lnTo>
                    <a:lnTo>
                      <a:pt x="13645" y="6508"/>
                    </a:lnTo>
                    <a:lnTo>
                      <a:pt x="15585" y="7517"/>
                    </a:lnTo>
                    <a:lnTo>
                      <a:pt x="17431" y="8506"/>
                    </a:lnTo>
                    <a:lnTo>
                      <a:pt x="19163" y="9496"/>
                    </a:lnTo>
                    <a:lnTo>
                      <a:pt x="19962" y="9953"/>
                    </a:lnTo>
                    <a:lnTo>
                      <a:pt x="20704" y="10409"/>
                    </a:lnTo>
                    <a:lnTo>
                      <a:pt x="21408" y="10866"/>
                    </a:lnTo>
                    <a:lnTo>
                      <a:pt x="22055" y="11285"/>
                    </a:lnTo>
                    <a:lnTo>
                      <a:pt x="22626" y="11684"/>
                    </a:lnTo>
                    <a:lnTo>
                      <a:pt x="23121" y="12065"/>
                    </a:lnTo>
                    <a:lnTo>
                      <a:pt x="23578" y="12465"/>
                    </a:lnTo>
                    <a:lnTo>
                      <a:pt x="24034" y="12864"/>
                    </a:lnTo>
                    <a:lnTo>
                      <a:pt x="24491" y="13302"/>
                    </a:lnTo>
                    <a:lnTo>
                      <a:pt x="24948" y="13758"/>
                    </a:lnTo>
                    <a:lnTo>
                      <a:pt x="25405" y="14234"/>
                    </a:lnTo>
                    <a:lnTo>
                      <a:pt x="25842" y="14710"/>
                    </a:lnTo>
                    <a:lnTo>
                      <a:pt x="26280" y="15224"/>
                    </a:lnTo>
                    <a:lnTo>
                      <a:pt x="26718" y="15719"/>
                    </a:lnTo>
                    <a:lnTo>
                      <a:pt x="27555" y="16765"/>
                    </a:lnTo>
                    <a:lnTo>
                      <a:pt x="28354" y="17831"/>
                    </a:lnTo>
                    <a:lnTo>
                      <a:pt x="29115" y="18877"/>
                    </a:lnTo>
                    <a:lnTo>
                      <a:pt x="29819" y="19905"/>
                    </a:lnTo>
                    <a:lnTo>
                      <a:pt x="30485" y="20894"/>
                    </a:lnTo>
                    <a:lnTo>
                      <a:pt x="31056" y="21808"/>
                    </a:lnTo>
                    <a:lnTo>
                      <a:pt x="31570" y="22626"/>
                    </a:lnTo>
                    <a:lnTo>
                      <a:pt x="32008" y="23349"/>
                    </a:lnTo>
                    <a:lnTo>
                      <a:pt x="32617" y="24396"/>
                    </a:lnTo>
                    <a:lnTo>
                      <a:pt x="32845" y="24776"/>
                    </a:lnTo>
                    <a:lnTo>
                      <a:pt x="32636" y="24053"/>
                    </a:lnTo>
                    <a:lnTo>
                      <a:pt x="32388" y="23216"/>
                    </a:lnTo>
                    <a:lnTo>
                      <a:pt x="32046" y="22131"/>
                    </a:lnTo>
                    <a:lnTo>
                      <a:pt x="31608" y="20818"/>
                    </a:lnTo>
                    <a:lnTo>
                      <a:pt x="31113" y="19334"/>
                    </a:lnTo>
                    <a:lnTo>
                      <a:pt x="30542" y="17736"/>
                    </a:lnTo>
                    <a:lnTo>
                      <a:pt x="29895" y="16061"/>
                    </a:lnTo>
                    <a:lnTo>
                      <a:pt x="29553" y="15205"/>
                    </a:lnTo>
                    <a:lnTo>
                      <a:pt x="29191" y="14329"/>
                    </a:lnTo>
                    <a:lnTo>
                      <a:pt x="28830" y="13473"/>
                    </a:lnTo>
                    <a:lnTo>
                      <a:pt x="28430" y="12636"/>
                    </a:lnTo>
                    <a:lnTo>
                      <a:pt x="28050" y="11798"/>
                    </a:lnTo>
                    <a:lnTo>
                      <a:pt x="27631" y="10980"/>
                    </a:lnTo>
                    <a:lnTo>
                      <a:pt x="27212" y="10200"/>
                    </a:lnTo>
                    <a:lnTo>
                      <a:pt x="26794" y="9439"/>
                    </a:lnTo>
                    <a:lnTo>
                      <a:pt x="26356" y="8716"/>
                    </a:lnTo>
                    <a:lnTo>
                      <a:pt x="25899" y="8031"/>
                    </a:lnTo>
                    <a:lnTo>
                      <a:pt x="25443" y="7384"/>
                    </a:lnTo>
                    <a:lnTo>
                      <a:pt x="24986" y="6813"/>
                    </a:lnTo>
                    <a:lnTo>
                      <a:pt x="24529" y="6280"/>
                    </a:lnTo>
                    <a:lnTo>
                      <a:pt x="24301" y="6052"/>
                    </a:lnTo>
                    <a:lnTo>
                      <a:pt x="24053" y="5823"/>
                    </a:lnTo>
                    <a:lnTo>
                      <a:pt x="23825" y="5614"/>
                    </a:lnTo>
                    <a:lnTo>
                      <a:pt x="23578" y="5443"/>
                    </a:lnTo>
                    <a:lnTo>
                      <a:pt x="23349" y="5271"/>
                    </a:lnTo>
                    <a:lnTo>
                      <a:pt x="23102" y="5119"/>
                    </a:lnTo>
                    <a:lnTo>
                      <a:pt x="22455" y="4777"/>
                    </a:lnTo>
                    <a:lnTo>
                      <a:pt x="21732" y="4434"/>
                    </a:lnTo>
                    <a:lnTo>
                      <a:pt x="20990" y="4111"/>
                    </a:lnTo>
                    <a:lnTo>
                      <a:pt x="20191" y="3806"/>
                    </a:lnTo>
                    <a:lnTo>
                      <a:pt x="19353" y="3502"/>
                    </a:lnTo>
                    <a:lnTo>
                      <a:pt x="18497" y="3235"/>
                    </a:lnTo>
                    <a:lnTo>
                      <a:pt x="17603" y="2969"/>
                    </a:lnTo>
                    <a:lnTo>
                      <a:pt x="16670" y="2703"/>
                    </a:lnTo>
                    <a:lnTo>
                      <a:pt x="15738" y="2474"/>
                    </a:lnTo>
                    <a:lnTo>
                      <a:pt x="14786" y="2246"/>
                    </a:lnTo>
                    <a:lnTo>
                      <a:pt x="13835" y="2017"/>
                    </a:lnTo>
                    <a:lnTo>
                      <a:pt x="12864" y="1827"/>
                    </a:lnTo>
                    <a:lnTo>
                      <a:pt x="10942" y="1447"/>
                    </a:lnTo>
                    <a:lnTo>
                      <a:pt x="9058" y="1123"/>
                    </a:lnTo>
                    <a:lnTo>
                      <a:pt x="7251" y="838"/>
                    </a:lnTo>
                    <a:lnTo>
                      <a:pt x="5557" y="609"/>
                    </a:lnTo>
                    <a:lnTo>
                      <a:pt x="4016" y="419"/>
                    </a:lnTo>
                    <a:lnTo>
                      <a:pt x="2684" y="267"/>
                    </a:lnTo>
                    <a:lnTo>
                      <a:pt x="724" y="57"/>
                    </a:lnTo>
                    <a:lnTo>
                      <a:pt x="1" y="0"/>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55"/>
              <p:cNvSpPr/>
              <p:nvPr/>
            </p:nvSpPr>
            <p:spPr>
              <a:xfrm>
                <a:off x="-1501075" y="255925"/>
                <a:ext cx="50925" cy="164625"/>
              </a:xfrm>
              <a:custGeom>
                <a:avLst/>
                <a:gdLst/>
                <a:ahLst/>
                <a:cxnLst/>
                <a:rect l="l" t="t" r="r" b="b"/>
                <a:pathLst>
                  <a:path w="2037" h="6585" extrusionOk="0">
                    <a:moveTo>
                      <a:pt x="152" y="0"/>
                    </a:moveTo>
                    <a:lnTo>
                      <a:pt x="0" y="457"/>
                    </a:lnTo>
                    <a:lnTo>
                      <a:pt x="1066" y="6584"/>
                    </a:lnTo>
                    <a:lnTo>
                      <a:pt x="1256" y="6451"/>
                    </a:lnTo>
                    <a:lnTo>
                      <a:pt x="1446" y="6299"/>
                    </a:lnTo>
                    <a:lnTo>
                      <a:pt x="1637" y="6108"/>
                    </a:lnTo>
                    <a:lnTo>
                      <a:pt x="1827" y="5880"/>
                    </a:lnTo>
                    <a:lnTo>
                      <a:pt x="1903" y="5766"/>
                    </a:lnTo>
                    <a:lnTo>
                      <a:pt x="1979" y="5652"/>
                    </a:lnTo>
                    <a:lnTo>
                      <a:pt x="2017" y="5538"/>
                    </a:lnTo>
                    <a:lnTo>
                      <a:pt x="2036" y="5423"/>
                    </a:lnTo>
                    <a:lnTo>
                      <a:pt x="2017" y="5309"/>
                    </a:lnTo>
                    <a:lnTo>
                      <a:pt x="1979" y="5195"/>
                    </a:lnTo>
                    <a:lnTo>
                      <a:pt x="1884" y="5043"/>
                    </a:lnTo>
                    <a:lnTo>
                      <a:pt x="1789" y="4795"/>
                    </a:lnTo>
                    <a:lnTo>
                      <a:pt x="1541" y="4129"/>
                    </a:lnTo>
                    <a:lnTo>
                      <a:pt x="1256" y="3292"/>
                    </a:lnTo>
                    <a:lnTo>
                      <a:pt x="932" y="2379"/>
                    </a:lnTo>
                    <a:lnTo>
                      <a:pt x="400" y="723"/>
                    </a:lnTo>
                    <a:lnTo>
                      <a:pt x="152" y="0"/>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55"/>
              <p:cNvSpPr/>
              <p:nvPr/>
            </p:nvSpPr>
            <p:spPr>
              <a:xfrm>
                <a:off x="-1534875" y="-592325"/>
                <a:ext cx="61875" cy="502875"/>
              </a:xfrm>
              <a:custGeom>
                <a:avLst/>
                <a:gdLst/>
                <a:ahLst/>
                <a:cxnLst/>
                <a:rect l="l" t="t" r="r" b="b"/>
                <a:pathLst>
                  <a:path w="2475" h="20115" extrusionOk="0">
                    <a:moveTo>
                      <a:pt x="1" y="1"/>
                    </a:moveTo>
                    <a:lnTo>
                      <a:pt x="1961" y="20115"/>
                    </a:lnTo>
                    <a:lnTo>
                      <a:pt x="2075" y="19982"/>
                    </a:lnTo>
                    <a:lnTo>
                      <a:pt x="2189" y="19810"/>
                    </a:lnTo>
                    <a:lnTo>
                      <a:pt x="2265" y="19639"/>
                    </a:lnTo>
                    <a:lnTo>
                      <a:pt x="2342" y="19449"/>
                    </a:lnTo>
                    <a:lnTo>
                      <a:pt x="2399" y="19259"/>
                    </a:lnTo>
                    <a:lnTo>
                      <a:pt x="2437" y="19068"/>
                    </a:lnTo>
                    <a:lnTo>
                      <a:pt x="2475" y="18688"/>
                    </a:lnTo>
                    <a:lnTo>
                      <a:pt x="2475" y="18345"/>
                    </a:lnTo>
                    <a:lnTo>
                      <a:pt x="2475" y="18060"/>
                    </a:lnTo>
                    <a:lnTo>
                      <a:pt x="2437" y="17793"/>
                    </a:lnTo>
                    <a:lnTo>
                      <a:pt x="2380" y="17717"/>
                    </a:lnTo>
                    <a:lnTo>
                      <a:pt x="2342" y="17622"/>
                    </a:lnTo>
                    <a:lnTo>
                      <a:pt x="2227" y="17394"/>
                    </a:lnTo>
                    <a:lnTo>
                      <a:pt x="2132" y="17070"/>
                    </a:lnTo>
                    <a:lnTo>
                      <a:pt x="2037" y="16671"/>
                    </a:lnTo>
                    <a:lnTo>
                      <a:pt x="1942" y="16214"/>
                    </a:lnTo>
                    <a:lnTo>
                      <a:pt x="1847" y="15700"/>
                    </a:lnTo>
                    <a:lnTo>
                      <a:pt x="1676" y="14501"/>
                    </a:lnTo>
                    <a:lnTo>
                      <a:pt x="1504" y="13112"/>
                    </a:lnTo>
                    <a:lnTo>
                      <a:pt x="1352" y="11628"/>
                    </a:lnTo>
                    <a:lnTo>
                      <a:pt x="1219" y="10048"/>
                    </a:lnTo>
                    <a:lnTo>
                      <a:pt x="1086" y="8431"/>
                    </a:lnTo>
                    <a:lnTo>
                      <a:pt x="857" y="5310"/>
                    </a:lnTo>
                    <a:lnTo>
                      <a:pt x="686" y="2608"/>
                    </a:lnTo>
                    <a:lnTo>
                      <a:pt x="553"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55"/>
              <p:cNvSpPr/>
              <p:nvPr/>
            </p:nvSpPr>
            <p:spPr>
              <a:xfrm>
                <a:off x="-1450175" y="-743125"/>
                <a:ext cx="56625" cy="466725"/>
              </a:xfrm>
              <a:custGeom>
                <a:avLst/>
                <a:gdLst/>
                <a:ahLst/>
                <a:cxnLst/>
                <a:rect l="l" t="t" r="r" b="b"/>
                <a:pathLst>
                  <a:path w="2265" h="18669" extrusionOk="0">
                    <a:moveTo>
                      <a:pt x="2265" y="1"/>
                    </a:move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lnTo>
                      <a:pt x="2265" y="1"/>
                    </a:lnTo>
                    <a:close/>
                  </a:path>
                </a:pathLst>
              </a:custGeom>
              <a:solidFill>
                <a:srgbClr val="935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55"/>
              <p:cNvSpPr/>
              <p:nvPr/>
            </p:nvSpPr>
            <p:spPr>
              <a:xfrm>
                <a:off x="-1450175" y="-743125"/>
                <a:ext cx="56625" cy="466725"/>
              </a:xfrm>
              <a:custGeom>
                <a:avLst/>
                <a:gdLst/>
                <a:ahLst/>
                <a:cxnLst/>
                <a:rect l="l" t="t" r="r" b="b"/>
                <a:pathLst>
                  <a:path w="2265" h="18669" fill="none" extrusionOk="0">
                    <a:moveTo>
                      <a:pt x="0" y="18668"/>
                    </a:moveTo>
                    <a:lnTo>
                      <a:pt x="2265" y="1"/>
                    </a:lnTo>
                    <a:lnTo>
                      <a:pt x="1846" y="419"/>
                    </a:lnTo>
                    <a:lnTo>
                      <a:pt x="1846" y="419"/>
                    </a:lnTo>
                    <a:lnTo>
                      <a:pt x="1637" y="2627"/>
                    </a:lnTo>
                    <a:lnTo>
                      <a:pt x="1408" y="4910"/>
                    </a:lnTo>
                    <a:lnTo>
                      <a:pt x="1142" y="7555"/>
                    </a:lnTo>
                    <a:lnTo>
                      <a:pt x="837" y="10238"/>
                    </a:lnTo>
                    <a:lnTo>
                      <a:pt x="685" y="11513"/>
                    </a:lnTo>
                    <a:lnTo>
                      <a:pt x="533" y="12674"/>
                    </a:lnTo>
                    <a:lnTo>
                      <a:pt x="400" y="13702"/>
                    </a:lnTo>
                    <a:lnTo>
                      <a:pt x="248" y="14539"/>
                    </a:lnTo>
                    <a:lnTo>
                      <a:pt x="114" y="15148"/>
                    </a:lnTo>
                    <a:lnTo>
                      <a:pt x="57" y="15376"/>
                    </a:lnTo>
                    <a:lnTo>
                      <a:pt x="0" y="15510"/>
                    </a:lnTo>
                    <a:lnTo>
                      <a:pt x="0" y="186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55"/>
              <p:cNvSpPr/>
              <p:nvPr/>
            </p:nvSpPr>
            <p:spPr>
              <a:xfrm>
                <a:off x="-1450650" y="-1486200"/>
                <a:ext cx="195075" cy="893900"/>
              </a:xfrm>
              <a:custGeom>
                <a:avLst/>
                <a:gdLst/>
                <a:ahLst/>
                <a:cxnLst/>
                <a:rect l="l" t="t" r="r" b="b"/>
                <a:pathLst>
                  <a:path w="7803" h="35756" extrusionOk="0">
                    <a:moveTo>
                      <a:pt x="6089" y="0"/>
                    </a:moveTo>
                    <a:lnTo>
                      <a:pt x="5842" y="723"/>
                    </a:lnTo>
                    <a:lnTo>
                      <a:pt x="5176" y="2645"/>
                    </a:lnTo>
                    <a:lnTo>
                      <a:pt x="4225" y="5461"/>
                    </a:lnTo>
                    <a:lnTo>
                      <a:pt x="3692" y="7098"/>
                    </a:lnTo>
                    <a:lnTo>
                      <a:pt x="3140" y="8849"/>
                    </a:lnTo>
                    <a:lnTo>
                      <a:pt x="2588" y="10656"/>
                    </a:lnTo>
                    <a:lnTo>
                      <a:pt x="2036" y="12483"/>
                    </a:lnTo>
                    <a:lnTo>
                      <a:pt x="1522" y="14310"/>
                    </a:lnTo>
                    <a:lnTo>
                      <a:pt x="1066" y="16080"/>
                    </a:lnTo>
                    <a:lnTo>
                      <a:pt x="856" y="16917"/>
                    </a:lnTo>
                    <a:lnTo>
                      <a:pt x="666" y="17735"/>
                    </a:lnTo>
                    <a:lnTo>
                      <a:pt x="495" y="18534"/>
                    </a:lnTo>
                    <a:lnTo>
                      <a:pt x="343" y="19277"/>
                    </a:lnTo>
                    <a:lnTo>
                      <a:pt x="228" y="19981"/>
                    </a:lnTo>
                    <a:lnTo>
                      <a:pt x="133" y="20647"/>
                    </a:lnTo>
                    <a:lnTo>
                      <a:pt x="57" y="21237"/>
                    </a:lnTo>
                    <a:lnTo>
                      <a:pt x="19" y="21788"/>
                    </a:lnTo>
                    <a:lnTo>
                      <a:pt x="0" y="22854"/>
                    </a:lnTo>
                    <a:lnTo>
                      <a:pt x="38" y="23958"/>
                    </a:lnTo>
                    <a:lnTo>
                      <a:pt x="95" y="25119"/>
                    </a:lnTo>
                    <a:lnTo>
                      <a:pt x="171" y="26279"/>
                    </a:lnTo>
                    <a:lnTo>
                      <a:pt x="286" y="27459"/>
                    </a:lnTo>
                    <a:lnTo>
                      <a:pt x="419" y="28620"/>
                    </a:lnTo>
                    <a:lnTo>
                      <a:pt x="571" y="29743"/>
                    </a:lnTo>
                    <a:lnTo>
                      <a:pt x="704" y="30827"/>
                    </a:lnTo>
                    <a:lnTo>
                      <a:pt x="1009" y="32787"/>
                    </a:lnTo>
                    <a:lnTo>
                      <a:pt x="1294" y="34348"/>
                    </a:lnTo>
                    <a:lnTo>
                      <a:pt x="1484" y="35375"/>
                    </a:lnTo>
                    <a:lnTo>
                      <a:pt x="1561" y="35756"/>
                    </a:lnTo>
                    <a:lnTo>
                      <a:pt x="2341" y="34424"/>
                    </a:lnTo>
                    <a:lnTo>
                      <a:pt x="3159" y="32978"/>
                    </a:lnTo>
                    <a:lnTo>
                      <a:pt x="4148" y="31246"/>
                    </a:lnTo>
                    <a:lnTo>
                      <a:pt x="5176" y="29362"/>
                    </a:lnTo>
                    <a:lnTo>
                      <a:pt x="5671" y="28411"/>
                    </a:lnTo>
                    <a:lnTo>
                      <a:pt x="6147" y="27478"/>
                    </a:lnTo>
                    <a:lnTo>
                      <a:pt x="6584" y="26603"/>
                    </a:lnTo>
                    <a:lnTo>
                      <a:pt x="6965" y="25766"/>
                    </a:lnTo>
                    <a:lnTo>
                      <a:pt x="7288" y="25042"/>
                    </a:lnTo>
                    <a:lnTo>
                      <a:pt x="7536" y="24395"/>
                    </a:lnTo>
                    <a:lnTo>
                      <a:pt x="7593" y="24243"/>
                    </a:lnTo>
                    <a:lnTo>
                      <a:pt x="7631" y="24053"/>
                    </a:lnTo>
                    <a:lnTo>
                      <a:pt x="7688" y="23615"/>
                    </a:lnTo>
                    <a:lnTo>
                      <a:pt x="7745" y="23082"/>
                    </a:lnTo>
                    <a:lnTo>
                      <a:pt x="7783" y="22455"/>
                    </a:lnTo>
                    <a:lnTo>
                      <a:pt x="7802" y="21750"/>
                    </a:lnTo>
                    <a:lnTo>
                      <a:pt x="7802" y="20989"/>
                    </a:lnTo>
                    <a:lnTo>
                      <a:pt x="7783" y="20171"/>
                    </a:lnTo>
                    <a:lnTo>
                      <a:pt x="7764" y="19277"/>
                    </a:lnTo>
                    <a:lnTo>
                      <a:pt x="7669" y="17355"/>
                    </a:lnTo>
                    <a:lnTo>
                      <a:pt x="7555" y="15319"/>
                    </a:lnTo>
                    <a:lnTo>
                      <a:pt x="7402" y="13187"/>
                    </a:lnTo>
                    <a:lnTo>
                      <a:pt x="7212" y="11037"/>
                    </a:lnTo>
                    <a:lnTo>
                      <a:pt x="7022" y="8925"/>
                    </a:lnTo>
                    <a:lnTo>
                      <a:pt x="6832" y="6908"/>
                    </a:lnTo>
                    <a:lnTo>
                      <a:pt x="6470" y="3387"/>
                    </a:lnTo>
                    <a:lnTo>
                      <a:pt x="6204" y="932"/>
                    </a:lnTo>
                    <a:lnTo>
                      <a:pt x="6089" y="0"/>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55"/>
              <p:cNvSpPr/>
              <p:nvPr/>
            </p:nvSpPr>
            <p:spPr>
              <a:xfrm>
                <a:off x="-1411650" y="-1471475"/>
                <a:ext cx="115150" cy="879175"/>
              </a:xfrm>
              <a:custGeom>
                <a:avLst/>
                <a:gdLst/>
                <a:ahLst/>
                <a:cxnLst/>
                <a:rect l="l" t="t" r="r" b="b"/>
                <a:pathLst>
                  <a:path w="4606" h="35167" extrusionOk="0">
                    <a:moveTo>
                      <a:pt x="4606" y="1"/>
                    </a:moveTo>
                    <a:lnTo>
                      <a:pt x="4054" y="3540"/>
                    </a:lnTo>
                    <a:lnTo>
                      <a:pt x="3464" y="7441"/>
                    </a:lnTo>
                    <a:lnTo>
                      <a:pt x="2760" y="12351"/>
                    </a:lnTo>
                    <a:lnTo>
                      <a:pt x="1999" y="17907"/>
                    </a:lnTo>
                    <a:lnTo>
                      <a:pt x="1618" y="20819"/>
                    </a:lnTo>
                    <a:lnTo>
                      <a:pt x="1237" y="23768"/>
                    </a:lnTo>
                    <a:lnTo>
                      <a:pt x="876" y="26737"/>
                    </a:lnTo>
                    <a:lnTo>
                      <a:pt x="552" y="29648"/>
                    </a:lnTo>
                    <a:lnTo>
                      <a:pt x="248" y="32465"/>
                    </a:lnTo>
                    <a:lnTo>
                      <a:pt x="1" y="35167"/>
                    </a:lnTo>
                    <a:lnTo>
                      <a:pt x="46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55"/>
              <p:cNvSpPr/>
              <p:nvPr/>
            </p:nvSpPr>
            <p:spPr>
              <a:xfrm>
                <a:off x="-1465400" y="-89475"/>
                <a:ext cx="467650" cy="800700"/>
              </a:xfrm>
              <a:custGeom>
                <a:avLst/>
                <a:gdLst/>
                <a:ahLst/>
                <a:cxnLst/>
                <a:rect l="l" t="t" r="r" b="b"/>
                <a:pathLst>
                  <a:path w="18706" h="32028" extrusionOk="0">
                    <a:moveTo>
                      <a:pt x="18706" y="1"/>
                    </a:moveTo>
                    <a:lnTo>
                      <a:pt x="18211" y="267"/>
                    </a:lnTo>
                    <a:lnTo>
                      <a:pt x="17621" y="572"/>
                    </a:lnTo>
                    <a:lnTo>
                      <a:pt x="16841" y="1009"/>
                    </a:lnTo>
                    <a:lnTo>
                      <a:pt x="15890" y="1561"/>
                    </a:lnTo>
                    <a:lnTo>
                      <a:pt x="14824" y="2208"/>
                    </a:lnTo>
                    <a:lnTo>
                      <a:pt x="13625" y="2969"/>
                    </a:lnTo>
                    <a:lnTo>
                      <a:pt x="12350" y="3826"/>
                    </a:lnTo>
                    <a:lnTo>
                      <a:pt x="11684" y="4282"/>
                    </a:lnTo>
                    <a:lnTo>
                      <a:pt x="10999" y="4777"/>
                    </a:lnTo>
                    <a:lnTo>
                      <a:pt x="10314" y="5291"/>
                    </a:lnTo>
                    <a:lnTo>
                      <a:pt x="9629" y="5824"/>
                    </a:lnTo>
                    <a:lnTo>
                      <a:pt x="8944" y="6395"/>
                    </a:lnTo>
                    <a:lnTo>
                      <a:pt x="8240" y="6966"/>
                    </a:lnTo>
                    <a:lnTo>
                      <a:pt x="7555" y="7574"/>
                    </a:lnTo>
                    <a:lnTo>
                      <a:pt x="6889" y="8183"/>
                    </a:lnTo>
                    <a:lnTo>
                      <a:pt x="6223" y="8830"/>
                    </a:lnTo>
                    <a:lnTo>
                      <a:pt x="5576" y="9477"/>
                    </a:lnTo>
                    <a:lnTo>
                      <a:pt x="4929" y="10162"/>
                    </a:lnTo>
                    <a:lnTo>
                      <a:pt x="4320" y="10867"/>
                    </a:lnTo>
                    <a:lnTo>
                      <a:pt x="3730" y="11571"/>
                    </a:lnTo>
                    <a:lnTo>
                      <a:pt x="3178" y="12294"/>
                    </a:lnTo>
                    <a:lnTo>
                      <a:pt x="2645" y="13055"/>
                    </a:lnTo>
                    <a:lnTo>
                      <a:pt x="2151" y="13816"/>
                    </a:lnTo>
                    <a:lnTo>
                      <a:pt x="1941" y="14197"/>
                    </a:lnTo>
                    <a:lnTo>
                      <a:pt x="1732" y="14634"/>
                    </a:lnTo>
                    <a:lnTo>
                      <a:pt x="1561" y="15129"/>
                    </a:lnTo>
                    <a:lnTo>
                      <a:pt x="1389" y="15662"/>
                    </a:lnTo>
                    <a:lnTo>
                      <a:pt x="1237" y="16252"/>
                    </a:lnTo>
                    <a:lnTo>
                      <a:pt x="1085" y="16880"/>
                    </a:lnTo>
                    <a:lnTo>
                      <a:pt x="952" y="17546"/>
                    </a:lnTo>
                    <a:lnTo>
                      <a:pt x="837" y="18231"/>
                    </a:lnTo>
                    <a:lnTo>
                      <a:pt x="723" y="18954"/>
                    </a:lnTo>
                    <a:lnTo>
                      <a:pt x="628" y="19696"/>
                    </a:lnTo>
                    <a:lnTo>
                      <a:pt x="457" y="21218"/>
                    </a:lnTo>
                    <a:lnTo>
                      <a:pt x="324" y="22760"/>
                    </a:lnTo>
                    <a:lnTo>
                      <a:pt x="210" y="24320"/>
                    </a:lnTo>
                    <a:lnTo>
                      <a:pt x="133" y="25824"/>
                    </a:lnTo>
                    <a:lnTo>
                      <a:pt x="76" y="27251"/>
                    </a:lnTo>
                    <a:lnTo>
                      <a:pt x="38" y="28545"/>
                    </a:lnTo>
                    <a:lnTo>
                      <a:pt x="19" y="29705"/>
                    </a:lnTo>
                    <a:lnTo>
                      <a:pt x="0" y="31399"/>
                    </a:lnTo>
                    <a:lnTo>
                      <a:pt x="0" y="32027"/>
                    </a:lnTo>
                    <a:lnTo>
                      <a:pt x="780" y="30942"/>
                    </a:lnTo>
                    <a:lnTo>
                      <a:pt x="1618" y="29725"/>
                    </a:lnTo>
                    <a:lnTo>
                      <a:pt x="2683" y="28202"/>
                    </a:lnTo>
                    <a:lnTo>
                      <a:pt x="3863" y="26451"/>
                    </a:lnTo>
                    <a:lnTo>
                      <a:pt x="5100" y="24587"/>
                    </a:lnTo>
                    <a:lnTo>
                      <a:pt x="6337" y="22665"/>
                    </a:lnTo>
                    <a:lnTo>
                      <a:pt x="6908" y="21732"/>
                    </a:lnTo>
                    <a:lnTo>
                      <a:pt x="7460" y="20819"/>
                    </a:lnTo>
                    <a:lnTo>
                      <a:pt x="8050" y="19791"/>
                    </a:lnTo>
                    <a:lnTo>
                      <a:pt x="8754" y="18554"/>
                    </a:lnTo>
                    <a:lnTo>
                      <a:pt x="10409" y="15548"/>
                    </a:lnTo>
                    <a:lnTo>
                      <a:pt x="12274" y="12142"/>
                    </a:lnTo>
                    <a:lnTo>
                      <a:pt x="14158" y="8621"/>
                    </a:lnTo>
                    <a:lnTo>
                      <a:pt x="17355" y="2589"/>
                    </a:lnTo>
                    <a:lnTo>
                      <a:pt x="18706" y="1"/>
                    </a:lnTo>
                    <a:close/>
                  </a:path>
                </a:pathLst>
              </a:custGeom>
              <a:solidFill>
                <a:srgbClr val="ACB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55"/>
              <p:cNvSpPr/>
              <p:nvPr/>
            </p:nvSpPr>
            <p:spPr>
              <a:xfrm>
                <a:off x="-1465400" y="-89475"/>
                <a:ext cx="467650" cy="800700"/>
              </a:xfrm>
              <a:custGeom>
                <a:avLst/>
                <a:gdLst/>
                <a:ahLst/>
                <a:cxnLst/>
                <a:rect l="l" t="t" r="r" b="b"/>
                <a:pathLst>
                  <a:path w="18706" h="32028" extrusionOk="0">
                    <a:moveTo>
                      <a:pt x="18706" y="1"/>
                    </a:moveTo>
                    <a:lnTo>
                      <a:pt x="18211" y="743"/>
                    </a:lnTo>
                    <a:lnTo>
                      <a:pt x="17678" y="1561"/>
                    </a:lnTo>
                    <a:lnTo>
                      <a:pt x="16460" y="3464"/>
                    </a:lnTo>
                    <a:lnTo>
                      <a:pt x="15109" y="5653"/>
                    </a:lnTo>
                    <a:lnTo>
                      <a:pt x="13663" y="8069"/>
                    </a:lnTo>
                    <a:lnTo>
                      <a:pt x="12141" y="10638"/>
                    </a:lnTo>
                    <a:lnTo>
                      <a:pt x="10580" y="13321"/>
                    </a:lnTo>
                    <a:lnTo>
                      <a:pt x="9001" y="16023"/>
                    </a:lnTo>
                    <a:lnTo>
                      <a:pt x="7460" y="18726"/>
                    </a:lnTo>
                    <a:lnTo>
                      <a:pt x="4586" y="23806"/>
                    </a:lnTo>
                    <a:lnTo>
                      <a:pt x="2227" y="28031"/>
                    </a:lnTo>
                    <a:lnTo>
                      <a:pt x="0" y="32027"/>
                    </a:lnTo>
                    <a:lnTo>
                      <a:pt x="18706"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55"/>
              <p:cNvSpPr/>
              <p:nvPr/>
            </p:nvSpPr>
            <p:spPr>
              <a:xfrm>
                <a:off x="-1481575" y="-653200"/>
                <a:ext cx="43775" cy="108950"/>
              </a:xfrm>
              <a:custGeom>
                <a:avLst/>
                <a:gdLst/>
                <a:ahLst/>
                <a:cxnLst/>
                <a:rect l="l" t="t" r="r" b="b"/>
                <a:pathLst>
                  <a:path w="1751" h="4358" extrusionOk="0">
                    <a:moveTo>
                      <a:pt x="1751" y="0"/>
                    </a:moveTo>
                    <a:lnTo>
                      <a:pt x="1504" y="305"/>
                    </a:lnTo>
                    <a:lnTo>
                      <a:pt x="1275" y="647"/>
                    </a:lnTo>
                    <a:lnTo>
                      <a:pt x="1066" y="990"/>
                    </a:lnTo>
                    <a:lnTo>
                      <a:pt x="876" y="1351"/>
                    </a:lnTo>
                    <a:lnTo>
                      <a:pt x="723" y="1713"/>
                    </a:lnTo>
                    <a:lnTo>
                      <a:pt x="571" y="2074"/>
                    </a:lnTo>
                    <a:lnTo>
                      <a:pt x="457" y="2436"/>
                    </a:lnTo>
                    <a:lnTo>
                      <a:pt x="343" y="2778"/>
                    </a:lnTo>
                    <a:lnTo>
                      <a:pt x="191" y="3387"/>
                    </a:lnTo>
                    <a:lnTo>
                      <a:pt x="76" y="3901"/>
                    </a:lnTo>
                    <a:lnTo>
                      <a:pt x="0" y="4358"/>
                    </a:lnTo>
                    <a:lnTo>
                      <a:pt x="0" y="4358"/>
                    </a:lnTo>
                    <a:lnTo>
                      <a:pt x="133" y="4320"/>
                    </a:lnTo>
                    <a:lnTo>
                      <a:pt x="267" y="4263"/>
                    </a:lnTo>
                    <a:lnTo>
                      <a:pt x="400" y="4206"/>
                    </a:lnTo>
                    <a:lnTo>
                      <a:pt x="514" y="4111"/>
                    </a:lnTo>
                    <a:lnTo>
                      <a:pt x="609" y="3996"/>
                    </a:lnTo>
                    <a:lnTo>
                      <a:pt x="723" y="3882"/>
                    </a:lnTo>
                    <a:lnTo>
                      <a:pt x="818" y="3749"/>
                    </a:lnTo>
                    <a:lnTo>
                      <a:pt x="895" y="3597"/>
                    </a:lnTo>
                    <a:lnTo>
                      <a:pt x="1066" y="3254"/>
                    </a:lnTo>
                    <a:lnTo>
                      <a:pt x="1218" y="2893"/>
                    </a:lnTo>
                    <a:lnTo>
                      <a:pt x="1332" y="2512"/>
                    </a:lnTo>
                    <a:lnTo>
                      <a:pt x="1427" y="2112"/>
                    </a:lnTo>
                    <a:lnTo>
                      <a:pt x="1523" y="1713"/>
                    </a:lnTo>
                    <a:lnTo>
                      <a:pt x="1599" y="1332"/>
                    </a:lnTo>
                    <a:lnTo>
                      <a:pt x="1694" y="647"/>
                    </a:lnTo>
                    <a:lnTo>
                      <a:pt x="1751" y="171"/>
                    </a:lnTo>
                    <a:lnTo>
                      <a:pt x="1751" y="0"/>
                    </a:lnTo>
                    <a:close/>
                  </a:path>
                </a:pathLst>
              </a:custGeom>
              <a:solidFill>
                <a:srgbClr val="6D4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55"/>
              <p:cNvSpPr/>
              <p:nvPr/>
            </p:nvSpPr>
            <p:spPr>
              <a:xfrm>
                <a:off x="-1478250" y="-332575"/>
                <a:ext cx="181750" cy="370150"/>
              </a:xfrm>
              <a:custGeom>
                <a:avLst/>
                <a:gdLst/>
                <a:ahLst/>
                <a:cxnLst/>
                <a:rect l="l" t="t" r="r" b="b"/>
                <a:pathLst>
                  <a:path w="7270" h="14806" extrusionOk="0">
                    <a:moveTo>
                      <a:pt x="7270" y="1"/>
                    </a:moveTo>
                    <a:lnTo>
                      <a:pt x="4815" y="1542"/>
                    </a:lnTo>
                    <a:lnTo>
                      <a:pt x="685" y="1542"/>
                    </a:lnTo>
                    <a:lnTo>
                      <a:pt x="628" y="1942"/>
                    </a:lnTo>
                    <a:lnTo>
                      <a:pt x="457" y="3027"/>
                    </a:lnTo>
                    <a:lnTo>
                      <a:pt x="362" y="3769"/>
                    </a:lnTo>
                    <a:lnTo>
                      <a:pt x="248" y="4625"/>
                    </a:lnTo>
                    <a:lnTo>
                      <a:pt x="153" y="5557"/>
                    </a:lnTo>
                    <a:lnTo>
                      <a:pt x="77" y="6585"/>
                    </a:lnTo>
                    <a:lnTo>
                      <a:pt x="19" y="7632"/>
                    </a:lnTo>
                    <a:lnTo>
                      <a:pt x="0" y="8735"/>
                    </a:lnTo>
                    <a:lnTo>
                      <a:pt x="19" y="9839"/>
                    </a:lnTo>
                    <a:lnTo>
                      <a:pt x="58" y="10391"/>
                    </a:lnTo>
                    <a:lnTo>
                      <a:pt x="96" y="10943"/>
                    </a:lnTo>
                    <a:lnTo>
                      <a:pt x="134" y="11476"/>
                    </a:lnTo>
                    <a:lnTo>
                      <a:pt x="210" y="11989"/>
                    </a:lnTo>
                    <a:lnTo>
                      <a:pt x="286" y="12503"/>
                    </a:lnTo>
                    <a:lnTo>
                      <a:pt x="400" y="13017"/>
                    </a:lnTo>
                    <a:lnTo>
                      <a:pt x="514" y="13493"/>
                    </a:lnTo>
                    <a:lnTo>
                      <a:pt x="647" y="13949"/>
                    </a:lnTo>
                    <a:lnTo>
                      <a:pt x="800" y="14387"/>
                    </a:lnTo>
                    <a:lnTo>
                      <a:pt x="990" y="14806"/>
                    </a:lnTo>
                    <a:lnTo>
                      <a:pt x="1637" y="13055"/>
                    </a:lnTo>
                    <a:lnTo>
                      <a:pt x="2341" y="11171"/>
                    </a:lnTo>
                    <a:lnTo>
                      <a:pt x="3235" y="8888"/>
                    </a:lnTo>
                    <a:lnTo>
                      <a:pt x="3711" y="7670"/>
                    </a:lnTo>
                    <a:lnTo>
                      <a:pt x="4225" y="6433"/>
                    </a:lnTo>
                    <a:lnTo>
                      <a:pt x="4758" y="5196"/>
                    </a:lnTo>
                    <a:lnTo>
                      <a:pt x="5272" y="3978"/>
                    </a:lnTo>
                    <a:lnTo>
                      <a:pt x="5804" y="2836"/>
                    </a:lnTo>
                    <a:lnTo>
                      <a:pt x="6318" y="1771"/>
                    </a:lnTo>
                    <a:lnTo>
                      <a:pt x="6813" y="819"/>
                    </a:lnTo>
                    <a:lnTo>
                      <a:pt x="7041" y="381"/>
                    </a:lnTo>
                    <a:lnTo>
                      <a:pt x="7270"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55"/>
              <p:cNvSpPr/>
              <p:nvPr/>
            </p:nvSpPr>
            <p:spPr>
              <a:xfrm>
                <a:off x="-1755600" y="-2875"/>
                <a:ext cx="254550" cy="564225"/>
              </a:xfrm>
              <a:custGeom>
                <a:avLst/>
                <a:gdLst/>
                <a:ahLst/>
                <a:cxnLst/>
                <a:rect l="l" t="t" r="r" b="b"/>
                <a:pathLst>
                  <a:path w="10182" h="22569" extrusionOk="0">
                    <a:moveTo>
                      <a:pt x="0" y="0"/>
                    </a:moveTo>
                    <a:lnTo>
                      <a:pt x="552" y="933"/>
                    </a:lnTo>
                    <a:lnTo>
                      <a:pt x="1161" y="1979"/>
                    </a:lnTo>
                    <a:lnTo>
                      <a:pt x="1903" y="3292"/>
                    </a:lnTo>
                    <a:lnTo>
                      <a:pt x="2722" y="4796"/>
                    </a:lnTo>
                    <a:lnTo>
                      <a:pt x="3559" y="6394"/>
                    </a:lnTo>
                    <a:lnTo>
                      <a:pt x="3978" y="7193"/>
                    </a:lnTo>
                    <a:lnTo>
                      <a:pt x="4377" y="8011"/>
                    </a:lnTo>
                    <a:lnTo>
                      <a:pt x="4758" y="8792"/>
                    </a:lnTo>
                    <a:lnTo>
                      <a:pt x="5100" y="9553"/>
                    </a:lnTo>
                    <a:lnTo>
                      <a:pt x="5823" y="11285"/>
                    </a:lnTo>
                    <a:lnTo>
                      <a:pt x="6642" y="13321"/>
                    </a:lnTo>
                    <a:lnTo>
                      <a:pt x="7498" y="15471"/>
                    </a:lnTo>
                    <a:lnTo>
                      <a:pt x="8297" y="17602"/>
                    </a:lnTo>
                    <a:lnTo>
                      <a:pt x="9629" y="21104"/>
                    </a:lnTo>
                    <a:lnTo>
                      <a:pt x="10181" y="22569"/>
                    </a:lnTo>
                    <a:lnTo>
                      <a:pt x="9610" y="20837"/>
                    </a:lnTo>
                    <a:lnTo>
                      <a:pt x="8259" y="16841"/>
                    </a:lnTo>
                    <a:lnTo>
                      <a:pt x="7479" y="14577"/>
                    </a:lnTo>
                    <a:lnTo>
                      <a:pt x="6737" y="12426"/>
                    </a:lnTo>
                    <a:lnTo>
                      <a:pt x="6071" y="10618"/>
                    </a:lnTo>
                    <a:lnTo>
                      <a:pt x="5804" y="9914"/>
                    </a:lnTo>
                    <a:lnTo>
                      <a:pt x="5576" y="9401"/>
                    </a:lnTo>
                    <a:lnTo>
                      <a:pt x="5462" y="9153"/>
                    </a:lnTo>
                    <a:lnTo>
                      <a:pt x="4986" y="8297"/>
                    </a:lnTo>
                    <a:lnTo>
                      <a:pt x="4263" y="7060"/>
                    </a:lnTo>
                    <a:lnTo>
                      <a:pt x="2417" y="3977"/>
                    </a:lnTo>
                    <a:lnTo>
                      <a:pt x="0" y="0"/>
                    </a:lnTo>
                    <a:close/>
                  </a:path>
                </a:pathLst>
              </a:custGeom>
              <a:solidFill>
                <a:srgbClr val="C5C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55"/>
              <p:cNvSpPr/>
              <p:nvPr/>
            </p:nvSpPr>
            <p:spPr>
              <a:xfrm>
                <a:off x="-1755600" y="-2875"/>
                <a:ext cx="254550" cy="564225"/>
              </a:xfrm>
              <a:custGeom>
                <a:avLst/>
                <a:gdLst/>
                <a:ahLst/>
                <a:cxnLst/>
                <a:rect l="l" t="t" r="r" b="b"/>
                <a:pathLst>
                  <a:path w="10182" h="22569" fill="none" extrusionOk="0">
                    <a:moveTo>
                      <a:pt x="0" y="0"/>
                    </a:moveTo>
                    <a:lnTo>
                      <a:pt x="0" y="0"/>
                    </a:lnTo>
                    <a:lnTo>
                      <a:pt x="552" y="933"/>
                    </a:lnTo>
                    <a:lnTo>
                      <a:pt x="1161" y="1979"/>
                    </a:lnTo>
                    <a:lnTo>
                      <a:pt x="1903" y="3292"/>
                    </a:lnTo>
                    <a:lnTo>
                      <a:pt x="2722" y="4796"/>
                    </a:lnTo>
                    <a:lnTo>
                      <a:pt x="3559" y="6394"/>
                    </a:lnTo>
                    <a:lnTo>
                      <a:pt x="3978" y="7193"/>
                    </a:lnTo>
                    <a:lnTo>
                      <a:pt x="4377" y="8011"/>
                    </a:lnTo>
                    <a:lnTo>
                      <a:pt x="4758" y="8792"/>
                    </a:lnTo>
                    <a:lnTo>
                      <a:pt x="5100" y="9553"/>
                    </a:lnTo>
                    <a:lnTo>
                      <a:pt x="5100" y="9553"/>
                    </a:lnTo>
                    <a:lnTo>
                      <a:pt x="5823" y="11285"/>
                    </a:lnTo>
                    <a:lnTo>
                      <a:pt x="6642" y="13321"/>
                    </a:lnTo>
                    <a:lnTo>
                      <a:pt x="7498" y="15471"/>
                    </a:lnTo>
                    <a:lnTo>
                      <a:pt x="8297" y="17602"/>
                    </a:lnTo>
                    <a:lnTo>
                      <a:pt x="9629" y="21104"/>
                    </a:lnTo>
                    <a:lnTo>
                      <a:pt x="10181" y="22569"/>
                    </a:lnTo>
                    <a:lnTo>
                      <a:pt x="10181" y="22569"/>
                    </a:lnTo>
                    <a:lnTo>
                      <a:pt x="9610" y="20837"/>
                    </a:lnTo>
                    <a:lnTo>
                      <a:pt x="8259" y="16841"/>
                    </a:lnTo>
                    <a:lnTo>
                      <a:pt x="7479" y="14577"/>
                    </a:lnTo>
                    <a:lnTo>
                      <a:pt x="6737" y="12426"/>
                    </a:lnTo>
                    <a:lnTo>
                      <a:pt x="6071" y="10618"/>
                    </a:lnTo>
                    <a:lnTo>
                      <a:pt x="5804" y="9914"/>
                    </a:lnTo>
                    <a:lnTo>
                      <a:pt x="5576" y="9401"/>
                    </a:lnTo>
                    <a:lnTo>
                      <a:pt x="5576" y="9401"/>
                    </a:lnTo>
                    <a:lnTo>
                      <a:pt x="5462" y="9153"/>
                    </a:lnTo>
                    <a:lnTo>
                      <a:pt x="5462" y="9153"/>
                    </a:lnTo>
                    <a:lnTo>
                      <a:pt x="5462" y="9153"/>
                    </a:lnTo>
                    <a:lnTo>
                      <a:pt x="5462" y="9153"/>
                    </a:lnTo>
                    <a:lnTo>
                      <a:pt x="4986" y="8297"/>
                    </a:lnTo>
                    <a:lnTo>
                      <a:pt x="4263" y="7060"/>
                    </a:lnTo>
                    <a:lnTo>
                      <a:pt x="2417" y="3977"/>
                    </a:lnTo>
                    <a:lnTo>
                      <a:pt x="0" y="0"/>
                    </a:lnTo>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55"/>
              <p:cNvSpPr/>
              <p:nvPr/>
            </p:nvSpPr>
            <p:spPr>
              <a:xfrm>
                <a:off x="-1619075" y="225950"/>
                <a:ext cx="2875" cy="6200"/>
              </a:xfrm>
              <a:custGeom>
                <a:avLst/>
                <a:gdLst/>
                <a:ahLst/>
                <a:cxnLst/>
                <a:rect l="l" t="t" r="r" b="b"/>
                <a:pathLst>
                  <a:path w="115" h="248" extrusionOk="0">
                    <a:moveTo>
                      <a:pt x="1" y="0"/>
                    </a:moveTo>
                    <a:lnTo>
                      <a:pt x="1" y="0"/>
                    </a:lnTo>
                    <a:lnTo>
                      <a:pt x="115" y="248"/>
                    </a:lnTo>
                    <a:lnTo>
                      <a:pt x="115" y="24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55"/>
              <p:cNvSpPr/>
              <p:nvPr/>
            </p:nvSpPr>
            <p:spPr>
              <a:xfrm>
                <a:off x="-1619075" y="225950"/>
                <a:ext cx="2875" cy="6200"/>
              </a:xfrm>
              <a:custGeom>
                <a:avLst/>
                <a:gdLst/>
                <a:ahLst/>
                <a:cxnLst/>
                <a:rect l="l" t="t" r="r" b="b"/>
                <a:pathLst>
                  <a:path w="115" h="248" fill="none" extrusionOk="0">
                    <a:moveTo>
                      <a:pt x="1" y="0"/>
                    </a:moveTo>
                    <a:lnTo>
                      <a:pt x="1" y="0"/>
                    </a:lnTo>
                    <a:lnTo>
                      <a:pt x="115" y="248"/>
                    </a:lnTo>
                    <a:lnTo>
                      <a:pt x="115" y="24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55"/>
              <p:cNvSpPr/>
              <p:nvPr/>
            </p:nvSpPr>
            <p:spPr>
              <a:xfrm>
                <a:off x="-1461125" y="-332575"/>
                <a:ext cx="337800" cy="207925"/>
              </a:xfrm>
              <a:custGeom>
                <a:avLst/>
                <a:gdLst/>
                <a:ahLst/>
                <a:cxnLst/>
                <a:rect l="l" t="t" r="r" b="b"/>
                <a:pathLst>
                  <a:path w="13512" h="8317" extrusionOk="0">
                    <a:moveTo>
                      <a:pt x="6585" y="1"/>
                    </a:moveTo>
                    <a:lnTo>
                      <a:pt x="4130" y="1542"/>
                    </a:lnTo>
                    <a:lnTo>
                      <a:pt x="0" y="1542"/>
                    </a:lnTo>
                    <a:lnTo>
                      <a:pt x="628" y="1752"/>
                    </a:lnTo>
                    <a:lnTo>
                      <a:pt x="1237" y="1961"/>
                    </a:lnTo>
                    <a:lnTo>
                      <a:pt x="1865" y="2170"/>
                    </a:lnTo>
                    <a:lnTo>
                      <a:pt x="2474" y="2418"/>
                    </a:lnTo>
                    <a:lnTo>
                      <a:pt x="3692" y="2912"/>
                    </a:lnTo>
                    <a:lnTo>
                      <a:pt x="4891" y="3445"/>
                    </a:lnTo>
                    <a:lnTo>
                      <a:pt x="6052" y="4016"/>
                    </a:lnTo>
                    <a:lnTo>
                      <a:pt x="7155" y="4568"/>
                    </a:lnTo>
                    <a:lnTo>
                      <a:pt x="8221" y="5139"/>
                    </a:lnTo>
                    <a:lnTo>
                      <a:pt x="9230" y="5691"/>
                    </a:lnTo>
                    <a:lnTo>
                      <a:pt x="10143" y="6204"/>
                    </a:lnTo>
                    <a:lnTo>
                      <a:pt x="10980" y="6699"/>
                    </a:lnTo>
                    <a:lnTo>
                      <a:pt x="12331" y="7536"/>
                    </a:lnTo>
                    <a:lnTo>
                      <a:pt x="13207" y="8107"/>
                    </a:lnTo>
                    <a:lnTo>
                      <a:pt x="13511" y="8317"/>
                    </a:lnTo>
                    <a:lnTo>
                      <a:pt x="13302" y="7765"/>
                    </a:lnTo>
                    <a:lnTo>
                      <a:pt x="13093" y="7251"/>
                    </a:lnTo>
                    <a:lnTo>
                      <a:pt x="12864" y="6737"/>
                    </a:lnTo>
                    <a:lnTo>
                      <a:pt x="12617" y="6243"/>
                    </a:lnTo>
                    <a:lnTo>
                      <a:pt x="12350" y="5786"/>
                    </a:lnTo>
                    <a:lnTo>
                      <a:pt x="12103" y="5348"/>
                    </a:lnTo>
                    <a:lnTo>
                      <a:pt x="11818" y="4910"/>
                    </a:lnTo>
                    <a:lnTo>
                      <a:pt x="11551" y="4511"/>
                    </a:lnTo>
                    <a:lnTo>
                      <a:pt x="11266" y="4111"/>
                    </a:lnTo>
                    <a:lnTo>
                      <a:pt x="10980" y="3750"/>
                    </a:lnTo>
                    <a:lnTo>
                      <a:pt x="10695" y="3407"/>
                    </a:lnTo>
                    <a:lnTo>
                      <a:pt x="10409" y="3065"/>
                    </a:lnTo>
                    <a:lnTo>
                      <a:pt x="9820" y="2456"/>
                    </a:lnTo>
                    <a:lnTo>
                      <a:pt x="9268" y="1923"/>
                    </a:lnTo>
                    <a:lnTo>
                      <a:pt x="8735" y="1466"/>
                    </a:lnTo>
                    <a:lnTo>
                      <a:pt x="8221" y="1067"/>
                    </a:lnTo>
                    <a:lnTo>
                      <a:pt x="7764" y="724"/>
                    </a:lnTo>
                    <a:lnTo>
                      <a:pt x="7365" y="458"/>
                    </a:lnTo>
                    <a:lnTo>
                      <a:pt x="7041" y="248"/>
                    </a:lnTo>
                    <a:lnTo>
                      <a:pt x="6794" y="115"/>
                    </a:lnTo>
                    <a:lnTo>
                      <a:pt x="6585" y="1"/>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55"/>
              <p:cNvSpPr/>
              <p:nvPr/>
            </p:nvSpPr>
            <p:spPr>
              <a:xfrm>
                <a:off x="-1357900" y="-332575"/>
                <a:ext cx="234575" cy="207925"/>
              </a:xfrm>
              <a:custGeom>
                <a:avLst/>
                <a:gdLst/>
                <a:ahLst/>
                <a:cxnLst/>
                <a:rect l="l" t="t" r="r" b="b"/>
                <a:pathLst>
                  <a:path w="9383" h="8317" extrusionOk="0">
                    <a:moveTo>
                      <a:pt x="2456" y="1"/>
                    </a:moveTo>
                    <a:lnTo>
                      <a:pt x="1" y="1542"/>
                    </a:lnTo>
                    <a:lnTo>
                      <a:pt x="286" y="1618"/>
                    </a:lnTo>
                    <a:lnTo>
                      <a:pt x="629" y="1714"/>
                    </a:lnTo>
                    <a:lnTo>
                      <a:pt x="1066" y="1847"/>
                    </a:lnTo>
                    <a:lnTo>
                      <a:pt x="1599" y="2018"/>
                    </a:lnTo>
                    <a:lnTo>
                      <a:pt x="2208" y="2246"/>
                    </a:lnTo>
                    <a:lnTo>
                      <a:pt x="2874" y="2551"/>
                    </a:lnTo>
                    <a:lnTo>
                      <a:pt x="3597" y="2893"/>
                    </a:lnTo>
                    <a:lnTo>
                      <a:pt x="3978" y="3084"/>
                    </a:lnTo>
                    <a:lnTo>
                      <a:pt x="4358" y="3312"/>
                    </a:lnTo>
                    <a:lnTo>
                      <a:pt x="4758" y="3540"/>
                    </a:lnTo>
                    <a:lnTo>
                      <a:pt x="5139" y="3788"/>
                    </a:lnTo>
                    <a:lnTo>
                      <a:pt x="5538" y="4054"/>
                    </a:lnTo>
                    <a:lnTo>
                      <a:pt x="5919" y="4340"/>
                    </a:lnTo>
                    <a:lnTo>
                      <a:pt x="6318" y="4644"/>
                    </a:lnTo>
                    <a:lnTo>
                      <a:pt x="6699" y="4968"/>
                    </a:lnTo>
                    <a:lnTo>
                      <a:pt x="7080" y="5310"/>
                    </a:lnTo>
                    <a:lnTo>
                      <a:pt x="7441" y="5672"/>
                    </a:lnTo>
                    <a:lnTo>
                      <a:pt x="7803" y="6052"/>
                    </a:lnTo>
                    <a:lnTo>
                      <a:pt x="8145" y="6471"/>
                    </a:lnTo>
                    <a:lnTo>
                      <a:pt x="8488" y="6889"/>
                    </a:lnTo>
                    <a:lnTo>
                      <a:pt x="8792" y="7346"/>
                    </a:lnTo>
                    <a:lnTo>
                      <a:pt x="9097" y="7822"/>
                    </a:lnTo>
                    <a:lnTo>
                      <a:pt x="9382" y="8317"/>
                    </a:lnTo>
                    <a:lnTo>
                      <a:pt x="9325" y="8088"/>
                    </a:lnTo>
                    <a:lnTo>
                      <a:pt x="9230" y="7822"/>
                    </a:lnTo>
                    <a:lnTo>
                      <a:pt x="9097" y="7460"/>
                    </a:lnTo>
                    <a:lnTo>
                      <a:pt x="8925" y="7023"/>
                    </a:lnTo>
                    <a:lnTo>
                      <a:pt x="8697" y="6528"/>
                    </a:lnTo>
                    <a:lnTo>
                      <a:pt x="8412" y="5957"/>
                    </a:lnTo>
                    <a:lnTo>
                      <a:pt x="8050" y="5348"/>
                    </a:lnTo>
                    <a:lnTo>
                      <a:pt x="7632" y="4701"/>
                    </a:lnTo>
                    <a:lnTo>
                      <a:pt x="7403" y="4378"/>
                    </a:lnTo>
                    <a:lnTo>
                      <a:pt x="7156" y="4035"/>
                    </a:lnTo>
                    <a:lnTo>
                      <a:pt x="6870" y="3693"/>
                    </a:lnTo>
                    <a:lnTo>
                      <a:pt x="6585" y="3331"/>
                    </a:lnTo>
                    <a:lnTo>
                      <a:pt x="6280" y="2989"/>
                    </a:lnTo>
                    <a:lnTo>
                      <a:pt x="5938" y="2646"/>
                    </a:lnTo>
                    <a:lnTo>
                      <a:pt x="5576" y="2284"/>
                    </a:lnTo>
                    <a:lnTo>
                      <a:pt x="5215" y="1942"/>
                    </a:lnTo>
                    <a:lnTo>
                      <a:pt x="4815" y="1599"/>
                    </a:lnTo>
                    <a:lnTo>
                      <a:pt x="4397" y="1276"/>
                    </a:lnTo>
                    <a:lnTo>
                      <a:pt x="3940" y="933"/>
                    </a:lnTo>
                    <a:lnTo>
                      <a:pt x="3464" y="610"/>
                    </a:lnTo>
                    <a:lnTo>
                      <a:pt x="2969" y="305"/>
                    </a:lnTo>
                    <a:lnTo>
                      <a:pt x="2456"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55"/>
              <p:cNvSpPr/>
              <p:nvPr/>
            </p:nvSpPr>
            <p:spPr>
              <a:xfrm>
                <a:off x="-1794125" y="-856350"/>
                <a:ext cx="348725" cy="484325"/>
              </a:xfrm>
              <a:custGeom>
                <a:avLst/>
                <a:gdLst/>
                <a:ahLst/>
                <a:cxnLst/>
                <a:rect l="l" t="t" r="r" b="b"/>
                <a:pathLst>
                  <a:path w="13949" h="19373" extrusionOk="0">
                    <a:moveTo>
                      <a:pt x="0" y="1"/>
                    </a:moveTo>
                    <a:lnTo>
                      <a:pt x="152" y="438"/>
                    </a:lnTo>
                    <a:lnTo>
                      <a:pt x="571" y="1618"/>
                    </a:lnTo>
                    <a:lnTo>
                      <a:pt x="875" y="2436"/>
                    </a:lnTo>
                    <a:lnTo>
                      <a:pt x="1218" y="3369"/>
                    </a:lnTo>
                    <a:lnTo>
                      <a:pt x="1637" y="4396"/>
                    </a:lnTo>
                    <a:lnTo>
                      <a:pt x="2074" y="5481"/>
                    </a:lnTo>
                    <a:lnTo>
                      <a:pt x="2569" y="6604"/>
                    </a:lnTo>
                    <a:lnTo>
                      <a:pt x="3102" y="7765"/>
                    </a:lnTo>
                    <a:lnTo>
                      <a:pt x="3654" y="8925"/>
                    </a:lnTo>
                    <a:lnTo>
                      <a:pt x="4263" y="10067"/>
                    </a:lnTo>
                    <a:lnTo>
                      <a:pt x="4567" y="10600"/>
                    </a:lnTo>
                    <a:lnTo>
                      <a:pt x="4872" y="11133"/>
                    </a:lnTo>
                    <a:lnTo>
                      <a:pt x="5195" y="11647"/>
                    </a:lnTo>
                    <a:lnTo>
                      <a:pt x="5499" y="12141"/>
                    </a:lnTo>
                    <a:lnTo>
                      <a:pt x="5823" y="12617"/>
                    </a:lnTo>
                    <a:lnTo>
                      <a:pt x="6166" y="13055"/>
                    </a:lnTo>
                    <a:lnTo>
                      <a:pt x="6489" y="13473"/>
                    </a:lnTo>
                    <a:lnTo>
                      <a:pt x="6832" y="13854"/>
                    </a:lnTo>
                    <a:lnTo>
                      <a:pt x="7498" y="14558"/>
                    </a:lnTo>
                    <a:lnTo>
                      <a:pt x="8164" y="15205"/>
                    </a:lnTo>
                    <a:lnTo>
                      <a:pt x="8811" y="15814"/>
                    </a:lnTo>
                    <a:lnTo>
                      <a:pt x="9439" y="16347"/>
                    </a:lnTo>
                    <a:lnTo>
                      <a:pt x="10066" y="16861"/>
                    </a:lnTo>
                    <a:lnTo>
                      <a:pt x="10656" y="17298"/>
                    </a:lnTo>
                    <a:lnTo>
                      <a:pt x="11208" y="17717"/>
                    </a:lnTo>
                    <a:lnTo>
                      <a:pt x="11722" y="18078"/>
                    </a:lnTo>
                    <a:lnTo>
                      <a:pt x="12217" y="18383"/>
                    </a:lnTo>
                    <a:lnTo>
                      <a:pt x="12635" y="18649"/>
                    </a:lnTo>
                    <a:lnTo>
                      <a:pt x="13340" y="19068"/>
                    </a:lnTo>
                    <a:lnTo>
                      <a:pt x="13796" y="19296"/>
                    </a:lnTo>
                    <a:lnTo>
                      <a:pt x="13948" y="19372"/>
                    </a:lnTo>
                    <a:lnTo>
                      <a:pt x="13435" y="17831"/>
                    </a:lnTo>
                    <a:lnTo>
                      <a:pt x="12845" y="16195"/>
                    </a:lnTo>
                    <a:lnTo>
                      <a:pt x="12141" y="14254"/>
                    </a:lnTo>
                    <a:lnTo>
                      <a:pt x="11741" y="13226"/>
                    </a:lnTo>
                    <a:lnTo>
                      <a:pt x="11322" y="12179"/>
                    </a:lnTo>
                    <a:lnTo>
                      <a:pt x="10904" y="11171"/>
                    </a:lnTo>
                    <a:lnTo>
                      <a:pt x="10466" y="10219"/>
                    </a:lnTo>
                    <a:lnTo>
                      <a:pt x="10028" y="9306"/>
                    </a:lnTo>
                    <a:lnTo>
                      <a:pt x="9610" y="8507"/>
                    </a:lnTo>
                    <a:lnTo>
                      <a:pt x="9400" y="8164"/>
                    </a:lnTo>
                    <a:lnTo>
                      <a:pt x="9210" y="7822"/>
                    </a:lnTo>
                    <a:lnTo>
                      <a:pt x="9020" y="7536"/>
                    </a:lnTo>
                    <a:lnTo>
                      <a:pt x="8830" y="7289"/>
                    </a:lnTo>
                    <a:lnTo>
                      <a:pt x="8392" y="6813"/>
                    </a:lnTo>
                    <a:lnTo>
                      <a:pt x="7878" y="6280"/>
                    </a:lnTo>
                    <a:lnTo>
                      <a:pt x="7269" y="5709"/>
                    </a:lnTo>
                    <a:lnTo>
                      <a:pt x="6603" y="5120"/>
                    </a:lnTo>
                    <a:lnTo>
                      <a:pt x="5899" y="4530"/>
                    </a:lnTo>
                    <a:lnTo>
                      <a:pt x="5157" y="3921"/>
                    </a:lnTo>
                    <a:lnTo>
                      <a:pt x="3673" y="2741"/>
                    </a:lnTo>
                    <a:lnTo>
                      <a:pt x="2265" y="1675"/>
                    </a:lnTo>
                    <a:lnTo>
                      <a:pt x="1104" y="800"/>
                    </a:lnTo>
                    <a:lnTo>
                      <a:pt x="0" y="1"/>
                    </a:lnTo>
                    <a:close/>
                    <a:moveTo>
                      <a:pt x="13948" y="19372"/>
                    </a:moveTo>
                    <a:lnTo>
                      <a:pt x="13948" y="19372"/>
                    </a:lnTo>
                    <a:lnTo>
                      <a:pt x="13948" y="19372"/>
                    </a:lnTo>
                    <a:close/>
                  </a:path>
                </a:pathLst>
              </a:custGeom>
              <a:solidFill>
                <a:srgbClr val="93A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55"/>
              <p:cNvSpPr/>
              <p:nvPr/>
            </p:nvSpPr>
            <p:spPr>
              <a:xfrm>
                <a:off x="-1794125" y="-856350"/>
                <a:ext cx="348725" cy="484325"/>
              </a:xfrm>
              <a:custGeom>
                <a:avLst/>
                <a:gdLst/>
                <a:ahLst/>
                <a:cxnLst/>
                <a:rect l="l" t="t" r="r" b="b"/>
                <a:pathLst>
                  <a:path w="13949" h="19373" fill="none" extrusionOk="0">
                    <a:moveTo>
                      <a:pt x="13948" y="19372"/>
                    </a:moveTo>
                    <a:lnTo>
                      <a:pt x="13948" y="19372"/>
                    </a:lnTo>
                    <a:lnTo>
                      <a:pt x="13796" y="19296"/>
                    </a:lnTo>
                    <a:lnTo>
                      <a:pt x="13340" y="19068"/>
                    </a:lnTo>
                    <a:lnTo>
                      <a:pt x="12635" y="18649"/>
                    </a:lnTo>
                    <a:lnTo>
                      <a:pt x="12217" y="18383"/>
                    </a:lnTo>
                    <a:lnTo>
                      <a:pt x="11722" y="18078"/>
                    </a:lnTo>
                    <a:lnTo>
                      <a:pt x="11208" y="17717"/>
                    </a:lnTo>
                    <a:lnTo>
                      <a:pt x="10656" y="17298"/>
                    </a:lnTo>
                    <a:lnTo>
                      <a:pt x="10066" y="16861"/>
                    </a:lnTo>
                    <a:lnTo>
                      <a:pt x="9439" y="16347"/>
                    </a:lnTo>
                    <a:lnTo>
                      <a:pt x="8811" y="15814"/>
                    </a:lnTo>
                    <a:lnTo>
                      <a:pt x="8164" y="15205"/>
                    </a:lnTo>
                    <a:lnTo>
                      <a:pt x="7498" y="14558"/>
                    </a:lnTo>
                    <a:lnTo>
                      <a:pt x="6832" y="13854"/>
                    </a:lnTo>
                    <a:lnTo>
                      <a:pt x="6832" y="13854"/>
                    </a:lnTo>
                    <a:lnTo>
                      <a:pt x="6489" y="13473"/>
                    </a:lnTo>
                    <a:lnTo>
                      <a:pt x="6166" y="13055"/>
                    </a:lnTo>
                    <a:lnTo>
                      <a:pt x="5823" y="12617"/>
                    </a:lnTo>
                    <a:lnTo>
                      <a:pt x="5499" y="12141"/>
                    </a:lnTo>
                    <a:lnTo>
                      <a:pt x="5195" y="11647"/>
                    </a:lnTo>
                    <a:lnTo>
                      <a:pt x="4872" y="11133"/>
                    </a:lnTo>
                    <a:lnTo>
                      <a:pt x="4567" y="10600"/>
                    </a:lnTo>
                    <a:lnTo>
                      <a:pt x="4263" y="10067"/>
                    </a:lnTo>
                    <a:lnTo>
                      <a:pt x="3654" y="8925"/>
                    </a:lnTo>
                    <a:lnTo>
                      <a:pt x="3102" y="7765"/>
                    </a:lnTo>
                    <a:lnTo>
                      <a:pt x="2569" y="6604"/>
                    </a:lnTo>
                    <a:lnTo>
                      <a:pt x="2074" y="5481"/>
                    </a:lnTo>
                    <a:lnTo>
                      <a:pt x="1637" y="4396"/>
                    </a:lnTo>
                    <a:lnTo>
                      <a:pt x="1218" y="3369"/>
                    </a:lnTo>
                    <a:lnTo>
                      <a:pt x="875" y="2436"/>
                    </a:lnTo>
                    <a:lnTo>
                      <a:pt x="571" y="1618"/>
                    </a:lnTo>
                    <a:lnTo>
                      <a:pt x="152" y="438"/>
                    </a:lnTo>
                    <a:lnTo>
                      <a:pt x="0" y="1"/>
                    </a:lnTo>
                    <a:lnTo>
                      <a:pt x="0" y="1"/>
                    </a:lnTo>
                    <a:lnTo>
                      <a:pt x="1104" y="800"/>
                    </a:lnTo>
                    <a:lnTo>
                      <a:pt x="2265" y="1675"/>
                    </a:lnTo>
                    <a:lnTo>
                      <a:pt x="3673" y="2741"/>
                    </a:lnTo>
                    <a:lnTo>
                      <a:pt x="5157" y="3921"/>
                    </a:lnTo>
                    <a:lnTo>
                      <a:pt x="5899" y="4530"/>
                    </a:lnTo>
                    <a:lnTo>
                      <a:pt x="6603" y="5120"/>
                    </a:lnTo>
                    <a:lnTo>
                      <a:pt x="7269" y="5709"/>
                    </a:lnTo>
                    <a:lnTo>
                      <a:pt x="7878" y="6280"/>
                    </a:lnTo>
                    <a:lnTo>
                      <a:pt x="8392" y="6813"/>
                    </a:lnTo>
                    <a:lnTo>
                      <a:pt x="8830" y="7289"/>
                    </a:lnTo>
                    <a:lnTo>
                      <a:pt x="8830" y="7289"/>
                    </a:lnTo>
                    <a:lnTo>
                      <a:pt x="9020" y="7536"/>
                    </a:lnTo>
                    <a:lnTo>
                      <a:pt x="9210" y="7822"/>
                    </a:lnTo>
                    <a:lnTo>
                      <a:pt x="9400" y="8164"/>
                    </a:lnTo>
                    <a:lnTo>
                      <a:pt x="9610" y="8507"/>
                    </a:lnTo>
                    <a:lnTo>
                      <a:pt x="10028" y="9306"/>
                    </a:lnTo>
                    <a:lnTo>
                      <a:pt x="10466" y="10219"/>
                    </a:lnTo>
                    <a:lnTo>
                      <a:pt x="10904" y="11171"/>
                    </a:lnTo>
                    <a:lnTo>
                      <a:pt x="11322" y="12179"/>
                    </a:lnTo>
                    <a:lnTo>
                      <a:pt x="11741" y="13226"/>
                    </a:lnTo>
                    <a:lnTo>
                      <a:pt x="12141" y="14254"/>
                    </a:lnTo>
                    <a:lnTo>
                      <a:pt x="12845" y="16195"/>
                    </a:lnTo>
                    <a:lnTo>
                      <a:pt x="13435" y="17831"/>
                    </a:lnTo>
                    <a:lnTo>
                      <a:pt x="13948" y="19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55"/>
              <p:cNvSpPr/>
              <p:nvPr/>
            </p:nvSpPr>
            <p:spPr>
              <a:xfrm>
                <a:off x="-1794125" y="-856350"/>
                <a:ext cx="348725" cy="484325"/>
              </a:xfrm>
              <a:custGeom>
                <a:avLst/>
                <a:gdLst/>
                <a:ahLst/>
                <a:cxnLst/>
                <a:rect l="l" t="t" r="r" b="b"/>
                <a:pathLst>
                  <a:path w="13949" h="19373" extrusionOk="0">
                    <a:moveTo>
                      <a:pt x="0" y="1"/>
                    </a:moveTo>
                    <a:lnTo>
                      <a:pt x="761" y="1447"/>
                    </a:lnTo>
                    <a:lnTo>
                      <a:pt x="1560" y="2988"/>
                    </a:lnTo>
                    <a:lnTo>
                      <a:pt x="2550" y="4834"/>
                    </a:lnTo>
                    <a:lnTo>
                      <a:pt x="3616" y="6794"/>
                    </a:lnTo>
                    <a:lnTo>
                      <a:pt x="4681" y="8697"/>
                    </a:lnTo>
                    <a:lnTo>
                      <a:pt x="5176" y="9553"/>
                    </a:lnTo>
                    <a:lnTo>
                      <a:pt x="5652" y="10334"/>
                    </a:lnTo>
                    <a:lnTo>
                      <a:pt x="6070" y="11019"/>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2902" y="18364"/>
                    </a:lnTo>
                    <a:lnTo>
                      <a:pt x="11817" y="17298"/>
                    </a:lnTo>
                    <a:lnTo>
                      <a:pt x="10523" y="15985"/>
                    </a:lnTo>
                    <a:lnTo>
                      <a:pt x="10504" y="16042"/>
                    </a:lnTo>
                    <a:lnTo>
                      <a:pt x="10181" y="15624"/>
                    </a:lnTo>
                    <a:lnTo>
                      <a:pt x="9134" y="14520"/>
                    </a:lnTo>
                    <a:lnTo>
                      <a:pt x="8126" y="13416"/>
                    </a:lnTo>
                    <a:lnTo>
                      <a:pt x="7688" y="12884"/>
                    </a:lnTo>
                    <a:lnTo>
                      <a:pt x="7269" y="12389"/>
                    </a:lnTo>
                    <a:lnTo>
                      <a:pt x="6908" y="11913"/>
                    </a:lnTo>
                    <a:lnTo>
                      <a:pt x="6603" y="11475"/>
                    </a:lnTo>
                    <a:lnTo>
                      <a:pt x="6204" y="10866"/>
                    </a:lnTo>
                    <a:lnTo>
                      <a:pt x="5747" y="10143"/>
                    </a:lnTo>
                    <a:lnTo>
                      <a:pt x="4738" y="8450"/>
                    </a:lnTo>
                    <a:lnTo>
                      <a:pt x="3654" y="6566"/>
                    </a:lnTo>
                    <a:lnTo>
                      <a:pt x="2569" y="4644"/>
                    </a:lnTo>
                    <a:lnTo>
                      <a:pt x="761" y="1390"/>
                    </a:lnTo>
                    <a:lnTo>
                      <a:pt x="0" y="1"/>
                    </a:lnTo>
                    <a:close/>
                  </a:path>
                </a:pathLst>
              </a:custGeom>
              <a:solidFill>
                <a:srgbClr val="BDB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55"/>
              <p:cNvSpPr/>
              <p:nvPr/>
            </p:nvSpPr>
            <p:spPr>
              <a:xfrm>
                <a:off x="-1794125" y="-856350"/>
                <a:ext cx="348725" cy="484325"/>
              </a:xfrm>
              <a:custGeom>
                <a:avLst/>
                <a:gdLst/>
                <a:ahLst/>
                <a:cxnLst/>
                <a:rect l="l" t="t" r="r" b="b"/>
                <a:pathLst>
                  <a:path w="13949" h="19373" fill="none" extrusionOk="0">
                    <a:moveTo>
                      <a:pt x="0" y="1"/>
                    </a:moveTo>
                    <a:lnTo>
                      <a:pt x="0" y="1"/>
                    </a:lnTo>
                    <a:lnTo>
                      <a:pt x="761" y="1447"/>
                    </a:lnTo>
                    <a:lnTo>
                      <a:pt x="1560" y="2988"/>
                    </a:lnTo>
                    <a:lnTo>
                      <a:pt x="2550" y="4834"/>
                    </a:lnTo>
                    <a:lnTo>
                      <a:pt x="3616" y="6794"/>
                    </a:lnTo>
                    <a:lnTo>
                      <a:pt x="4681" y="8697"/>
                    </a:lnTo>
                    <a:lnTo>
                      <a:pt x="5176" y="9553"/>
                    </a:lnTo>
                    <a:lnTo>
                      <a:pt x="5652" y="10334"/>
                    </a:lnTo>
                    <a:lnTo>
                      <a:pt x="6070" y="11019"/>
                    </a:lnTo>
                    <a:lnTo>
                      <a:pt x="6432" y="11551"/>
                    </a:lnTo>
                    <a:lnTo>
                      <a:pt x="6432" y="11551"/>
                    </a:lnTo>
                    <a:lnTo>
                      <a:pt x="6812" y="12065"/>
                    </a:lnTo>
                    <a:lnTo>
                      <a:pt x="7269" y="12617"/>
                    </a:lnTo>
                    <a:lnTo>
                      <a:pt x="7802" y="13226"/>
                    </a:lnTo>
                    <a:lnTo>
                      <a:pt x="8373" y="13854"/>
                    </a:lnTo>
                    <a:lnTo>
                      <a:pt x="8982" y="14482"/>
                    </a:lnTo>
                    <a:lnTo>
                      <a:pt x="9610" y="15148"/>
                    </a:lnTo>
                    <a:lnTo>
                      <a:pt x="10866" y="16423"/>
                    </a:lnTo>
                    <a:lnTo>
                      <a:pt x="12046" y="17565"/>
                    </a:lnTo>
                    <a:lnTo>
                      <a:pt x="13035" y="18516"/>
                    </a:lnTo>
                    <a:lnTo>
                      <a:pt x="13948" y="19372"/>
                    </a:lnTo>
                    <a:lnTo>
                      <a:pt x="13948" y="19372"/>
                    </a:lnTo>
                    <a:lnTo>
                      <a:pt x="12902" y="18364"/>
                    </a:lnTo>
                    <a:lnTo>
                      <a:pt x="11817" y="17298"/>
                    </a:lnTo>
                    <a:lnTo>
                      <a:pt x="10523" y="15985"/>
                    </a:lnTo>
                    <a:lnTo>
                      <a:pt x="10504" y="16042"/>
                    </a:lnTo>
                    <a:lnTo>
                      <a:pt x="10181" y="15624"/>
                    </a:lnTo>
                    <a:lnTo>
                      <a:pt x="10181" y="15624"/>
                    </a:lnTo>
                    <a:lnTo>
                      <a:pt x="9134" y="14520"/>
                    </a:lnTo>
                    <a:lnTo>
                      <a:pt x="8126" y="13416"/>
                    </a:lnTo>
                    <a:lnTo>
                      <a:pt x="7688" y="12884"/>
                    </a:lnTo>
                    <a:lnTo>
                      <a:pt x="7269" y="12389"/>
                    </a:lnTo>
                    <a:lnTo>
                      <a:pt x="6908" y="11913"/>
                    </a:lnTo>
                    <a:lnTo>
                      <a:pt x="6603" y="11475"/>
                    </a:lnTo>
                    <a:lnTo>
                      <a:pt x="6603" y="11475"/>
                    </a:lnTo>
                    <a:lnTo>
                      <a:pt x="6204" y="10866"/>
                    </a:lnTo>
                    <a:lnTo>
                      <a:pt x="5747" y="10143"/>
                    </a:lnTo>
                    <a:lnTo>
                      <a:pt x="4738" y="8450"/>
                    </a:lnTo>
                    <a:lnTo>
                      <a:pt x="3654" y="6566"/>
                    </a:lnTo>
                    <a:lnTo>
                      <a:pt x="2569" y="4644"/>
                    </a:lnTo>
                    <a:lnTo>
                      <a:pt x="761" y="139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55"/>
              <p:cNvSpPr/>
              <p:nvPr/>
            </p:nvSpPr>
            <p:spPr>
              <a:xfrm>
                <a:off x="-1829825" y="-239800"/>
                <a:ext cx="108975" cy="208875"/>
              </a:xfrm>
              <a:custGeom>
                <a:avLst/>
                <a:gdLst/>
                <a:ahLst/>
                <a:cxnLst/>
                <a:rect l="l" t="t" r="r" b="b"/>
                <a:pathLst>
                  <a:path w="4359" h="8355" extrusionOk="0">
                    <a:moveTo>
                      <a:pt x="1" y="1"/>
                    </a:moveTo>
                    <a:lnTo>
                      <a:pt x="2075" y="7270"/>
                    </a:lnTo>
                    <a:lnTo>
                      <a:pt x="3654" y="8354"/>
                    </a:lnTo>
                    <a:lnTo>
                      <a:pt x="4359" y="1923"/>
                    </a:lnTo>
                    <a:lnTo>
                      <a:pt x="4054" y="1732"/>
                    </a:lnTo>
                    <a:lnTo>
                      <a:pt x="3673" y="1523"/>
                    </a:lnTo>
                    <a:lnTo>
                      <a:pt x="3160" y="1238"/>
                    </a:lnTo>
                    <a:lnTo>
                      <a:pt x="2532" y="952"/>
                    </a:lnTo>
                    <a:lnTo>
                      <a:pt x="1790" y="629"/>
                    </a:lnTo>
                    <a:lnTo>
                      <a:pt x="933" y="305"/>
                    </a:lnTo>
                    <a:lnTo>
                      <a:pt x="477" y="153"/>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55"/>
              <p:cNvSpPr/>
              <p:nvPr/>
            </p:nvSpPr>
            <p:spPr>
              <a:xfrm>
                <a:off x="-1357900" y="151725"/>
                <a:ext cx="74250" cy="268825"/>
              </a:xfrm>
              <a:custGeom>
                <a:avLst/>
                <a:gdLst/>
                <a:ahLst/>
                <a:cxnLst/>
                <a:rect l="l" t="t" r="r" b="b"/>
                <a:pathLst>
                  <a:path w="2970" h="10753" extrusionOk="0">
                    <a:moveTo>
                      <a:pt x="1105" y="1"/>
                    </a:moveTo>
                    <a:lnTo>
                      <a:pt x="1" y="1238"/>
                    </a:lnTo>
                    <a:lnTo>
                      <a:pt x="2208" y="10752"/>
                    </a:lnTo>
                    <a:lnTo>
                      <a:pt x="2969" y="9420"/>
                    </a:lnTo>
                    <a:lnTo>
                      <a:pt x="110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55"/>
              <p:cNvSpPr/>
              <p:nvPr/>
            </p:nvSpPr>
            <p:spPr>
              <a:xfrm>
                <a:off x="-1223725" y="44700"/>
                <a:ext cx="45200" cy="185075"/>
              </a:xfrm>
              <a:custGeom>
                <a:avLst/>
                <a:gdLst/>
                <a:ahLst/>
                <a:cxnLst/>
                <a:rect l="l" t="t" r="r" b="b"/>
                <a:pathLst>
                  <a:path w="1808" h="7403" extrusionOk="0">
                    <a:moveTo>
                      <a:pt x="571" y="0"/>
                    </a:moveTo>
                    <a:lnTo>
                      <a:pt x="0" y="438"/>
                    </a:lnTo>
                    <a:lnTo>
                      <a:pt x="1218" y="7402"/>
                    </a:lnTo>
                    <a:lnTo>
                      <a:pt x="1808" y="6394"/>
                    </a:lnTo>
                    <a:lnTo>
                      <a:pt x="571"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55"/>
              <p:cNvSpPr/>
              <p:nvPr/>
            </p:nvSpPr>
            <p:spPr>
              <a:xfrm>
                <a:off x="-1382150" y="-1190775"/>
                <a:ext cx="126575" cy="371550"/>
              </a:xfrm>
              <a:custGeom>
                <a:avLst/>
                <a:gdLst/>
                <a:ahLst/>
                <a:cxnLst/>
                <a:rect l="l" t="t" r="r" b="b"/>
                <a:pathLst>
                  <a:path w="5063" h="14862" extrusionOk="0">
                    <a:moveTo>
                      <a:pt x="4548" y="0"/>
                    </a:moveTo>
                    <a:lnTo>
                      <a:pt x="1732" y="1694"/>
                    </a:lnTo>
                    <a:lnTo>
                      <a:pt x="0" y="14862"/>
                    </a:lnTo>
                    <a:lnTo>
                      <a:pt x="5062" y="9971"/>
                    </a:lnTo>
                    <a:lnTo>
                      <a:pt x="5005" y="8792"/>
                    </a:lnTo>
                    <a:lnTo>
                      <a:pt x="4891" y="6013"/>
                    </a:lnTo>
                    <a:lnTo>
                      <a:pt x="4720" y="2702"/>
                    </a:lnTo>
                    <a:lnTo>
                      <a:pt x="4643" y="1218"/>
                    </a:lnTo>
                    <a:lnTo>
                      <a:pt x="4548"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55"/>
              <p:cNvSpPr/>
              <p:nvPr/>
            </p:nvSpPr>
            <p:spPr>
              <a:xfrm>
                <a:off x="-1716600" y="-791650"/>
                <a:ext cx="93275" cy="199350"/>
              </a:xfrm>
              <a:custGeom>
                <a:avLst/>
                <a:gdLst/>
                <a:ahLst/>
                <a:cxnLst/>
                <a:rect l="l" t="t" r="r" b="b"/>
                <a:pathLst>
                  <a:path w="3731" h="7974" extrusionOk="0">
                    <a:moveTo>
                      <a:pt x="362" y="1"/>
                    </a:moveTo>
                    <a:lnTo>
                      <a:pt x="1" y="3007"/>
                    </a:lnTo>
                    <a:lnTo>
                      <a:pt x="324" y="3616"/>
                    </a:lnTo>
                    <a:lnTo>
                      <a:pt x="1124" y="5062"/>
                    </a:lnTo>
                    <a:lnTo>
                      <a:pt x="1580" y="5919"/>
                    </a:lnTo>
                    <a:lnTo>
                      <a:pt x="2075" y="6718"/>
                    </a:lnTo>
                    <a:lnTo>
                      <a:pt x="2532" y="7441"/>
                    </a:lnTo>
                    <a:lnTo>
                      <a:pt x="2722" y="7727"/>
                    </a:lnTo>
                    <a:lnTo>
                      <a:pt x="2912" y="7974"/>
                    </a:lnTo>
                    <a:lnTo>
                      <a:pt x="3731" y="2741"/>
                    </a:lnTo>
                    <a:lnTo>
                      <a:pt x="362"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55"/>
              <p:cNvSpPr/>
              <p:nvPr/>
            </p:nvSpPr>
            <p:spPr>
              <a:xfrm>
                <a:off x="-1539625" y="-549500"/>
                <a:ext cx="38575" cy="92800"/>
              </a:xfrm>
              <a:custGeom>
                <a:avLst/>
                <a:gdLst/>
                <a:ahLst/>
                <a:cxnLst/>
                <a:rect l="l" t="t" r="r" b="b"/>
                <a:pathLst>
                  <a:path w="1543" h="3712" extrusionOk="0">
                    <a:moveTo>
                      <a:pt x="1180" y="1"/>
                    </a:moveTo>
                    <a:lnTo>
                      <a:pt x="1" y="3350"/>
                    </a:lnTo>
                    <a:lnTo>
                      <a:pt x="343" y="3711"/>
                    </a:lnTo>
                    <a:lnTo>
                      <a:pt x="1542" y="914"/>
                    </a:lnTo>
                    <a:lnTo>
                      <a:pt x="1180" y="1"/>
                    </a:lnTo>
                    <a:close/>
                  </a:path>
                </a:pathLst>
              </a:custGeom>
              <a:solidFill>
                <a:srgbClr val="9B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55"/>
              <p:cNvSpPr/>
              <p:nvPr/>
            </p:nvSpPr>
            <p:spPr>
              <a:xfrm>
                <a:off x="-1539625" y="-549500"/>
                <a:ext cx="38575" cy="92800"/>
              </a:xfrm>
              <a:custGeom>
                <a:avLst/>
                <a:gdLst/>
                <a:ahLst/>
                <a:cxnLst/>
                <a:rect l="l" t="t" r="r" b="b"/>
                <a:pathLst>
                  <a:path w="1543" h="3712" fill="none" extrusionOk="0">
                    <a:moveTo>
                      <a:pt x="1180" y="1"/>
                    </a:moveTo>
                    <a:lnTo>
                      <a:pt x="1" y="3350"/>
                    </a:lnTo>
                    <a:lnTo>
                      <a:pt x="1" y="3350"/>
                    </a:lnTo>
                    <a:lnTo>
                      <a:pt x="1" y="3350"/>
                    </a:lnTo>
                    <a:lnTo>
                      <a:pt x="343" y="3711"/>
                    </a:lnTo>
                    <a:lnTo>
                      <a:pt x="1542" y="914"/>
                    </a:lnTo>
                    <a:lnTo>
                      <a:pt x="11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55"/>
              <p:cNvSpPr/>
              <p:nvPr/>
            </p:nvSpPr>
            <p:spPr>
              <a:xfrm>
                <a:off x="-1539625" y="-465775"/>
                <a:ext cx="8600" cy="10500"/>
              </a:xfrm>
              <a:custGeom>
                <a:avLst/>
                <a:gdLst/>
                <a:ahLst/>
                <a:cxnLst/>
                <a:rect l="l" t="t" r="r" b="b"/>
                <a:pathLst>
                  <a:path w="344" h="420" extrusionOk="0">
                    <a:moveTo>
                      <a:pt x="1" y="1"/>
                    </a:moveTo>
                    <a:lnTo>
                      <a:pt x="324" y="419"/>
                    </a:lnTo>
                    <a:lnTo>
                      <a:pt x="343" y="362"/>
                    </a:lnTo>
                    <a:lnTo>
                      <a:pt x="1" y="1"/>
                    </a:lnTo>
                    <a:close/>
                  </a:path>
                </a:pathLst>
              </a:custGeom>
              <a:solidFill>
                <a:srgbClr val="ADA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55"/>
              <p:cNvSpPr/>
              <p:nvPr/>
            </p:nvSpPr>
            <p:spPr>
              <a:xfrm>
                <a:off x="-1539625" y="-465775"/>
                <a:ext cx="8600" cy="10500"/>
              </a:xfrm>
              <a:custGeom>
                <a:avLst/>
                <a:gdLst/>
                <a:ahLst/>
                <a:cxnLst/>
                <a:rect l="l" t="t" r="r" b="b"/>
                <a:pathLst>
                  <a:path w="344" h="420" fill="none" extrusionOk="0">
                    <a:moveTo>
                      <a:pt x="1" y="1"/>
                    </a:moveTo>
                    <a:lnTo>
                      <a:pt x="324" y="419"/>
                    </a:lnTo>
                    <a:lnTo>
                      <a:pt x="343" y="362"/>
                    </a:lnTo>
                    <a:lnTo>
                      <a:pt x="343" y="3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55"/>
              <p:cNvSpPr/>
              <p:nvPr/>
            </p:nvSpPr>
            <p:spPr>
              <a:xfrm>
                <a:off x="-1839800" y="212150"/>
                <a:ext cx="282125" cy="199825"/>
              </a:xfrm>
              <a:custGeom>
                <a:avLst/>
                <a:gdLst/>
                <a:ahLst/>
                <a:cxnLst/>
                <a:rect l="l" t="t" r="r" b="b"/>
                <a:pathLst>
                  <a:path w="11285" h="7993" extrusionOk="0">
                    <a:moveTo>
                      <a:pt x="0" y="0"/>
                    </a:moveTo>
                    <a:lnTo>
                      <a:pt x="114" y="552"/>
                    </a:lnTo>
                    <a:lnTo>
                      <a:pt x="248" y="1161"/>
                    </a:lnTo>
                    <a:lnTo>
                      <a:pt x="457" y="1941"/>
                    </a:lnTo>
                    <a:lnTo>
                      <a:pt x="723" y="2855"/>
                    </a:lnTo>
                    <a:lnTo>
                      <a:pt x="876" y="3331"/>
                    </a:lnTo>
                    <a:lnTo>
                      <a:pt x="1047" y="3825"/>
                    </a:lnTo>
                    <a:lnTo>
                      <a:pt x="1237" y="4320"/>
                    </a:lnTo>
                    <a:lnTo>
                      <a:pt x="1446" y="4834"/>
                    </a:lnTo>
                    <a:lnTo>
                      <a:pt x="1675" y="5329"/>
                    </a:lnTo>
                    <a:lnTo>
                      <a:pt x="1922" y="5823"/>
                    </a:lnTo>
                    <a:lnTo>
                      <a:pt x="11285" y="7993"/>
                    </a:lnTo>
                    <a:lnTo>
                      <a:pt x="9705" y="3939"/>
                    </a:lnTo>
                    <a:lnTo>
                      <a:pt x="0"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55"/>
              <p:cNvSpPr/>
              <p:nvPr/>
            </p:nvSpPr>
            <p:spPr>
              <a:xfrm>
                <a:off x="-1861700" y="87025"/>
                <a:ext cx="213625" cy="106125"/>
              </a:xfrm>
              <a:custGeom>
                <a:avLst/>
                <a:gdLst/>
                <a:ahLst/>
                <a:cxnLst/>
                <a:rect l="l" t="t" r="r" b="b"/>
                <a:pathLst>
                  <a:path w="8545" h="4245" extrusionOk="0">
                    <a:moveTo>
                      <a:pt x="1" y="1"/>
                    </a:moveTo>
                    <a:lnTo>
                      <a:pt x="210" y="1314"/>
                    </a:lnTo>
                    <a:lnTo>
                      <a:pt x="8545" y="4244"/>
                    </a:lnTo>
                    <a:lnTo>
                      <a:pt x="8545" y="3521"/>
                    </a:lnTo>
                    <a:lnTo>
                      <a:pt x="1"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51" name="Google Shape;5551;p55"/>
          <p:cNvGrpSpPr/>
          <p:nvPr/>
        </p:nvGrpSpPr>
        <p:grpSpPr>
          <a:xfrm>
            <a:off x="1765001" y="307622"/>
            <a:ext cx="5613998" cy="778303"/>
            <a:chOff x="1828775" y="-454378"/>
            <a:chExt cx="5613998" cy="778303"/>
          </a:xfrm>
        </p:grpSpPr>
        <p:sp>
          <p:nvSpPr>
            <p:cNvPr id="5552" name="Google Shape;5552;p55"/>
            <p:cNvSpPr/>
            <p:nvPr/>
          </p:nvSpPr>
          <p:spPr>
            <a:xfrm>
              <a:off x="1896850" y="-363850"/>
              <a:ext cx="5476857" cy="605114"/>
            </a:xfrm>
            <a:custGeom>
              <a:avLst/>
              <a:gdLst/>
              <a:ahLst/>
              <a:cxnLst/>
              <a:rect l="l" t="t" r="r" b="b"/>
              <a:pathLst>
                <a:path w="277520" h="34573" extrusionOk="0">
                  <a:moveTo>
                    <a:pt x="1" y="1"/>
                  </a:moveTo>
                  <a:lnTo>
                    <a:pt x="1" y="34573"/>
                  </a:lnTo>
                  <a:lnTo>
                    <a:pt x="277519" y="34573"/>
                  </a:lnTo>
                  <a:lnTo>
                    <a:pt x="27751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55"/>
            <p:cNvSpPr/>
            <p:nvPr/>
          </p:nvSpPr>
          <p:spPr>
            <a:xfrm>
              <a:off x="1828775" y="-454375"/>
              <a:ext cx="5610701" cy="90545"/>
            </a:xfrm>
            <a:custGeom>
              <a:avLst/>
              <a:gdLst/>
              <a:ahLst/>
              <a:cxnLst/>
              <a:rect l="l" t="t" r="r" b="b"/>
              <a:pathLst>
                <a:path w="285750" h="5174" fill="none" extrusionOk="0">
                  <a:moveTo>
                    <a:pt x="4469" y="5174"/>
                  </a:moveTo>
                  <a:lnTo>
                    <a:pt x="0" y="0"/>
                  </a:lnTo>
                  <a:lnTo>
                    <a:pt x="285750" y="0"/>
                  </a:lnTo>
                  <a:lnTo>
                    <a:pt x="281987" y="51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55"/>
            <p:cNvSpPr/>
            <p:nvPr/>
          </p:nvSpPr>
          <p:spPr>
            <a:xfrm>
              <a:off x="1828796" y="-454378"/>
              <a:ext cx="78219" cy="773856"/>
            </a:xfrm>
            <a:custGeom>
              <a:avLst/>
              <a:gdLst/>
              <a:ahLst/>
              <a:cxnLst/>
              <a:rect l="l" t="t" r="r" b="b"/>
              <a:pathLst>
                <a:path w="4469" h="44214" extrusionOk="0">
                  <a:moveTo>
                    <a:pt x="0" y="0"/>
                  </a:moveTo>
                  <a:lnTo>
                    <a:pt x="0" y="44214"/>
                  </a:lnTo>
                  <a:lnTo>
                    <a:pt x="4469" y="39746"/>
                  </a:lnTo>
                  <a:lnTo>
                    <a:pt x="4469" y="5174"/>
                  </a:lnTo>
                  <a:lnTo>
                    <a:pt x="0" y="0"/>
                  </a:lnTo>
                  <a:close/>
                </a:path>
              </a:pathLst>
            </a:custGeom>
            <a:solidFill>
              <a:srgbClr val="382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55"/>
            <p:cNvSpPr/>
            <p:nvPr/>
          </p:nvSpPr>
          <p:spPr>
            <a:xfrm>
              <a:off x="7373873" y="-454378"/>
              <a:ext cx="65862" cy="773856"/>
            </a:xfrm>
            <a:custGeom>
              <a:avLst/>
              <a:gdLst/>
              <a:ahLst/>
              <a:cxnLst/>
              <a:rect l="l" t="t" r="r" b="b"/>
              <a:pathLst>
                <a:path w="3763" h="44214" extrusionOk="0">
                  <a:moveTo>
                    <a:pt x="3763" y="0"/>
                  </a:moveTo>
                  <a:lnTo>
                    <a:pt x="0" y="5174"/>
                  </a:lnTo>
                  <a:lnTo>
                    <a:pt x="0" y="39746"/>
                  </a:lnTo>
                  <a:lnTo>
                    <a:pt x="3763" y="44214"/>
                  </a:lnTo>
                  <a:lnTo>
                    <a:pt x="3763" y="0"/>
                  </a:lnTo>
                  <a:close/>
                </a:path>
              </a:pathLst>
            </a:custGeom>
            <a:solidFill>
              <a:srgbClr val="382D4B"/>
            </a:solidFill>
            <a:ln>
              <a:noFill/>
            </a:ln>
            <a:effectLst>
              <a:outerShdw dist="57150" dir="246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55"/>
            <p:cNvSpPr/>
            <p:nvPr/>
          </p:nvSpPr>
          <p:spPr>
            <a:xfrm>
              <a:off x="1828775" y="242225"/>
              <a:ext cx="5613998" cy="81700"/>
            </a:xfrm>
            <a:custGeom>
              <a:avLst/>
              <a:gdLst/>
              <a:ahLst/>
              <a:cxnLst/>
              <a:rect l="l" t="t" r="r" b="b"/>
              <a:pathLst>
                <a:path w="224515" h="3268" extrusionOk="0">
                  <a:moveTo>
                    <a:pt x="0" y="3172"/>
                  </a:moveTo>
                  <a:lnTo>
                    <a:pt x="3171" y="0"/>
                  </a:lnTo>
                  <a:lnTo>
                    <a:pt x="221632" y="0"/>
                  </a:lnTo>
                  <a:lnTo>
                    <a:pt x="224515" y="3268"/>
                  </a:lnTo>
                  <a:close/>
                </a:path>
              </a:pathLst>
            </a:custGeom>
            <a:solidFill>
              <a:schemeClr val="accent2"/>
            </a:solidFill>
            <a:ln>
              <a:noFill/>
            </a:ln>
            <a:effectLst>
              <a:outerShdw dist="47625" dir="2280000" algn="bl" rotWithShape="0">
                <a:srgbClr val="000000">
                  <a:alpha val="39000"/>
                </a:srgbClr>
              </a:outerShdw>
            </a:effectLst>
          </p:spPr>
        </p:sp>
        <p:sp>
          <p:nvSpPr>
            <p:cNvPr id="5557" name="Google Shape;5557;p55"/>
            <p:cNvSpPr/>
            <p:nvPr/>
          </p:nvSpPr>
          <p:spPr>
            <a:xfrm rot="10800000" flipH="1">
              <a:off x="1828775" y="-454377"/>
              <a:ext cx="5613998" cy="96578"/>
            </a:xfrm>
            <a:custGeom>
              <a:avLst/>
              <a:gdLst/>
              <a:ahLst/>
              <a:cxnLst/>
              <a:rect l="l" t="t" r="r" b="b"/>
              <a:pathLst>
                <a:path w="224515" h="3268" extrusionOk="0">
                  <a:moveTo>
                    <a:pt x="0" y="3172"/>
                  </a:moveTo>
                  <a:lnTo>
                    <a:pt x="3171" y="0"/>
                  </a:lnTo>
                  <a:lnTo>
                    <a:pt x="221632" y="0"/>
                  </a:lnTo>
                  <a:lnTo>
                    <a:pt x="224515" y="3268"/>
                  </a:lnTo>
                  <a:close/>
                </a:path>
              </a:pathLst>
            </a:custGeom>
            <a:solidFill>
              <a:schemeClr val="accent2"/>
            </a:solidFill>
            <a:ln>
              <a:noFill/>
            </a:ln>
          </p:spPr>
        </p:sp>
      </p:grpSp>
      <p:sp>
        <p:nvSpPr>
          <p:cNvPr id="5558" name="Google Shape;5558;p55"/>
          <p:cNvSpPr txBox="1">
            <a:spLocks noGrp="1"/>
          </p:cNvSpPr>
          <p:nvPr>
            <p:ph type="body" idx="1"/>
          </p:nvPr>
        </p:nvSpPr>
        <p:spPr>
          <a:xfrm>
            <a:off x="1790009" y="1082439"/>
            <a:ext cx="5613998" cy="2449200"/>
          </a:xfrm>
          <a:prstGeom prst="rect">
            <a:avLst/>
          </a:prstGeom>
        </p:spPr>
        <p:txBody>
          <a:bodyPr spcFirstLastPara="1" wrap="square" lIns="91425" tIns="91425" rIns="91425" bIns="91425" anchor="ctr" anchorCtr="0">
            <a:noAutofit/>
          </a:bodyPr>
          <a:lstStyle/>
          <a:p>
            <a:pPr marL="0" lvl="0" indent="0" algn="just" rtl="1">
              <a:spcBef>
                <a:spcPts val="0"/>
              </a:spcBef>
              <a:spcAft>
                <a:spcPts val="0"/>
              </a:spcAft>
              <a:buClr>
                <a:schemeClr val="dk1"/>
              </a:buClr>
              <a:buSzPts val="1100"/>
              <a:buFont typeface="Arial"/>
              <a:buNone/>
            </a:pPr>
            <a:r>
              <a:rPr lang="ar-SA" sz="1800" b="1"/>
              <a:t>قديمًا، كانت رسوم الكرتون الموجهة إلى الأطفال مصدرًا من مصادر التعلم اللغوي الذي يضيف إليهم جملًا وعبارات فصيحة، لكن اليوم انتشار اللهجة العامية في أفلام الكرتون أكثر بكثير من ذي قبل، فأصبح الوضع مختلفًا، وخفت وهج الفصحى إلى حد كبير.</a:t>
            </a:r>
          </a:p>
          <a:p>
            <a:pPr marL="0" lvl="0" indent="0" algn="just" rtl="1">
              <a:spcBef>
                <a:spcPts val="0"/>
              </a:spcBef>
              <a:spcAft>
                <a:spcPts val="0"/>
              </a:spcAft>
              <a:buClr>
                <a:schemeClr val="dk1"/>
              </a:buClr>
              <a:buSzPts val="1100"/>
              <a:buFont typeface="Arial"/>
              <a:buNone/>
            </a:pPr>
            <a:r>
              <a:rPr lang="ar-SA" sz="1800" b="1"/>
              <a:t>كل لغة تحتــاج إلى أن يتــدرَب الإنســانُ عـلـى اســتعامل مفرداتها؛ ليكــونَ ماهــرًا في توصيــلِ أفــكارِهِ بأجمل تعبير.ولكـن المؤسف هـو كسر الاعتماد على اللغة العربية الفصحى، والدبلجة باللهجات العامية التي غزت عالم أفلام الكرتون.</a:t>
            </a:r>
            <a:endParaRPr sz="1800" b="1"/>
          </a:p>
        </p:txBody>
      </p:sp>
      <p:sp>
        <p:nvSpPr>
          <p:cNvPr id="5559" name="Google Shape;5559;p55"/>
          <p:cNvSpPr txBox="1">
            <a:spLocks noGrp="1"/>
          </p:cNvSpPr>
          <p:nvPr>
            <p:ph type="title"/>
          </p:nvPr>
        </p:nvSpPr>
        <p:spPr>
          <a:xfrm>
            <a:off x="720000" y="4572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a:t>مشكلة المشروع وأثرها</a:t>
            </a:r>
            <a:endParaRPr/>
          </a:p>
        </p:txBody>
      </p:sp>
      <p:grpSp>
        <p:nvGrpSpPr>
          <p:cNvPr id="5560" name="Google Shape;5560;p55"/>
          <p:cNvGrpSpPr/>
          <p:nvPr/>
        </p:nvGrpSpPr>
        <p:grpSpPr>
          <a:xfrm>
            <a:off x="7601100" y="3613125"/>
            <a:ext cx="1641025" cy="1309900"/>
            <a:chOff x="8060675" y="3682775"/>
            <a:chExt cx="1641025" cy="1309900"/>
          </a:xfrm>
        </p:grpSpPr>
        <p:sp>
          <p:nvSpPr>
            <p:cNvPr id="5561" name="Google Shape;5561;p55"/>
            <p:cNvSpPr/>
            <p:nvPr/>
          </p:nvSpPr>
          <p:spPr>
            <a:xfrm>
              <a:off x="8060675" y="4816275"/>
              <a:ext cx="1641000" cy="176400"/>
            </a:xfrm>
            <a:prstGeom prst="ellipse">
              <a:avLst/>
            </a:pr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2" name="Google Shape;5562;p55"/>
            <p:cNvGrpSpPr/>
            <p:nvPr/>
          </p:nvGrpSpPr>
          <p:grpSpPr>
            <a:xfrm flipH="1">
              <a:off x="8215400" y="3682775"/>
              <a:ext cx="1486300" cy="1222600"/>
              <a:chOff x="756775" y="2990550"/>
              <a:chExt cx="1486300" cy="1222600"/>
            </a:xfrm>
          </p:grpSpPr>
          <p:sp>
            <p:nvSpPr>
              <p:cNvPr id="5563" name="Google Shape;5563;p55"/>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55"/>
              <p:cNvSpPr/>
              <p:nvPr/>
            </p:nvSpPr>
            <p:spPr>
              <a:xfrm flipH="1">
                <a:off x="1505250" y="4103925"/>
                <a:ext cx="530075" cy="109225"/>
              </a:xfrm>
              <a:custGeom>
                <a:avLst/>
                <a:gdLst/>
                <a:ahLst/>
                <a:cxnLst/>
                <a:rect l="l" t="t" r="r" b="b"/>
                <a:pathLst>
                  <a:path w="21203" h="4369" extrusionOk="0">
                    <a:moveTo>
                      <a:pt x="533" y="0"/>
                    </a:moveTo>
                    <a:lnTo>
                      <a:pt x="1" y="1172"/>
                    </a:lnTo>
                    <a:lnTo>
                      <a:pt x="19179" y="4369"/>
                    </a:lnTo>
                    <a:lnTo>
                      <a:pt x="2120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55"/>
              <p:cNvSpPr/>
              <p:nvPr/>
            </p:nvSpPr>
            <p:spPr>
              <a:xfrm flipH="1">
                <a:off x="1505250" y="4103925"/>
                <a:ext cx="559375" cy="109225"/>
              </a:xfrm>
              <a:custGeom>
                <a:avLst/>
                <a:gdLst/>
                <a:ahLst/>
                <a:cxnLst/>
                <a:rect l="l" t="t" r="r" b="b"/>
                <a:pathLst>
                  <a:path w="22375" h="4369" extrusionOk="0">
                    <a:moveTo>
                      <a:pt x="1705" y="0"/>
                    </a:moveTo>
                    <a:lnTo>
                      <a:pt x="1" y="4369"/>
                    </a:lnTo>
                    <a:lnTo>
                      <a:pt x="20351" y="4369"/>
                    </a:lnTo>
                    <a:lnTo>
                      <a:pt x="22375"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55"/>
              <p:cNvSpPr/>
              <p:nvPr/>
            </p:nvSpPr>
            <p:spPr>
              <a:xfrm flipH="1">
                <a:off x="1188275" y="2990550"/>
                <a:ext cx="1022850" cy="1222600"/>
              </a:xfrm>
              <a:custGeom>
                <a:avLst/>
                <a:gdLst/>
                <a:ahLst/>
                <a:cxnLst/>
                <a:rect l="l" t="t" r="r" b="b"/>
                <a:pathLst>
                  <a:path w="40914" h="48904" extrusionOk="0">
                    <a:moveTo>
                      <a:pt x="40914" y="0"/>
                    </a:moveTo>
                    <a:lnTo>
                      <a:pt x="1" y="533"/>
                    </a:lnTo>
                    <a:lnTo>
                      <a:pt x="3517" y="48904"/>
                    </a:lnTo>
                    <a:lnTo>
                      <a:pt x="5861" y="48904"/>
                    </a:lnTo>
                    <a:lnTo>
                      <a:pt x="7565" y="44535"/>
                    </a:lnTo>
                    <a:lnTo>
                      <a:pt x="36758" y="44535"/>
                    </a:lnTo>
                    <a:lnTo>
                      <a:pt x="38037" y="48904"/>
                    </a:lnTo>
                    <a:lnTo>
                      <a:pt x="40061" y="48904"/>
                    </a:lnTo>
                    <a:lnTo>
                      <a:pt x="409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55"/>
              <p:cNvSpPr/>
              <p:nvPr/>
            </p:nvSpPr>
            <p:spPr>
              <a:xfrm flipH="1">
                <a:off x="1188275" y="2990550"/>
                <a:ext cx="1022850" cy="1222600"/>
              </a:xfrm>
              <a:custGeom>
                <a:avLst/>
                <a:gdLst/>
                <a:ahLst/>
                <a:cxnLst/>
                <a:rect l="l" t="t" r="r" b="b"/>
                <a:pathLst>
                  <a:path w="40914" h="48904" fill="none" extrusionOk="0">
                    <a:moveTo>
                      <a:pt x="3517" y="48904"/>
                    </a:moveTo>
                    <a:lnTo>
                      <a:pt x="1" y="533"/>
                    </a:lnTo>
                    <a:lnTo>
                      <a:pt x="40914" y="0"/>
                    </a:lnTo>
                    <a:lnTo>
                      <a:pt x="40061" y="48904"/>
                    </a:lnTo>
                    <a:lnTo>
                      <a:pt x="38037" y="48904"/>
                    </a:lnTo>
                    <a:lnTo>
                      <a:pt x="36758" y="44535"/>
                    </a:lnTo>
                    <a:lnTo>
                      <a:pt x="7565" y="44535"/>
                    </a:lnTo>
                    <a:lnTo>
                      <a:pt x="5861" y="48904"/>
                    </a:lnTo>
                    <a:lnTo>
                      <a:pt x="3517" y="489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55"/>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55"/>
              <p:cNvSpPr/>
              <p:nvPr/>
            </p:nvSpPr>
            <p:spPr>
              <a:xfrm flipH="1">
                <a:off x="1505250" y="4103925"/>
                <a:ext cx="559375" cy="109225"/>
              </a:xfrm>
              <a:custGeom>
                <a:avLst/>
                <a:gdLst/>
                <a:ahLst/>
                <a:cxnLst/>
                <a:rect l="l" t="t" r="r" b="b"/>
                <a:pathLst>
                  <a:path w="22375" h="4369" fill="none" extrusionOk="0">
                    <a:moveTo>
                      <a:pt x="1" y="4369"/>
                    </a:moveTo>
                    <a:lnTo>
                      <a:pt x="20351" y="4369"/>
                    </a:lnTo>
                    <a:lnTo>
                      <a:pt x="22375" y="0"/>
                    </a:lnTo>
                    <a:lnTo>
                      <a:pt x="1705" y="0"/>
                    </a:lnTo>
                    <a:lnTo>
                      <a:pt x="1" y="4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55"/>
              <p:cNvSpPr/>
              <p:nvPr/>
            </p:nvSpPr>
            <p:spPr>
              <a:xfrm flipH="1">
                <a:off x="1505250" y="4103925"/>
                <a:ext cx="530075" cy="109225"/>
              </a:xfrm>
              <a:custGeom>
                <a:avLst/>
                <a:gdLst/>
                <a:ahLst/>
                <a:cxnLst/>
                <a:rect l="l" t="t" r="r" b="b"/>
                <a:pathLst>
                  <a:path w="21203" h="4369" fill="none" extrusionOk="0">
                    <a:moveTo>
                      <a:pt x="21203" y="0"/>
                    </a:moveTo>
                    <a:lnTo>
                      <a:pt x="533" y="0"/>
                    </a:lnTo>
                    <a:lnTo>
                      <a:pt x="1" y="1172"/>
                    </a:lnTo>
                    <a:lnTo>
                      <a:pt x="19179" y="4369"/>
                    </a:lnTo>
                    <a:lnTo>
                      <a:pt x="21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55"/>
              <p:cNvSpPr/>
              <p:nvPr/>
            </p:nvSpPr>
            <p:spPr>
              <a:xfrm flipH="1">
                <a:off x="1230900" y="3017175"/>
                <a:ext cx="58625" cy="1020175"/>
              </a:xfrm>
              <a:custGeom>
                <a:avLst/>
                <a:gdLst/>
                <a:ahLst/>
                <a:cxnLst/>
                <a:rect l="l" t="t" r="r" b="b"/>
                <a:pathLst>
                  <a:path w="2345" h="40807" extrusionOk="0">
                    <a:moveTo>
                      <a:pt x="534" y="1"/>
                    </a:moveTo>
                    <a:lnTo>
                      <a:pt x="1" y="40807"/>
                    </a:lnTo>
                    <a:lnTo>
                      <a:pt x="1066" y="40807"/>
                    </a:lnTo>
                    <a:lnTo>
                      <a:pt x="2345"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55"/>
              <p:cNvSpPr/>
              <p:nvPr/>
            </p:nvSpPr>
            <p:spPr>
              <a:xfrm flipH="1">
                <a:off x="1230900" y="3017175"/>
                <a:ext cx="58625" cy="1020175"/>
              </a:xfrm>
              <a:custGeom>
                <a:avLst/>
                <a:gdLst/>
                <a:ahLst/>
                <a:cxnLst/>
                <a:rect l="l" t="t" r="r" b="b"/>
                <a:pathLst>
                  <a:path w="2345" h="40807" fill="none" extrusionOk="0">
                    <a:moveTo>
                      <a:pt x="1" y="40807"/>
                    </a:moveTo>
                    <a:lnTo>
                      <a:pt x="534" y="1"/>
                    </a:lnTo>
                    <a:lnTo>
                      <a:pt x="2345" y="1"/>
                    </a:lnTo>
                    <a:lnTo>
                      <a:pt x="1066" y="40807"/>
                    </a:lnTo>
                    <a:lnTo>
                      <a:pt x="1" y="408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55"/>
              <p:cNvSpPr/>
              <p:nvPr/>
            </p:nvSpPr>
            <p:spPr>
              <a:xfrm flipH="1">
                <a:off x="1276175" y="3017175"/>
                <a:ext cx="966900" cy="1020175"/>
              </a:xfrm>
              <a:custGeom>
                <a:avLst/>
                <a:gdLst/>
                <a:ahLst/>
                <a:cxnLst/>
                <a:rect l="l" t="t" r="r" b="b"/>
                <a:pathLst>
                  <a:path w="38676" h="40807" extrusionOk="0">
                    <a:moveTo>
                      <a:pt x="38676" y="1"/>
                    </a:moveTo>
                    <a:lnTo>
                      <a:pt x="0" y="960"/>
                    </a:lnTo>
                    <a:lnTo>
                      <a:pt x="2131" y="40807"/>
                    </a:lnTo>
                    <a:lnTo>
                      <a:pt x="38143" y="40807"/>
                    </a:lnTo>
                    <a:lnTo>
                      <a:pt x="38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55"/>
              <p:cNvSpPr/>
              <p:nvPr/>
            </p:nvSpPr>
            <p:spPr>
              <a:xfrm flipH="1">
                <a:off x="1276175" y="3017175"/>
                <a:ext cx="966900" cy="1020175"/>
              </a:xfrm>
              <a:custGeom>
                <a:avLst/>
                <a:gdLst/>
                <a:ahLst/>
                <a:cxnLst/>
                <a:rect l="l" t="t" r="r" b="b"/>
                <a:pathLst>
                  <a:path w="38676" h="40807" fill="none" extrusionOk="0">
                    <a:moveTo>
                      <a:pt x="38676" y="1"/>
                    </a:moveTo>
                    <a:lnTo>
                      <a:pt x="0" y="960"/>
                    </a:lnTo>
                    <a:lnTo>
                      <a:pt x="2131" y="40807"/>
                    </a:lnTo>
                    <a:lnTo>
                      <a:pt x="38143" y="40807"/>
                    </a:lnTo>
                    <a:lnTo>
                      <a:pt x="386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55"/>
              <p:cNvSpPr/>
              <p:nvPr/>
            </p:nvSpPr>
            <p:spPr>
              <a:xfrm flipH="1">
                <a:off x="1284150" y="3747000"/>
                <a:ext cx="921650" cy="8025"/>
              </a:xfrm>
              <a:custGeom>
                <a:avLst/>
                <a:gdLst/>
                <a:ahLst/>
                <a:cxnLst/>
                <a:rect l="l" t="t" r="r" b="b"/>
                <a:pathLst>
                  <a:path w="36866" h="321" extrusionOk="0">
                    <a:moveTo>
                      <a:pt x="1" y="1"/>
                    </a:moveTo>
                    <a:lnTo>
                      <a:pt x="1" y="107"/>
                    </a:lnTo>
                    <a:lnTo>
                      <a:pt x="36758" y="320"/>
                    </a:lnTo>
                    <a:lnTo>
                      <a:pt x="36865" y="107"/>
                    </a:lnTo>
                    <a:lnTo>
                      <a:pt x="1"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55"/>
              <p:cNvSpPr/>
              <p:nvPr/>
            </p:nvSpPr>
            <p:spPr>
              <a:xfrm flipH="1">
                <a:off x="1278825" y="3320825"/>
                <a:ext cx="950925" cy="37325"/>
              </a:xfrm>
              <a:custGeom>
                <a:avLst/>
                <a:gdLst/>
                <a:ahLst/>
                <a:cxnLst/>
                <a:rect l="l" t="t" r="r" b="b"/>
                <a:pathLst>
                  <a:path w="38037" h="1493" extrusionOk="0">
                    <a:moveTo>
                      <a:pt x="38036" y="1"/>
                    </a:moveTo>
                    <a:lnTo>
                      <a:pt x="0" y="1279"/>
                    </a:lnTo>
                    <a:lnTo>
                      <a:pt x="0" y="1492"/>
                    </a:lnTo>
                    <a:lnTo>
                      <a:pt x="38036" y="533"/>
                    </a:lnTo>
                    <a:lnTo>
                      <a:pt x="38036" y="1"/>
                    </a:lnTo>
                    <a:close/>
                  </a:path>
                </a:pathLst>
              </a:custGeom>
              <a:solidFill>
                <a:srgbClr val="EA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55"/>
              <p:cNvSpPr/>
              <p:nvPr/>
            </p:nvSpPr>
            <p:spPr>
              <a:xfrm flipH="1">
                <a:off x="2133850" y="4037325"/>
                <a:ext cx="2675" cy="29325"/>
              </a:xfrm>
              <a:custGeom>
                <a:avLst/>
                <a:gdLst/>
                <a:ahLst/>
                <a:cxnLst/>
                <a:rect l="l" t="t" r="r" b="b"/>
                <a:pathLst>
                  <a:path w="107" h="1173" extrusionOk="0">
                    <a:moveTo>
                      <a:pt x="0" y="1"/>
                    </a:moveTo>
                    <a:lnTo>
                      <a:pt x="107" y="1173"/>
                    </a:lnTo>
                    <a:lnTo>
                      <a:pt x="107" y="1"/>
                    </a:lnTo>
                    <a:close/>
                  </a:path>
                </a:pathLst>
              </a:custGeom>
              <a:solidFill>
                <a:srgbClr val="EC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55"/>
              <p:cNvSpPr/>
              <p:nvPr/>
            </p:nvSpPr>
            <p:spPr>
              <a:xfrm flipH="1">
                <a:off x="2133850" y="4037325"/>
                <a:ext cx="2675" cy="29325"/>
              </a:xfrm>
              <a:custGeom>
                <a:avLst/>
                <a:gdLst/>
                <a:ahLst/>
                <a:cxnLst/>
                <a:rect l="l" t="t" r="r" b="b"/>
                <a:pathLst>
                  <a:path w="107" h="1173" fill="none" extrusionOk="0">
                    <a:moveTo>
                      <a:pt x="107" y="1"/>
                    </a:moveTo>
                    <a:lnTo>
                      <a:pt x="0" y="1"/>
                    </a:lnTo>
                    <a:lnTo>
                      <a:pt x="107" y="1173"/>
                    </a:lnTo>
                    <a:lnTo>
                      <a:pt x="107" y="1173"/>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55"/>
              <p:cNvSpPr/>
              <p:nvPr/>
            </p:nvSpPr>
            <p:spPr>
              <a:xfrm flipH="1">
                <a:off x="1260200" y="4037325"/>
                <a:ext cx="873675" cy="45325"/>
              </a:xfrm>
              <a:custGeom>
                <a:avLst/>
                <a:gdLst/>
                <a:ahLst/>
                <a:cxnLst/>
                <a:rect l="l" t="t" r="r" b="b"/>
                <a:pathLst>
                  <a:path w="34947" h="1813" extrusionOk="0">
                    <a:moveTo>
                      <a:pt x="1" y="1"/>
                    </a:moveTo>
                    <a:lnTo>
                      <a:pt x="1" y="1173"/>
                    </a:lnTo>
                    <a:lnTo>
                      <a:pt x="34947" y="1812"/>
                    </a:lnTo>
                    <a:lnTo>
                      <a:pt x="34840"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55"/>
              <p:cNvSpPr/>
              <p:nvPr/>
            </p:nvSpPr>
            <p:spPr>
              <a:xfrm flipH="1">
                <a:off x="1289500" y="4037325"/>
                <a:ext cx="847025" cy="25"/>
              </a:xfrm>
              <a:custGeom>
                <a:avLst/>
                <a:gdLst/>
                <a:ahLst/>
                <a:cxnLst/>
                <a:rect l="l" t="t" r="r" b="b"/>
                <a:pathLst>
                  <a:path w="33881" h="1" extrusionOk="0">
                    <a:moveTo>
                      <a:pt x="33881" y="1"/>
                    </a:moveTo>
                    <a:lnTo>
                      <a:pt x="0" y="1"/>
                    </a:lnTo>
                    <a:lnTo>
                      <a:pt x="107" y="1"/>
                    </a:lnTo>
                    <a:lnTo>
                      <a:pt x="33881" y="1"/>
                    </a:lnTo>
                    <a:close/>
                  </a:path>
                </a:pathLst>
              </a:custGeom>
              <a:solidFill>
                <a:srgbClr val="EC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55"/>
              <p:cNvSpPr/>
              <p:nvPr/>
            </p:nvSpPr>
            <p:spPr>
              <a:xfrm flipH="1">
                <a:off x="1289500" y="4037325"/>
                <a:ext cx="847025" cy="25"/>
              </a:xfrm>
              <a:custGeom>
                <a:avLst/>
                <a:gdLst/>
                <a:ahLst/>
                <a:cxnLst/>
                <a:rect l="l" t="t" r="r" b="b"/>
                <a:pathLst>
                  <a:path w="33881" h="1" fill="none" extrusionOk="0">
                    <a:moveTo>
                      <a:pt x="33881" y="1"/>
                    </a:moveTo>
                    <a:lnTo>
                      <a:pt x="0" y="1"/>
                    </a:lnTo>
                    <a:lnTo>
                      <a:pt x="107" y="1"/>
                    </a:lnTo>
                    <a:lnTo>
                      <a:pt x="33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55"/>
              <p:cNvSpPr/>
              <p:nvPr/>
            </p:nvSpPr>
            <p:spPr>
              <a:xfrm flipH="1">
                <a:off x="1601125" y="3438025"/>
                <a:ext cx="309000" cy="98575"/>
              </a:xfrm>
              <a:custGeom>
                <a:avLst/>
                <a:gdLst/>
                <a:ahLst/>
                <a:cxnLst/>
                <a:rect l="l" t="t" r="r" b="b"/>
                <a:pathLst>
                  <a:path w="12360" h="3943" extrusionOk="0">
                    <a:moveTo>
                      <a:pt x="11507" y="1"/>
                    </a:moveTo>
                    <a:lnTo>
                      <a:pt x="10974" y="427"/>
                    </a:lnTo>
                    <a:lnTo>
                      <a:pt x="11507" y="2558"/>
                    </a:lnTo>
                    <a:lnTo>
                      <a:pt x="2025" y="2558"/>
                    </a:lnTo>
                    <a:lnTo>
                      <a:pt x="1492" y="1386"/>
                    </a:lnTo>
                    <a:lnTo>
                      <a:pt x="0" y="1386"/>
                    </a:lnTo>
                    <a:lnTo>
                      <a:pt x="1066" y="3943"/>
                    </a:lnTo>
                    <a:lnTo>
                      <a:pt x="12359" y="3730"/>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55"/>
              <p:cNvSpPr/>
              <p:nvPr/>
            </p:nvSpPr>
            <p:spPr>
              <a:xfrm flipH="1">
                <a:off x="1601125" y="3438025"/>
                <a:ext cx="309000" cy="98575"/>
              </a:xfrm>
              <a:custGeom>
                <a:avLst/>
                <a:gdLst/>
                <a:ahLst/>
                <a:cxnLst/>
                <a:rect l="l" t="t" r="r" b="b"/>
                <a:pathLst>
                  <a:path w="12360" h="3943" fill="none" extrusionOk="0">
                    <a:moveTo>
                      <a:pt x="11507" y="1"/>
                    </a:moveTo>
                    <a:lnTo>
                      <a:pt x="10974" y="427"/>
                    </a:lnTo>
                    <a:lnTo>
                      <a:pt x="11507" y="2558"/>
                    </a:lnTo>
                    <a:lnTo>
                      <a:pt x="2025" y="2558"/>
                    </a:lnTo>
                    <a:lnTo>
                      <a:pt x="1492" y="1386"/>
                    </a:lnTo>
                    <a:lnTo>
                      <a:pt x="0" y="1386"/>
                    </a:lnTo>
                    <a:lnTo>
                      <a:pt x="1066" y="3943"/>
                    </a:lnTo>
                    <a:lnTo>
                      <a:pt x="12359" y="3730"/>
                    </a:lnTo>
                    <a:lnTo>
                      <a:pt x="11507" y="1"/>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55"/>
              <p:cNvSpPr/>
              <p:nvPr/>
            </p:nvSpPr>
            <p:spPr>
              <a:xfrm flipH="1">
                <a:off x="1651725" y="3438025"/>
                <a:ext cx="298350" cy="34650"/>
              </a:xfrm>
              <a:custGeom>
                <a:avLst/>
                <a:gdLst/>
                <a:ahLst/>
                <a:cxnLst/>
                <a:rect l="l" t="t" r="r" b="b"/>
                <a:pathLst>
                  <a:path w="11934" h="1386" extrusionOk="0">
                    <a:moveTo>
                      <a:pt x="11933" y="1"/>
                    </a:moveTo>
                    <a:lnTo>
                      <a:pt x="0" y="427"/>
                    </a:lnTo>
                    <a:lnTo>
                      <a:pt x="0" y="1386"/>
                    </a:lnTo>
                    <a:lnTo>
                      <a:pt x="11933" y="1386"/>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55"/>
              <p:cNvSpPr/>
              <p:nvPr/>
            </p:nvSpPr>
            <p:spPr>
              <a:xfrm flipH="1">
                <a:off x="1622450" y="3438025"/>
                <a:ext cx="29300" cy="34650"/>
              </a:xfrm>
              <a:custGeom>
                <a:avLst/>
                <a:gdLst/>
                <a:ahLst/>
                <a:cxnLst/>
                <a:rect l="l" t="t" r="r" b="b"/>
                <a:pathLst>
                  <a:path w="1172" h="1386" extrusionOk="0">
                    <a:moveTo>
                      <a:pt x="0" y="1"/>
                    </a:moveTo>
                    <a:lnTo>
                      <a:pt x="0" y="1386"/>
                    </a:lnTo>
                    <a:lnTo>
                      <a:pt x="959" y="1386"/>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55"/>
              <p:cNvSpPr/>
              <p:nvPr/>
            </p:nvSpPr>
            <p:spPr>
              <a:xfrm flipH="1">
                <a:off x="1601125" y="3131725"/>
                <a:ext cx="309000" cy="98575"/>
              </a:xfrm>
              <a:custGeom>
                <a:avLst/>
                <a:gdLst/>
                <a:ahLst/>
                <a:cxnLst/>
                <a:rect l="l" t="t" r="r" b="b"/>
                <a:pathLst>
                  <a:path w="12360" h="3943" extrusionOk="0">
                    <a:moveTo>
                      <a:pt x="11507" y="0"/>
                    </a:moveTo>
                    <a:lnTo>
                      <a:pt x="10974" y="320"/>
                    </a:lnTo>
                    <a:lnTo>
                      <a:pt x="11507" y="2557"/>
                    </a:lnTo>
                    <a:lnTo>
                      <a:pt x="2025" y="2557"/>
                    </a:lnTo>
                    <a:lnTo>
                      <a:pt x="1492" y="1385"/>
                    </a:lnTo>
                    <a:lnTo>
                      <a:pt x="0" y="1385"/>
                    </a:lnTo>
                    <a:lnTo>
                      <a:pt x="1066" y="3942"/>
                    </a:lnTo>
                    <a:lnTo>
                      <a:pt x="12359" y="3729"/>
                    </a:lnTo>
                    <a:lnTo>
                      <a:pt x="11507"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55"/>
              <p:cNvSpPr/>
              <p:nvPr/>
            </p:nvSpPr>
            <p:spPr>
              <a:xfrm flipH="1">
                <a:off x="1601125" y="3131725"/>
                <a:ext cx="309000" cy="98575"/>
              </a:xfrm>
              <a:custGeom>
                <a:avLst/>
                <a:gdLst/>
                <a:ahLst/>
                <a:cxnLst/>
                <a:rect l="l" t="t" r="r" b="b"/>
                <a:pathLst>
                  <a:path w="12360" h="3943" fill="none" extrusionOk="0">
                    <a:moveTo>
                      <a:pt x="11507" y="0"/>
                    </a:moveTo>
                    <a:lnTo>
                      <a:pt x="10974" y="320"/>
                    </a:lnTo>
                    <a:lnTo>
                      <a:pt x="11507" y="2557"/>
                    </a:lnTo>
                    <a:lnTo>
                      <a:pt x="2025" y="2557"/>
                    </a:lnTo>
                    <a:lnTo>
                      <a:pt x="1492" y="1385"/>
                    </a:lnTo>
                    <a:lnTo>
                      <a:pt x="0" y="1385"/>
                    </a:lnTo>
                    <a:lnTo>
                      <a:pt x="1066" y="3942"/>
                    </a:lnTo>
                    <a:lnTo>
                      <a:pt x="12359" y="3729"/>
                    </a:lnTo>
                    <a:lnTo>
                      <a:pt x="11507" y="0"/>
                    </a:lnTo>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55"/>
              <p:cNvSpPr/>
              <p:nvPr/>
            </p:nvSpPr>
            <p:spPr>
              <a:xfrm flipH="1">
                <a:off x="1651725" y="3131725"/>
                <a:ext cx="298350" cy="34650"/>
              </a:xfrm>
              <a:custGeom>
                <a:avLst/>
                <a:gdLst/>
                <a:ahLst/>
                <a:cxnLst/>
                <a:rect l="l" t="t" r="r" b="b"/>
                <a:pathLst>
                  <a:path w="11934" h="1386" extrusionOk="0">
                    <a:moveTo>
                      <a:pt x="11933" y="0"/>
                    </a:moveTo>
                    <a:lnTo>
                      <a:pt x="0" y="320"/>
                    </a:lnTo>
                    <a:lnTo>
                      <a:pt x="0" y="1385"/>
                    </a:lnTo>
                    <a:lnTo>
                      <a:pt x="11933" y="1385"/>
                    </a:lnTo>
                    <a:lnTo>
                      <a:pt x="1193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55"/>
              <p:cNvSpPr/>
              <p:nvPr/>
            </p:nvSpPr>
            <p:spPr>
              <a:xfrm flipH="1">
                <a:off x="1622450" y="3131725"/>
                <a:ext cx="29300" cy="34650"/>
              </a:xfrm>
              <a:custGeom>
                <a:avLst/>
                <a:gdLst/>
                <a:ahLst/>
                <a:cxnLst/>
                <a:rect l="l" t="t" r="r" b="b"/>
                <a:pathLst>
                  <a:path w="1172" h="1386" extrusionOk="0">
                    <a:moveTo>
                      <a:pt x="0" y="0"/>
                    </a:moveTo>
                    <a:lnTo>
                      <a:pt x="0" y="1385"/>
                    </a:lnTo>
                    <a:lnTo>
                      <a:pt x="959" y="1385"/>
                    </a:lnTo>
                    <a:lnTo>
                      <a:pt x="117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55"/>
              <p:cNvSpPr/>
              <p:nvPr/>
            </p:nvSpPr>
            <p:spPr>
              <a:xfrm flipH="1">
                <a:off x="1579825" y="3826900"/>
                <a:ext cx="309000" cy="98600"/>
              </a:xfrm>
              <a:custGeom>
                <a:avLst/>
                <a:gdLst/>
                <a:ahLst/>
                <a:cxnLst/>
                <a:rect l="l" t="t" r="r" b="b"/>
                <a:pathLst>
                  <a:path w="12360" h="3944" extrusionOk="0">
                    <a:moveTo>
                      <a:pt x="11507" y="1"/>
                    </a:moveTo>
                    <a:lnTo>
                      <a:pt x="10975" y="321"/>
                    </a:lnTo>
                    <a:lnTo>
                      <a:pt x="11507" y="2451"/>
                    </a:lnTo>
                    <a:lnTo>
                      <a:pt x="2025" y="2558"/>
                    </a:lnTo>
                    <a:lnTo>
                      <a:pt x="1599" y="1279"/>
                    </a:lnTo>
                    <a:lnTo>
                      <a:pt x="1" y="1279"/>
                    </a:lnTo>
                    <a:lnTo>
                      <a:pt x="1066" y="3943"/>
                    </a:lnTo>
                    <a:lnTo>
                      <a:pt x="12360" y="3623"/>
                    </a:lnTo>
                    <a:lnTo>
                      <a:pt x="11507"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55"/>
              <p:cNvSpPr/>
              <p:nvPr/>
            </p:nvSpPr>
            <p:spPr>
              <a:xfrm flipH="1">
                <a:off x="1579825" y="3826900"/>
                <a:ext cx="309000" cy="98600"/>
              </a:xfrm>
              <a:custGeom>
                <a:avLst/>
                <a:gdLst/>
                <a:ahLst/>
                <a:cxnLst/>
                <a:rect l="l" t="t" r="r" b="b"/>
                <a:pathLst>
                  <a:path w="12360" h="3944" fill="none" extrusionOk="0">
                    <a:moveTo>
                      <a:pt x="11507" y="1"/>
                    </a:moveTo>
                    <a:lnTo>
                      <a:pt x="10975" y="321"/>
                    </a:lnTo>
                    <a:lnTo>
                      <a:pt x="11507" y="2451"/>
                    </a:lnTo>
                    <a:lnTo>
                      <a:pt x="2025" y="2558"/>
                    </a:lnTo>
                    <a:lnTo>
                      <a:pt x="1599" y="1279"/>
                    </a:lnTo>
                    <a:lnTo>
                      <a:pt x="1" y="1279"/>
                    </a:lnTo>
                    <a:lnTo>
                      <a:pt x="1066" y="3943"/>
                    </a:lnTo>
                    <a:lnTo>
                      <a:pt x="12360" y="3623"/>
                    </a:lnTo>
                    <a:lnTo>
                      <a:pt x="1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55"/>
              <p:cNvSpPr/>
              <p:nvPr/>
            </p:nvSpPr>
            <p:spPr>
              <a:xfrm flipH="1">
                <a:off x="1630425" y="3826900"/>
                <a:ext cx="298350" cy="32000"/>
              </a:xfrm>
              <a:custGeom>
                <a:avLst/>
                <a:gdLst/>
                <a:ahLst/>
                <a:cxnLst/>
                <a:rect l="l" t="t" r="r" b="b"/>
                <a:pathLst>
                  <a:path w="11934" h="1280" extrusionOk="0">
                    <a:moveTo>
                      <a:pt x="11933" y="1"/>
                    </a:moveTo>
                    <a:lnTo>
                      <a:pt x="0" y="321"/>
                    </a:lnTo>
                    <a:lnTo>
                      <a:pt x="0" y="1279"/>
                    </a:lnTo>
                    <a:lnTo>
                      <a:pt x="11933" y="1279"/>
                    </a:lnTo>
                    <a:lnTo>
                      <a:pt x="11933"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55"/>
              <p:cNvSpPr/>
              <p:nvPr/>
            </p:nvSpPr>
            <p:spPr>
              <a:xfrm flipH="1">
                <a:off x="1601125" y="3826900"/>
                <a:ext cx="29325" cy="32000"/>
              </a:xfrm>
              <a:custGeom>
                <a:avLst/>
                <a:gdLst/>
                <a:ahLst/>
                <a:cxnLst/>
                <a:rect l="l" t="t" r="r" b="b"/>
                <a:pathLst>
                  <a:path w="1173" h="1280" extrusionOk="0">
                    <a:moveTo>
                      <a:pt x="0" y="1"/>
                    </a:moveTo>
                    <a:lnTo>
                      <a:pt x="0" y="1279"/>
                    </a:lnTo>
                    <a:lnTo>
                      <a:pt x="959" y="1279"/>
                    </a:lnTo>
                    <a:lnTo>
                      <a:pt x="117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55"/>
              <p:cNvSpPr/>
              <p:nvPr/>
            </p:nvSpPr>
            <p:spPr>
              <a:xfrm flipH="1">
                <a:off x="756775" y="2990550"/>
                <a:ext cx="452825" cy="1222600"/>
              </a:xfrm>
              <a:custGeom>
                <a:avLst/>
                <a:gdLst/>
                <a:ahLst/>
                <a:cxnLst/>
                <a:rect l="l" t="t" r="r" b="b"/>
                <a:pathLst>
                  <a:path w="18113" h="48904" extrusionOk="0">
                    <a:moveTo>
                      <a:pt x="853" y="0"/>
                    </a:moveTo>
                    <a:lnTo>
                      <a:pt x="0" y="48904"/>
                    </a:lnTo>
                    <a:lnTo>
                      <a:pt x="14703" y="48904"/>
                    </a:lnTo>
                    <a:lnTo>
                      <a:pt x="18113" y="0"/>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46"/>
        <p:cNvGrpSpPr/>
        <p:nvPr/>
      </p:nvGrpSpPr>
      <p:grpSpPr>
        <a:xfrm>
          <a:off x="0" y="0"/>
          <a:ext cx="0" cy="0"/>
          <a:chOff x="0" y="0"/>
          <a:chExt cx="0" cy="0"/>
        </a:xfrm>
      </p:grpSpPr>
      <p:sp>
        <p:nvSpPr>
          <p:cNvPr id="3947" name="Google Shape;3947;p41"/>
          <p:cNvSpPr/>
          <p:nvPr/>
        </p:nvSpPr>
        <p:spPr>
          <a:xfrm>
            <a:off x="1009037" y="1130461"/>
            <a:ext cx="2359286" cy="2629903"/>
          </a:xfrm>
          <a:custGeom>
            <a:avLst/>
            <a:gdLst/>
            <a:ahLst/>
            <a:cxnLst/>
            <a:rect l="l" t="t" r="r" b="b"/>
            <a:pathLst>
              <a:path w="109411" h="97471" extrusionOk="0">
                <a:moveTo>
                  <a:pt x="0" y="0"/>
                </a:moveTo>
                <a:lnTo>
                  <a:pt x="109411" y="2437"/>
                </a:lnTo>
                <a:lnTo>
                  <a:pt x="106487" y="96253"/>
                </a:lnTo>
                <a:lnTo>
                  <a:pt x="731" y="97471"/>
                </a:lnTo>
                <a:close/>
              </a:path>
            </a:pathLst>
          </a:custGeom>
          <a:solidFill>
            <a:srgbClr val="89567A"/>
          </a:solidFill>
          <a:ln w="38100" cap="flat" cmpd="sng">
            <a:solidFill>
              <a:srgbClr val="392A4E"/>
            </a:solidFill>
            <a:prstDash val="solid"/>
            <a:round/>
            <a:headEnd type="none" w="med" len="med"/>
            <a:tailEnd type="none" w="med" len="med"/>
          </a:ln>
          <a:effectLst>
            <a:outerShdw dist="47625" dir="5400000" algn="bl" rotWithShape="0">
              <a:srgbClr val="000000">
                <a:alpha val="40000"/>
              </a:srgbClr>
            </a:outerShdw>
          </a:effectLst>
        </p:spPr>
        <p:txBody>
          <a:bodyPr/>
          <a:lstStyle/>
          <a:p>
            <a:endParaRPr lang="en-US"/>
          </a:p>
        </p:txBody>
      </p:sp>
      <p:grpSp>
        <p:nvGrpSpPr>
          <p:cNvPr id="3948" name="Google Shape;3948;p41"/>
          <p:cNvGrpSpPr/>
          <p:nvPr/>
        </p:nvGrpSpPr>
        <p:grpSpPr>
          <a:xfrm>
            <a:off x="1358601" y="182488"/>
            <a:ext cx="5613998" cy="778303"/>
            <a:chOff x="1828775" y="-454378"/>
            <a:chExt cx="5613998" cy="778303"/>
          </a:xfrm>
        </p:grpSpPr>
        <p:sp>
          <p:nvSpPr>
            <p:cNvPr id="3949" name="Google Shape;3949;p41"/>
            <p:cNvSpPr/>
            <p:nvPr/>
          </p:nvSpPr>
          <p:spPr>
            <a:xfrm>
              <a:off x="1896850" y="-363850"/>
              <a:ext cx="5476857" cy="605114"/>
            </a:xfrm>
            <a:custGeom>
              <a:avLst/>
              <a:gdLst/>
              <a:ahLst/>
              <a:cxnLst/>
              <a:rect l="l" t="t" r="r" b="b"/>
              <a:pathLst>
                <a:path w="277520" h="34573" extrusionOk="0">
                  <a:moveTo>
                    <a:pt x="1" y="1"/>
                  </a:moveTo>
                  <a:lnTo>
                    <a:pt x="1" y="34573"/>
                  </a:lnTo>
                  <a:lnTo>
                    <a:pt x="277519" y="34573"/>
                  </a:lnTo>
                  <a:lnTo>
                    <a:pt x="27751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1"/>
            <p:cNvSpPr/>
            <p:nvPr/>
          </p:nvSpPr>
          <p:spPr>
            <a:xfrm>
              <a:off x="1828775" y="-454375"/>
              <a:ext cx="5610701" cy="90545"/>
            </a:xfrm>
            <a:custGeom>
              <a:avLst/>
              <a:gdLst/>
              <a:ahLst/>
              <a:cxnLst/>
              <a:rect l="l" t="t" r="r" b="b"/>
              <a:pathLst>
                <a:path w="285750" h="5174" fill="none" extrusionOk="0">
                  <a:moveTo>
                    <a:pt x="4469" y="5174"/>
                  </a:moveTo>
                  <a:lnTo>
                    <a:pt x="0" y="0"/>
                  </a:lnTo>
                  <a:lnTo>
                    <a:pt x="285750" y="0"/>
                  </a:lnTo>
                  <a:lnTo>
                    <a:pt x="281987" y="51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1"/>
            <p:cNvSpPr/>
            <p:nvPr/>
          </p:nvSpPr>
          <p:spPr>
            <a:xfrm>
              <a:off x="1828796" y="-454378"/>
              <a:ext cx="78219" cy="773856"/>
            </a:xfrm>
            <a:custGeom>
              <a:avLst/>
              <a:gdLst/>
              <a:ahLst/>
              <a:cxnLst/>
              <a:rect l="l" t="t" r="r" b="b"/>
              <a:pathLst>
                <a:path w="4469" h="44214" extrusionOk="0">
                  <a:moveTo>
                    <a:pt x="0" y="0"/>
                  </a:moveTo>
                  <a:lnTo>
                    <a:pt x="0" y="44214"/>
                  </a:lnTo>
                  <a:lnTo>
                    <a:pt x="4469" y="39746"/>
                  </a:lnTo>
                  <a:lnTo>
                    <a:pt x="4469" y="5174"/>
                  </a:lnTo>
                  <a:lnTo>
                    <a:pt x="0" y="0"/>
                  </a:lnTo>
                  <a:close/>
                </a:path>
              </a:pathLst>
            </a:custGeom>
            <a:solidFill>
              <a:srgbClr val="382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1"/>
            <p:cNvSpPr/>
            <p:nvPr/>
          </p:nvSpPr>
          <p:spPr>
            <a:xfrm>
              <a:off x="7373873" y="-454378"/>
              <a:ext cx="65862" cy="773856"/>
            </a:xfrm>
            <a:custGeom>
              <a:avLst/>
              <a:gdLst/>
              <a:ahLst/>
              <a:cxnLst/>
              <a:rect l="l" t="t" r="r" b="b"/>
              <a:pathLst>
                <a:path w="3763" h="44214" extrusionOk="0">
                  <a:moveTo>
                    <a:pt x="3763" y="0"/>
                  </a:moveTo>
                  <a:lnTo>
                    <a:pt x="0" y="5174"/>
                  </a:lnTo>
                  <a:lnTo>
                    <a:pt x="0" y="39746"/>
                  </a:lnTo>
                  <a:lnTo>
                    <a:pt x="3763" y="44214"/>
                  </a:lnTo>
                  <a:lnTo>
                    <a:pt x="3763" y="0"/>
                  </a:lnTo>
                  <a:close/>
                </a:path>
              </a:pathLst>
            </a:custGeom>
            <a:solidFill>
              <a:srgbClr val="382D4B"/>
            </a:solidFill>
            <a:ln>
              <a:noFill/>
            </a:ln>
            <a:effectLst>
              <a:outerShdw dist="57150" dir="246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1"/>
            <p:cNvSpPr/>
            <p:nvPr/>
          </p:nvSpPr>
          <p:spPr>
            <a:xfrm>
              <a:off x="1828775" y="242225"/>
              <a:ext cx="5613998" cy="81700"/>
            </a:xfrm>
            <a:custGeom>
              <a:avLst/>
              <a:gdLst/>
              <a:ahLst/>
              <a:cxnLst/>
              <a:rect l="l" t="t" r="r" b="b"/>
              <a:pathLst>
                <a:path w="224515" h="3268" extrusionOk="0">
                  <a:moveTo>
                    <a:pt x="0" y="3172"/>
                  </a:moveTo>
                  <a:lnTo>
                    <a:pt x="3171" y="0"/>
                  </a:lnTo>
                  <a:lnTo>
                    <a:pt x="221632" y="0"/>
                  </a:lnTo>
                  <a:lnTo>
                    <a:pt x="224515" y="3268"/>
                  </a:lnTo>
                  <a:close/>
                </a:path>
              </a:pathLst>
            </a:custGeom>
            <a:solidFill>
              <a:schemeClr val="accent2"/>
            </a:solidFill>
            <a:ln>
              <a:noFill/>
            </a:ln>
            <a:effectLst>
              <a:outerShdw dist="47625" dir="2280000" algn="bl" rotWithShape="0">
                <a:srgbClr val="000000">
                  <a:alpha val="39000"/>
                </a:srgbClr>
              </a:outerShdw>
            </a:effectLst>
          </p:spPr>
        </p:sp>
        <p:sp>
          <p:nvSpPr>
            <p:cNvPr id="3954" name="Google Shape;3954;p41"/>
            <p:cNvSpPr/>
            <p:nvPr/>
          </p:nvSpPr>
          <p:spPr>
            <a:xfrm rot="10800000" flipH="1">
              <a:off x="1828775" y="-454377"/>
              <a:ext cx="5613998" cy="96578"/>
            </a:xfrm>
            <a:custGeom>
              <a:avLst/>
              <a:gdLst/>
              <a:ahLst/>
              <a:cxnLst/>
              <a:rect l="l" t="t" r="r" b="b"/>
              <a:pathLst>
                <a:path w="224515" h="3268" extrusionOk="0">
                  <a:moveTo>
                    <a:pt x="0" y="3172"/>
                  </a:moveTo>
                  <a:lnTo>
                    <a:pt x="3171" y="0"/>
                  </a:lnTo>
                  <a:lnTo>
                    <a:pt x="221632" y="0"/>
                  </a:lnTo>
                  <a:lnTo>
                    <a:pt x="224515" y="3268"/>
                  </a:lnTo>
                  <a:close/>
                </a:path>
              </a:pathLst>
            </a:custGeom>
            <a:solidFill>
              <a:schemeClr val="accent2"/>
            </a:solidFill>
            <a:ln>
              <a:noFill/>
            </a:ln>
          </p:spPr>
        </p:sp>
      </p:grpSp>
      <p:sp>
        <p:nvSpPr>
          <p:cNvPr id="3955" name="Google Shape;3955;p41"/>
          <p:cNvSpPr txBox="1">
            <a:spLocks noGrp="1"/>
          </p:cNvSpPr>
          <p:nvPr>
            <p:ph type="title"/>
          </p:nvPr>
        </p:nvSpPr>
        <p:spPr>
          <a:xfrm>
            <a:off x="311951" y="344521"/>
            <a:ext cx="7704000" cy="4395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a:t>الحل المقترح:</a:t>
            </a:r>
            <a:endParaRPr/>
          </a:p>
        </p:txBody>
      </p:sp>
      <p:sp>
        <p:nvSpPr>
          <p:cNvPr id="3957" name="Google Shape;3957;p41"/>
          <p:cNvSpPr txBox="1">
            <a:spLocks noGrp="1"/>
          </p:cNvSpPr>
          <p:nvPr>
            <p:ph type="title" idx="4294967295"/>
          </p:nvPr>
        </p:nvSpPr>
        <p:spPr>
          <a:xfrm>
            <a:off x="3581034" y="1319454"/>
            <a:ext cx="3664721" cy="1579458"/>
          </a:xfrm>
          <a:prstGeom prst="rect">
            <a:avLst/>
          </a:prstGeom>
        </p:spPr>
        <p:txBody>
          <a:bodyPr spcFirstLastPara="1" wrap="square" lIns="91425" tIns="91425" rIns="91425" bIns="91425" anchor="ctr" anchorCtr="0">
            <a:noAutofit/>
          </a:bodyPr>
          <a:lstStyle/>
          <a:p>
            <a:pPr marL="0" lvl="0" indent="0" algn="justLow" rtl="1">
              <a:spcBef>
                <a:spcPts val="0"/>
              </a:spcBef>
              <a:spcAft>
                <a:spcPts val="0"/>
              </a:spcAft>
              <a:buNone/>
            </a:pPr>
            <a:r>
              <a:rPr lang="ar-SA" sz="2000">
                <a:solidFill>
                  <a:schemeClr val="lt1"/>
                </a:solidFill>
                <a:latin typeface="Nunito"/>
                <a:ea typeface="Nunito"/>
                <a:cs typeface="Nunito"/>
                <a:sym typeface="Nunito"/>
              </a:rPr>
              <a:t>نقدم هذا التطبيق وهو عبارة عن مشاهد بسيطة مقتبسة من الرسوم المتحركة المدبلجة باللغة العربية الفصحى تحتوي على عبارات فصيحة وبعدها يختار المستخدم المعنى الأقرب لزيادة الثروة اللغوية.</a:t>
            </a:r>
            <a:endParaRPr sz="2000">
              <a:solidFill>
                <a:schemeClr val="lt1"/>
              </a:solidFill>
              <a:latin typeface="Nunito"/>
              <a:ea typeface="Nunito"/>
              <a:cs typeface="Nunito"/>
              <a:sym typeface="Nunito"/>
            </a:endParaRPr>
          </a:p>
        </p:txBody>
      </p:sp>
      <p:sp>
        <p:nvSpPr>
          <p:cNvPr id="3959" name="Google Shape;3959;p41"/>
          <p:cNvSpPr txBox="1">
            <a:spLocks noGrp="1"/>
          </p:cNvSpPr>
          <p:nvPr>
            <p:ph type="title" idx="4294967295"/>
          </p:nvPr>
        </p:nvSpPr>
        <p:spPr>
          <a:xfrm>
            <a:off x="3581034" y="4132096"/>
            <a:ext cx="3675267" cy="45719"/>
          </a:xfrm>
          <a:prstGeom prst="rect">
            <a:avLst/>
          </a:prstGeom>
        </p:spPr>
        <p:txBody>
          <a:bodyPr spcFirstLastPara="1" wrap="square" lIns="91425" tIns="91425" rIns="91425" bIns="91425" anchor="ctr" anchorCtr="0">
            <a:noAutofit/>
          </a:bodyPr>
          <a:lstStyle/>
          <a:p>
            <a:pPr marL="0" lvl="0" indent="0" algn="justLow" rtl="1">
              <a:spcBef>
                <a:spcPts val="0"/>
              </a:spcBef>
              <a:spcAft>
                <a:spcPts val="0"/>
              </a:spcAft>
              <a:buNone/>
            </a:pPr>
            <a:r>
              <a:rPr lang="ar-SA" sz="2000">
                <a:solidFill>
                  <a:schemeClr val="lt1"/>
                </a:solidFill>
                <a:latin typeface="Nunito"/>
                <a:ea typeface="Nunito"/>
                <a:cs typeface="Nunito"/>
                <a:sym typeface="Nunito"/>
              </a:rPr>
              <a:t>خطوة نراها نحن الخائفون على مستقبل اللغة العربية الفصحى بمثابة طوق النجاة الذي ينقذ الفصحى من الانتشار الواسع للدبلجة باللهجات العامية.</a:t>
            </a:r>
            <a:br>
              <a:rPr lang="ar-SA" sz="2000">
                <a:solidFill>
                  <a:schemeClr val="lt1"/>
                </a:solidFill>
                <a:latin typeface="Nunito"/>
                <a:ea typeface="Nunito"/>
                <a:cs typeface="Nunito"/>
                <a:sym typeface="Nunito"/>
              </a:rPr>
            </a:br>
            <a:br>
              <a:rPr lang="ar-SA" sz="2000">
                <a:solidFill>
                  <a:schemeClr val="lt1"/>
                </a:solidFill>
                <a:latin typeface="Nunito"/>
                <a:ea typeface="Nunito"/>
                <a:cs typeface="Nunito"/>
                <a:sym typeface="Nunito"/>
              </a:rPr>
            </a:br>
            <a:r>
              <a:rPr lang="ar-SA" sz="2000">
                <a:solidFill>
                  <a:schemeClr val="lt1"/>
                </a:solidFill>
                <a:latin typeface="Nunito"/>
                <a:ea typeface="Nunito"/>
                <a:cs typeface="Nunito"/>
                <a:sym typeface="Nunito"/>
              </a:rPr>
              <a:t>* قد لا نحتاج إلى الذكاء الاصطناعي.</a:t>
            </a:r>
            <a:endParaRPr sz="2000">
              <a:solidFill>
                <a:schemeClr val="lt1"/>
              </a:solidFill>
              <a:latin typeface="Nunito"/>
              <a:ea typeface="Nunito"/>
              <a:cs typeface="Nunito"/>
              <a:sym typeface="Nunito"/>
            </a:endParaRPr>
          </a:p>
        </p:txBody>
      </p:sp>
      <p:grpSp>
        <p:nvGrpSpPr>
          <p:cNvPr id="3961" name="Google Shape;3961;p41"/>
          <p:cNvGrpSpPr/>
          <p:nvPr/>
        </p:nvGrpSpPr>
        <p:grpSpPr>
          <a:xfrm>
            <a:off x="7319093" y="1319454"/>
            <a:ext cx="804678" cy="932160"/>
            <a:chOff x="3335286" y="601670"/>
            <a:chExt cx="804678" cy="932160"/>
          </a:xfrm>
        </p:grpSpPr>
        <p:sp>
          <p:nvSpPr>
            <p:cNvPr id="3962" name="Google Shape;3962;p41"/>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1"/>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1"/>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1"/>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1"/>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1"/>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1"/>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1"/>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1"/>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1" name="Google Shape;3971;p41"/>
          <p:cNvGrpSpPr/>
          <p:nvPr/>
        </p:nvGrpSpPr>
        <p:grpSpPr>
          <a:xfrm>
            <a:off x="7363567" y="3226929"/>
            <a:ext cx="804678" cy="932160"/>
            <a:chOff x="3335286" y="601670"/>
            <a:chExt cx="804678" cy="932160"/>
          </a:xfrm>
        </p:grpSpPr>
        <p:sp>
          <p:nvSpPr>
            <p:cNvPr id="3972" name="Google Shape;3972;p41"/>
            <p:cNvSpPr/>
            <p:nvPr/>
          </p:nvSpPr>
          <p:spPr>
            <a:xfrm>
              <a:off x="3335286" y="601670"/>
              <a:ext cx="804678" cy="932160"/>
            </a:xfrm>
            <a:custGeom>
              <a:avLst/>
              <a:gdLst/>
              <a:ahLst/>
              <a:cxnLst/>
              <a:rect l="l" t="t" r="r" b="b"/>
              <a:pathLst>
                <a:path w="26211" h="30366" extrusionOk="0">
                  <a:moveTo>
                    <a:pt x="26211" y="1"/>
                  </a:moveTo>
                  <a:lnTo>
                    <a:pt x="1" y="747"/>
                  </a:lnTo>
                  <a:lnTo>
                    <a:pt x="1599" y="30259"/>
                  </a:lnTo>
                  <a:lnTo>
                    <a:pt x="25039" y="30366"/>
                  </a:lnTo>
                  <a:lnTo>
                    <a:pt x="26211" y="1"/>
                  </a:lnTo>
                  <a:close/>
                </a:path>
              </a:pathLst>
            </a:custGeom>
            <a:solidFill>
              <a:srgbClr val="392A4E"/>
            </a:solidFill>
            <a:ln>
              <a:noFill/>
            </a:ln>
            <a:effectLst>
              <a:outerShdw dist="47625"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1"/>
            <p:cNvSpPr/>
            <p:nvPr/>
          </p:nvSpPr>
          <p:spPr>
            <a:xfrm>
              <a:off x="3374551" y="637647"/>
              <a:ext cx="739256" cy="847128"/>
            </a:xfrm>
            <a:custGeom>
              <a:avLst/>
              <a:gdLst/>
              <a:ahLst/>
              <a:cxnLst/>
              <a:rect l="l" t="t" r="r" b="b"/>
              <a:pathLst>
                <a:path w="24080" h="27596" extrusionOk="0">
                  <a:moveTo>
                    <a:pt x="24079" y="1"/>
                  </a:moveTo>
                  <a:lnTo>
                    <a:pt x="0" y="534"/>
                  </a:lnTo>
                  <a:lnTo>
                    <a:pt x="2025" y="27596"/>
                  </a:lnTo>
                  <a:lnTo>
                    <a:pt x="22588" y="27596"/>
                  </a:lnTo>
                  <a:lnTo>
                    <a:pt x="240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1"/>
            <p:cNvSpPr/>
            <p:nvPr/>
          </p:nvSpPr>
          <p:spPr>
            <a:xfrm>
              <a:off x="3374551" y="637647"/>
              <a:ext cx="739256" cy="847128"/>
            </a:xfrm>
            <a:custGeom>
              <a:avLst/>
              <a:gdLst/>
              <a:ahLst/>
              <a:cxnLst/>
              <a:rect l="l" t="t" r="r" b="b"/>
              <a:pathLst>
                <a:path w="24080" h="27596" fill="none" extrusionOk="0">
                  <a:moveTo>
                    <a:pt x="2025" y="27596"/>
                  </a:moveTo>
                  <a:lnTo>
                    <a:pt x="0" y="534"/>
                  </a:lnTo>
                  <a:lnTo>
                    <a:pt x="24079" y="1"/>
                  </a:lnTo>
                  <a:lnTo>
                    <a:pt x="22588" y="27596"/>
                  </a:lnTo>
                  <a:lnTo>
                    <a:pt x="2025" y="275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1"/>
            <p:cNvSpPr/>
            <p:nvPr/>
          </p:nvSpPr>
          <p:spPr>
            <a:xfrm>
              <a:off x="3413785" y="1484745"/>
              <a:ext cx="670580" cy="29470"/>
            </a:xfrm>
            <a:custGeom>
              <a:avLst/>
              <a:gdLst/>
              <a:ahLst/>
              <a:cxnLst/>
              <a:rect l="l" t="t" r="r" b="b"/>
              <a:pathLst>
                <a:path w="21843" h="960" extrusionOk="0">
                  <a:moveTo>
                    <a:pt x="747" y="1"/>
                  </a:moveTo>
                  <a:lnTo>
                    <a:pt x="1" y="960"/>
                  </a:lnTo>
                  <a:lnTo>
                    <a:pt x="21842" y="960"/>
                  </a:lnTo>
                  <a:lnTo>
                    <a:pt x="21310" y="1"/>
                  </a:lnTo>
                  <a:close/>
                </a:path>
              </a:pathLst>
            </a:custGeom>
            <a:solidFill>
              <a:srgbClr val="614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1"/>
            <p:cNvSpPr/>
            <p:nvPr/>
          </p:nvSpPr>
          <p:spPr>
            <a:xfrm>
              <a:off x="3413785" y="1484745"/>
              <a:ext cx="670580" cy="29470"/>
            </a:xfrm>
            <a:custGeom>
              <a:avLst/>
              <a:gdLst/>
              <a:ahLst/>
              <a:cxnLst/>
              <a:rect l="l" t="t" r="r" b="b"/>
              <a:pathLst>
                <a:path w="21843" h="960" fill="none" extrusionOk="0">
                  <a:moveTo>
                    <a:pt x="21310" y="1"/>
                  </a:moveTo>
                  <a:lnTo>
                    <a:pt x="21310" y="1"/>
                  </a:lnTo>
                  <a:lnTo>
                    <a:pt x="747" y="1"/>
                  </a:lnTo>
                  <a:lnTo>
                    <a:pt x="1" y="960"/>
                  </a:lnTo>
                  <a:lnTo>
                    <a:pt x="21842" y="960"/>
                  </a:lnTo>
                  <a:lnTo>
                    <a:pt x="2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1"/>
            <p:cNvSpPr/>
            <p:nvPr/>
          </p:nvSpPr>
          <p:spPr>
            <a:xfrm>
              <a:off x="3351649" y="624570"/>
              <a:ext cx="778491" cy="75270"/>
            </a:xfrm>
            <a:custGeom>
              <a:avLst/>
              <a:gdLst/>
              <a:ahLst/>
              <a:cxnLst/>
              <a:rect l="l" t="t" r="r" b="b"/>
              <a:pathLst>
                <a:path w="25358" h="2452" extrusionOk="0">
                  <a:moveTo>
                    <a:pt x="25358" y="1"/>
                  </a:moveTo>
                  <a:lnTo>
                    <a:pt x="1" y="427"/>
                  </a:lnTo>
                  <a:lnTo>
                    <a:pt x="853" y="2132"/>
                  </a:lnTo>
                  <a:lnTo>
                    <a:pt x="746" y="960"/>
                  </a:lnTo>
                  <a:lnTo>
                    <a:pt x="24825" y="427"/>
                  </a:lnTo>
                  <a:lnTo>
                    <a:pt x="24825" y="427"/>
                  </a:lnTo>
                  <a:lnTo>
                    <a:pt x="24719" y="2451"/>
                  </a:lnTo>
                  <a:lnTo>
                    <a:pt x="24825" y="2451"/>
                  </a:lnTo>
                  <a:lnTo>
                    <a:pt x="25358" y="1"/>
                  </a:lnTo>
                  <a:close/>
                </a:path>
              </a:pathLst>
            </a:custGeom>
            <a:solidFill>
              <a:srgbClr val="191919">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1"/>
            <p:cNvSpPr/>
            <p:nvPr/>
          </p:nvSpPr>
          <p:spPr>
            <a:xfrm>
              <a:off x="3351649" y="624570"/>
              <a:ext cx="778491" cy="75270"/>
            </a:xfrm>
            <a:custGeom>
              <a:avLst/>
              <a:gdLst/>
              <a:ahLst/>
              <a:cxnLst/>
              <a:rect l="l" t="t" r="r" b="b"/>
              <a:pathLst>
                <a:path w="25358" h="2452" fill="none" extrusionOk="0">
                  <a:moveTo>
                    <a:pt x="25358" y="1"/>
                  </a:moveTo>
                  <a:lnTo>
                    <a:pt x="1" y="427"/>
                  </a:lnTo>
                  <a:lnTo>
                    <a:pt x="853" y="2132"/>
                  </a:lnTo>
                  <a:lnTo>
                    <a:pt x="746" y="960"/>
                  </a:lnTo>
                  <a:lnTo>
                    <a:pt x="24825" y="427"/>
                  </a:lnTo>
                  <a:lnTo>
                    <a:pt x="24719" y="2451"/>
                  </a:lnTo>
                  <a:lnTo>
                    <a:pt x="24825" y="2451"/>
                  </a:lnTo>
                  <a:lnTo>
                    <a:pt x="253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1"/>
            <p:cNvSpPr/>
            <p:nvPr/>
          </p:nvSpPr>
          <p:spPr>
            <a:xfrm>
              <a:off x="3374551" y="637647"/>
              <a:ext cx="739256" cy="62193"/>
            </a:xfrm>
            <a:custGeom>
              <a:avLst/>
              <a:gdLst/>
              <a:ahLst/>
              <a:cxnLst/>
              <a:rect l="l" t="t" r="r" b="b"/>
              <a:pathLst>
                <a:path w="24080" h="2026" extrusionOk="0">
                  <a:moveTo>
                    <a:pt x="24079" y="1"/>
                  </a:moveTo>
                  <a:lnTo>
                    <a:pt x="0" y="534"/>
                  </a:lnTo>
                  <a:lnTo>
                    <a:pt x="107" y="1706"/>
                  </a:lnTo>
                  <a:lnTo>
                    <a:pt x="23973" y="2025"/>
                  </a:lnTo>
                  <a:lnTo>
                    <a:pt x="24079" y="1"/>
                  </a:lnTo>
                  <a:close/>
                </a:path>
              </a:pathLst>
            </a:custGeom>
            <a:solidFill>
              <a:srgbClr val="191919">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1"/>
            <p:cNvSpPr/>
            <p:nvPr/>
          </p:nvSpPr>
          <p:spPr>
            <a:xfrm>
              <a:off x="3374551" y="637647"/>
              <a:ext cx="739256" cy="62193"/>
            </a:xfrm>
            <a:custGeom>
              <a:avLst/>
              <a:gdLst/>
              <a:ahLst/>
              <a:cxnLst/>
              <a:rect l="l" t="t" r="r" b="b"/>
              <a:pathLst>
                <a:path w="24080" h="2026" fill="none" extrusionOk="0">
                  <a:moveTo>
                    <a:pt x="24079" y="1"/>
                  </a:moveTo>
                  <a:lnTo>
                    <a:pt x="0" y="534"/>
                  </a:lnTo>
                  <a:lnTo>
                    <a:pt x="107" y="1706"/>
                  </a:lnTo>
                  <a:lnTo>
                    <a:pt x="23973" y="2025"/>
                  </a:lnTo>
                  <a:lnTo>
                    <a:pt x="240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6" name="Google Shape;3986;p41"/>
          <p:cNvGrpSpPr/>
          <p:nvPr/>
        </p:nvGrpSpPr>
        <p:grpSpPr>
          <a:xfrm>
            <a:off x="7587028" y="1561142"/>
            <a:ext cx="255349" cy="457188"/>
            <a:chOff x="5580125" y="1293650"/>
            <a:chExt cx="215375" cy="385650"/>
          </a:xfrm>
        </p:grpSpPr>
        <p:sp>
          <p:nvSpPr>
            <p:cNvPr id="3987" name="Google Shape;3987;p41"/>
            <p:cNvSpPr/>
            <p:nvPr/>
          </p:nvSpPr>
          <p:spPr>
            <a:xfrm>
              <a:off x="5585750" y="1299275"/>
              <a:ext cx="204125" cy="374400"/>
            </a:xfrm>
            <a:custGeom>
              <a:avLst/>
              <a:gdLst/>
              <a:ahLst/>
              <a:cxnLst/>
              <a:rect l="l" t="t" r="r" b="b"/>
              <a:pathLst>
                <a:path w="8165" h="14976" extrusionOk="0">
                  <a:moveTo>
                    <a:pt x="752" y="0"/>
                  </a:moveTo>
                  <a:lnTo>
                    <a:pt x="602" y="25"/>
                  </a:lnTo>
                  <a:lnTo>
                    <a:pt x="451" y="50"/>
                  </a:lnTo>
                  <a:lnTo>
                    <a:pt x="326" y="126"/>
                  </a:lnTo>
                  <a:lnTo>
                    <a:pt x="226" y="226"/>
                  </a:lnTo>
                  <a:lnTo>
                    <a:pt x="126" y="326"/>
                  </a:lnTo>
                  <a:lnTo>
                    <a:pt x="51" y="451"/>
                  </a:lnTo>
                  <a:lnTo>
                    <a:pt x="1" y="601"/>
                  </a:lnTo>
                  <a:lnTo>
                    <a:pt x="1" y="752"/>
                  </a:lnTo>
                  <a:lnTo>
                    <a:pt x="1" y="14224"/>
                  </a:lnTo>
                  <a:lnTo>
                    <a:pt x="1" y="14374"/>
                  </a:lnTo>
                  <a:lnTo>
                    <a:pt x="51" y="14524"/>
                  </a:lnTo>
                  <a:lnTo>
                    <a:pt x="126" y="14650"/>
                  </a:lnTo>
                  <a:lnTo>
                    <a:pt x="226" y="14750"/>
                  </a:lnTo>
                  <a:lnTo>
                    <a:pt x="326" y="14850"/>
                  </a:lnTo>
                  <a:lnTo>
                    <a:pt x="451" y="14925"/>
                  </a:lnTo>
                  <a:lnTo>
                    <a:pt x="602" y="14950"/>
                  </a:lnTo>
                  <a:lnTo>
                    <a:pt x="752" y="14975"/>
                  </a:lnTo>
                  <a:lnTo>
                    <a:pt x="7413" y="14975"/>
                  </a:lnTo>
                  <a:lnTo>
                    <a:pt x="7563" y="14950"/>
                  </a:lnTo>
                  <a:lnTo>
                    <a:pt x="7688" y="14925"/>
                  </a:lnTo>
                  <a:lnTo>
                    <a:pt x="7839" y="14850"/>
                  </a:lnTo>
                  <a:lnTo>
                    <a:pt x="7939" y="14750"/>
                  </a:lnTo>
                  <a:lnTo>
                    <a:pt x="8039" y="14650"/>
                  </a:lnTo>
                  <a:lnTo>
                    <a:pt x="8089" y="14524"/>
                  </a:lnTo>
                  <a:lnTo>
                    <a:pt x="8139" y="14374"/>
                  </a:lnTo>
                  <a:lnTo>
                    <a:pt x="8164" y="14224"/>
                  </a:lnTo>
                  <a:lnTo>
                    <a:pt x="8164" y="752"/>
                  </a:lnTo>
                  <a:lnTo>
                    <a:pt x="8139" y="601"/>
                  </a:lnTo>
                  <a:lnTo>
                    <a:pt x="8089" y="451"/>
                  </a:lnTo>
                  <a:lnTo>
                    <a:pt x="8039" y="326"/>
                  </a:lnTo>
                  <a:lnTo>
                    <a:pt x="7939" y="226"/>
                  </a:lnTo>
                  <a:lnTo>
                    <a:pt x="7839" y="126"/>
                  </a:lnTo>
                  <a:lnTo>
                    <a:pt x="7688" y="50"/>
                  </a:lnTo>
                  <a:lnTo>
                    <a:pt x="7563" y="25"/>
                  </a:lnTo>
                  <a:lnTo>
                    <a:pt x="7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1"/>
            <p:cNvSpPr/>
            <p:nvPr/>
          </p:nvSpPr>
          <p:spPr>
            <a:xfrm>
              <a:off x="5744775" y="1299275"/>
              <a:ext cx="45100" cy="374400"/>
            </a:xfrm>
            <a:custGeom>
              <a:avLst/>
              <a:gdLst/>
              <a:ahLst/>
              <a:cxnLst/>
              <a:rect l="l" t="t" r="r" b="b"/>
              <a:pathLst>
                <a:path w="1804" h="14976" extrusionOk="0">
                  <a:moveTo>
                    <a:pt x="0" y="0"/>
                  </a:moveTo>
                  <a:lnTo>
                    <a:pt x="150" y="25"/>
                  </a:lnTo>
                  <a:lnTo>
                    <a:pt x="276" y="50"/>
                  </a:lnTo>
                  <a:lnTo>
                    <a:pt x="401" y="126"/>
                  </a:lnTo>
                  <a:lnTo>
                    <a:pt x="526" y="226"/>
                  </a:lnTo>
                  <a:lnTo>
                    <a:pt x="601" y="326"/>
                  </a:lnTo>
                  <a:lnTo>
                    <a:pt x="676" y="451"/>
                  </a:lnTo>
                  <a:lnTo>
                    <a:pt x="726" y="601"/>
                  </a:lnTo>
                  <a:lnTo>
                    <a:pt x="751" y="752"/>
                  </a:lnTo>
                  <a:lnTo>
                    <a:pt x="751" y="14224"/>
                  </a:lnTo>
                  <a:lnTo>
                    <a:pt x="726" y="14374"/>
                  </a:lnTo>
                  <a:lnTo>
                    <a:pt x="676" y="14524"/>
                  </a:lnTo>
                  <a:lnTo>
                    <a:pt x="601" y="14650"/>
                  </a:lnTo>
                  <a:lnTo>
                    <a:pt x="526" y="14750"/>
                  </a:lnTo>
                  <a:lnTo>
                    <a:pt x="401" y="14850"/>
                  </a:lnTo>
                  <a:lnTo>
                    <a:pt x="276" y="14925"/>
                  </a:lnTo>
                  <a:lnTo>
                    <a:pt x="150" y="14950"/>
                  </a:lnTo>
                  <a:lnTo>
                    <a:pt x="0" y="14975"/>
                  </a:lnTo>
                  <a:lnTo>
                    <a:pt x="1052" y="14975"/>
                  </a:lnTo>
                  <a:lnTo>
                    <a:pt x="1202" y="14950"/>
                  </a:lnTo>
                  <a:lnTo>
                    <a:pt x="1327" y="14925"/>
                  </a:lnTo>
                  <a:lnTo>
                    <a:pt x="1478" y="14850"/>
                  </a:lnTo>
                  <a:lnTo>
                    <a:pt x="1578" y="14750"/>
                  </a:lnTo>
                  <a:lnTo>
                    <a:pt x="1678" y="14650"/>
                  </a:lnTo>
                  <a:lnTo>
                    <a:pt x="1728" y="14524"/>
                  </a:lnTo>
                  <a:lnTo>
                    <a:pt x="1778" y="14374"/>
                  </a:lnTo>
                  <a:lnTo>
                    <a:pt x="1803" y="14224"/>
                  </a:lnTo>
                  <a:lnTo>
                    <a:pt x="1803" y="752"/>
                  </a:lnTo>
                  <a:lnTo>
                    <a:pt x="1778" y="601"/>
                  </a:lnTo>
                  <a:lnTo>
                    <a:pt x="1728" y="451"/>
                  </a:lnTo>
                  <a:lnTo>
                    <a:pt x="1678" y="326"/>
                  </a:lnTo>
                  <a:lnTo>
                    <a:pt x="1578" y="226"/>
                  </a:lnTo>
                  <a:lnTo>
                    <a:pt x="1478" y="126"/>
                  </a:lnTo>
                  <a:lnTo>
                    <a:pt x="1327" y="50"/>
                  </a:lnTo>
                  <a:lnTo>
                    <a:pt x="1202" y="25"/>
                  </a:lnTo>
                  <a:lnTo>
                    <a:pt x="10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1"/>
            <p:cNvSpPr/>
            <p:nvPr/>
          </p:nvSpPr>
          <p:spPr>
            <a:xfrm>
              <a:off x="5585750" y="1299275"/>
              <a:ext cx="204125" cy="237925"/>
            </a:xfrm>
            <a:custGeom>
              <a:avLst/>
              <a:gdLst/>
              <a:ahLst/>
              <a:cxnLst/>
              <a:rect l="l" t="t" r="r" b="b"/>
              <a:pathLst>
                <a:path w="8165" h="9517" extrusionOk="0">
                  <a:moveTo>
                    <a:pt x="752" y="0"/>
                  </a:moveTo>
                  <a:lnTo>
                    <a:pt x="602" y="25"/>
                  </a:lnTo>
                  <a:lnTo>
                    <a:pt x="451" y="50"/>
                  </a:lnTo>
                  <a:lnTo>
                    <a:pt x="326" y="126"/>
                  </a:lnTo>
                  <a:lnTo>
                    <a:pt x="226" y="226"/>
                  </a:lnTo>
                  <a:lnTo>
                    <a:pt x="126" y="326"/>
                  </a:lnTo>
                  <a:lnTo>
                    <a:pt x="51" y="451"/>
                  </a:lnTo>
                  <a:lnTo>
                    <a:pt x="1" y="601"/>
                  </a:lnTo>
                  <a:lnTo>
                    <a:pt x="1" y="752"/>
                  </a:lnTo>
                  <a:lnTo>
                    <a:pt x="1" y="9516"/>
                  </a:lnTo>
                  <a:lnTo>
                    <a:pt x="8164" y="9516"/>
                  </a:lnTo>
                  <a:lnTo>
                    <a:pt x="8164" y="752"/>
                  </a:lnTo>
                  <a:lnTo>
                    <a:pt x="8139" y="601"/>
                  </a:lnTo>
                  <a:lnTo>
                    <a:pt x="8089" y="451"/>
                  </a:lnTo>
                  <a:lnTo>
                    <a:pt x="8039" y="326"/>
                  </a:lnTo>
                  <a:lnTo>
                    <a:pt x="7939" y="226"/>
                  </a:lnTo>
                  <a:lnTo>
                    <a:pt x="7839" y="126"/>
                  </a:lnTo>
                  <a:lnTo>
                    <a:pt x="7688" y="50"/>
                  </a:lnTo>
                  <a:lnTo>
                    <a:pt x="7563" y="25"/>
                  </a:lnTo>
                  <a:lnTo>
                    <a:pt x="7413"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1"/>
            <p:cNvSpPr/>
            <p:nvPr/>
          </p:nvSpPr>
          <p:spPr>
            <a:xfrm>
              <a:off x="5628950" y="1299275"/>
              <a:ext cx="117725" cy="26950"/>
            </a:xfrm>
            <a:custGeom>
              <a:avLst/>
              <a:gdLst/>
              <a:ahLst/>
              <a:cxnLst/>
              <a:rect l="l" t="t" r="r" b="b"/>
              <a:pathLst>
                <a:path w="4709" h="1078" extrusionOk="0">
                  <a:moveTo>
                    <a:pt x="0" y="0"/>
                  </a:moveTo>
                  <a:lnTo>
                    <a:pt x="226" y="676"/>
                  </a:lnTo>
                  <a:lnTo>
                    <a:pt x="326" y="827"/>
                  </a:lnTo>
                  <a:lnTo>
                    <a:pt x="451" y="977"/>
                  </a:lnTo>
                  <a:lnTo>
                    <a:pt x="626" y="1052"/>
                  </a:lnTo>
                  <a:lnTo>
                    <a:pt x="802" y="1077"/>
                  </a:lnTo>
                  <a:lnTo>
                    <a:pt x="3882" y="1077"/>
                  </a:lnTo>
                  <a:lnTo>
                    <a:pt x="4082" y="1052"/>
                  </a:lnTo>
                  <a:lnTo>
                    <a:pt x="4232" y="977"/>
                  </a:lnTo>
                  <a:lnTo>
                    <a:pt x="4383" y="827"/>
                  </a:lnTo>
                  <a:lnTo>
                    <a:pt x="4458" y="676"/>
                  </a:lnTo>
                  <a:lnTo>
                    <a:pt x="4708"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1"/>
            <p:cNvSpPr/>
            <p:nvPr/>
          </p:nvSpPr>
          <p:spPr>
            <a:xfrm>
              <a:off x="5705325" y="1299275"/>
              <a:ext cx="41350" cy="26950"/>
            </a:xfrm>
            <a:custGeom>
              <a:avLst/>
              <a:gdLst/>
              <a:ahLst/>
              <a:cxnLst/>
              <a:rect l="l" t="t" r="r" b="b"/>
              <a:pathLst>
                <a:path w="1654" h="1078" extrusionOk="0">
                  <a:moveTo>
                    <a:pt x="802" y="0"/>
                  </a:moveTo>
                  <a:lnTo>
                    <a:pt x="576" y="676"/>
                  </a:lnTo>
                  <a:lnTo>
                    <a:pt x="476" y="827"/>
                  </a:lnTo>
                  <a:lnTo>
                    <a:pt x="351" y="977"/>
                  </a:lnTo>
                  <a:lnTo>
                    <a:pt x="176" y="1052"/>
                  </a:lnTo>
                  <a:lnTo>
                    <a:pt x="1" y="1077"/>
                  </a:lnTo>
                  <a:lnTo>
                    <a:pt x="827" y="1077"/>
                  </a:lnTo>
                  <a:lnTo>
                    <a:pt x="1027" y="1052"/>
                  </a:lnTo>
                  <a:lnTo>
                    <a:pt x="1177" y="977"/>
                  </a:lnTo>
                  <a:lnTo>
                    <a:pt x="1328" y="827"/>
                  </a:lnTo>
                  <a:lnTo>
                    <a:pt x="1403" y="676"/>
                  </a:lnTo>
                  <a:lnTo>
                    <a:pt x="1653"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1"/>
            <p:cNvSpPr/>
            <p:nvPr/>
          </p:nvSpPr>
          <p:spPr>
            <a:xfrm>
              <a:off x="5744775" y="1299275"/>
              <a:ext cx="45100" cy="237925"/>
            </a:xfrm>
            <a:custGeom>
              <a:avLst/>
              <a:gdLst/>
              <a:ahLst/>
              <a:cxnLst/>
              <a:rect l="l" t="t" r="r" b="b"/>
              <a:pathLst>
                <a:path w="1804" h="9517" extrusionOk="0">
                  <a:moveTo>
                    <a:pt x="0" y="0"/>
                  </a:moveTo>
                  <a:lnTo>
                    <a:pt x="150" y="25"/>
                  </a:lnTo>
                  <a:lnTo>
                    <a:pt x="276" y="50"/>
                  </a:lnTo>
                  <a:lnTo>
                    <a:pt x="401" y="126"/>
                  </a:lnTo>
                  <a:lnTo>
                    <a:pt x="526" y="226"/>
                  </a:lnTo>
                  <a:lnTo>
                    <a:pt x="601" y="326"/>
                  </a:lnTo>
                  <a:lnTo>
                    <a:pt x="676" y="451"/>
                  </a:lnTo>
                  <a:lnTo>
                    <a:pt x="726" y="601"/>
                  </a:lnTo>
                  <a:lnTo>
                    <a:pt x="751" y="752"/>
                  </a:lnTo>
                  <a:lnTo>
                    <a:pt x="751" y="9516"/>
                  </a:lnTo>
                  <a:lnTo>
                    <a:pt x="1803" y="9516"/>
                  </a:lnTo>
                  <a:lnTo>
                    <a:pt x="1803" y="752"/>
                  </a:lnTo>
                  <a:lnTo>
                    <a:pt x="1778" y="601"/>
                  </a:lnTo>
                  <a:lnTo>
                    <a:pt x="1728" y="451"/>
                  </a:lnTo>
                  <a:lnTo>
                    <a:pt x="1678" y="326"/>
                  </a:lnTo>
                  <a:lnTo>
                    <a:pt x="1578" y="226"/>
                  </a:lnTo>
                  <a:lnTo>
                    <a:pt x="1478" y="126"/>
                  </a:lnTo>
                  <a:lnTo>
                    <a:pt x="1327" y="50"/>
                  </a:lnTo>
                  <a:lnTo>
                    <a:pt x="1202" y="25"/>
                  </a:lnTo>
                  <a:lnTo>
                    <a:pt x="1052"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1"/>
            <p:cNvSpPr/>
            <p:nvPr/>
          </p:nvSpPr>
          <p:spPr>
            <a:xfrm>
              <a:off x="5612050" y="1384425"/>
              <a:ext cx="142750" cy="114575"/>
            </a:xfrm>
            <a:custGeom>
              <a:avLst/>
              <a:gdLst/>
              <a:ahLst/>
              <a:cxnLst/>
              <a:rect l="l" t="t" r="r" b="b"/>
              <a:pathLst>
                <a:path w="5710" h="4583" extrusionOk="0">
                  <a:moveTo>
                    <a:pt x="5710" y="0"/>
                  </a:moveTo>
                  <a:lnTo>
                    <a:pt x="4132" y="1878"/>
                  </a:lnTo>
                  <a:lnTo>
                    <a:pt x="3606" y="1452"/>
                  </a:lnTo>
                  <a:lnTo>
                    <a:pt x="2605" y="2554"/>
                  </a:lnTo>
                  <a:lnTo>
                    <a:pt x="1378" y="2053"/>
                  </a:lnTo>
                  <a:lnTo>
                    <a:pt x="0" y="2855"/>
                  </a:lnTo>
                  <a:lnTo>
                    <a:pt x="0" y="4583"/>
                  </a:lnTo>
                  <a:lnTo>
                    <a:pt x="5710" y="4583"/>
                  </a:lnTo>
                  <a:lnTo>
                    <a:pt x="5710"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1"/>
            <p:cNvSpPr/>
            <p:nvPr/>
          </p:nvSpPr>
          <p:spPr>
            <a:xfrm>
              <a:off x="5735375" y="1384425"/>
              <a:ext cx="19425" cy="114575"/>
            </a:xfrm>
            <a:custGeom>
              <a:avLst/>
              <a:gdLst/>
              <a:ahLst/>
              <a:cxnLst/>
              <a:rect l="l" t="t" r="r" b="b"/>
              <a:pathLst>
                <a:path w="777" h="4583" extrusionOk="0">
                  <a:moveTo>
                    <a:pt x="777" y="0"/>
                  </a:moveTo>
                  <a:lnTo>
                    <a:pt x="1" y="927"/>
                  </a:lnTo>
                  <a:lnTo>
                    <a:pt x="1" y="4583"/>
                  </a:lnTo>
                  <a:lnTo>
                    <a:pt x="777" y="4583"/>
                  </a:lnTo>
                  <a:lnTo>
                    <a:pt x="777"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1"/>
            <p:cNvSpPr/>
            <p:nvPr/>
          </p:nvSpPr>
          <p:spPr>
            <a:xfrm>
              <a:off x="5580125" y="1293650"/>
              <a:ext cx="215375" cy="385650"/>
            </a:xfrm>
            <a:custGeom>
              <a:avLst/>
              <a:gdLst/>
              <a:ahLst/>
              <a:cxnLst/>
              <a:rect l="l" t="t" r="r" b="b"/>
              <a:pathLst>
                <a:path w="8615" h="15426" extrusionOk="0">
                  <a:moveTo>
                    <a:pt x="977" y="0"/>
                  </a:moveTo>
                  <a:lnTo>
                    <a:pt x="776" y="25"/>
                  </a:lnTo>
                  <a:lnTo>
                    <a:pt x="601" y="75"/>
                  </a:lnTo>
                  <a:lnTo>
                    <a:pt x="426" y="175"/>
                  </a:lnTo>
                  <a:lnTo>
                    <a:pt x="276" y="275"/>
                  </a:lnTo>
                  <a:lnTo>
                    <a:pt x="150" y="426"/>
                  </a:lnTo>
                  <a:lnTo>
                    <a:pt x="75" y="601"/>
                  </a:lnTo>
                  <a:lnTo>
                    <a:pt x="25" y="776"/>
                  </a:lnTo>
                  <a:lnTo>
                    <a:pt x="0" y="977"/>
                  </a:lnTo>
                  <a:lnTo>
                    <a:pt x="0" y="4057"/>
                  </a:lnTo>
                  <a:lnTo>
                    <a:pt x="0" y="4132"/>
                  </a:lnTo>
                  <a:lnTo>
                    <a:pt x="50" y="4207"/>
                  </a:lnTo>
                  <a:lnTo>
                    <a:pt x="125" y="4257"/>
                  </a:lnTo>
                  <a:lnTo>
                    <a:pt x="226" y="4282"/>
                  </a:lnTo>
                  <a:lnTo>
                    <a:pt x="301" y="4257"/>
                  </a:lnTo>
                  <a:lnTo>
                    <a:pt x="376" y="4207"/>
                  </a:lnTo>
                  <a:lnTo>
                    <a:pt x="426" y="4132"/>
                  </a:lnTo>
                  <a:lnTo>
                    <a:pt x="451" y="4057"/>
                  </a:lnTo>
                  <a:lnTo>
                    <a:pt x="451" y="977"/>
                  </a:lnTo>
                  <a:lnTo>
                    <a:pt x="451" y="876"/>
                  </a:lnTo>
                  <a:lnTo>
                    <a:pt x="476" y="776"/>
                  </a:lnTo>
                  <a:lnTo>
                    <a:pt x="526" y="676"/>
                  </a:lnTo>
                  <a:lnTo>
                    <a:pt x="601" y="601"/>
                  </a:lnTo>
                  <a:lnTo>
                    <a:pt x="676" y="551"/>
                  </a:lnTo>
                  <a:lnTo>
                    <a:pt x="776" y="501"/>
                  </a:lnTo>
                  <a:lnTo>
                    <a:pt x="877" y="451"/>
                  </a:lnTo>
                  <a:lnTo>
                    <a:pt x="1803" y="451"/>
                  </a:lnTo>
                  <a:lnTo>
                    <a:pt x="1978" y="977"/>
                  </a:lnTo>
                  <a:lnTo>
                    <a:pt x="2029" y="1102"/>
                  </a:lnTo>
                  <a:lnTo>
                    <a:pt x="2104" y="1202"/>
                  </a:lnTo>
                  <a:lnTo>
                    <a:pt x="2179" y="1302"/>
                  </a:lnTo>
                  <a:lnTo>
                    <a:pt x="2279" y="1377"/>
                  </a:lnTo>
                  <a:lnTo>
                    <a:pt x="2379" y="1427"/>
                  </a:lnTo>
                  <a:lnTo>
                    <a:pt x="2504" y="1477"/>
                  </a:lnTo>
                  <a:lnTo>
                    <a:pt x="2630" y="1528"/>
                  </a:lnTo>
                  <a:lnTo>
                    <a:pt x="4032" y="1528"/>
                  </a:lnTo>
                  <a:lnTo>
                    <a:pt x="4107" y="1502"/>
                  </a:lnTo>
                  <a:lnTo>
                    <a:pt x="4182" y="1452"/>
                  </a:lnTo>
                  <a:lnTo>
                    <a:pt x="4232" y="1377"/>
                  </a:lnTo>
                  <a:lnTo>
                    <a:pt x="4257" y="1302"/>
                  </a:lnTo>
                  <a:lnTo>
                    <a:pt x="4232" y="1202"/>
                  </a:lnTo>
                  <a:lnTo>
                    <a:pt x="4182" y="1152"/>
                  </a:lnTo>
                  <a:lnTo>
                    <a:pt x="4107" y="1102"/>
                  </a:lnTo>
                  <a:lnTo>
                    <a:pt x="4032" y="1077"/>
                  </a:lnTo>
                  <a:lnTo>
                    <a:pt x="2755" y="1077"/>
                  </a:lnTo>
                  <a:lnTo>
                    <a:pt x="2655" y="1052"/>
                  </a:lnTo>
                  <a:lnTo>
                    <a:pt x="2554" y="1002"/>
                  </a:lnTo>
                  <a:lnTo>
                    <a:pt x="2454" y="927"/>
                  </a:lnTo>
                  <a:lnTo>
                    <a:pt x="2404" y="826"/>
                  </a:lnTo>
                  <a:lnTo>
                    <a:pt x="2279" y="451"/>
                  </a:lnTo>
                  <a:lnTo>
                    <a:pt x="6336" y="451"/>
                  </a:lnTo>
                  <a:lnTo>
                    <a:pt x="6211" y="826"/>
                  </a:lnTo>
                  <a:lnTo>
                    <a:pt x="6135" y="927"/>
                  </a:lnTo>
                  <a:lnTo>
                    <a:pt x="6060" y="1002"/>
                  </a:lnTo>
                  <a:lnTo>
                    <a:pt x="5960" y="1052"/>
                  </a:lnTo>
                  <a:lnTo>
                    <a:pt x="5835" y="1077"/>
                  </a:lnTo>
                  <a:lnTo>
                    <a:pt x="5034" y="1077"/>
                  </a:lnTo>
                  <a:lnTo>
                    <a:pt x="4933" y="1102"/>
                  </a:lnTo>
                  <a:lnTo>
                    <a:pt x="4883" y="1152"/>
                  </a:lnTo>
                  <a:lnTo>
                    <a:pt x="4833" y="1202"/>
                  </a:lnTo>
                  <a:lnTo>
                    <a:pt x="4808" y="1302"/>
                  </a:lnTo>
                  <a:lnTo>
                    <a:pt x="4833" y="1377"/>
                  </a:lnTo>
                  <a:lnTo>
                    <a:pt x="4883" y="1452"/>
                  </a:lnTo>
                  <a:lnTo>
                    <a:pt x="4933" y="1502"/>
                  </a:lnTo>
                  <a:lnTo>
                    <a:pt x="5034" y="1528"/>
                  </a:lnTo>
                  <a:lnTo>
                    <a:pt x="5985" y="1528"/>
                  </a:lnTo>
                  <a:lnTo>
                    <a:pt x="6110" y="1477"/>
                  </a:lnTo>
                  <a:lnTo>
                    <a:pt x="6211" y="1427"/>
                  </a:lnTo>
                  <a:lnTo>
                    <a:pt x="6336" y="1377"/>
                  </a:lnTo>
                  <a:lnTo>
                    <a:pt x="6411" y="1302"/>
                  </a:lnTo>
                  <a:lnTo>
                    <a:pt x="6511" y="1202"/>
                  </a:lnTo>
                  <a:lnTo>
                    <a:pt x="6586" y="1102"/>
                  </a:lnTo>
                  <a:lnTo>
                    <a:pt x="6636" y="977"/>
                  </a:lnTo>
                  <a:lnTo>
                    <a:pt x="6812" y="451"/>
                  </a:lnTo>
                  <a:lnTo>
                    <a:pt x="7738" y="451"/>
                  </a:lnTo>
                  <a:lnTo>
                    <a:pt x="7838" y="501"/>
                  </a:lnTo>
                  <a:lnTo>
                    <a:pt x="7938" y="551"/>
                  </a:lnTo>
                  <a:lnTo>
                    <a:pt x="8014" y="601"/>
                  </a:lnTo>
                  <a:lnTo>
                    <a:pt x="8064" y="676"/>
                  </a:lnTo>
                  <a:lnTo>
                    <a:pt x="8114" y="776"/>
                  </a:lnTo>
                  <a:lnTo>
                    <a:pt x="8139" y="876"/>
                  </a:lnTo>
                  <a:lnTo>
                    <a:pt x="8164" y="977"/>
                  </a:lnTo>
                  <a:lnTo>
                    <a:pt x="8164" y="9516"/>
                  </a:lnTo>
                  <a:lnTo>
                    <a:pt x="7012" y="9516"/>
                  </a:lnTo>
                  <a:lnTo>
                    <a:pt x="6937" y="9566"/>
                  </a:lnTo>
                  <a:lnTo>
                    <a:pt x="6887" y="9641"/>
                  </a:lnTo>
                  <a:lnTo>
                    <a:pt x="6887" y="9741"/>
                  </a:lnTo>
                  <a:lnTo>
                    <a:pt x="6887" y="9816"/>
                  </a:lnTo>
                  <a:lnTo>
                    <a:pt x="6937" y="9891"/>
                  </a:lnTo>
                  <a:lnTo>
                    <a:pt x="7012" y="9941"/>
                  </a:lnTo>
                  <a:lnTo>
                    <a:pt x="7112" y="9966"/>
                  </a:lnTo>
                  <a:lnTo>
                    <a:pt x="8164" y="9966"/>
                  </a:lnTo>
                  <a:lnTo>
                    <a:pt x="8164" y="14449"/>
                  </a:lnTo>
                  <a:lnTo>
                    <a:pt x="8139" y="14549"/>
                  </a:lnTo>
                  <a:lnTo>
                    <a:pt x="8114" y="14649"/>
                  </a:lnTo>
                  <a:lnTo>
                    <a:pt x="8064" y="14749"/>
                  </a:lnTo>
                  <a:lnTo>
                    <a:pt x="8014" y="14825"/>
                  </a:lnTo>
                  <a:lnTo>
                    <a:pt x="7938" y="14875"/>
                  </a:lnTo>
                  <a:lnTo>
                    <a:pt x="7838" y="14925"/>
                  </a:lnTo>
                  <a:lnTo>
                    <a:pt x="7738" y="14975"/>
                  </a:lnTo>
                  <a:lnTo>
                    <a:pt x="877" y="14975"/>
                  </a:lnTo>
                  <a:lnTo>
                    <a:pt x="776" y="14925"/>
                  </a:lnTo>
                  <a:lnTo>
                    <a:pt x="676" y="14875"/>
                  </a:lnTo>
                  <a:lnTo>
                    <a:pt x="601" y="14825"/>
                  </a:lnTo>
                  <a:lnTo>
                    <a:pt x="526" y="14749"/>
                  </a:lnTo>
                  <a:lnTo>
                    <a:pt x="476" y="14649"/>
                  </a:lnTo>
                  <a:lnTo>
                    <a:pt x="451" y="14549"/>
                  </a:lnTo>
                  <a:lnTo>
                    <a:pt x="451" y="14449"/>
                  </a:lnTo>
                  <a:lnTo>
                    <a:pt x="451" y="9966"/>
                  </a:lnTo>
                  <a:lnTo>
                    <a:pt x="6110" y="9966"/>
                  </a:lnTo>
                  <a:lnTo>
                    <a:pt x="6185" y="9941"/>
                  </a:lnTo>
                  <a:lnTo>
                    <a:pt x="6261" y="9891"/>
                  </a:lnTo>
                  <a:lnTo>
                    <a:pt x="6311" y="9816"/>
                  </a:lnTo>
                  <a:lnTo>
                    <a:pt x="6336" y="9741"/>
                  </a:lnTo>
                  <a:lnTo>
                    <a:pt x="6311" y="9641"/>
                  </a:lnTo>
                  <a:lnTo>
                    <a:pt x="6261" y="9566"/>
                  </a:lnTo>
                  <a:lnTo>
                    <a:pt x="6185" y="9516"/>
                  </a:lnTo>
                  <a:lnTo>
                    <a:pt x="451" y="9516"/>
                  </a:lnTo>
                  <a:lnTo>
                    <a:pt x="451" y="5058"/>
                  </a:lnTo>
                  <a:lnTo>
                    <a:pt x="426" y="4958"/>
                  </a:lnTo>
                  <a:lnTo>
                    <a:pt x="376" y="4908"/>
                  </a:lnTo>
                  <a:lnTo>
                    <a:pt x="301" y="4858"/>
                  </a:lnTo>
                  <a:lnTo>
                    <a:pt x="226" y="4833"/>
                  </a:lnTo>
                  <a:lnTo>
                    <a:pt x="125" y="4858"/>
                  </a:lnTo>
                  <a:lnTo>
                    <a:pt x="50" y="4908"/>
                  </a:lnTo>
                  <a:lnTo>
                    <a:pt x="0" y="4958"/>
                  </a:lnTo>
                  <a:lnTo>
                    <a:pt x="0" y="5058"/>
                  </a:lnTo>
                  <a:lnTo>
                    <a:pt x="0" y="14449"/>
                  </a:lnTo>
                  <a:lnTo>
                    <a:pt x="25" y="14649"/>
                  </a:lnTo>
                  <a:lnTo>
                    <a:pt x="75" y="14825"/>
                  </a:lnTo>
                  <a:lnTo>
                    <a:pt x="150" y="15000"/>
                  </a:lnTo>
                  <a:lnTo>
                    <a:pt x="276" y="15150"/>
                  </a:lnTo>
                  <a:lnTo>
                    <a:pt x="426" y="15250"/>
                  </a:lnTo>
                  <a:lnTo>
                    <a:pt x="601" y="15350"/>
                  </a:lnTo>
                  <a:lnTo>
                    <a:pt x="776" y="15400"/>
                  </a:lnTo>
                  <a:lnTo>
                    <a:pt x="977" y="15426"/>
                  </a:lnTo>
                  <a:lnTo>
                    <a:pt x="7638" y="15426"/>
                  </a:lnTo>
                  <a:lnTo>
                    <a:pt x="7838" y="15400"/>
                  </a:lnTo>
                  <a:lnTo>
                    <a:pt x="8014" y="15350"/>
                  </a:lnTo>
                  <a:lnTo>
                    <a:pt x="8189" y="15250"/>
                  </a:lnTo>
                  <a:lnTo>
                    <a:pt x="8314" y="15150"/>
                  </a:lnTo>
                  <a:lnTo>
                    <a:pt x="8439" y="15000"/>
                  </a:lnTo>
                  <a:lnTo>
                    <a:pt x="8539" y="14825"/>
                  </a:lnTo>
                  <a:lnTo>
                    <a:pt x="8589" y="14649"/>
                  </a:lnTo>
                  <a:lnTo>
                    <a:pt x="8615" y="14449"/>
                  </a:lnTo>
                  <a:lnTo>
                    <a:pt x="8615" y="977"/>
                  </a:lnTo>
                  <a:lnTo>
                    <a:pt x="8589" y="776"/>
                  </a:lnTo>
                  <a:lnTo>
                    <a:pt x="8539" y="601"/>
                  </a:lnTo>
                  <a:lnTo>
                    <a:pt x="8439" y="426"/>
                  </a:lnTo>
                  <a:lnTo>
                    <a:pt x="8314" y="275"/>
                  </a:lnTo>
                  <a:lnTo>
                    <a:pt x="8189" y="175"/>
                  </a:lnTo>
                  <a:lnTo>
                    <a:pt x="8014" y="75"/>
                  </a:lnTo>
                  <a:lnTo>
                    <a:pt x="7838" y="25"/>
                  </a:lnTo>
                  <a:lnTo>
                    <a:pt x="7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1"/>
            <p:cNvSpPr/>
            <p:nvPr/>
          </p:nvSpPr>
          <p:spPr>
            <a:xfrm>
              <a:off x="5606400" y="1378775"/>
              <a:ext cx="162800" cy="125850"/>
            </a:xfrm>
            <a:custGeom>
              <a:avLst/>
              <a:gdLst/>
              <a:ahLst/>
              <a:cxnLst/>
              <a:rect l="l" t="t" r="r" b="b"/>
              <a:pathLst>
                <a:path w="6512" h="5034" extrusionOk="0">
                  <a:moveTo>
                    <a:pt x="5710" y="852"/>
                  </a:moveTo>
                  <a:lnTo>
                    <a:pt x="5710" y="4583"/>
                  </a:lnTo>
                  <a:lnTo>
                    <a:pt x="5134" y="4583"/>
                  </a:lnTo>
                  <a:lnTo>
                    <a:pt x="5134" y="4408"/>
                  </a:lnTo>
                  <a:lnTo>
                    <a:pt x="5134" y="4308"/>
                  </a:lnTo>
                  <a:lnTo>
                    <a:pt x="5084" y="4258"/>
                  </a:lnTo>
                  <a:lnTo>
                    <a:pt x="5009" y="4208"/>
                  </a:lnTo>
                  <a:lnTo>
                    <a:pt x="4909" y="4183"/>
                  </a:lnTo>
                  <a:lnTo>
                    <a:pt x="4834" y="4208"/>
                  </a:lnTo>
                  <a:lnTo>
                    <a:pt x="4759" y="4258"/>
                  </a:lnTo>
                  <a:lnTo>
                    <a:pt x="4709" y="4308"/>
                  </a:lnTo>
                  <a:lnTo>
                    <a:pt x="4684" y="4408"/>
                  </a:lnTo>
                  <a:lnTo>
                    <a:pt x="4684" y="4583"/>
                  </a:lnTo>
                  <a:lnTo>
                    <a:pt x="3932" y="4583"/>
                  </a:lnTo>
                  <a:lnTo>
                    <a:pt x="3932" y="4408"/>
                  </a:lnTo>
                  <a:lnTo>
                    <a:pt x="3907" y="4308"/>
                  </a:lnTo>
                  <a:lnTo>
                    <a:pt x="3857" y="4258"/>
                  </a:lnTo>
                  <a:lnTo>
                    <a:pt x="3782" y="4208"/>
                  </a:lnTo>
                  <a:lnTo>
                    <a:pt x="3707" y="4183"/>
                  </a:lnTo>
                  <a:lnTo>
                    <a:pt x="3607" y="4208"/>
                  </a:lnTo>
                  <a:lnTo>
                    <a:pt x="3557" y="4258"/>
                  </a:lnTo>
                  <a:lnTo>
                    <a:pt x="3507" y="4308"/>
                  </a:lnTo>
                  <a:lnTo>
                    <a:pt x="3482" y="4408"/>
                  </a:lnTo>
                  <a:lnTo>
                    <a:pt x="3482" y="4583"/>
                  </a:lnTo>
                  <a:lnTo>
                    <a:pt x="2730" y="4583"/>
                  </a:lnTo>
                  <a:lnTo>
                    <a:pt x="2730" y="4408"/>
                  </a:lnTo>
                  <a:lnTo>
                    <a:pt x="2705" y="4308"/>
                  </a:lnTo>
                  <a:lnTo>
                    <a:pt x="2655" y="4258"/>
                  </a:lnTo>
                  <a:lnTo>
                    <a:pt x="2580" y="4208"/>
                  </a:lnTo>
                  <a:lnTo>
                    <a:pt x="2505" y="4183"/>
                  </a:lnTo>
                  <a:lnTo>
                    <a:pt x="2405" y="4208"/>
                  </a:lnTo>
                  <a:lnTo>
                    <a:pt x="2330" y="4258"/>
                  </a:lnTo>
                  <a:lnTo>
                    <a:pt x="2280" y="4308"/>
                  </a:lnTo>
                  <a:lnTo>
                    <a:pt x="2280" y="4408"/>
                  </a:lnTo>
                  <a:lnTo>
                    <a:pt x="2280" y="4583"/>
                  </a:lnTo>
                  <a:lnTo>
                    <a:pt x="1503" y="4583"/>
                  </a:lnTo>
                  <a:lnTo>
                    <a:pt x="1503" y="4408"/>
                  </a:lnTo>
                  <a:lnTo>
                    <a:pt x="1503" y="4308"/>
                  </a:lnTo>
                  <a:lnTo>
                    <a:pt x="1453" y="4258"/>
                  </a:lnTo>
                  <a:lnTo>
                    <a:pt x="1378" y="4208"/>
                  </a:lnTo>
                  <a:lnTo>
                    <a:pt x="1278" y="4183"/>
                  </a:lnTo>
                  <a:lnTo>
                    <a:pt x="1203" y="4208"/>
                  </a:lnTo>
                  <a:lnTo>
                    <a:pt x="1128" y="4258"/>
                  </a:lnTo>
                  <a:lnTo>
                    <a:pt x="1078" y="4308"/>
                  </a:lnTo>
                  <a:lnTo>
                    <a:pt x="1053" y="4408"/>
                  </a:lnTo>
                  <a:lnTo>
                    <a:pt x="1053" y="4583"/>
                  </a:lnTo>
                  <a:lnTo>
                    <a:pt x="452" y="4583"/>
                  </a:lnTo>
                  <a:lnTo>
                    <a:pt x="452" y="3206"/>
                  </a:lnTo>
                  <a:lnTo>
                    <a:pt x="1629" y="2530"/>
                  </a:lnTo>
                  <a:lnTo>
                    <a:pt x="2756" y="2981"/>
                  </a:lnTo>
                  <a:lnTo>
                    <a:pt x="2806" y="3006"/>
                  </a:lnTo>
                  <a:lnTo>
                    <a:pt x="2881" y="2981"/>
                  </a:lnTo>
                  <a:lnTo>
                    <a:pt x="2931" y="2956"/>
                  </a:lnTo>
                  <a:lnTo>
                    <a:pt x="3006" y="2930"/>
                  </a:lnTo>
                  <a:lnTo>
                    <a:pt x="3857" y="1979"/>
                  </a:lnTo>
                  <a:lnTo>
                    <a:pt x="4208" y="2279"/>
                  </a:lnTo>
                  <a:lnTo>
                    <a:pt x="4283" y="2329"/>
                  </a:lnTo>
                  <a:lnTo>
                    <a:pt x="4383" y="2329"/>
                  </a:lnTo>
                  <a:lnTo>
                    <a:pt x="4458" y="2304"/>
                  </a:lnTo>
                  <a:lnTo>
                    <a:pt x="4533" y="2254"/>
                  </a:lnTo>
                  <a:lnTo>
                    <a:pt x="5710" y="852"/>
                  </a:lnTo>
                  <a:close/>
                  <a:moveTo>
                    <a:pt x="5936" y="1"/>
                  </a:moveTo>
                  <a:lnTo>
                    <a:pt x="5886" y="26"/>
                  </a:lnTo>
                  <a:lnTo>
                    <a:pt x="5811" y="51"/>
                  </a:lnTo>
                  <a:lnTo>
                    <a:pt x="5761" y="101"/>
                  </a:lnTo>
                  <a:lnTo>
                    <a:pt x="4333" y="1804"/>
                  </a:lnTo>
                  <a:lnTo>
                    <a:pt x="3958" y="1503"/>
                  </a:lnTo>
                  <a:lnTo>
                    <a:pt x="3882" y="1453"/>
                  </a:lnTo>
                  <a:lnTo>
                    <a:pt x="3732" y="1453"/>
                  </a:lnTo>
                  <a:lnTo>
                    <a:pt x="3657" y="1503"/>
                  </a:lnTo>
                  <a:lnTo>
                    <a:pt x="2756" y="2505"/>
                  </a:lnTo>
                  <a:lnTo>
                    <a:pt x="1679" y="2079"/>
                  </a:lnTo>
                  <a:lnTo>
                    <a:pt x="1579" y="2054"/>
                  </a:lnTo>
                  <a:lnTo>
                    <a:pt x="1478" y="2079"/>
                  </a:lnTo>
                  <a:lnTo>
                    <a:pt x="452" y="2705"/>
                  </a:lnTo>
                  <a:lnTo>
                    <a:pt x="452" y="727"/>
                  </a:lnTo>
                  <a:lnTo>
                    <a:pt x="427" y="627"/>
                  </a:lnTo>
                  <a:lnTo>
                    <a:pt x="377" y="552"/>
                  </a:lnTo>
                  <a:lnTo>
                    <a:pt x="301" y="527"/>
                  </a:lnTo>
                  <a:lnTo>
                    <a:pt x="226" y="501"/>
                  </a:lnTo>
                  <a:lnTo>
                    <a:pt x="126" y="527"/>
                  </a:lnTo>
                  <a:lnTo>
                    <a:pt x="51" y="552"/>
                  </a:lnTo>
                  <a:lnTo>
                    <a:pt x="1" y="627"/>
                  </a:lnTo>
                  <a:lnTo>
                    <a:pt x="1" y="727"/>
                  </a:lnTo>
                  <a:lnTo>
                    <a:pt x="1" y="4809"/>
                  </a:lnTo>
                  <a:lnTo>
                    <a:pt x="1" y="4909"/>
                  </a:lnTo>
                  <a:lnTo>
                    <a:pt x="51" y="4959"/>
                  </a:lnTo>
                  <a:lnTo>
                    <a:pt x="126" y="5009"/>
                  </a:lnTo>
                  <a:lnTo>
                    <a:pt x="226" y="5034"/>
                  </a:lnTo>
                  <a:lnTo>
                    <a:pt x="6286" y="5034"/>
                  </a:lnTo>
                  <a:lnTo>
                    <a:pt x="6362" y="5009"/>
                  </a:lnTo>
                  <a:lnTo>
                    <a:pt x="6437" y="4959"/>
                  </a:lnTo>
                  <a:lnTo>
                    <a:pt x="6487" y="4909"/>
                  </a:lnTo>
                  <a:lnTo>
                    <a:pt x="6512" y="4809"/>
                  </a:lnTo>
                  <a:lnTo>
                    <a:pt x="6487" y="4733"/>
                  </a:lnTo>
                  <a:lnTo>
                    <a:pt x="6437" y="4658"/>
                  </a:lnTo>
                  <a:lnTo>
                    <a:pt x="6362" y="4608"/>
                  </a:lnTo>
                  <a:lnTo>
                    <a:pt x="6286" y="4583"/>
                  </a:lnTo>
                  <a:lnTo>
                    <a:pt x="6161" y="4583"/>
                  </a:lnTo>
                  <a:lnTo>
                    <a:pt x="6161" y="226"/>
                  </a:lnTo>
                  <a:lnTo>
                    <a:pt x="6161" y="176"/>
                  </a:lnTo>
                  <a:lnTo>
                    <a:pt x="6111" y="101"/>
                  </a:lnTo>
                  <a:lnTo>
                    <a:pt x="6086" y="51"/>
                  </a:lnTo>
                  <a:lnTo>
                    <a:pt x="6011" y="26"/>
                  </a:lnTo>
                  <a:lnTo>
                    <a:pt x="59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1"/>
            <p:cNvSpPr/>
            <p:nvPr/>
          </p:nvSpPr>
          <p:spPr>
            <a:xfrm>
              <a:off x="5640850" y="1405075"/>
              <a:ext cx="11275" cy="15050"/>
            </a:xfrm>
            <a:custGeom>
              <a:avLst/>
              <a:gdLst/>
              <a:ahLst/>
              <a:cxnLst/>
              <a:rect l="l" t="t" r="r" b="b"/>
              <a:pathLst>
                <a:path w="451" h="602" extrusionOk="0">
                  <a:moveTo>
                    <a:pt x="226" y="0"/>
                  </a:moveTo>
                  <a:lnTo>
                    <a:pt x="125" y="25"/>
                  </a:lnTo>
                  <a:lnTo>
                    <a:pt x="50" y="76"/>
                  </a:lnTo>
                  <a:lnTo>
                    <a:pt x="0" y="126"/>
                  </a:lnTo>
                  <a:lnTo>
                    <a:pt x="0" y="226"/>
                  </a:lnTo>
                  <a:lnTo>
                    <a:pt x="0" y="376"/>
                  </a:lnTo>
                  <a:lnTo>
                    <a:pt x="0" y="476"/>
                  </a:lnTo>
                  <a:lnTo>
                    <a:pt x="50" y="551"/>
                  </a:lnTo>
                  <a:lnTo>
                    <a:pt x="125" y="601"/>
                  </a:lnTo>
                  <a:lnTo>
                    <a:pt x="301" y="601"/>
                  </a:lnTo>
                  <a:lnTo>
                    <a:pt x="376" y="551"/>
                  </a:lnTo>
                  <a:lnTo>
                    <a:pt x="426" y="476"/>
                  </a:lnTo>
                  <a:lnTo>
                    <a:pt x="451" y="376"/>
                  </a:lnTo>
                  <a:lnTo>
                    <a:pt x="451" y="226"/>
                  </a:lnTo>
                  <a:lnTo>
                    <a:pt x="426" y="126"/>
                  </a:lnTo>
                  <a:lnTo>
                    <a:pt x="376" y="76"/>
                  </a:lnTo>
                  <a:lnTo>
                    <a:pt x="301"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1"/>
            <p:cNvSpPr/>
            <p:nvPr/>
          </p:nvSpPr>
          <p:spPr>
            <a:xfrm>
              <a:off x="5696550" y="1389425"/>
              <a:ext cx="11300" cy="15050"/>
            </a:xfrm>
            <a:custGeom>
              <a:avLst/>
              <a:gdLst/>
              <a:ahLst/>
              <a:cxnLst/>
              <a:rect l="l" t="t" r="r" b="b"/>
              <a:pathLst>
                <a:path w="452" h="602" extrusionOk="0">
                  <a:moveTo>
                    <a:pt x="126" y="0"/>
                  </a:moveTo>
                  <a:lnTo>
                    <a:pt x="51" y="50"/>
                  </a:lnTo>
                  <a:lnTo>
                    <a:pt x="1" y="126"/>
                  </a:lnTo>
                  <a:lnTo>
                    <a:pt x="1" y="226"/>
                  </a:lnTo>
                  <a:lnTo>
                    <a:pt x="1" y="376"/>
                  </a:lnTo>
                  <a:lnTo>
                    <a:pt x="1" y="476"/>
                  </a:lnTo>
                  <a:lnTo>
                    <a:pt x="51" y="526"/>
                  </a:lnTo>
                  <a:lnTo>
                    <a:pt x="126" y="576"/>
                  </a:lnTo>
                  <a:lnTo>
                    <a:pt x="226" y="601"/>
                  </a:lnTo>
                  <a:lnTo>
                    <a:pt x="301" y="576"/>
                  </a:lnTo>
                  <a:lnTo>
                    <a:pt x="377" y="526"/>
                  </a:lnTo>
                  <a:lnTo>
                    <a:pt x="427" y="476"/>
                  </a:lnTo>
                  <a:lnTo>
                    <a:pt x="452" y="376"/>
                  </a:lnTo>
                  <a:lnTo>
                    <a:pt x="452" y="226"/>
                  </a:lnTo>
                  <a:lnTo>
                    <a:pt x="427" y="126"/>
                  </a:lnTo>
                  <a:lnTo>
                    <a:pt x="377" y="5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1"/>
            <p:cNvSpPr/>
            <p:nvPr/>
          </p:nvSpPr>
          <p:spPr>
            <a:xfrm>
              <a:off x="5749150" y="1355000"/>
              <a:ext cx="11300" cy="15675"/>
            </a:xfrm>
            <a:custGeom>
              <a:avLst/>
              <a:gdLst/>
              <a:ahLst/>
              <a:cxnLst/>
              <a:rect l="l" t="t" r="r" b="b"/>
              <a:pathLst>
                <a:path w="452" h="627" extrusionOk="0">
                  <a:moveTo>
                    <a:pt x="226" y="0"/>
                  </a:moveTo>
                  <a:lnTo>
                    <a:pt x="151" y="25"/>
                  </a:lnTo>
                  <a:lnTo>
                    <a:pt x="76" y="75"/>
                  </a:lnTo>
                  <a:lnTo>
                    <a:pt x="25" y="150"/>
                  </a:lnTo>
                  <a:lnTo>
                    <a:pt x="0" y="225"/>
                  </a:lnTo>
                  <a:lnTo>
                    <a:pt x="0" y="401"/>
                  </a:lnTo>
                  <a:lnTo>
                    <a:pt x="25" y="476"/>
                  </a:lnTo>
                  <a:lnTo>
                    <a:pt x="76" y="551"/>
                  </a:lnTo>
                  <a:lnTo>
                    <a:pt x="151" y="601"/>
                  </a:lnTo>
                  <a:lnTo>
                    <a:pt x="226" y="626"/>
                  </a:lnTo>
                  <a:lnTo>
                    <a:pt x="326" y="601"/>
                  </a:lnTo>
                  <a:lnTo>
                    <a:pt x="376" y="551"/>
                  </a:lnTo>
                  <a:lnTo>
                    <a:pt x="426" y="476"/>
                  </a:lnTo>
                  <a:lnTo>
                    <a:pt x="451" y="401"/>
                  </a:lnTo>
                  <a:lnTo>
                    <a:pt x="451" y="225"/>
                  </a:lnTo>
                  <a:lnTo>
                    <a:pt x="426" y="150"/>
                  </a:lnTo>
                  <a:lnTo>
                    <a:pt x="376" y="75"/>
                  </a:lnTo>
                  <a:lnTo>
                    <a:pt x="326"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1"/>
            <p:cNvSpPr/>
            <p:nvPr/>
          </p:nvSpPr>
          <p:spPr>
            <a:xfrm>
              <a:off x="5731000" y="1562825"/>
              <a:ext cx="34450" cy="59500"/>
            </a:xfrm>
            <a:custGeom>
              <a:avLst/>
              <a:gdLst/>
              <a:ahLst/>
              <a:cxnLst/>
              <a:rect l="l" t="t" r="r" b="b"/>
              <a:pathLst>
                <a:path w="1378" h="2380" extrusionOk="0">
                  <a:moveTo>
                    <a:pt x="701" y="1"/>
                  </a:moveTo>
                  <a:lnTo>
                    <a:pt x="601" y="26"/>
                  </a:lnTo>
                  <a:lnTo>
                    <a:pt x="526" y="51"/>
                  </a:lnTo>
                  <a:lnTo>
                    <a:pt x="476" y="126"/>
                  </a:lnTo>
                  <a:lnTo>
                    <a:pt x="476" y="226"/>
                  </a:lnTo>
                  <a:lnTo>
                    <a:pt x="476" y="276"/>
                  </a:lnTo>
                  <a:lnTo>
                    <a:pt x="376" y="301"/>
                  </a:lnTo>
                  <a:lnTo>
                    <a:pt x="276" y="351"/>
                  </a:lnTo>
                  <a:lnTo>
                    <a:pt x="201" y="401"/>
                  </a:lnTo>
                  <a:lnTo>
                    <a:pt x="125" y="477"/>
                  </a:lnTo>
                  <a:lnTo>
                    <a:pt x="75" y="552"/>
                  </a:lnTo>
                  <a:lnTo>
                    <a:pt x="25" y="652"/>
                  </a:lnTo>
                  <a:lnTo>
                    <a:pt x="0" y="752"/>
                  </a:lnTo>
                  <a:lnTo>
                    <a:pt x="0" y="852"/>
                  </a:lnTo>
                  <a:lnTo>
                    <a:pt x="0" y="952"/>
                  </a:lnTo>
                  <a:lnTo>
                    <a:pt x="50" y="1078"/>
                  </a:lnTo>
                  <a:lnTo>
                    <a:pt x="100" y="1178"/>
                  </a:lnTo>
                  <a:lnTo>
                    <a:pt x="176" y="1253"/>
                  </a:lnTo>
                  <a:lnTo>
                    <a:pt x="251" y="1328"/>
                  </a:lnTo>
                  <a:lnTo>
                    <a:pt x="351" y="1378"/>
                  </a:lnTo>
                  <a:lnTo>
                    <a:pt x="476" y="1428"/>
                  </a:lnTo>
                  <a:lnTo>
                    <a:pt x="802" y="1428"/>
                  </a:lnTo>
                  <a:lnTo>
                    <a:pt x="852" y="1453"/>
                  </a:lnTo>
                  <a:lnTo>
                    <a:pt x="902" y="1478"/>
                  </a:lnTo>
                  <a:lnTo>
                    <a:pt x="927" y="1503"/>
                  </a:lnTo>
                  <a:lnTo>
                    <a:pt x="927" y="1553"/>
                  </a:lnTo>
                  <a:lnTo>
                    <a:pt x="927" y="1629"/>
                  </a:lnTo>
                  <a:lnTo>
                    <a:pt x="902" y="1654"/>
                  </a:lnTo>
                  <a:lnTo>
                    <a:pt x="852" y="1679"/>
                  </a:lnTo>
                  <a:lnTo>
                    <a:pt x="802" y="1704"/>
                  </a:lnTo>
                  <a:lnTo>
                    <a:pt x="576" y="1704"/>
                  </a:lnTo>
                  <a:lnTo>
                    <a:pt x="501" y="1679"/>
                  </a:lnTo>
                  <a:lnTo>
                    <a:pt x="451" y="1629"/>
                  </a:lnTo>
                  <a:lnTo>
                    <a:pt x="401" y="1553"/>
                  </a:lnTo>
                  <a:lnTo>
                    <a:pt x="326" y="1503"/>
                  </a:lnTo>
                  <a:lnTo>
                    <a:pt x="251" y="1478"/>
                  </a:lnTo>
                  <a:lnTo>
                    <a:pt x="150" y="1503"/>
                  </a:lnTo>
                  <a:lnTo>
                    <a:pt x="100" y="1553"/>
                  </a:lnTo>
                  <a:lnTo>
                    <a:pt x="50" y="1629"/>
                  </a:lnTo>
                  <a:lnTo>
                    <a:pt x="25" y="1704"/>
                  </a:lnTo>
                  <a:lnTo>
                    <a:pt x="50" y="1804"/>
                  </a:lnTo>
                  <a:lnTo>
                    <a:pt x="125" y="1929"/>
                  </a:lnTo>
                  <a:lnTo>
                    <a:pt x="201" y="2029"/>
                  </a:lnTo>
                  <a:lnTo>
                    <a:pt x="326" y="2104"/>
                  </a:lnTo>
                  <a:lnTo>
                    <a:pt x="476" y="2129"/>
                  </a:lnTo>
                  <a:lnTo>
                    <a:pt x="476" y="2154"/>
                  </a:lnTo>
                  <a:lnTo>
                    <a:pt x="476" y="2255"/>
                  </a:lnTo>
                  <a:lnTo>
                    <a:pt x="526" y="2330"/>
                  </a:lnTo>
                  <a:lnTo>
                    <a:pt x="601" y="2355"/>
                  </a:lnTo>
                  <a:lnTo>
                    <a:pt x="701" y="2380"/>
                  </a:lnTo>
                  <a:lnTo>
                    <a:pt x="777" y="2355"/>
                  </a:lnTo>
                  <a:lnTo>
                    <a:pt x="852" y="2330"/>
                  </a:lnTo>
                  <a:lnTo>
                    <a:pt x="902" y="2255"/>
                  </a:lnTo>
                  <a:lnTo>
                    <a:pt x="927" y="2154"/>
                  </a:lnTo>
                  <a:lnTo>
                    <a:pt x="927" y="2129"/>
                  </a:lnTo>
                  <a:lnTo>
                    <a:pt x="1002" y="2104"/>
                  </a:lnTo>
                  <a:lnTo>
                    <a:pt x="1102" y="2054"/>
                  </a:lnTo>
                  <a:lnTo>
                    <a:pt x="1177" y="2004"/>
                  </a:lnTo>
                  <a:lnTo>
                    <a:pt x="1252" y="1929"/>
                  </a:lnTo>
                  <a:lnTo>
                    <a:pt x="1302" y="1854"/>
                  </a:lnTo>
                  <a:lnTo>
                    <a:pt x="1352" y="1779"/>
                  </a:lnTo>
                  <a:lnTo>
                    <a:pt x="1378" y="1679"/>
                  </a:lnTo>
                  <a:lnTo>
                    <a:pt x="1378" y="1553"/>
                  </a:lnTo>
                  <a:lnTo>
                    <a:pt x="1378" y="1453"/>
                  </a:lnTo>
                  <a:lnTo>
                    <a:pt x="1327" y="1328"/>
                  </a:lnTo>
                  <a:lnTo>
                    <a:pt x="1277" y="1228"/>
                  </a:lnTo>
                  <a:lnTo>
                    <a:pt x="1202" y="1153"/>
                  </a:lnTo>
                  <a:lnTo>
                    <a:pt x="1127" y="1078"/>
                  </a:lnTo>
                  <a:lnTo>
                    <a:pt x="1027" y="1028"/>
                  </a:lnTo>
                  <a:lnTo>
                    <a:pt x="927" y="1002"/>
                  </a:lnTo>
                  <a:lnTo>
                    <a:pt x="802" y="977"/>
                  </a:lnTo>
                  <a:lnTo>
                    <a:pt x="526" y="977"/>
                  </a:lnTo>
                  <a:lnTo>
                    <a:pt x="476" y="927"/>
                  </a:lnTo>
                  <a:lnTo>
                    <a:pt x="451" y="902"/>
                  </a:lnTo>
                  <a:lnTo>
                    <a:pt x="451" y="852"/>
                  </a:lnTo>
                  <a:lnTo>
                    <a:pt x="451" y="802"/>
                  </a:lnTo>
                  <a:lnTo>
                    <a:pt x="476" y="752"/>
                  </a:lnTo>
                  <a:lnTo>
                    <a:pt x="526" y="727"/>
                  </a:lnTo>
                  <a:lnTo>
                    <a:pt x="576" y="702"/>
                  </a:lnTo>
                  <a:lnTo>
                    <a:pt x="802" y="702"/>
                  </a:lnTo>
                  <a:lnTo>
                    <a:pt x="852" y="727"/>
                  </a:lnTo>
                  <a:lnTo>
                    <a:pt x="902" y="777"/>
                  </a:lnTo>
                  <a:lnTo>
                    <a:pt x="977" y="827"/>
                  </a:lnTo>
                  <a:lnTo>
                    <a:pt x="1052" y="877"/>
                  </a:lnTo>
                  <a:lnTo>
                    <a:pt x="1152" y="877"/>
                  </a:lnTo>
                  <a:lnTo>
                    <a:pt x="1227" y="827"/>
                  </a:lnTo>
                  <a:lnTo>
                    <a:pt x="1277" y="777"/>
                  </a:lnTo>
                  <a:lnTo>
                    <a:pt x="1327" y="677"/>
                  </a:lnTo>
                  <a:lnTo>
                    <a:pt x="1327" y="602"/>
                  </a:lnTo>
                  <a:lnTo>
                    <a:pt x="1277" y="527"/>
                  </a:lnTo>
                  <a:lnTo>
                    <a:pt x="1202" y="427"/>
                  </a:lnTo>
                  <a:lnTo>
                    <a:pt x="1127" y="351"/>
                  </a:lnTo>
                  <a:lnTo>
                    <a:pt x="1027" y="301"/>
                  </a:lnTo>
                  <a:lnTo>
                    <a:pt x="927" y="276"/>
                  </a:lnTo>
                  <a:lnTo>
                    <a:pt x="927" y="226"/>
                  </a:lnTo>
                  <a:lnTo>
                    <a:pt x="902" y="126"/>
                  </a:lnTo>
                  <a:lnTo>
                    <a:pt x="852" y="51"/>
                  </a:lnTo>
                  <a:lnTo>
                    <a:pt x="777" y="26"/>
                  </a:lnTo>
                  <a:lnTo>
                    <a:pt x="7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1"/>
            <p:cNvSpPr/>
            <p:nvPr/>
          </p:nvSpPr>
          <p:spPr>
            <a:xfrm>
              <a:off x="5609550" y="1564700"/>
              <a:ext cx="66375" cy="11300"/>
            </a:xfrm>
            <a:custGeom>
              <a:avLst/>
              <a:gdLst/>
              <a:ahLst/>
              <a:cxnLst/>
              <a:rect l="l" t="t" r="r" b="b"/>
              <a:pathLst>
                <a:path w="2655" h="452" extrusionOk="0">
                  <a:moveTo>
                    <a:pt x="226" y="1"/>
                  </a:moveTo>
                  <a:lnTo>
                    <a:pt x="150" y="26"/>
                  </a:lnTo>
                  <a:lnTo>
                    <a:pt x="75" y="76"/>
                  </a:lnTo>
                  <a:lnTo>
                    <a:pt x="25" y="126"/>
                  </a:lnTo>
                  <a:lnTo>
                    <a:pt x="0" y="226"/>
                  </a:lnTo>
                  <a:lnTo>
                    <a:pt x="25" y="301"/>
                  </a:lnTo>
                  <a:lnTo>
                    <a:pt x="75" y="377"/>
                  </a:lnTo>
                  <a:lnTo>
                    <a:pt x="150" y="427"/>
                  </a:lnTo>
                  <a:lnTo>
                    <a:pt x="226" y="452"/>
                  </a:lnTo>
                  <a:lnTo>
                    <a:pt x="2429" y="452"/>
                  </a:lnTo>
                  <a:lnTo>
                    <a:pt x="2504" y="427"/>
                  </a:lnTo>
                  <a:lnTo>
                    <a:pt x="2579" y="377"/>
                  </a:lnTo>
                  <a:lnTo>
                    <a:pt x="2630" y="301"/>
                  </a:lnTo>
                  <a:lnTo>
                    <a:pt x="2655" y="226"/>
                  </a:lnTo>
                  <a:lnTo>
                    <a:pt x="2630" y="126"/>
                  </a:lnTo>
                  <a:lnTo>
                    <a:pt x="2579" y="76"/>
                  </a:lnTo>
                  <a:lnTo>
                    <a:pt x="2504" y="26"/>
                  </a:lnTo>
                  <a:lnTo>
                    <a:pt x="24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1"/>
            <p:cNvSpPr/>
            <p:nvPr/>
          </p:nvSpPr>
          <p:spPr>
            <a:xfrm>
              <a:off x="5685300" y="1586625"/>
              <a:ext cx="29450" cy="11925"/>
            </a:xfrm>
            <a:custGeom>
              <a:avLst/>
              <a:gdLst/>
              <a:ahLst/>
              <a:cxnLst/>
              <a:rect l="l" t="t" r="r" b="b"/>
              <a:pathLst>
                <a:path w="1178" h="477" extrusionOk="0">
                  <a:moveTo>
                    <a:pt x="226" y="0"/>
                  </a:moveTo>
                  <a:lnTo>
                    <a:pt x="150" y="25"/>
                  </a:lnTo>
                  <a:lnTo>
                    <a:pt x="75" y="76"/>
                  </a:lnTo>
                  <a:lnTo>
                    <a:pt x="25" y="151"/>
                  </a:lnTo>
                  <a:lnTo>
                    <a:pt x="0" y="251"/>
                  </a:lnTo>
                  <a:lnTo>
                    <a:pt x="25" y="326"/>
                  </a:lnTo>
                  <a:lnTo>
                    <a:pt x="75" y="401"/>
                  </a:lnTo>
                  <a:lnTo>
                    <a:pt x="150" y="451"/>
                  </a:lnTo>
                  <a:lnTo>
                    <a:pt x="226" y="476"/>
                  </a:lnTo>
                  <a:lnTo>
                    <a:pt x="952" y="476"/>
                  </a:lnTo>
                  <a:lnTo>
                    <a:pt x="1027" y="451"/>
                  </a:lnTo>
                  <a:lnTo>
                    <a:pt x="1102" y="401"/>
                  </a:lnTo>
                  <a:lnTo>
                    <a:pt x="1152" y="326"/>
                  </a:lnTo>
                  <a:lnTo>
                    <a:pt x="1177" y="251"/>
                  </a:lnTo>
                  <a:lnTo>
                    <a:pt x="1152" y="151"/>
                  </a:lnTo>
                  <a:lnTo>
                    <a:pt x="1102" y="76"/>
                  </a:lnTo>
                  <a:lnTo>
                    <a:pt x="1027" y="25"/>
                  </a:lnTo>
                  <a:lnTo>
                    <a:pt x="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1"/>
            <p:cNvSpPr/>
            <p:nvPr/>
          </p:nvSpPr>
          <p:spPr>
            <a:xfrm>
              <a:off x="5609550" y="1586625"/>
              <a:ext cx="33825" cy="11925"/>
            </a:xfrm>
            <a:custGeom>
              <a:avLst/>
              <a:gdLst/>
              <a:ahLst/>
              <a:cxnLst/>
              <a:rect l="l" t="t" r="r" b="b"/>
              <a:pathLst>
                <a:path w="1353" h="477" extrusionOk="0">
                  <a:moveTo>
                    <a:pt x="226" y="0"/>
                  </a:moveTo>
                  <a:lnTo>
                    <a:pt x="150" y="25"/>
                  </a:lnTo>
                  <a:lnTo>
                    <a:pt x="75" y="76"/>
                  </a:lnTo>
                  <a:lnTo>
                    <a:pt x="25" y="151"/>
                  </a:lnTo>
                  <a:lnTo>
                    <a:pt x="0" y="251"/>
                  </a:lnTo>
                  <a:lnTo>
                    <a:pt x="25" y="326"/>
                  </a:lnTo>
                  <a:lnTo>
                    <a:pt x="75" y="401"/>
                  </a:lnTo>
                  <a:lnTo>
                    <a:pt x="150" y="451"/>
                  </a:lnTo>
                  <a:lnTo>
                    <a:pt x="226" y="476"/>
                  </a:lnTo>
                  <a:lnTo>
                    <a:pt x="1102" y="476"/>
                  </a:lnTo>
                  <a:lnTo>
                    <a:pt x="1202" y="451"/>
                  </a:lnTo>
                  <a:lnTo>
                    <a:pt x="1277" y="401"/>
                  </a:lnTo>
                  <a:lnTo>
                    <a:pt x="1327" y="326"/>
                  </a:lnTo>
                  <a:lnTo>
                    <a:pt x="1352" y="251"/>
                  </a:lnTo>
                  <a:lnTo>
                    <a:pt x="1327" y="151"/>
                  </a:lnTo>
                  <a:lnTo>
                    <a:pt x="1277" y="76"/>
                  </a:lnTo>
                  <a:lnTo>
                    <a:pt x="1202" y="25"/>
                  </a:lnTo>
                  <a:lnTo>
                    <a:pt x="11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1"/>
            <p:cNvSpPr/>
            <p:nvPr/>
          </p:nvSpPr>
          <p:spPr>
            <a:xfrm>
              <a:off x="5654000" y="1586625"/>
              <a:ext cx="21925" cy="11925"/>
            </a:xfrm>
            <a:custGeom>
              <a:avLst/>
              <a:gdLst/>
              <a:ahLst/>
              <a:cxnLst/>
              <a:rect l="l" t="t" r="r" b="b"/>
              <a:pathLst>
                <a:path w="877" h="477" extrusionOk="0">
                  <a:moveTo>
                    <a:pt x="225" y="0"/>
                  </a:moveTo>
                  <a:lnTo>
                    <a:pt x="125" y="25"/>
                  </a:lnTo>
                  <a:lnTo>
                    <a:pt x="50" y="76"/>
                  </a:lnTo>
                  <a:lnTo>
                    <a:pt x="0" y="151"/>
                  </a:lnTo>
                  <a:lnTo>
                    <a:pt x="0" y="251"/>
                  </a:lnTo>
                  <a:lnTo>
                    <a:pt x="0" y="326"/>
                  </a:lnTo>
                  <a:lnTo>
                    <a:pt x="50" y="401"/>
                  </a:lnTo>
                  <a:lnTo>
                    <a:pt x="125" y="451"/>
                  </a:lnTo>
                  <a:lnTo>
                    <a:pt x="225" y="476"/>
                  </a:lnTo>
                  <a:lnTo>
                    <a:pt x="651" y="476"/>
                  </a:lnTo>
                  <a:lnTo>
                    <a:pt x="726" y="451"/>
                  </a:lnTo>
                  <a:lnTo>
                    <a:pt x="801" y="401"/>
                  </a:lnTo>
                  <a:lnTo>
                    <a:pt x="852" y="326"/>
                  </a:lnTo>
                  <a:lnTo>
                    <a:pt x="877" y="251"/>
                  </a:lnTo>
                  <a:lnTo>
                    <a:pt x="852" y="151"/>
                  </a:lnTo>
                  <a:lnTo>
                    <a:pt x="801" y="76"/>
                  </a:lnTo>
                  <a:lnTo>
                    <a:pt x="726" y="25"/>
                  </a:lnTo>
                  <a:lnTo>
                    <a:pt x="6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1"/>
            <p:cNvSpPr/>
            <p:nvPr/>
          </p:nvSpPr>
          <p:spPr>
            <a:xfrm>
              <a:off x="5609550" y="1609150"/>
              <a:ext cx="87025" cy="11300"/>
            </a:xfrm>
            <a:custGeom>
              <a:avLst/>
              <a:gdLst/>
              <a:ahLst/>
              <a:cxnLst/>
              <a:rect l="l" t="t" r="r" b="b"/>
              <a:pathLst>
                <a:path w="3481" h="452" extrusionOk="0">
                  <a:moveTo>
                    <a:pt x="226" y="1"/>
                  </a:moveTo>
                  <a:lnTo>
                    <a:pt x="150" y="26"/>
                  </a:lnTo>
                  <a:lnTo>
                    <a:pt x="75" y="76"/>
                  </a:lnTo>
                  <a:lnTo>
                    <a:pt x="25" y="151"/>
                  </a:lnTo>
                  <a:lnTo>
                    <a:pt x="0" y="226"/>
                  </a:lnTo>
                  <a:lnTo>
                    <a:pt x="25" y="326"/>
                  </a:lnTo>
                  <a:lnTo>
                    <a:pt x="75" y="377"/>
                  </a:lnTo>
                  <a:lnTo>
                    <a:pt x="150" y="427"/>
                  </a:lnTo>
                  <a:lnTo>
                    <a:pt x="226" y="452"/>
                  </a:lnTo>
                  <a:lnTo>
                    <a:pt x="3256" y="452"/>
                  </a:lnTo>
                  <a:lnTo>
                    <a:pt x="3356" y="427"/>
                  </a:lnTo>
                  <a:lnTo>
                    <a:pt x="3431" y="377"/>
                  </a:lnTo>
                  <a:lnTo>
                    <a:pt x="3481" y="326"/>
                  </a:lnTo>
                  <a:lnTo>
                    <a:pt x="3481" y="226"/>
                  </a:lnTo>
                  <a:lnTo>
                    <a:pt x="3481" y="151"/>
                  </a:lnTo>
                  <a:lnTo>
                    <a:pt x="3431" y="76"/>
                  </a:lnTo>
                  <a:lnTo>
                    <a:pt x="3356" y="26"/>
                  </a:lnTo>
                  <a:lnTo>
                    <a:pt x="32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1"/>
            <p:cNvSpPr/>
            <p:nvPr/>
          </p:nvSpPr>
          <p:spPr>
            <a:xfrm>
              <a:off x="5606400" y="1340600"/>
              <a:ext cx="30700" cy="11275"/>
            </a:xfrm>
            <a:custGeom>
              <a:avLst/>
              <a:gdLst/>
              <a:ahLst/>
              <a:cxnLst/>
              <a:rect l="l" t="t" r="r" b="b"/>
              <a:pathLst>
                <a:path w="1228" h="451" extrusionOk="0">
                  <a:moveTo>
                    <a:pt x="226" y="0"/>
                  </a:moveTo>
                  <a:lnTo>
                    <a:pt x="126" y="25"/>
                  </a:lnTo>
                  <a:lnTo>
                    <a:pt x="51" y="50"/>
                  </a:lnTo>
                  <a:lnTo>
                    <a:pt x="1" y="125"/>
                  </a:lnTo>
                  <a:lnTo>
                    <a:pt x="1" y="225"/>
                  </a:lnTo>
                  <a:lnTo>
                    <a:pt x="1" y="301"/>
                  </a:lnTo>
                  <a:lnTo>
                    <a:pt x="51" y="376"/>
                  </a:lnTo>
                  <a:lnTo>
                    <a:pt x="126" y="426"/>
                  </a:lnTo>
                  <a:lnTo>
                    <a:pt x="226" y="451"/>
                  </a:lnTo>
                  <a:lnTo>
                    <a:pt x="1003" y="451"/>
                  </a:lnTo>
                  <a:lnTo>
                    <a:pt x="1078" y="426"/>
                  </a:lnTo>
                  <a:lnTo>
                    <a:pt x="1153" y="376"/>
                  </a:lnTo>
                  <a:lnTo>
                    <a:pt x="1203" y="301"/>
                  </a:lnTo>
                  <a:lnTo>
                    <a:pt x="1228" y="225"/>
                  </a:lnTo>
                  <a:lnTo>
                    <a:pt x="1203" y="125"/>
                  </a:lnTo>
                  <a:lnTo>
                    <a:pt x="1153" y="50"/>
                  </a:lnTo>
                  <a:lnTo>
                    <a:pt x="1078" y="25"/>
                  </a:lnTo>
                  <a:lnTo>
                    <a:pt x="10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1"/>
            <p:cNvSpPr/>
            <p:nvPr/>
          </p:nvSpPr>
          <p:spPr>
            <a:xfrm>
              <a:off x="5606400" y="1361875"/>
              <a:ext cx="53250" cy="11300"/>
            </a:xfrm>
            <a:custGeom>
              <a:avLst/>
              <a:gdLst/>
              <a:ahLst/>
              <a:cxnLst/>
              <a:rect l="l" t="t" r="r" b="b"/>
              <a:pathLst>
                <a:path w="2130" h="452" extrusionOk="0">
                  <a:moveTo>
                    <a:pt x="126" y="1"/>
                  </a:moveTo>
                  <a:lnTo>
                    <a:pt x="51" y="51"/>
                  </a:lnTo>
                  <a:lnTo>
                    <a:pt x="1" y="126"/>
                  </a:lnTo>
                  <a:lnTo>
                    <a:pt x="1" y="226"/>
                  </a:lnTo>
                  <a:lnTo>
                    <a:pt x="1" y="301"/>
                  </a:lnTo>
                  <a:lnTo>
                    <a:pt x="51" y="376"/>
                  </a:lnTo>
                  <a:lnTo>
                    <a:pt x="126" y="426"/>
                  </a:lnTo>
                  <a:lnTo>
                    <a:pt x="226" y="451"/>
                  </a:lnTo>
                  <a:lnTo>
                    <a:pt x="1904" y="451"/>
                  </a:lnTo>
                  <a:lnTo>
                    <a:pt x="1979" y="426"/>
                  </a:lnTo>
                  <a:lnTo>
                    <a:pt x="2054" y="376"/>
                  </a:lnTo>
                  <a:lnTo>
                    <a:pt x="2104" y="301"/>
                  </a:lnTo>
                  <a:lnTo>
                    <a:pt x="2129" y="226"/>
                  </a:lnTo>
                  <a:lnTo>
                    <a:pt x="2104" y="126"/>
                  </a:lnTo>
                  <a:lnTo>
                    <a:pt x="2054" y="51"/>
                  </a:lnTo>
                  <a:lnTo>
                    <a:pt x="19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1"/>
            <p:cNvSpPr/>
            <p:nvPr/>
          </p:nvSpPr>
          <p:spPr>
            <a:xfrm>
              <a:off x="5673400" y="1636075"/>
              <a:ext cx="28825" cy="20050"/>
            </a:xfrm>
            <a:custGeom>
              <a:avLst/>
              <a:gdLst/>
              <a:ahLst/>
              <a:cxnLst/>
              <a:rect l="l" t="t" r="r" b="b"/>
              <a:pathLst>
                <a:path w="1153" h="802" extrusionOk="0">
                  <a:moveTo>
                    <a:pt x="226" y="1"/>
                  </a:moveTo>
                  <a:lnTo>
                    <a:pt x="151" y="26"/>
                  </a:lnTo>
                  <a:lnTo>
                    <a:pt x="76" y="76"/>
                  </a:lnTo>
                  <a:lnTo>
                    <a:pt x="25" y="151"/>
                  </a:lnTo>
                  <a:lnTo>
                    <a:pt x="0" y="226"/>
                  </a:lnTo>
                  <a:lnTo>
                    <a:pt x="25" y="326"/>
                  </a:lnTo>
                  <a:lnTo>
                    <a:pt x="76" y="401"/>
                  </a:lnTo>
                  <a:lnTo>
                    <a:pt x="401" y="752"/>
                  </a:lnTo>
                  <a:lnTo>
                    <a:pt x="476" y="777"/>
                  </a:lnTo>
                  <a:lnTo>
                    <a:pt x="576" y="802"/>
                  </a:lnTo>
                  <a:lnTo>
                    <a:pt x="651" y="777"/>
                  </a:lnTo>
                  <a:lnTo>
                    <a:pt x="727" y="752"/>
                  </a:lnTo>
                  <a:lnTo>
                    <a:pt x="1077" y="401"/>
                  </a:lnTo>
                  <a:lnTo>
                    <a:pt x="1127" y="326"/>
                  </a:lnTo>
                  <a:lnTo>
                    <a:pt x="1152" y="226"/>
                  </a:lnTo>
                  <a:lnTo>
                    <a:pt x="1127" y="151"/>
                  </a:lnTo>
                  <a:lnTo>
                    <a:pt x="1077" y="76"/>
                  </a:lnTo>
                  <a:lnTo>
                    <a:pt x="1002" y="26"/>
                  </a:lnTo>
                  <a:lnTo>
                    <a:pt x="902" y="1"/>
                  </a:lnTo>
                  <a:lnTo>
                    <a:pt x="827" y="26"/>
                  </a:lnTo>
                  <a:lnTo>
                    <a:pt x="752" y="76"/>
                  </a:lnTo>
                  <a:lnTo>
                    <a:pt x="576" y="251"/>
                  </a:lnTo>
                  <a:lnTo>
                    <a:pt x="376" y="76"/>
                  </a:lnTo>
                  <a:lnTo>
                    <a:pt x="326" y="2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9" name="Google Shape;4009;p41"/>
          <p:cNvGrpSpPr/>
          <p:nvPr/>
        </p:nvGrpSpPr>
        <p:grpSpPr>
          <a:xfrm>
            <a:off x="7574797" y="3463500"/>
            <a:ext cx="381526" cy="457188"/>
            <a:chOff x="6277525" y="1293650"/>
            <a:chExt cx="321800" cy="385650"/>
          </a:xfrm>
        </p:grpSpPr>
        <p:sp>
          <p:nvSpPr>
            <p:cNvPr id="4010" name="Google Shape;4010;p41"/>
            <p:cNvSpPr/>
            <p:nvPr/>
          </p:nvSpPr>
          <p:spPr>
            <a:xfrm>
              <a:off x="6283150" y="1299275"/>
              <a:ext cx="255450" cy="374400"/>
            </a:xfrm>
            <a:custGeom>
              <a:avLst/>
              <a:gdLst/>
              <a:ahLst/>
              <a:cxnLst/>
              <a:rect l="l" t="t" r="r" b="b"/>
              <a:pathLst>
                <a:path w="10218" h="14976" extrusionOk="0">
                  <a:moveTo>
                    <a:pt x="301" y="0"/>
                  </a:moveTo>
                  <a:lnTo>
                    <a:pt x="226" y="25"/>
                  </a:lnTo>
                  <a:lnTo>
                    <a:pt x="101" y="101"/>
                  </a:lnTo>
                  <a:lnTo>
                    <a:pt x="26" y="226"/>
                  </a:lnTo>
                  <a:lnTo>
                    <a:pt x="1" y="301"/>
                  </a:lnTo>
                  <a:lnTo>
                    <a:pt x="1" y="376"/>
                  </a:lnTo>
                  <a:lnTo>
                    <a:pt x="1" y="14600"/>
                  </a:lnTo>
                  <a:lnTo>
                    <a:pt x="1" y="14675"/>
                  </a:lnTo>
                  <a:lnTo>
                    <a:pt x="26" y="14750"/>
                  </a:lnTo>
                  <a:lnTo>
                    <a:pt x="101" y="14875"/>
                  </a:lnTo>
                  <a:lnTo>
                    <a:pt x="226" y="14950"/>
                  </a:lnTo>
                  <a:lnTo>
                    <a:pt x="301" y="14975"/>
                  </a:lnTo>
                  <a:lnTo>
                    <a:pt x="9917" y="14975"/>
                  </a:lnTo>
                  <a:lnTo>
                    <a:pt x="9993" y="14950"/>
                  </a:lnTo>
                  <a:lnTo>
                    <a:pt x="10093" y="14875"/>
                  </a:lnTo>
                  <a:lnTo>
                    <a:pt x="10193" y="14750"/>
                  </a:lnTo>
                  <a:lnTo>
                    <a:pt x="10193" y="14675"/>
                  </a:lnTo>
                  <a:lnTo>
                    <a:pt x="10218" y="14600"/>
                  </a:lnTo>
                  <a:lnTo>
                    <a:pt x="10218" y="2830"/>
                  </a:lnTo>
                  <a:lnTo>
                    <a:pt x="7388"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1"/>
            <p:cNvSpPr/>
            <p:nvPr/>
          </p:nvSpPr>
          <p:spPr>
            <a:xfrm>
              <a:off x="6501650" y="1340600"/>
              <a:ext cx="36950" cy="333075"/>
            </a:xfrm>
            <a:custGeom>
              <a:avLst/>
              <a:gdLst/>
              <a:ahLst/>
              <a:cxnLst/>
              <a:rect l="l" t="t" r="r" b="b"/>
              <a:pathLst>
                <a:path w="1478" h="13323" extrusionOk="0">
                  <a:moveTo>
                    <a:pt x="301" y="0"/>
                  </a:moveTo>
                  <a:lnTo>
                    <a:pt x="301" y="12947"/>
                  </a:lnTo>
                  <a:lnTo>
                    <a:pt x="301" y="13022"/>
                  </a:lnTo>
                  <a:lnTo>
                    <a:pt x="276" y="13097"/>
                  </a:lnTo>
                  <a:lnTo>
                    <a:pt x="201" y="13222"/>
                  </a:lnTo>
                  <a:lnTo>
                    <a:pt x="76" y="13297"/>
                  </a:lnTo>
                  <a:lnTo>
                    <a:pt x="0" y="13322"/>
                  </a:lnTo>
                  <a:lnTo>
                    <a:pt x="1177" y="13322"/>
                  </a:lnTo>
                  <a:lnTo>
                    <a:pt x="1253" y="13297"/>
                  </a:lnTo>
                  <a:lnTo>
                    <a:pt x="1353" y="13222"/>
                  </a:lnTo>
                  <a:lnTo>
                    <a:pt x="1453" y="13097"/>
                  </a:lnTo>
                  <a:lnTo>
                    <a:pt x="1453" y="13022"/>
                  </a:lnTo>
                  <a:lnTo>
                    <a:pt x="1478" y="12947"/>
                  </a:lnTo>
                  <a:lnTo>
                    <a:pt x="1478" y="1177"/>
                  </a:lnTo>
                  <a:lnTo>
                    <a:pt x="301"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1"/>
            <p:cNvSpPr/>
            <p:nvPr/>
          </p:nvSpPr>
          <p:spPr>
            <a:xfrm>
              <a:off x="6467850" y="1299275"/>
              <a:ext cx="70750" cy="70775"/>
            </a:xfrm>
            <a:custGeom>
              <a:avLst/>
              <a:gdLst/>
              <a:ahLst/>
              <a:cxnLst/>
              <a:rect l="l" t="t" r="r" b="b"/>
              <a:pathLst>
                <a:path w="2830" h="2831" extrusionOk="0">
                  <a:moveTo>
                    <a:pt x="0" y="0"/>
                  </a:moveTo>
                  <a:lnTo>
                    <a:pt x="0" y="2454"/>
                  </a:lnTo>
                  <a:lnTo>
                    <a:pt x="0" y="2530"/>
                  </a:lnTo>
                  <a:lnTo>
                    <a:pt x="25" y="2605"/>
                  </a:lnTo>
                  <a:lnTo>
                    <a:pt x="125" y="2705"/>
                  </a:lnTo>
                  <a:lnTo>
                    <a:pt x="226" y="2780"/>
                  </a:lnTo>
                  <a:lnTo>
                    <a:pt x="301" y="2805"/>
                  </a:lnTo>
                  <a:lnTo>
                    <a:pt x="376" y="2830"/>
                  </a:lnTo>
                  <a:lnTo>
                    <a:pt x="2830" y="2830"/>
                  </a:lnTo>
                  <a:lnTo>
                    <a:pt x="0"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1"/>
            <p:cNvSpPr/>
            <p:nvPr/>
          </p:nvSpPr>
          <p:spPr>
            <a:xfrm>
              <a:off x="6326350" y="1430125"/>
              <a:ext cx="164050" cy="130850"/>
            </a:xfrm>
            <a:custGeom>
              <a:avLst/>
              <a:gdLst/>
              <a:ahLst/>
              <a:cxnLst/>
              <a:rect l="l" t="t" r="r" b="b"/>
              <a:pathLst>
                <a:path w="6562" h="5234" extrusionOk="0">
                  <a:moveTo>
                    <a:pt x="6562" y="0"/>
                  </a:moveTo>
                  <a:lnTo>
                    <a:pt x="4734" y="2154"/>
                  </a:lnTo>
                  <a:lnTo>
                    <a:pt x="4133" y="1628"/>
                  </a:lnTo>
                  <a:lnTo>
                    <a:pt x="3006" y="2905"/>
                  </a:lnTo>
                  <a:lnTo>
                    <a:pt x="1578" y="2329"/>
                  </a:lnTo>
                  <a:lnTo>
                    <a:pt x="1" y="3255"/>
                  </a:lnTo>
                  <a:lnTo>
                    <a:pt x="1" y="5234"/>
                  </a:lnTo>
                  <a:lnTo>
                    <a:pt x="6562" y="5234"/>
                  </a:lnTo>
                  <a:lnTo>
                    <a:pt x="65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1"/>
            <p:cNvSpPr/>
            <p:nvPr/>
          </p:nvSpPr>
          <p:spPr>
            <a:xfrm>
              <a:off x="6468475" y="1430125"/>
              <a:ext cx="21925" cy="130850"/>
            </a:xfrm>
            <a:custGeom>
              <a:avLst/>
              <a:gdLst/>
              <a:ahLst/>
              <a:cxnLst/>
              <a:rect l="l" t="t" r="r" b="b"/>
              <a:pathLst>
                <a:path w="877" h="5234" extrusionOk="0">
                  <a:moveTo>
                    <a:pt x="877" y="0"/>
                  </a:moveTo>
                  <a:lnTo>
                    <a:pt x="0" y="1027"/>
                  </a:lnTo>
                  <a:lnTo>
                    <a:pt x="0" y="5234"/>
                  </a:lnTo>
                  <a:lnTo>
                    <a:pt x="877" y="5234"/>
                  </a:lnTo>
                  <a:lnTo>
                    <a:pt x="8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1"/>
            <p:cNvSpPr/>
            <p:nvPr/>
          </p:nvSpPr>
          <p:spPr>
            <a:xfrm>
              <a:off x="6443425" y="1571600"/>
              <a:ext cx="57625" cy="53850"/>
            </a:xfrm>
            <a:custGeom>
              <a:avLst/>
              <a:gdLst/>
              <a:ahLst/>
              <a:cxnLst/>
              <a:rect l="l" t="t" r="r" b="b"/>
              <a:pathLst>
                <a:path w="2305" h="2154" extrusionOk="0">
                  <a:moveTo>
                    <a:pt x="326" y="0"/>
                  </a:moveTo>
                  <a:lnTo>
                    <a:pt x="26" y="777"/>
                  </a:lnTo>
                  <a:lnTo>
                    <a:pt x="1" y="852"/>
                  </a:lnTo>
                  <a:lnTo>
                    <a:pt x="26" y="902"/>
                  </a:lnTo>
                  <a:lnTo>
                    <a:pt x="76" y="1052"/>
                  </a:lnTo>
                  <a:lnTo>
                    <a:pt x="101" y="1252"/>
                  </a:lnTo>
                  <a:lnTo>
                    <a:pt x="101" y="1478"/>
                  </a:lnTo>
                  <a:lnTo>
                    <a:pt x="101" y="1703"/>
                  </a:lnTo>
                  <a:lnTo>
                    <a:pt x="126" y="1778"/>
                  </a:lnTo>
                  <a:lnTo>
                    <a:pt x="151" y="1853"/>
                  </a:lnTo>
                  <a:lnTo>
                    <a:pt x="176" y="1929"/>
                  </a:lnTo>
                  <a:lnTo>
                    <a:pt x="251" y="2004"/>
                  </a:lnTo>
                  <a:lnTo>
                    <a:pt x="326" y="2079"/>
                  </a:lnTo>
                  <a:lnTo>
                    <a:pt x="401" y="2129"/>
                  </a:lnTo>
                  <a:lnTo>
                    <a:pt x="476" y="2154"/>
                  </a:lnTo>
                  <a:lnTo>
                    <a:pt x="652" y="2154"/>
                  </a:lnTo>
                  <a:lnTo>
                    <a:pt x="877" y="2104"/>
                  </a:lnTo>
                  <a:lnTo>
                    <a:pt x="1077" y="2079"/>
                  </a:lnTo>
                  <a:lnTo>
                    <a:pt x="1278" y="2079"/>
                  </a:lnTo>
                  <a:lnTo>
                    <a:pt x="1453" y="2104"/>
                  </a:lnTo>
                  <a:lnTo>
                    <a:pt x="1503" y="2104"/>
                  </a:lnTo>
                  <a:lnTo>
                    <a:pt x="1553" y="2079"/>
                  </a:lnTo>
                  <a:lnTo>
                    <a:pt x="2304" y="1653"/>
                  </a:lnTo>
                  <a:lnTo>
                    <a:pt x="326"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1"/>
            <p:cNvSpPr/>
            <p:nvPr/>
          </p:nvSpPr>
          <p:spPr>
            <a:xfrm>
              <a:off x="6445925" y="1599775"/>
              <a:ext cx="55125" cy="25675"/>
            </a:xfrm>
            <a:custGeom>
              <a:avLst/>
              <a:gdLst/>
              <a:ahLst/>
              <a:cxnLst/>
              <a:rect l="l" t="t" r="r" b="b"/>
              <a:pathLst>
                <a:path w="2205" h="1027" extrusionOk="0">
                  <a:moveTo>
                    <a:pt x="1578" y="0"/>
                  </a:moveTo>
                  <a:lnTo>
                    <a:pt x="852" y="451"/>
                  </a:lnTo>
                  <a:lnTo>
                    <a:pt x="802" y="476"/>
                  </a:lnTo>
                  <a:lnTo>
                    <a:pt x="752" y="476"/>
                  </a:lnTo>
                  <a:lnTo>
                    <a:pt x="602" y="451"/>
                  </a:lnTo>
                  <a:lnTo>
                    <a:pt x="426" y="451"/>
                  </a:lnTo>
                  <a:lnTo>
                    <a:pt x="1" y="501"/>
                  </a:lnTo>
                  <a:lnTo>
                    <a:pt x="1" y="576"/>
                  </a:lnTo>
                  <a:lnTo>
                    <a:pt x="26" y="651"/>
                  </a:lnTo>
                  <a:lnTo>
                    <a:pt x="51" y="726"/>
                  </a:lnTo>
                  <a:lnTo>
                    <a:pt x="76" y="802"/>
                  </a:lnTo>
                  <a:lnTo>
                    <a:pt x="151" y="877"/>
                  </a:lnTo>
                  <a:lnTo>
                    <a:pt x="226" y="952"/>
                  </a:lnTo>
                  <a:lnTo>
                    <a:pt x="301" y="1002"/>
                  </a:lnTo>
                  <a:lnTo>
                    <a:pt x="376" y="1027"/>
                  </a:lnTo>
                  <a:lnTo>
                    <a:pt x="552" y="1027"/>
                  </a:lnTo>
                  <a:lnTo>
                    <a:pt x="777" y="977"/>
                  </a:lnTo>
                  <a:lnTo>
                    <a:pt x="977" y="952"/>
                  </a:lnTo>
                  <a:lnTo>
                    <a:pt x="1178" y="952"/>
                  </a:lnTo>
                  <a:lnTo>
                    <a:pt x="1353" y="977"/>
                  </a:lnTo>
                  <a:lnTo>
                    <a:pt x="1403" y="977"/>
                  </a:lnTo>
                  <a:lnTo>
                    <a:pt x="1453" y="952"/>
                  </a:lnTo>
                  <a:lnTo>
                    <a:pt x="2204" y="526"/>
                  </a:lnTo>
                  <a:lnTo>
                    <a:pt x="1578"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1"/>
            <p:cNvSpPr/>
            <p:nvPr/>
          </p:nvSpPr>
          <p:spPr>
            <a:xfrm>
              <a:off x="6449700" y="1459525"/>
              <a:ext cx="144000" cy="154675"/>
            </a:xfrm>
            <a:custGeom>
              <a:avLst/>
              <a:gdLst/>
              <a:ahLst/>
              <a:cxnLst/>
              <a:rect l="l" t="t" r="r" b="b"/>
              <a:pathLst>
                <a:path w="5760" h="6187" extrusionOk="0">
                  <a:moveTo>
                    <a:pt x="3932" y="1"/>
                  </a:moveTo>
                  <a:lnTo>
                    <a:pt x="3806" y="51"/>
                  </a:lnTo>
                  <a:lnTo>
                    <a:pt x="3681" y="151"/>
                  </a:lnTo>
                  <a:lnTo>
                    <a:pt x="100" y="4183"/>
                  </a:lnTo>
                  <a:lnTo>
                    <a:pt x="50" y="4258"/>
                  </a:lnTo>
                  <a:lnTo>
                    <a:pt x="25" y="4333"/>
                  </a:lnTo>
                  <a:lnTo>
                    <a:pt x="0" y="4458"/>
                  </a:lnTo>
                  <a:lnTo>
                    <a:pt x="50" y="4609"/>
                  </a:lnTo>
                  <a:lnTo>
                    <a:pt x="100" y="4684"/>
                  </a:lnTo>
                  <a:lnTo>
                    <a:pt x="150" y="4734"/>
                  </a:lnTo>
                  <a:lnTo>
                    <a:pt x="1778" y="6111"/>
                  </a:lnTo>
                  <a:lnTo>
                    <a:pt x="1853" y="6136"/>
                  </a:lnTo>
                  <a:lnTo>
                    <a:pt x="1903" y="6161"/>
                  </a:lnTo>
                  <a:lnTo>
                    <a:pt x="2053" y="6186"/>
                  </a:lnTo>
                  <a:lnTo>
                    <a:pt x="2204" y="6136"/>
                  </a:lnTo>
                  <a:lnTo>
                    <a:pt x="2254" y="6111"/>
                  </a:lnTo>
                  <a:lnTo>
                    <a:pt x="2304" y="6036"/>
                  </a:lnTo>
                  <a:lnTo>
                    <a:pt x="5684" y="1829"/>
                  </a:lnTo>
                  <a:lnTo>
                    <a:pt x="5760" y="1704"/>
                  </a:lnTo>
                  <a:lnTo>
                    <a:pt x="5760" y="1554"/>
                  </a:lnTo>
                  <a:lnTo>
                    <a:pt x="5735" y="1403"/>
                  </a:lnTo>
                  <a:lnTo>
                    <a:pt x="5634" y="1303"/>
                  </a:lnTo>
                  <a:lnTo>
                    <a:pt x="4207" y="101"/>
                  </a:lnTo>
                  <a:lnTo>
                    <a:pt x="4082" y="26"/>
                  </a:lnTo>
                  <a:lnTo>
                    <a:pt x="3932" y="1"/>
                  </a:lnTo>
                  <a:close/>
                </a:path>
              </a:pathLst>
            </a:custGeom>
            <a:solidFill>
              <a:srgbClr val="CC4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1"/>
            <p:cNvSpPr/>
            <p:nvPr/>
          </p:nvSpPr>
          <p:spPr>
            <a:xfrm>
              <a:off x="6472850" y="1473925"/>
              <a:ext cx="120850" cy="140275"/>
            </a:xfrm>
            <a:custGeom>
              <a:avLst/>
              <a:gdLst/>
              <a:ahLst/>
              <a:cxnLst/>
              <a:rect l="l" t="t" r="r" b="b"/>
              <a:pathLst>
                <a:path w="4834" h="5611" extrusionOk="0">
                  <a:moveTo>
                    <a:pt x="3857" y="1"/>
                  </a:moveTo>
                  <a:lnTo>
                    <a:pt x="3932" y="126"/>
                  </a:lnTo>
                  <a:lnTo>
                    <a:pt x="3982" y="251"/>
                  </a:lnTo>
                  <a:lnTo>
                    <a:pt x="3957" y="402"/>
                  </a:lnTo>
                  <a:lnTo>
                    <a:pt x="3907" y="527"/>
                  </a:lnTo>
                  <a:lnTo>
                    <a:pt x="526" y="4759"/>
                  </a:lnTo>
                  <a:lnTo>
                    <a:pt x="476" y="4809"/>
                  </a:lnTo>
                  <a:lnTo>
                    <a:pt x="401" y="4834"/>
                  </a:lnTo>
                  <a:lnTo>
                    <a:pt x="276" y="4884"/>
                  </a:lnTo>
                  <a:lnTo>
                    <a:pt x="126" y="4884"/>
                  </a:lnTo>
                  <a:lnTo>
                    <a:pt x="51" y="4834"/>
                  </a:lnTo>
                  <a:lnTo>
                    <a:pt x="1" y="4809"/>
                  </a:lnTo>
                  <a:lnTo>
                    <a:pt x="852" y="5535"/>
                  </a:lnTo>
                  <a:lnTo>
                    <a:pt x="927" y="5560"/>
                  </a:lnTo>
                  <a:lnTo>
                    <a:pt x="977" y="5585"/>
                  </a:lnTo>
                  <a:lnTo>
                    <a:pt x="1127" y="5610"/>
                  </a:lnTo>
                  <a:lnTo>
                    <a:pt x="1278" y="5560"/>
                  </a:lnTo>
                  <a:lnTo>
                    <a:pt x="1328" y="5535"/>
                  </a:lnTo>
                  <a:lnTo>
                    <a:pt x="1378" y="5460"/>
                  </a:lnTo>
                  <a:lnTo>
                    <a:pt x="4758" y="1253"/>
                  </a:lnTo>
                  <a:lnTo>
                    <a:pt x="4834" y="1128"/>
                  </a:lnTo>
                  <a:lnTo>
                    <a:pt x="4834" y="978"/>
                  </a:lnTo>
                  <a:lnTo>
                    <a:pt x="4809" y="827"/>
                  </a:lnTo>
                  <a:lnTo>
                    <a:pt x="4708" y="727"/>
                  </a:lnTo>
                  <a:lnTo>
                    <a:pt x="3857" y="1"/>
                  </a:lnTo>
                  <a:close/>
                </a:path>
              </a:pathLst>
            </a:custGeom>
            <a:solidFill>
              <a:srgbClr val="CC4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1"/>
            <p:cNvSpPr/>
            <p:nvPr/>
          </p:nvSpPr>
          <p:spPr>
            <a:xfrm>
              <a:off x="6320100" y="1333700"/>
              <a:ext cx="84550" cy="84550"/>
            </a:xfrm>
            <a:custGeom>
              <a:avLst/>
              <a:gdLst/>
              <a:ahLst/>
              <a:cxnLst/>
              <a:rect l="l" t="t" r="r" b="b"/>
              <a:pathLst>
                <a:path w="3382" h="3382" extrusionOk="0">
                  <a:moveTo>
                    <a:pt x="1528" y="1"/>
                  </a:moveTo>
                  <a:lnTo>
                    <a:pt x="1353" y="26"/>
                  </a:lnTo>
                  <a:lnTo>
                    <a:pt x="1202" y="76"/>
                  </a:lnTo>
                  <a:lnTo>
                    <a:pt x="1027" y="126"/>
                  </a:lnTo>
                  <a:lnTo>
                    <a:pt x="902" y="201"/>
                  </a:lnTo>
                  <a:lnTo>
                    <a:pt x="752" y="301"/>
                  </a:lnTo>
                  <a:lnTo>
                    <a:pt x="626" y="376"/>
                  </a:lnTo>
                  <a:lnTo>
                    <a:pt x="501" y="501"/>
                  </a:lnTo>
                  <a:lnTo>
                    <a:pt x="401" y="627"/>
                  </a:lnTo>
                  <a:lnTo>
                    <a:pt x="301" y="752"/>
                  </a:lnTo>
                  <a:lnTo>
                    <a:pt x="201" y="877"/>
                  </a:lnTo>
                  <a:lnTo>
                    <a:pt x="151" y="1027"/>
                  </a:lnTo>
                  <a:lnTo>
                    <a:pt x="76" y="1178"/>
                  </a:lnTo>
                  <a:lnTo>
                    <a:pt x="50" y="1353"/>
                  </a:lnTo>
                  <a:lnTo>
                    <a:pt x="25" y="1528"/>
                  </a:lnTo>
                  <a:lnTo>
                    <a:pt x="0" y="1678"/>
                  </a:lnTo>
                  <a:lnTo>
                    <a:pt x="25" y="1854"/>
                  </a:lnTo>
                  <a:lnTo>
                    <a:pt x="50" y="2029"/>
                  </a:lnTo>
                  <a:lnTo>
                    <a:pt x="76" y="2179"/>
                  </a:lnTo>
                  <a:lnTo>
                    <a:pt x="151" y="2355"/>
                  </a:lnTo>
                  <a:lnTo>
                    <a:pt x="201" y="2505"/>
                  </a:lnTo>
                  <a:lnTo>
                    <a:pt x="301" y="2630"/>
                  </a:lnTo>
                  <a:lnTo>
                    <a:pt x="401" y="2755"/>
                  </a:lnTo>
                  <a:lnTo>
                    <a:pt x="501" y="2880"/>
                  </a:lnTo>
                  <a:lnTo>
                    <a:pt x="626" y="2981"/>
                  </a:lnTo>
                  <a:lnTo>
                    <a:pt x="752" y="3081"/>
                  </a:lnTo>
                  <a:lnTo>
                    <a:pt x="902" y="3181"/>
                  </a:lnTo>
                  <a:lnTo>
                    <a:pt x="1027" y="3231"/>
                  </a:lnTo>
                  <a:lnTo>
                    <a:pt x="1202" y="3306"/>
                  </a:lnTo>
                  <a:lnTo>
                    <a:pt x="1353" y="3331"/>
                  </a:lnTo>
                  <a:lnTo>
                    <a:pt x="1528" y="3356"/>
                  </a:lnTo>
                  <a:lnTo>
                    <a:pt x="1703" y="3381"/>
                  </a:lnTo>
                  <a:lnTo>
                    <a:pt x="1879" y="3356"/>
                  </a:lnTo>
                  <a:lnTo>
                    <a:pt x="2029" y="3331"/>
                  </a:lnTo>
                  <a:lnTo>
                    <a:pt x="2204" y="3306"/>
                  </a:lnTo>
                  <a:lnTo>
                    <a:pt x="2354" y="3231"/>
                  </a:lnTo>
                  <a:lnTo>
                    <a:pt x="2505" y="3181"/>
                  </a:lnTo>
                  <a:lnTo>
                    <a:pt x="2630" y="3081"/>
                  </a:lnTo>
                  <a:lnTo>
                    <a:pt x="2780" y="2981"/>
                  </a:lnTo>
                  <a:lnTo>
                    <a:pt x="2880" y="2880"/>
                  </a:lnTo>
                  <a:lnTo>
                    <a:pt x="3005" y="2755"/>
                  </a:lnTo>
                  <a:lnTo>
                    <a:pt x="3106" y="2630"/>
                  </a:lnTo>
                  <a:lnTo>
                    <a:pt x="3181" y="2505"/>
                  </a:lnTo>
                  <a:lnTo>
                    <a:pt x="3256" y="2355"/>
                  </a:lnTo>
                  <a:lnTo>
                    <a:pt x="3306" y="2179"/>
                  </a:lnTo>
                  <a:lnTo>
                    <a:pt x="3356" y="2029"/>
                  </a:lnTo>
                  <a:lnTo>
                    <a:pt x="3381" y="1854"/>
                  </a:lnTo>
                  <a:lnTo>
                    <a:pt x="3381" y="1678"/>
                  </a:lnTo>
                  <a:lnTo>
                    <a:pt x="3381" y="1528"/>
                  </a:lnTo>
                  <a:lnTo>
                    <a:pt x="3356" y="1353"/>
                  </a:lnTo>
                  <a:lnTo>
                    <a:pt x="3306" y="1178"/>
                  </a:lnTo>
                  <a:lnTo>
                    <a:pt x="3256" y="1027"/>
                  </a:lnTo>
                  <a:lnTo>
                    <a:pt x="3181" y="877"/>
                  </a:lnTo>
                  <a:lnTo>
                    <a:pt x="3106" y="752"/>
                  </a:lnTo>
                  <a:lnTo>
                    <a:pt x="3005" y="627"/>
                  </a:lnTo>
                  <a:lnTo>
                    <a:pt x="2880" y="501"/>
                  </a:lnTo>
                  <a:lnTo>
                    <a:pt x="2780" y="376"/>
                  </a:lnTo>
                  <a:lnTo>
                    <a:pt x="2630" y="301"/>
                  </a:lnTo>
                  <a:lnTo>
                    <a:pt x="2505" y="201"/>
                  </a:lnTo>
                  <a:lnTo>
                    <a:pt x="2354" y="126"/>
                  </a:lnTo>
                  <a:lnTo>
                    <a:pt x="2204" y="76"/>
                  </a:lnTo>
                  <a:lnTo>
                    <a:pt x="2029" y="26"/>
                  </a:lnTo>
                  <a:lnTo>
                    <a:pt x="1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1"/>
            <p:cNvSpPr/>
            <p:nvPr/>
          </p:nvSpPr>
          <p:spPr>
            <a:xfrm>
              <a:off x="6349525" y="1333700"/>
              <a:ext cx="55125" cy="84550"/>
            </a:xfrm>
            <a:custGeom>
              <a:avLst/>
              <a:gdLst/>
              <a:ahLst/>
              <a:cxnLst/>
              <a:rect l="l" t="t" r="r" b="b"/>
              <a:pathLst>
                <a:path w="2205" h="3382" extrusionOk="0">
                  <a:moveTo>
                    <a:pt x="526" y="1"/>
                  </a:moveTo>
                  <a:lnTo>
                    <a:pt x="251" y="26"/>
                  </a:lnTo>
                  <a:lnTo>
                    <a:pt x="25" y="76"/>
                  </a:lnTo>
                  <a:lnTo>
                    <a:pt x="176" y="101"/>
                  </a:lnTo>
                  <a:lnTo>
                    <a:pt x="326" y="126"/>
                  </a:lnTo>
                  <a:lnTo>
                    <a:pt x="601" y="226"/>
                  </a:lnTo>
                  <a:lnTo>
                    <a:pt x="877" y="376"/>
                  </a:lnTo>
                  <a:lnTo>
                    <a:pt x="1102" y="577"/>
                  </a:lnTo>
                  <a:lnTo>
                    <a:pt x="1277" y="802"/>
                  </a:lnTo>
                  <a:lnTo>
                    <a:pt x="1428" y="1077"/>
                  </a:lnTo>
                  <a:lnTo>
                    <a:pt x="1503" y="1378"/>
                  </a:lnTo>
                  <a:lnTo>
                    <a:pt x="1528" y="1528"/>
                  </a:lnTo>
                  <a:lnTo>
                    <a:pt x="1553" y="1678"/>
                  </a:lnTo>
                  <a:lnTo>
                    <a:pt x="1528" y="1854"/>
                  </a:lnTo>
                  <a:lnTo>
                    <a:pt x="1503" y="2004"/>
                  </a:lnTo>
                  <a:lnTo>
                    <a:pt x="1428" y="2304"/>
                  </a:lnTo>
                  <a:lnTo>
                    <a:pt x="1277" y="2580"/>
                  </a:lnTo>
                  <a:lnTo>
                    <a:pt x="1102" y="2805"/>
                  </a:lnTo>
                  <a:lnTo>
                    <a:pt x="877" y="3006"/>
                  </a:lnTo>
                  <a:lnTo>
                    <a:pt x="601" y="3156"/>
                  </a:lnTo>
                  <a:lnTo>
                    <a:pt x="326" y="3256"/>
                  </a:lnTo>
                  <a:lnTo>
                    <a:pt x="176" y="3281"/>
                  </a:lnTo>
                  <a:lnTo>
                    <a:pt x="0" y="3306"/>
                  </a:lnTo>
                  <a:lnTo>
                    <a:pt x="251" y="3356"/>
                  </a:lnTo>
                  <a:lnTo>
                    <a:pt x="526" y="3381"/>
                  </a:lnTo>
                  <a:lnTo>
                    <a:pt x="702" y="3356"/>
                  </a:lnTo>
                  <a:lnTo>
                    <a:pt x="852" y="3331"/>
                  </a:lnTo>
                  <a:lnTo>
                    <a:pt x="1027" y="3306"/>
                  </a:lnTo>
                  <a:lnTo>
                    <a:pt x="1177" y="3231"/>
                  </a:lnTo>
                  <a:lnTo>
                    <a:pt x="1328" y="3181"/>
                  </a:lnTo>
                  <a:lnTo>
                    <a:pt x="1453" y="3081"/>
                  </a:lnTo>
                  <a:lnTo>
                    <a:pt x="1603" y="2981"/>
                  </a:lnTo>
                  <a:lnTo>
                    <a:pt x="1703" y="2880"/>
                  </a:lnTo>
                  <a:lnTo>
                    <a:pt x="1828" y="2755"/>
                  </a:lnTo>
                  <a:lnTo>
                    <a:pt x="1929" y="2630"/>
                  </a:lnTo>
                  <a:lnTo>
                    <a:pt x="2004" y="2505"/>
                  </a:lnTo>
                  <a:lnTo>
                    <a:pt x="2079" y="2355"/>
                  </a:lnTo>
                  <a:lnTo>
                    <a:pt x="2129" y="2179"/>
                  </a:lnTo>
                  <a:lnTo>
                    <a:pt x="2179" y="2029"/>
                  </a:lnTo>
                  <a:lnTo>
                    <a:pt x="2204" y="1854"/>
                  </a:lnTo>
                  <a:lnTo>
                    <a:pt x="2204" y="1678"/>
                  </a:lnTo>
                  <a:lnTo>
                    <a:pt x="2204" y="1528"/>
                  </a:lnTo>
                  <a:lnTo>
                    <a:pt x="2179" y="1353"/>
                  </a:lnTo>
                  <a:lnTo>
                    <a:pt x="2129" y="1178"/>
                  </a:lnTo>
                  <a:lnTo>
                    <a:pt x="2079" y="1027"/>
                  </a:lnTo>
                  <a:lnTo>
                    <a:pt x="2004" y="877"/>
                  </a:lnTo>
                  <a:lnTo>
                    <a:pt x="1929" y="752"/>
                  </a:lnTo>
                  <a:lnTo>
                    <a:pt x="1828" y="627"/>
                  </a:lnTo>
                  <a:lnTo>
                    <a:pt x="1703" y="501"/>
                  </a:lnTo>
                  <a:lnTo>
                    <a:pt x="1603" y="376"/>
                  </a:lnTo>
                  <a:lnTo>
                    <a:pt x="1453" y="301"/>
                  </a:lnTo>
                  <a:lnTo>
                    <a:pt x="1328" y="201"/>
                  </a:lnTo>
                  <a:lnTo>
                    <a:pt x="1177" y="126"/>
                  </a:lnTo>
                  <a:lnTo>
                    <a:pt x="1027" y="76"/>
                  </a:lnTo>
                  <a:lnTo>
                    <a:pt x="852" y="26"/>
                  </a:lnTo>
                  <a:lnTo>
                    <a:pt x="7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1"/>
            <p:cNvSpPr/>
            <p:nvPr/>
          </p:nvSpPr>
          <p:spPr>
            <a:xfrm>
              <a:off x="6357025" y="1617300"/>
              <a:ext cx="68275" cy="11300"/>
            </a:xfrm>
            <a:custGeom>
              <a:avLst/>
              <a:gdLst/>
              <a:ahLst/>
              <a:cxnLst/>
              <a:rect l="l" t="t" r="r" b="b"/>
              <a:pathLst>
                <a:path w="2731" h="452" extrusionOk="0">
                  <a:moveTo>
                    <a:pt x="226" y="0"/>
                  </a:moveTo>
                  <a:lnTo>
                    <a:pt x="126" y="25"/>
                  </a:lnTo>
                  <a:lnTo>
                    <a:pt x="51" y="76"/>
                  </a:lnTo>
                  <a:lnTo>
                    <a:pt x="1" y="126"/>
                  </a:lnTo>
                  <a:lnTo>
                    <a:pt x="1" y="226"/>
                  </a:lnTo>
                  <a:lnTo>
                    <a:pt x="1" y="301"/>
                  </a:lnTo>
                  <a:lnTo>
                    <a:pt x="51" y="376"/>
                  </a:lnTo>
                  <a:lnTo>
                    <a:pt x="126" y="426"/>
                  </a:lnTo>
                  <a:lnTo>
                    <a:pt x="226" y="451"/>
                  </a:lnTo>
                  <a:lnTo>
                    <a:pt x="2505" y="451"/>
                  </a:lnTo>
                  <a:lnTo>
                    <a:pt x="2605" y="426"/>
                  </a:lnTo>
                  <a:lnTo>
                    <a:pt x="2680" y="376"/>
                  </a:lnTo>
                  <a:lnTo>
                    <a:pt x="2730" y="301"/>
                  </a:lnTo>
                  <a:lnTo>
                    <a:pt x="2730" y="226"/>
                  </a:lnTo>
                  <a:lnTo>
                    <a:pt x="2730" y="126"/>
                  </a:lnTo>
                  <a:lnTo>
                    <a:pt x="2680" y="76"/>
                  </a:lnTo>
                  <a:lnTo>
                    <a:pt x="2605" y="25"/>
                  </a:lnTo>
                  <a:lnTo>
                    <a:pt x="2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1"/>
            <p:cNvSpPr/>
            <p:nvPr/>
          </p:nvSpPr>
          <p:spPr>
            <a:xfrm>
              <a:off x="6320725" y="1617300"/>
              <a:ext cx="26950" cy="11300"/>
            </a:xfrm>
            <a:custGeom>
              <a:avLst/>
              <a:gdLst/>
              <a:ahLst/>
              <a:cxnLst/>
              <a:rect l="l" t="t" r="r" b="b"/>
              <a:pathLst>
                <a:path w="1078" h="452" extrusionOk="0">
                  <a:moveTo>
                    <a:pt x="226" y="0"/>
                  </a:moveTo>
                  <a:lnTo>
                    <a:pt x="151" y="25"/>
                  </a:lnTo>
                  <a:lnTo>
                    <a:pt x="76" y="76"/>
                  </a:lnTo>
                  <a:lnTo>
                    <a:pt x="25" y="126"/>
                  </a:lnTo>
                  <a:lnTo>
                    <a:pt x="0" y="226"/>
                  </a:lnTo>
                  <a:lnTo>
                    <a:pt x="25" y="301"/>
                  </a:lnTo>
                  <a:lnTo>
                    <a:pt x="76" y="376"/>
                  </a:lnTo>
                  <a:lnTo>
                    <a:pt x="151" y="426"/>
                  </a:lnTo>
                  <a:lnTo>
                    <a:pt x="226" y="451"/>
                  </a:lnTo>
                  <a:lnTo>
                    <a:pt x="852" y="451"/>
                  </a:lnTo>
                  <a:lnTo>
                    <a:pt x="952" y="426"/>
                  </a:lnTo>
                  <a:lnTo>
                    <a:pt x="1002" y="376"/>
                  </a:lnTo>
                  <a:lnTo>
                    <a:pt x="1052" y="301"/>
                  </a:lnTo>
                  <a:lnTo>
                    <a:pt x="1077" y="226"/>
                  </a:lnTo>
                  <a:lnTo>
                    <a:pt x="1052" y="126"/>
                  </a:lnTo>
                  <a:lnTo>
                    <a:pt x="1002" y="76"/>
                  </a:lnTo>
                  <a:lnTo>
                    <a:pt x="952" y="25"/>
                  </a:lnTo>
                  <a:lnTo>
                    <a:pt x="8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1"/>
            <p:cNvSpPr/>
            <p:nvPr/>
          </p:nvSpPr>
          <p:spPr>
            <a:xfrm>
              <a:off x="6320725" y="1596650"/>
              <a:ext cx="65125" cy="11275"/>
            </a:xfrm>
            <a:custGeom>
              <a:avLst/>
              <a:gdLst/>
              <a:ahLst/>
              <a:cxnLst/>
              <a:rect l="l" t="t" r="r" b="b"/>
              <a:pathLst>
                <a:path w="2605" h="451" extrusionOk="0">
                  <a:moveTo>
                    <a:pt x="151" y="0"/>
                  </a:moveTo>
                  <a:lnTo>
                    <a:pt x="76" y="50"/>
                  </a:lnTo>
                  <a:lnTo>
                    <a:pt x="25" y="125"/>
                  </a:lnTo>
                  <a:lnTo>
                    <a:pt x="0" y="225"/>
                  </a:lnTo>
                  <a:lnTo>
                    <a:pt x="25" y="301"/>
                  </a:lnTo>
                  <a:lnTo>
                    <a:pt x="76" y="376"/>
                  </a:lnTo>
                  <a:lnTo>
                    <a:pt x="151" y="426"/>
                  </a:lnTo>
                  <a:lnTo>
                    <a:pt x="226" y="451"/>
                  </a:lnTo>
                  <a:lnTo>
                    <a:pt x="2379" y="451"/>
                  </a:lnTo>
                  <a:lnTo>
                    <a:pt x="2455" y="426"/>
                  </a:lnTo>
                  <a:lnTo>
                    <a:pt x="2530" y="376"/>
                  </a:lnTo>
                  <a:lnTo>
                    <a:pt x="2580" y="301"/>
                  </a:lnTo>
                  <a:lnTo>
                    <a:pt x="2605" y="225"/>
                  </a:lnTo>
                  <a:lnTo>
                    <a:pt x="2580" y="125"/>
                  </a:lnTo>
                  <a:lnTo>
                    <a:pt x="2530" y="50"/>
                  </a:lnTo>
                  <a:lnTo>
                    <a:pt x="24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1"/>
            <p:cNvSpPr/>
            <p:nvPr/>
          </p:nvSpPr>
          <p:spPr>
            <a:xfrm>
              <a:off x="6360175" y="1453900"/>
              <a:ext cx="11275" cy="16300"/>
            </a:xfrm>
            <a:custGeom>
              <a:avLst/>
              <a:gdLst/>
              <a:ahLst/>
              <a:cxnLst/>
              <a:rect l="l" t="t" r="r" b="b"/>
              <a:pathLst>
                <a:path w="451" h="652" extrusionOk="0">
                  <a:moveTo>
                    <a:pt x="225" y="1"/>
                  </a:moveTo>
                  <a:lnTo>
                    <a:pt x="150" y="26"/>
                  </a:lnTo>
                  <a:lnTo>
                    <a:pt x="75" y="76"/>
                  </a:lnTo>
                  <a:lnTo>
                    <a:pt x="25" y="151"/>
                  </a:lnTo>
                  <a:lnTo>
                    <a:pt x="0" y="226"/>
                  </a:lnTo>
                  <a:lnTo>
                    <a:pt x="0" y="426"/>
                  </a:lnTo>
                  <a:lnTo>
                    <a:pt x="25" y="501"/>
                  </a:lnTo>
                  <a:lnTo>
                    <a:pt x="75" y="577"/>
                  </a:lnTo>
                  <a:lnTo>
                    <a:pt x="150" y="627"/>
                  </a:lnTo>
                  <a:lnTo>
                    <a:pt x="225" y="652"/>
                  </a:lnTo>
                  <a:lnTo>
                    <a:pt x="326" y="627"/>
                  </a:lnTo>
                  <a:lnTo>
                    <a:pt x="401" y="577"/>
                  </a:lnTo>
                  <a:lnTo>
                    <a:pt x="451" y="501"/>
                  </a:lnTo>
                  <a:lnTo>
                    <a:pt x="451" y="426"/>
                  </a:lnTo>
                  <a:lnTo>
                    <a:pt x="451" y="226"/>
                  </a:lnTo>
                  <a:lnTo>
                    <a:pt x="451" y="151"/>
                  </a:lnTo>
                  <a:lnTo>
                    <a:pt x="401" y="76"/>
                  </a:lnTo>
                  <a:lnTo>
                    <a:pt x="326" y="26"/>
                  </a:lnTo>
                  <a:lnTo>
                    <a:pt x="2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1"/>
            <p:cNvSpPr/>
            <p:nvPr/>
          </p:nvSpPr>
          <p:spPr>
            <a:xfrm>
              <a:off x="6424025" y="1435750"/>
              <a:ext cx="11300" cy="16300"/>
            </a:xfrm>
            <a:custGeom>
              <a:avLst/>
              <a:gdLst/>
              <a:ahLst/>
              <a:cxnLst/>
              <a:rect l="l" t="t" r="r" b="b"/>
              <a:pathLst>
                <a:path w="452" h="652" extrusionOk="0">
                  <a:moveTo>
                    <a:pt x="226" y="0"/>
                  </a:moveTo>
                  <a:lnTo>
                    <a:pt x="126" y="25"/>
                  </a:lnTo>
                  <a:lnTo>
                    <a:pt x="50" y="76"/>
                  </a:lnTo>
                  <a:lnTo>
                    <a:pt x="25" y="151"/>
                  </a:lnTo>
                  <a:lnTo>
                    <a:pt x="0" y="226"/>
                  </a:lnTo>
                  <a:lnTo>
                    <a:pt x="0" y="426"/>
                  </a:lnTo>
                  <a:lnTo>
                    <a:pt x="25" y="501"/>
                  </a:lnTo>
                  <a:lnTo>
                    <a:pt x="50" y="576"/>
                  </a:lnTo>
                  <a:lnTo>
                    <a:pt x="126" y="626"/>
                  </a:lnTo>
                  <a:lnTo>
                    <a:pt x="226" y="651"/>
                  </a:lnTo>
                  <a:lnTo>
                    <a:pt x="301" y="626"/>
                  </a:lnTo>
                  <a:lnTo>
                    <a:pt x="376" y="576"/>
                  </a:lnTo>
                  <a:lnTo>
                    <a:pt x="426" y="501"/>
                  </a:lnTo>
                  <a:lnTo>
                    <a:pt x="451" y="426"/>
                  </a:lnTo>
                  <a:lnTo>
                    <a:pt x="451" y="226"/>
                  </a:lnTo>
                  <a:lnTo>
                    <a:pt x="426" y="151"/>
                  </a:lnTo>
                  <a:lnTo>
                    <a:pt x="376" y="76"/>
                  </a:lnTo>
                  <a:lnTo>
                    <a:pt x="301"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1"/>
            <p:cNvSpPr/>
            <p:nvPr/>
          </p:nvSpPr>
          <p:spPr>
            <a:xfrm>
              <a:off x="6484750" y="1396925"/>
              <a:ext cx="11300" cy="16300"/>
            </a:xfrm>
            <a:custGeom>
              <a:avLst/>
              <a:gdLst/>
              <a:ahLst/>
              <a:cxnLst/>
              <a:rect l="l" t="t" r="r" b="b"/>
              <a:pathLst>
                <a:path w="452" h="652" extrusionOk="0">
                  <a:moveTo>
                    <a:pt x="226" y="1"/>
                  </a:moveTo>
                  <a:lnTo>
                    <a:pt x="126" y="26"/>
                  </a:lnTo>
                  <a:lnTo>
                    <a:pt x="50" y="76"/>
                  </a:lnTo>
                  <a:lnTo>
                    <a:pt x="0" y="151"/>
                  </a:lnTo>
                  <a:lnTo>
                    <a:pt x="0" y="226"/>
                  </a:lnTo>
                  <a:lnTo>
                    <a:pt x="0" y="427"/>
                  </a:lnTo>
                  <a:lnTo>
                    <a:pt x="0" y="502"/>
                  </a:lnTo>
                  <a:lnTo>
                    <a:pt x="50" y="577"/>
                  </a:lnTo>
                  <a:lnTo>
                    <a:pt x="126" y="627"/>
                  </a:lnTo>
                  <a:lnTo>
                    <a:pt x="226" y="652"/>
                  </a:lnTo>
                  <a:lnTo>
                    <a:pt x="301" y="627"/>
                  </a:lnTo>
                  <a:lnTo>
                    <a:pt x="376" y="577"/>
                  </a:lnTo>
                  <a:lnTo>
                    <a:pt x="426" y="502"/>
                  </a:lnTo>
                  <a:lnTo>
                    <a:pt x="451" y="427"/>
                  </a:lnTo>
                  <a:lnTo>
                    <a:pt x="451" y="226"/>
                  </a:lnTo>
                  <a:lnTo>
                    <a:pt x="426" y="151"/>
                  </a:lnTo>
                  <a:lnTo>
                    <a:pt x="376" y="76"/>
                  </a:lnTo>
                  <a:lnTo>
                    <a:pt x="301" y="2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1"/>
            <p:cNvSpPr/>
            <p:nvPr/>
          </p:nvSpPr>
          <p:spPr>
            <a:xfrm>
              <a:off x="6277525" y="1293650"/>
              <a:ext cx="321800" cy="385650"/>
            </a:xfrm>
            <a:custGeom>
              <a:avLst/>
              <a:gdLst/>
              <a:ahLst/>
              <a:cxnLst/>
              <a:rect l="l" t="t" r="r" b="b"/>
              <a:pathLst>
                <a:path w="12872" h="15426" extrusionOk="0">
                  <a:moveTo>
                    <a:pt x="7839" y="776"/>
                  </a:moveTo>
                  <a:lnTo>
                    <a:pt x="9892" y="2830"/>
                  </a:lnTo>
                  <a:lnTo>
                    <a:pt x="7989" y="2830"/>
                  </a:lnTo>
                  <a:lnTo>
                    <a:pt x="7939" y="2805"/>
                  </a:lnTo>
                  <a:lnTo>
                    <a:pt x="7889" y="2780"/>
                  </a:lnTo>
                  <a:lnTo>
                    <a:pt x="7864" y="2730"/>
                  </a:lnTo>
                  <a:lnTo>
                    <a:pt x="7839" y="2679"/>
                  </a:lnTo>
                  <a:lnTo>
                    <a:pt x="7839" y="776"/>
                  </a:lnTo>
                  <a:close/>
                  <a:moveTo>
                    <a:pt x="8289" y="6060"/>
                  </a:moveTo>
                  <a:lnTo>
                    <a:pt x="8289" y="9015"/>
                  </a:lnTo>
                  <a:lnTo>
                    <a:pt x="7413" y="10017"/>
                  </a:lnTo>
                  <a:lnTo>
                    <a:pt x="7263" y="10017"/>
                  </a:lnTo>
                  <a:lnTo>
                    <a:pt x="7188" y="10067"/>
                  </a:lnTo>
                  <a:lnTo>
                    <a:pt x="7137" y="10142"/>
                  </a:lnTo>
                  <a:lnTo>
                    <a:pt x="7112" y="10242"/>
                  </a:lnTo>
                  <a:lnTo>
                    <a:pt x="7112" y="10342"/>
                  </a:lnTo>
                  <a:lnTo>
                    <a:pt x="7012" y="10467"/>
                  </a:lnTo>
                  <a:lnTo>
                    <a:pt x="6186" y="10467"/>
                  </a:lnTo>
                  <a:lnTo>
                    <a:pt x="6186" y="10242"/>
                  </a:lnTo>
                  <a:lnTo>
                    <a:pt x="6161" y="10142"/>
                  </a:lnTo>
                  <a:lnTo>
                    <a:pt x="6111" y="10067"/>
                  </a:lnTo>
                  <a:lnTo>
                    <a:pt x="6036" y="10017"/>
                  </a:lnTo>
                  <a:lnTo>
                    <a:pt x="5860" y="10017"/>
                  </a:lnTo>
                  <a:lnTo>
                    <a:pt x="5785" y="10067"/>
                  </a:lnTo>
                  <a:lnTo>
                    <a:pt x="5735" y="10142"/>
                  </a:lnTo>
                  <a:lnTo>
                    <a:pt x="5735" y="10242"/>
                  </a:lnTo>
                  <a:lnTo>
                    <a:pt x="5735" y="10467"/>
                  </a:lnTo>
                  <a:lnTo>
                    <a:pt x="4784" y="10467"/>
                  </a:lnTo>
                  <a:lnTo>
                    <a:pt x="4784" y="10242"/>
                  </a:lnTo>
                  <a:lnTo>
                    <a:pt x="4784" y="10142"/>
                  </a:lnTo>
                  <a:lnTo>
                    <a:pt x="4733" y="10067"/>
                  </a:lnTo>
                  <a:lnTo>
                    <a:pt x="4658" y="10017"/>
                  </a:lnTo>
                  <a:lnTo>
                    <a:pt x="4483" y="10017"/>
                  </a:lnTo>
                  <a:lnTo>
                    <a:pt x="4408" y="10067"/>
                  </a:lnTo>
                  <a:lnTo>
                    <a:pt x="4358" y="10142"/>
                  </a:lnTo>
                  <a:lnTo>
                    <a:pt x="4333" y="10242"/>
                  </a:lnTo>
                  <a:lnTo>
                    <a:pt x="4333" y="10467"/>
                  </a:lnTo>
                  <a:lnTo>
                    <a:pt x="3406" y="10467"/>
                  </a:lnTo>
                  <a:lnTo>
                    <a:pt x="3406" y="10242"/>
                  </a:lnTo>
                  <a:lnTo>
                    <a:pt x="3381" y="10142"/>
                  </a:lnTo>
                  <a:lnTo>
                    <a:pt x="3331" y="10067"/>
                  </a:lnTo>
                  <a:lnTo>
                    <a:pt x="3256" y="10017"/>
                  </a:lnTo>
                  <a:lnTo>
                    <a:pt x="3081" y="10017"/>
                  </a:lnTo>
                  <a:lnTo>
                    <a:pt x="3006" y="10067"/>
                  </a:lnTo>
                  <a:lnTo>
                    <a:pt x="2955" y="10142"/>
                  </a:lnTo>
                  <a:lnTo>
                    <a:pt x="2955" y="10242"/>
                  </a:lnTo>
                  <a:lnTo>
                    <a:pt x="2955" y="10467"/>
                  </a:lnTo>
                  <a:lnTo>
                    <a:pt x="2179" y="10467"/>
                  </a:lnTo>
                  <a:lnTo>
                    <a:pt x="2179" y="8840"/>
                  </a:lnTo>
                  <a:lnTo>
                    <a:pt x="3556" y="8038"/>
                  </a:lnTo>
                  <a:lnTo>
                    <a:pt x="4859" y="8564"/>
                  </a:lnTo>
                  <a:lnTo>
                    <a:pt x="4934" y="8589"/>
                  </a:lnTo>
                  <a:lnTo>
                    <a:pt x="5009" y="8589"/>
                  </a:lnTo>
                  <a:lnTo>
                    <a:pt x="5059" y="8564"/>
                  </a:lnTo>
                  <a:lnTo>
                    <a:pt x="5109" y="8514"/>
                  </a:lnTo>
                  <a:lnTo>
                    <a:pt x="6111" y="7412"/>
                  </a:lnTo>
                  <a:lnTo>
                    <a:pt x="6561" y="7763"/>
                  </a:lnTo>
                  <a:lnTo>
                    <a:pt x="6637" y="7813"/>
                  </a:lnTo>
                  <a:lnTo>
                    <a:pt x="6712" y="7838"/>
                  </a:lnTo>
                  <a:lnTo>
                    <a:pt x="6812" y="7813"/>
                  </a:lnTo>
                  <a:lnTo>
                    <a:pt x="6862" y="7738"/>
                  </a:lnTo>
                  <a:lnTo>
                    <a:pt x="8289" y="6060"/>
                  </a:lnTo>
                  <a:close/>
                  <a:moveTo>
                    <a:pt x="602" y="0"/>
                  </a:moveTo>
                  <a:lnTo>
                    <a:pt x="476" y="25"/>
                  </a:lnTo>
                  <a:lnTo>
                    <a:pt x="351" y="50"/>
                  </a:lnTo>
                  <a:lnTo>
                    <a:pt x="251" y="100"/>
                  </a:lnTo>
                  <a:lnTo>
                    <a:pt x="176" y="175"/>
                  </a:lnTo>
                  <a:lnTo>
                    <a:pt x="101" y="275"/>
                  </a:lnTo>
                  <a:lnTo>
                    <a:pt x="51" y="376"/>
                  </a:lnTo>
                  <a:lnTo>
                    <a:pt x="1" y="476"/>
                  </a:lnTo>
                  <a:lnTo>
                    <a:pt x="1" y="601"/>
                  </a:lnTo>
                  <a:lnTo>
                    <a:pt x="1" y="10593"/>
                  </a:lnTo>
                  <a:lnTo>
                    <a:pt x="1" y="10693"/>
                  </a:lnTo>
                  <a:lnTo>
                    <a:pt x="51" y="10768"/>
                  </a:lnTo>
                  <a:lnTo>
                    <a:pt x="126" y="10818"/>
                  </a:lnTo>
                  <a:lnTo>
                    <a:pt x="226" y="10843"/>
                  </a:lnTo>
                  <a:lnTo>
                    <a:pt x="301" y="10818"/>
                  </a:lnTo>
                  <a:lnTo>
                    <a:pt x="376" y="10768"/>
                  </a:lnTo>
                  <a:lnTo>
                    <a:pt x="426" y="10693"/>
                  </a:lnTo>
                  <a:lnTo>
                    <a:pt x="451" y="10593"/>
                  </a:lnTo>
                  <a:lnTo>
                    <a:pt x="451" y="601"/>
                  </a:lnTo>
                  <a:lnTo>
                    <a:pt x="451" y="551"/>
                  </a:lnTo>
                  <a:lnTo>
                    <a:pt x="501" y="501"/>
                  </a:lnTo>
                  <a:lnTo>
                    <a:pt x="526" y="476"/>
                  </a:lnTo>
                  <a:lnTo>
                    <a:pt x="602" y="451"/>
                  </a:lnTo>
                  <a:lnTo>
                    <a:pt x="7388" y="451"/>
                  </a:lnTo>
                  <a:lnTo>
                    <a:pt x="7388" y="2679"/>
                  </a:lnTo>
                  <a:lnTo>
                    <a:pt x="7413" y="2805"/>
                  </a:lnTo>
                  <a:lnTo>
                    <a:pt x="7438" y="2905"/>
                  </a:lnTo>
                  <a:lnTo>
                    <a:pt x="7488" y="3005"/>
                  </a:lnTo>
                  <a:lnTo>
                    <a:pt x="7563" y="3105"/>
                  </a:lnTo>
                  <a:lnTo>
                    <a:pt x="7663" y="3180"/>
                  </a:lnTo>
                  <a:lnTo>
                    <a:pt x="7763" y="3230"/>
                  </a:lnTo>
                  <a:lnTo>
                    <a:pt x="7864" y="3255"/>
                  </a:lnTo>
                  <a:lnTo>
                    <a:pt x="7989" y="3280"/>
                  </a:lnTo>
                  <a:lnTo>
                    <a:pt x="10218" y="3280"/>
                  </a:lnTo>
                  <a:lnTo>
                    <a:pt x="10218" y="6836"/>
                  </a:lnTo>
                  <a:lnTo>
                    <a:pt x="9767" y="7337"/>
                  </a:lnTo>
                  <a:lnTo>
                    <a:pt x="9742" y="7412"/>
                  </a:lnTo>
                  <a:lnTo>
                    <a:pt x="9717" y="7487"/>
                  </a:lnTo>
                  <a:lnTo>
                    <a:pt x="9742" y="7563"/>
                  </a:lnTo>
                  <a:lnTo>
                    <a:pt x="9792" y="7638"/>
                  </a:lnTo>
                  <a:lnTo>
                    <a:pt x="9867" y="7688"/>
                  </a:lnTo>
                  <a:lnTo>
                    <a:pt x="9967" y="7713"/>
                  </a:lnTo>
                  <a:lnTo>
                    <a:pt x="10042" y="7688"/>
                  </a:lnTo>
                  <a:lnTo>
                    <a:pt x="10117" y="7613"/>
                  </a:lnTo>
                  <a:lnTo>
                    <a:pt x="10743" y="6911"/>
                  </a:lnTo>
                  <a:lnTo>
                    <a:pt x="10794" y="6886"/>
                  </a:lnTo>
                  <a:lnTo>
                    <a:pt x="10844" y="6861"/>
                  </a:lnTo>
                  <a:lnTo>
                    <a:pt x="10894" y="6886"/>
                  </a:lnTo>
                  <a:lnTo>
                    <a:pt x="10944" y="6911"/>
                  </a:lnTo>
                  <a:lnTo>
                    <a:pt x="12371" y="8113"/>
                  </a:lnTo>
                  <a:lnTo>
                    <a:pt x="12421" y="8164"/>
                  </a:lnTo>
                  <a:lnTo>
                    <a:pt x="12421" y="8214"/>
                  </a:lnTo>
                  <a:lnTo>
                    <a:pt x="12421" y="8264"/>
                  </a:lnTo>
                  <a:lnTo>
                    <a:pt x="12396" y="8314"/>
                  </a:lnTo>
                  <a:lnTo>
                    <a:pt x="9016" y="12546"/>
                  </a:lnTo>
                  <a:lnTo>
                    <a:pt x="8965" y="12571"/>
                  </a:lnTo>
                  <a:lnTo>
                    <a:pt x="8915" y="12596"/>
                  </a:lnTo>
                  <a:lnTo>
                    <a:pt x="8865" y="12596"/>
                  </a:lnTo>
                  <a:lnTo>
                    <a:pt x="8815" y="12571"/>
                  </a:lnTo>
                  <a:lnTo>
                    <a:pt x="8390" y="12195"/>
                  </a:lnTo>
                  <a:lnTo>
                    <a:pt x="8314" y="12170"/>
                  </a:lnTo>
                  <a:lnTo>
                    <a:pt x="8214" y="12145"/>
                  </a:lnTo>
                  <a:lnTo>
                    <a:pt x="8139" y="12170"/>
                  </a:lnTo>
                  <a:lnTo>
                    <a:pt x="8064" y="12245"/>
                  </a:lnTo>
                  <a:lnTo>
                    <a:pt x="8014" y="12320"/>
                  </a:lnTo>
                  <a:lnTo>
                    <a:pt x="8014" y="12396"/>
                  </a:lnTo>
                  <a:lnTo>
                    <a:pt x="8039" y="12471"/>
                  </a:lnTo>
                  <a:lnTo>
                    <a:pt x="8089" y="12546"/>
                  </a:lnTo>
                  <a:lnTo>
                    <a:pt x="8415" y="12821"/>
                  </a:lnTo>
                  <a:lnTo>
                    <a:pt x="8114" y="12997"/>
                  </a:lnTo>
                  <a:lnTo>
                    <a:pt x="7864" y="12971"/>
                  </a:lnTo>
                  <a:lnTo>
                    <a:pt x="7613" y="12997"/>
                  </a:lnTo>
                  <a:lnTo>
                    <a:pt x="7238" y="13047"/>
                  </a:lnTo>
                  <a:lnTo>
                    <a:pt x="7162" y="13047"/>
                  </a:lnTo>
                  <a:lnTo>
                    <a:pt x="7112" y="13022"/>
                  </a:lnTo>
                  <a:lnTo>
                    <a:pt x="7037" y="12946"/>
                  </a:lnTo>
                  <a:lnTo>
                    <a:pt x="6987" y="12896"/>
                  </a:lnTo>
                  <a:lnTo>
                    <a:pt x="6962" y="12821"/>
                  </a:lnTo>
                  <a:lnTo>
                    <a:pt x="6962" y="12421"/>
                  </a:lnTo>
                  <a:lnTo>
                    <a:pt x="6937" y="12195"/>
                  </a:lnTo>
                  <a:lnTo>
                    <a:pt x="6887" y="11945"/>
                  </a:lnTo>
                  <a:lnTo>
                    <a:pt x="6987" y="11644"/>
                  </a:lnTo>
                  <a:lnTo>
                    <a:pt x="7313" y="11895"/>
                  </a:lnTo>
                  <a:lnTo>
                    <a:pt x="7388" y="11945"/>
                  </a:lnTo>
                  <a:lnTo>
                    <a:pt x="7463" y="11970"/>
                  </a:lnTo>
                  <a:lnTo>
                    <a:pt x="7563" y="11945"/>
                  </a:lnTo>
                  <a:lnTo>
                    <a:pt x="7638" y="11870"/>
                  </a:lnTo>
                  <a:lnTo>
                    <a:pt x="7688" y="11795"/>
                  </a:lnTo>
                  <a:lnTo>
                    <a:pt x="7688" y="11719"/>
                  </a:lnTo>
                  <a:lnTo>
                    <a:pt x="7663" y="11619"/>
                  </a:lnTo>
                  <a:lnTo>
                    <a:pt x="7613" y="11569"/>
                  </a:lnTo>
                  <a:lnTo>
                    <a:pt x="7188" y="11194"/>
                  </a:lnTo>
                  <a:lnTo>
                    <a:pt x="7137" y="11143"/>
                  </a:lnTo>
                  <a:lnTo>
                    <a:pt x="7112" y="11093"/>
                  </a:lnTo>
                  <a:lnTo>
                    <a:pt x="7137" y="11018"/>
                  </a:lnTo>
                  <a:lnTo>
                    <a:pt x="7162" y="10968"/>
                  </a:lnTo>
                  <a:lnTo>
                    <a:pt x="9441" y="8389"/>
                  </a:lnTo>
                  <a:lnTo>
                    <a:pt x="9491" y="8314"/>
                  </a:lnTo>
                  <a:lnTo>
                    <a:pt x="9516" y="8214"/>
                  </a:lnTo>
                  <a:lnTo>
                    <a:pt x="9491" y="8138"/>
                  </a:lnTo>
                  <a:lnTo>
                    <a:pt x="9441" y="8063"/>
                  </a:lnTo>
                  <a:lnTo>
                    <a:pt x="9341" y="8013"/>
                  </a:lnTo>
                  <a:lnTo>
                    <a:pt x="9266" y="8013"/>
                  </a:lnTo>
                  <a:lnTo>
                    <a:pt x="9191" y="8038"/>
                  </a:lnTo>
                  <a:lnTo>
                    <a:pt x="9116" y="8088"/>
                  </a:lnTo>
                  <a:lnTo>
                    <a:pt x="8740" y="8514"/>
                  </a:lnTo>
                  <a:lnTo>
                    <a:pt x="8740" y="5459"/>
                  </a:lnTo>
                  <a:lnTo>
                    <a:pt x="8715" y="5384"/>
                  </a:lnTo>
                  <a:lnTo>
                    <a:pt x="8690" y="5334"/>
                  </a:lnTo>
                  <a:lnTo>
                    <a:pt x="8640" y="5284"/>
                  </a:lnTo>
                  <a:lnTo>
                    <a:pt x="8590" y="5234"/>
                  </a:lnTo>
                  <a:lnTo>
                    <a:pt x="8440" y="5234"/>
                  </a:lnTo>
                  <a:lnTo>
                    <a:pt x="8390" y="5259"/>
                  </a:lnTo>
                  <a:lnTo>
                    <a:pt x="8339" y="5309"/>
                  </a:lnTo>
                  <a:lnTo>
                    <a:pt x="6662" y="7287"/>
                  </a:lnTo>
                  <a:lnTo>
                    <a:pt x="6236" y="6911"/>
                  </a:lnTo>
                  <a:lnTo>
                    <a:pt x="6161" y="6886"/>
                  </a:lnTo>
                  <a:lnTo>
                    <a:pt x="6061" y="6861"/>
                  </a:lnTo>
                  <a:lnTo>
                    <a:pt x="5986" y="6886"/>
                  </a:lnTo>
                  <a:lnTo>
                    <a:pt x="5910" y="6936"/>
                  </a:lnTo>
                  <a:lnTo>
                    <a:pt x="4884" y="8088"/>
                  </a:lnTo>
                  <a:lnTo>
                    <a:pt x="3632" y="7588"/>
                  </a:lnTo>
                  <a:lnTo>
                    <a:pt x="3531" y="7563"/>
                  </a:lnTo>
                  <a:lnTo>
                    <a:pt x="3431" y="7613"/>
                  </a:lnTo>
                  <a:lnTo>
                    <a:pt x="2179" y="8314"/>
                  </a:lnTo>
                  <a:lnTo>
                    <a:pt x="2179" y="6010"/>
                  </a:lnTo>
                  <a:lnTo>
                    <a:pt x="2154" y="5935"/>
                  </a:lnTo>
                  <a:lnTo>
                    <a:pt x="2104" y="5860"/>
                  </a:lnTo>
                  <a:lnTo>
                    <a:pt x="2054" y="5810"/>
                  </a:lnTo>
                  <a:lnTo>
                    <a:pt x="1954" y="5785"/>
                  </a:lnTo>
                  <a:lnTo>
                    <a:pt x="1879" y="5810"/>
                  </a:lnTo>
                  <a:lnTo>
                    <a:pt x="1804" y="5860"/>
                  </a:lnTo>
                  <a:lnTo>
                    <a:pt x="1753" y="5935"/>
                  </a:lnTo>
                  <a:lnTo>
                    <a:pt x="1728" y="6010"/>
                  </a:lnTo>
                  <a:lnTo>
                    <a:pt x="1728" y="10693"/>
                  </a:lnTo>
                  <a:lnTo>
                    <a:pt x="1753" y="10793"/>
                  </a:lnTo>
                  <a:lnTo>
                    <a:pt x="1804" y="10843"/>
                  </a:lnTo>
                  <a:lnTo>
                    <a:pt x="1879" y="10893"/>
                  </a:lnTo>
                  <a:lnTo>
                    <a:pt x="1954" y="10918"/>
                  </a:lnTo>
                  <a:lnTo>
                    <a:pt x="6687" y="10918"/>
                  </a:lnTo>
                  <a:lnTo>
                    <a:pt x="6687" y="11018"/>
                  </a:lnTo>
                  <a:lnTo>
                    <a:pt x="6662" y="11118"/>
                  </a:lnTo>
                  <a:lnTo>
                    <a:pt x="6687" y="11194"/>
                  </a:lnTo>
                  <a:lnTo>
                    <a:pt x="6436" y="11820"/>
                  </a:lnTo>
                  <a:lnTo>
                    <a:pt x="6411" y="11970"/>
                  </a:lnTo>
                  <a:lnTo>
                    <a:pt x="6436" y="12095"/>
                  </a:lnTo>
                  <a:lnTo>
                    <a:pt x="6486" y="12220"/>
                  </a:lnTo>
                  <a:lnTo>
                    <a:pt x="6511" y="12396"/>
                  </a:lnTo>
                  <a:lnTo>
                    <a:pt x="6511" y="12796"/>
                  </a:lnTo>
                  <a:lnTo>
                    <a:pt x="6536" y="12997"/>
                  </a:lnTo>
                  <a:lnTo>
                    <a:pt x="6612" y="13172"/>
                  </a:lnTo>
                  <a:lnTo>
                    <a:pt x="6461" y="13347"/>
                  </a:lnTo>
                  <a:lnTo>
                    <a:pt x="6411" y="13422"/>
                  </a:lnTo>
                  <a:lnTo>
                    <a:pt x="6411" y="13522"/>
                  </a:lnTo>
                  <a:lnTo>
                    <a:pt x="6436" y="13598"/>
                  </a:lnTo>
                  <a:lnTo>
                    <a:pt x="6486" y="13673"/>
                  </a:lnTo>
                  <a:lnTo>
                    <a:pt x="6561" y="13723"/>
                  </a:lnTo>
                  <a:lnTo>
                    <a:pt x="6637" y="13723"/>
                  </a:lnTo>
                  <a:lnTo>
                    <a:pt x="6737" y="13698"/>
                  </a:lnTo>
                  <a:lnTo>
                    <a:pt x="6812" y="13648"/>
                  </a:lnTo>
                  <a:lnTo>
                    <a:pt x="6962" y="13447"/>
                  </a:lnTo>
                  <a:lnTo>
                    <a:pt x="7087" y="13497"/>
                  </a:lnTo>
                  <a:lnTo>
                    <a:pt x="7338" y="13497"/>
                  </a:lnTo>
                  <a:lnTo>
                    <a:pt x="7738" y="13422"/>
                  </a:lnTo>
                  <a:lnTo>
                    <a:pt x="7914" y="13422"/>
                  </a:lnTo>
                  <a:lnTo>
                    <a:pt x="8039" y="13447"/>
                  </a:lnTo>
                  <a:lnTo>
                    <a:pt x="8189" y="13447"/>
                  </a:lnTo>
                  <a:lnTo>
                    <a:pt x="8314" y="13397"/>
                  </a:lnTo>
                  <a:lnTo>
                    <a:pt x="8890" y="13047"/>
                  </a:lnTo>
                  <a:lnTo>
                    <a:pt x="8965" y="13047"/>
                  </a:lnTo>
                  <a:lnTo>
                    <a:pt x="9091" y="13022"/>
                  </a:lnTo>
                  <a:lnTo>
                    <a:pt x="9191" y="12971"/>
                  </a:lnTo>
                  <a:lnTo>
                    <a:pt x="9291" y="12896"/>
                  </a:lnTo>
                  <a:lnTo>
                    <a:pt x="9366" y="12821"/>
                  </a:lnTo>
                  <a:lnTo>
                    <a:pt x="10218" y="11769"/>
                  </a:lnTo>
                  <a:lnTo>
                    <a:pt x="10218" y="14825"/>
                  </a:lnTo>
                  <a:lnTo>
                    <a:pt x="10193" y="14875"/>
                  </a:lnTo>
                  <a:lnTo>
                    <a:pt x="10167" y="14925"/>
                  </a:lnTo>
                  <a:lnTo>
                    <a:pt x="10117" y="14975"/>
                  </a:lnTo>
                  <a:lnTo>
                    <a:pt x="526" y="14975"/>
                  </a:lnTo>
                  <a:lnTo>
                    <a:pt x="501" y="14925"/>
                  </a:lnTo>
                  <a:lnTo>
                    <a:pt x="451" y="14875"/>
                  </a:lnTo>
                  <a:lnTo>
                    <a:pt x="451" y="14825"/>
                  </a:lnTo>
                  <a:lnTo>
                    <a:pt x="451" y="11619"/>
                  </a:lnTo>
                  <a:lnTo>
                    <a:pt x="426" y="11519"/>
                  </a:lnTo>
                  <a:lnTo>
                    <a:pt x="376" y="11444"/>
                  </a:lnTo>
                  <a:lnTo>
                    <a:pt x="301" y="11394"/>
                  </a:lnTo>
                  <a:lnTo>
                    <a:pt x="126" y="11394"/>
                  </a:lnTo>
                  <a:lnTo>
                    <a:pt x="51" y="11444"/>
                  </a:lnTo>
                  <a:lnTo>
                    <a:pt x="1" y="11519"/>
                  </a:lnTo>
                  <a:lnTo>
                    <a:pt x="1" y="11619"/>
                  </a:lnTo>
                  <a:lnTo>
                    <a:pt x="1" y="14825"/>
                  </a:lnTo>
                  <a:lnTo>
                    <a:pt x="1" y="14950"/>
                  </a:lnTo>
                  <a:lnTo>
                    <a:pt x="51" y="15050"/>
                  </a:lnTo>
                  <a:lnTo>
                    <a:pt x="101" y="15175"/>
                  </a:lnTo>
                  <a:lnTo>
                    <a:pt x="176" y="15250"/>
                  </a:lnTo>
                  <a:lnTo>
                    <a:pt x="251" y="15325"/>
                  </a:lnTo>
                  <a:lnTo>
                    <a:pt x="351" y="15375"/>
                  </a:lnTo>
                  <a:lnTo>
                    <a:pt x="476" y="15426"/>
                  </a:lnTo>
                  <a:lnTo>
                    <a:pt x="10193" y="15426"/>
                  </a:lnTo>
                  <a:lnTo>
                    <a:pt x="10293" y="15375"/>
                  </a:lnTo>
                  <a:lnTo>
                    <a:pt x="10393" y="15325"/>
                  </a:lnTo>
                  <a:lnTo>
                    <a:pt x="10493" y="15250"/>
                  </a:lnTo>
                  <a:lnTo>
                    <a:pt x="10568" y="15175"/>
                  </a:lnTo>
                  <a:lnTo>
                    <a:pt x="10618" y="15050"/>
                  </a:lnTo>
                  <a:lnTo>
                    <a:pt x="10643" y="14950"/>
                  </a:lnTo>
                  <a:lnTo>
                    <a:pt x="10668" y="14825"/>
                  </a:lnTo>
                  <a:lnTo>
                    <a:pt x="10668" y="11219"/>
                  </a:lnTo>
                  <a:lnTo>
                    <a:pt x="12747" y="8589"/>
                  </a:lnTo>
                  <a:lnTo>
                    <a:pt x="12822" y="8489"/>
                  </a:lnTo>
                  <a:lnTo>
                    <a:pt x="12847" y="8389"/>
                  </a:lnTo>
                  <a:lnTo>
                    <a:pt x="12872" y="8289"/>
                  </a:lnTo>
                  <a:lnTo>
                    <a:pt x="12872" y="8164"/>
                  </a:lnTo>
                  <a:lnTo>
                    <a:pt x="12847" y="8063"/>
                  </a:lnTo>
                  <a:lnTo>
                    <a:pt x="12822" y="7938"/>
                  </a:lnTo>
                  <a:lnTo>
                    <a:pt x="12747" y="7838"/>
                  </a:lnTo>
                  <a:lnTo>
                    <a:pt x="12672" y="7763"/>
                  </a:lnTo>
                  <a:lnTo>
                    <a:pt x="11244" y="6561"/>
                  </a:lnTo>
                  <a:lnTo>
                    <a:pt x="11094" y="6486"/>
                  </a:lnTo>
                  <a:lnTo>
                    <a:pt x="10969" y="6436"/>
                  </a:lnTo>
                  <a:lnTo>
                    <a:pt x="10819" y="6411"/>
                  </a:lnTo>
                  <a:lnTo>
                    <a:pt x="10668" y="6461"/>
                  </a:lnTo>
                  <a:lnTo>
                    <a:pt x="10668" y="3055"/>
                  </a:lnTo>
                  <a:lnTo>
                    <a:pt x="10643" y="2955"/>
                  </a:lnTo>
                  <a:lnTo>
                    <a:pt x="10593" y="2880"/>
                  </a:lnTo>
                  <a:lnTo>
                    <a:pt x="7789" y="75"/>
                  </a:lnTo>
                  <a:lnTo>
                    <a:pt x="7713" y="25"/>
                  </a:lnTo>
                  <a:lnTo>
                    <a:pt x="76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1"/>
            <p:cNvSpPr/>
            <p:nvPr/>
          </p:nvSpPr>
          <p:spPr>
            <a:xfrm>
              <a:off x="6345150" y="1346225"/>
              <a:ext cx="34450" cy="59500"/>
            </a:xfrm>
            <a:custGeom>
              <a:avLst/>
              <a:gdLst/>
              <a:ahLst/>
              <a:cxnLst/>
              <a:rect l="l" t="t" r="r" b="b"/>
              <a:pathLst>
                <a:path w="1378" h="2380" extrusionOk="0">
                  <a:moveTo>
                    <a:pt x="601" y="0"/>
                  </a:moveTo>
                  <a:lnTo>
                    <a:pt x="526" y="51"/>
                  </a:lnTo>
                  <a:lnTo>
                    <a:pt x="476" y="126"/>
                  </a:lnTo>
                  <a:lnTo>
                    <a:pt x="476" y="226"/>
                  </a:lnTo>
                  <a:lnTo>
                    <a:pt x="476" y="276"/>
                  </a:lnTo>
                  <a:lnTo>
                    <a:pt x="376" y="301"/>
                  </a:lnTo>
                  <a:lnTo>
                    <a:pt x="276" y="351"/>
                  </a:lnTo>
                  <a:lnTo>
                    <a:pt x="200" y="401"/>
                  </a:lnTo>
                  <a:lnTo>
                    <a:pt x="125" y="476"/>
                  </a:lnTo>
                  <a:lnTo>
                    <a:pt x="75" y="551"/>
                  </a:lnTo>
                  <a:lnTo>
                    <a:pt x="25" y="652"/>
                  </a:lnTo>
                  <a:lnTo>
                    <a:pt x="0" y="727"/>
                  </a:lnTo>
                  <a:lnTo>
                    <a:pt x="0" y="852"/>
                  </a:lnTo>
                  <a:lnTo>
                    <a:pt x="0" y="952"/>
                  </a:lnTo>
                  <a:lnTo>
                    <a:pt x="50" y="1077"/>
                  </a:lnTo>
                  <a:lnTo>
                    <a:pt x="100" y="1177"/>
                  </a:lnTo>
                  <a:lnTo>
                    <a:pt x="175" y="1253"/>
                  </a:lnTo>
                  <a:lnTo>
                    <a:pt x="250" y="1328"/>
                  </a:lnTo>
                  <a:lnTo>
                    <a:pt x="351" y="1378"/>
                  </a:lnTo>
                  <a:lnTo>
                    <a:pt x="476" y="1428"/>
                  </a:lnTo>
                  <a:lnTo>
                    <a:pt x="851" y="1428"/>
                  </a:lnTo>
                  <a:lnTo>
                    <a:pt x="902" y="1478"/>
                  </a:lnTo>
                  <a:lnTo>
                    <a:pt x="927" y="1503"/>
                  </a:lnTo>
                  <a:lnTo>
                    <a:pt x="927" y="1553"/>
                  </a:lnTo>
                  <a:lnTo>
                    <a:pt x="927" y="1603"/>
                  </a:lnTo>
                  <a:lnTo>
                    <a:pt x="902" y="1653"/>
                  </a:lnTo>
                  <a:lnTo>
                    <a:pt x="851" y="1678"/>
                  </a:lnTo>
                  <a:lnTo>
                    <a:pt x="801" y="1703"/>
                  </a:lnTo>
                  <a:lnTo>
                    <a:pt x="576" y="1703"/>
                  </a:lnTo>
                  <a:lnTo>
                    <a:pt x="501" y="1678"/>
                  </a:lnTo>
                  <a:lnTo>
                    <a:pt x="451" y="1603"/>
                  </a:lnTo>
                  <a:lnTo>
                    <a:pt x="401" y="1553"/>
                  </a:lnTo>
                  <a:lnTo>
                    <a:pt x="326" y="1503"/>
                  </a:lnTo>
                  <a:lnTo>
                    <a:pt x="250" y="1478"/>
                  </a:lnTo>
                  <a:lnTo>
                    <a:pt x="175" y="1503"/>
                  </a:lnTo>
                  <a:lnTo>
                    <a:pt x="100" y="1553"/>
                  </a:lnTo>
                  <a:lnTo>
                    <a:pt x="50" y="1628"/>
                  </a:lnTo>
                  <a:lnTo>
                    <a:pt x="25" y="1703"/>
                  </a:lnTo>
                  <a:lnTo>
                    <a:pt x="50" y="1778"/>
                  </a:lnTo>
                  <a:lnTo>
                    <a:pt x="125" y="1904"/>
                  </a:lnTo>
                  <a:lnTo>
                    <a:pt x="225" y="2029"/>
                  </a:lnTo>
                  <a:lnTo>
                    <a:pt x="326" y="2104"/>
                  </a:lnTo>
                  <a:lnTo>
                    <a:pt x="476" y="2129"/>
                  </a:lnTo>
                  <a:lnTo>
                    <a:pt x="476" y="2154"/>
                  </a:lnTo>
                  <a:lnTo>
                    <a:pt x="476" y="2254"/>
                  </a:lnTo>
                  <a:lnTo>
                    <a:pt x="526" y="2304"/>
                  </a:lnTo>
                  <a:lnTo>
                    <a:pt x="601" y="2354"/>
                  </a:lnTo>
                  <a:lnTo>
                    <a:pt x="701" y="2379"/>
                  </a:lnTo>
                  <a:lnTo>
                    <a:pt x="776" y="2354"/>
                  </a:lnTo>
                  <a:lnTo>
                    <a:pt x="851" y="2304"/>
                  </a:lnTo>
                  <a:lnTo>
                    <a:pt x="902" y="2254"/>
                  </a:lnTo>
                  <a:lnTo>
                    <a:pt x="927" y="2154"/>
                  </a:lnTo>
                  <a:lnTo>
                    <a:pt x="927" y="2129"/>
                  </a:lnTo>
                  <a:lnTo>
                    <a:pt x="1027" y="2104"/>
                  </a:lnTo>
                  <a:lnTo>
                    <a:pt x="1102" y="2054"/>
                  </a:lnTo>
                  <a:lnTo>
                    <a:pt x="1177" y="2004"/>
                  </a:lnTo>
                  <a:lnTo>
                    <a:pt x="1252" y="1929"/>
                  </a:lnTo>
                  <a:lnTo>
                    <a:pt x="1302" y="1854"/>
                  </a:lnTo>
                  <a:lnTo>
                    <a:pt x="1352" y="1753"/>
                  </a:lnTo>
                  <a:lnTo>
                    <a:pt x="1377" y="1678"/>
                  </a:lnTo>
                  <a:lnTo>
                    <a:pt x="1377" y="1553"/>
                  </a:lnTo>
                  <a:lnTo>
                    <a:pt x="1377" y="1453"/>
                  </a:lnTo>
                  <a:lnTo>
                    <a:pt x="1352" y="1328"/>
                  </a:lnTo>
                  <a:lnTo>
                    <a:pt x="1277" y="1228"/>
                  </a:lnTo>
                  <a:lnTo>
                    <a:pt x="1227" y="1152"/>
                  </a:lnTo>
                  <a:lnTo>
                    <a:pt x="1127" y="1077"/>
                  </a:lnTo>
                  <a:lnTo>
                    <a:pt x="1027" y="1027"/>
                  </a:lnTo>
                  <a:lnTo>
                    <a:pt x="927" y="977"/>
                  </a:lnTo>
                  <a:lnTo>
                    <a:pt x="526" y="977"/>
                  </a:lnTo>
                  <a:lnTo>
                    <a:pt x="501" y="927"/>
                  </a:lnTo>
                  <a:lnTo>
                    <a:pt x="451" y="902"/>
                  </a:lnTo>
                  <a:lnTo>
                    <a:pt x="451" y="852"/>
                  </a:lnTo>
                  <a:lnTo>
                    <a:pt x="451" y="802"/>
                  </a:lnTo>
                  <a:lnTo>
                    <a:pt x="501" y="752"/>
                  </a:lnTo>
                  <a:lnTo>
                    <a:pt x="526" y="727"/>
                  </a:lnTo>
                  <a:lnTo>
                    <a:pt x="576" y="702"/>
                  </a:lnTo>
                  <a:lnTo>
                    <a:pt x="801" y="702"/>
                  </a:lnTo>
                  <a:lnTo>
                    <a:pt x="877" y="727"/>
                  </a:lnTo>
                  <a:lnTo>
                    <a:pt x="902" y="777"/>
                  </a:lnTo>
                  <a:lnTo>
                    <a:pt x="977" y="827"/>
                  </a:lnTo>
                  <a:lnTo>
                    <a:pt x="1052" y="852"/>
                  </a:lnTo>
                  <a:lnTo>
                    <a:pt x="1152" y="852"/>
                  </a:lnTo>
                  <a:lnTo>
                    <a:pt x="1227" y="827"/>
                  </a:lnTo>
                  <a:lnTo>
                    <a:pt x="1302" y="777"/>
                  </a:lnTo>
                  <a:lnTo>
                    <a:pt x="1327" y="677"/>
                  </a:lnTo>
                  <a:lnTo>
                    <a:pt x="1327" y="601"/>
                  </a:lnTo>
                  <a:lnTo>
                    <a:pt x="1277" y="526"/>
                  </a:lnTo>
                  <a:lnTo>
                    <a:pt x="1227" y="426"/>
                  </a:lnTo>
                  <a:lnTo>
                    <a:pt x="1127" y="351"/>
                  </a:lnTo>
                  <a:lnTo>
                    <a:pt x="1027" y="301"/>
                  </a:lnTo>
                  <a:lnTo>
                    <a:pt x="927" y="276"/>
                  </a:lnTo>
                  <a:lnTo>
                    <a:pt x="927" y="226"/>
                  </a:lnTo>
                  <a:lnTo>
                    <a:pt x="902" y="126"/>
                  </a:lnTo>
                  <a:lnTo>
                    <a:pt x="851" y="51"/>
                  </a:lnTo>
                  <a:lnTo>
                    <a:pt x="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1"/>
            <p:cNvSpPr/>
            <p:nvPr/>
          </p:nvSpPr>
          <p:spPr>
            <a:xfrm>
              <a:off x="6314475" y="1328075"/>
              <a:ext cx="95800" cy="95800"/>
            </a:xfrm>
            <a:custGeom>
              <a:avLst/>
              <a:gdLst/>
              <a:ahLst/>
              <a:cxnLst/>
              <a:rect l="l" t="t" r="r" b="b"/>
              <a:pathLst>
                <a:path w="3832" h="3832" extrusionOk="0">
                  <a:moveTo>
                    <a:pt x="2078" y="451"/>
                  </a:moveTo>
                  <a:lnTo>
                    <a:pt x="2204" y="476"/>
                  </a:lnTo>
                  <a:lnTo>
                    <a:pt x="2479" y="576"/>
                  </a:lnTo>
                  <a:lnTo>
                    <a:pt x="2730" y="701"/>
                  </a:lnTo>
                  <a:lnTo>
                    <a:pt x="2955" y="877"/>
                  </a:lnTo>
                  <a:lnTo>
                    <a:pt x="3130" y="1102"/>
                  </a:lnTo>
                  <a:lnTo>
                    <a:pt x="3255" y="1353"/>
                  </a:lnTo>
                  <a:lnTo>
                    <a:pt x="3356" y="1628"/>
                  </a:lnTo>
                  <a:lnTo>
                    <a:pt x="3381" y="1753"/>
                  </a:lnTo>
                  <a:lnTo>
                    <a:pt x="3381" y="1903"/>
                  </a:lnTo>
                  <a:lnTo>
                    <a:pt x="3381" y="2054"/>
                  </a:lnTo>
                  <a:lnTo>
                    <a:pt x="3356" y="2204"/>
                  </a:lnTo>
                  <a:lnTo>
                    <a:pt x="3255" y="2479"/>
                  </a:lnTo>
                  <a:lnTo>
                    <a:pt x="3130" y="2730"/>
                  </a:lnTo>
                  <a:lnTo>
                    <a:pt x="2955" y="2955"/>
                  </a:lnTo>
                  <a:lnTo>
                    <a:pt x="2730" y="3130"/>
                  </a:lnTo>
                  <a:lnTo>
                    <a:pt x="2479" y="3256"/>
                  </a:lnTo>
                  <a:lnTo>
                    <a:pt x="2204" y="3356"/>
                  </a:lnTo>
                  <a:lnTo>
                    <a:pt x="2078" y="3356"/>
                  </a:lnTo>
                  <a:lnTo>
                    <a:pt x="1928" y="3381"/>
                  </a:lnTo>
                  <a:lnTo>
                    <a:pt x="1778" y="3356"/>
                  </a:lnTo>
                  <a:lnTo>
                    <a:pt x="1628" y="3356"/>
                  </a:lnTo>
                  <a:lnTo>
                    <a:pt x="1352" y="3256"/>
                  </a:lnTo>
                  <a:lnTo>
                    <a:pt x="1102" y="3130"/>
                  </a:lnTo>
                  <a:lnTo>
                    <a:pt x="876" y="2955"/>
                  </a:lnTo>
                  <a:lnTo>
                    <a:pt x="701" y="2730"/>
                  </a:lnTo>
                  <a:lnTo>
                    <a:pt x="576" y="2479"/>
                  </a:lnTo>
                  <a:lnTo>
                    <a:pt x="501" y="2204"/>
                  </a:lnTo>
                  <a:lnTo>
                    <a:pt x="476" y="2054"/>
                  </a:lnTo>
                  <a:lnTo>
                    <a:pt x="451" y="1903"/>
                  </a:lnTo>
                  <a:lnTo>
                    <a:pt x="476" y="1753"/>
                  </a:lnTo>
                  <a:lnTo>
                    <a:pt x="501" y="1628"/>
                  </a:lnTo>
                  <a:lnTo>
                    <a:pt x="576" y="1353"/>
                  </a:lnTo>
                  <a:lnTo>
                    <a:pt x="701" y="1102"/>
                  </a:lnTo>
                  <a:lnTo>
                    <a:pt x="876" y="877"/>
                  </a:lnTo>
                  <a:lnTo>
                    <a:pt x="1102" y="701"/>
                  </a:lnTo>
                  <a:lnTo>
                    <a:pt x="1352" y="576"/>
                  </a:lnTo>
                  <a:lnTo>
                    <a:pt x="1628" y="476"/>
                  </a:lnTo>
                  <a:lnTo>
                    <a:pt x="1778" y="451"/>
                  </a:lnTo>
                  <a:close/>
                  <a:moveTo>
                    <a:pt x="1728" y="0"/>
                  </a:moveTo>
                  <a:lnTo>
                    <a:pt x="1528" y="50"/>
                  </a:lnTo>
                  <a:lnTo>
                    <a:pt x="1352" y="100"/>
                  </a:lnTo>
                  <a:lnTo>
                    <a:pt x="1177" y="151"/>
                  </a:lnTo>
                  <a:lnTo>
                    <a:pt x="1002" y="226"/>
                  </a:lnTo>
                  <a:lnTo>
                    <a:pt x="851" y="326"/>
                  </a:lnTo>
                  <a:lnTo>
                    <a:pt x="701" y="451"/>
                  </a:lnTo>
                  <a:lnTo>
                    <a:pt x="576" y="551"/>
                  </a:lnTo>
                  <a:lnTo>
                    <a:pt x="451" y="701"/>
                  </a:lnTo>
                  <a:lnTo>
                    <a:pt x="326" y="852"/>
                  </a:lnTo>
                  <a:lnTo>
                    <a:pt x="250" y="1002"/>
                  </a:lnTo>
                  <a:lnTo>
                    <a:pt x="150" y="1177"/>
                  </a:lnTo>
                  <a:lnTo>
                    <a:pt x="100" y="1353"/>
                  </a:lnTo>
                  <a:lnTo>
                    <a:pt x="50" y="1528"/>
                  </a:lnTo>
                  <a:lnTo>
                    <a:pt x="25" y="1728"/>
                  </a:lnTo>
                  <a:lnTo>
                    <a:pt x="0" y="1903"/>
                  </a:lnTo>
                  <a:lnTo>
                    <a:pt x="25" y="2104"/>
                  </a:lnTo>
                  <a:lnTo>
                    <a:pt x="50" y="2304"/>
                  </a:lnTo>
                  <a:lnTo>
                    <a:pt x="100" y="2479"/>
                  </a:lnTo>
                  <a:lnTo>
                    <a:pt x="150" y="2655"/>
                  </a:lnTo>
                  <a:lnTo>
                    <a:pt x="250" y="2830"/>
                  </a:lnTo>
                  <a:lnTo>
                    <a:pt x="326" y="2980"/>
                  </a:lnTo>
                  <a:lnTo>
                    <a:pt x="451" y="3130"/>
                  </a:lnTo>
                  <a:lnTo>
                    <a:pt x="576" y="3256"/>
                  </a:lnTo>
                  <a:lnTo>
                    <a:pt x="701" y="3381"/>
                  </a:lnTo>
                  <a:lnTo>
                    <a:pt x="851" y="3506"/>
                  </a:lnTo>
                  <a:lnTo>
                    <a:pt x="1002" y="3606"/>
                  </a:lnTo>
                  <a:lnTo>
                    <a:pt x="1177" y="3681"/>
                  </a:lnTo>
                  <a:lnTo>
                    <a:pt x="1352" y="3731"/>
                  </a:lnTo>
                  <a:lnTo>
                    <a:pt x="1528" y="3782"/>
                  </a:lnTo>
                  <a:lnTo>
                    <a:pt x="1728" y="3807"/>
                  </a:lnTo>
                  <a:lnTo>
                    <a:pt x="1928" y="3832"/>
                  </a:lnTo>
                  <a:lnTo>
                    <a:pt x="2104" y="3807"/>
                  </a:lnTo>
                  <a:lnTo>
                    <a:pt x="2304" y="3782"/>
                  </a:lnTo>
                  <a:lnTo>
                    <a:pt x="2479" y="3731"/>
                  </a:lnTo>
                  <a:lnTo>
                    <a:pt x="2654" y="3681"/>
                  </a:lnTo>
                  <a:lnTo>
                    <a:pt x="2830" y="3606"/>
                  </a:lnTo>
                  <a:lnTo>
                    <a:pt x="2980" y="3506"/>
                  </a:lnTo>
                  <a:lnTo>
                    <a:pt x="3130" y="3381"/>
                  </a:lnTo>
                  <a:lnTo>
                    <a:pt x="3280" y="3256"/>
                  </a:lnTo>
                  <a:lnTo>
                    <a:pt x="3406" y="3130"/>
                  </a:lnTo>
                  <a:lnTo>
                    <a:pt x="3506" y="2980"/>
                  </a:lnTo>
                  <a:lnTo>
                    <a:pt x="3606" y="2830"/>
                  </a:lnTo>
                  <a:lnTo>
                    <a:pt x="3681" y="2655"/>
                  </a:lnTo>
                  <a:lnTo>
                    <a:pt x="3756" y="2479"/>
                  </a:lnTo>
                  <a:lnTo>
                    <a:pt x="3781" y="2304"/>
                  </a:lnTo>
                  <a:lnTo>
                    <a:pt x="3831" y="2104"/>
                  </a:lnTo>
                  <a:lnTo>
                    <a:pt x="3831" y="1903"/>
                  </a:lnTo>
                  <a:lnTo>
                    <a:pt x="3831" y="1728"/>
                  </a:lnTo>
                  <a:lnTo>
                    <a:pt x="3781" y="1528"/>
                  </a:lnTo>
                  <a:lnTo>
                    <a:pt x="3756" y="1353"/>
                  </a:lnTo>
                  <a:lnTo>
                    <a:pt x="3681" y="1177"/>
                  </a:lnTo>
                  <a:lnTo>
                    <a:pt x="3606" y="1002"/>
                  </a:lnTo>
                  <a:lnTo>
                    <a:pt x="3506" y="852"/>
                  </a:lnTo>
                  <a:lnTo>
                    <a:pt x="3406" y="701"/>
                  </a:lnTo>
                  <a:lnTo>
                    <a:pt x="3280" y="551"/>
                  </a:lnTo>
                  <a:lnTo>
                    <a:pt x="3130" y="451"/>
                  </a:lnTo>
                  <a:lnTo>
                    <a:pt x="2980" y="326"/>
                  </a:lnTo>
                  <a:lnTo>
                    <a:pt x="2830" y="226"/>
                  </a:lnTo>
                  <a:lnTo>
                    <a:pt x="2654" y="151"/>
                  </a:lnTo>
                  <a:lnTo>
                    <a:pt x="2479" y="100"/>
                  </a:lnTo>
                  <a:lnTo>
                    <a:pt x="2304" y="50"/>
                  </a:lnTo>
                  <a:lnTo>
                    <a:pt x="21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1"/>
            <p:cNvSpPr/>
            <p:nvPr/>
          </p:nvSpPr>
          <p:spPr>
            <a:xfrm>
              <a:off x="6419000" y="1358125"/>
              <a:ext cx="23825" cy="11300"/>
            </a:xfrm>
            <a:custGeom>
              <a:avLst/>
              <a:gdLst/>
              <a:ahLst/>
              <a:cxnLst/>
              <a:rect l="l" t="t" r="r" b="b"/>
              <a:pathLst>
                <a:path w="953" h="452" extrusionOk="0">
                  <a:moveTo>
                    <a:pt x="226" y="0"/>
                  </a:moveTo>
                  <a:lnTo>
                    <a:pt x="151" y="25"/>
                  </a:lnTo>
                  <a:lnTo>
                    <a:pt x="76" y="75"/>
                  </a:lnTo>
                  <a:lnTo>
                    <a:pt x="26" y="151"/>
                  </a:lnTo>
                  <a:lnTo>
                    <a:pt x="1" y="226"/>
                  </a:lnTo>
                  <a:lnTo>
                    <a:pt x="26" y="326"/>
                  </a:lnTo>
                  <a:lnTo>
                    <a:pt x="76" y="401"/>
                  </a:lnTo>
                  <a:lnTo>
                    <a:pt x="151" y="451"/>
                  </a:lnTo>
                  <a:lnTo>
                    <a:pt x="802" y="451"/>
                  </a:lnTo>
                  <a:lnTo>
                    <a:pt x="877" y="401"/>
                  </a:lnTo>
                  <a:lnTo>
                    <a:pt x="928" y="326"/>
                  </a:lnTo>
                  <a:lnTo>
                    <a:pt x="953" y="226"/>
                  </a:lnTo>
                  <a:lnTo>
                    <a:pt x="928" y="151"/>
                  </a:lnTo>
                  <a:lnTo>
                    <a:pt x="877" y="75"/>
                  </a:lnTo>
                  <a:lnTo>
                    <a:pt x="802" y="25"/>
                  </a:lnTo>
                  <a:lnTo>
                    <a:pt x="7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1"/>
            <p:cNvSpPr/>
            <p:nvPr/>
          </p:nvSpPr>
          <p:spPr>
            <a:xfrm>
              <a:off x="6419000" y="1377525"/>
              <a:ext cx="38850" cy="11300"/>
            </a:xfrm>
            <a:custGeom>
              <a:avLst/>
              <a:gdLst/>
              <a:ahLst/>
              <a:cxnLst/>
              <a:rect l="l" t="t" r="r" b="b"/>
              <a:pathLst>
                <a:path w="1554" h="452" extrusionOk="0">
                  <a:moveTo>
                    <a:pt x="226" y="1"/>
                  </a:moveTo>
                  <a:lnTo>
                    <a:pt x="151" y="26"/>
                  </a:lnTo>
                  <a:lnTo>
                    <a:pt x="76" y="51"/>
                  </a:lnTo>
                  <a:lnTo>
                    <a:pt x="26" y="126"/>
                  </a:lnTo>
                  <a:lnTo>
                    <a:pt x="1" y="226"/>
                  </a:lnTo>
                  <a:lnTo>
                    <a:pt x="26" y="301"/>
                  </a:lnTo>
                  <a:lnTo>
                    <a:pt x="76" y="376"/>
                  </a:lnTo>
                  <a:lnTo>
                    <a:pt x="151" y="426"/>
                  </a:lnTo>
                  <a:lnTo>
                    <a:pt x="226" y="451"/>
                  </a:lnTo>
                  <a:lnTo>
                    <a:pt x="1328" y="451"/>
                  </a:lnTo>
                  <a:lnTo>
                    <a:pt x="1428" y="426"/>
                  </a:lnTo>
                  <a:lnTo>
                    <a:pt x="1503" y="376"/>
                  </a:lnTo>
                  <a:lnTo>
                    <a:pt x="1554" y="301"/>
                  </a:lnTo>
                  <a:lnTo>
                    <a:pt x="1554" y="226"/>
                  </a:lnTo>
                  <a:lnTo>
                    <a:pt x="1554" y="126"/>
                  </a:lnTo>
                  <a:lnTo>
                    <a:pt x="1503" y="51"/>
                  </a:lnTo>
                  <a:lnTo>
                    <a:pt x="1428" y="26"/>
                  </a:lnTo>
                  <a:lnTo>
                    <a:pt x="13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Screen_Recording_20220507-202905_Instagram.mp4">
            <a:hlinkClick r:id="" action="ppaction://media"/>
            <a:extLst>
              <a:ext uri="{FF2B5EF4-FFF2-40B4-BE49-F238E27FC236}">
                <a16:creationId xmlns:a16="http://schemas.microsoft.com/office/drawing/2014/main" id="{8E75F06C-2E03-92F0-FFB4-6CCFA9C1B23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114151" y="1222499"/>
            <a:ext cx="2189852" cy="1591548"/>
          </a:xfrm>
          <a:prstGeom prst="rect">
            <a:avLst/>
          </a:prstGeom>
        </p:spPr>
      </p:pic>
      <p:sp>
        <p:nvSpPr>
          <p:cNvPr id="4" name="Rectangle 3">
            <a:extLst>
              <a:ext uri="{FF2B5EF4-FFF2-40B4-BE49-F238E27FC236}">
                <a16:creationId xmlns:a16="http://schemas.microsoft.com/office/drawing/2014/main" id="{8945A7CB-66D1-5FA7-771C-417410FB533A}"/>
              </a:ext>
            </a:extLst>
          </p:cNvPr>
          <p:cNvSpPr/>
          <p:nvPr/>
        </p:nvSpPr>
        <p:spPr>
          <a:xfrm>
            <a:off x="1191742" y="2854255"/>
            <a:ext cx="2002006" cy="41125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t>دخل إلى أعماق الغابة</a:t>
            </a:r>
            <a:endParaRPr lang="en-US"/>
          </a:p>
        </p:txBody>
      </p:sp>
      <p:sp>
        <p:nvSpPr>
          <p:cNvPr id="5" name="Rectangle 4">
            <a:extLst>
              <a:ext uri="{FF2B5EF4-FFF2-40B4-BE49-F238E27FC236}">
                <a16:creationId xmlns:a16="http://schemas.microsoft.com/office/drawing/2014/main" id="{92FE9A3F-CEE8-DF4A-AFBD-FCF33EC9EDD1}"/>
              </a:ext>
            </a:extLst>
          </p:cNvPr>
          <p:cNvSpPr/>
          <p:nvPr/>
        </p:nvSpPr>
        <p:spPr>
          <a:xfrm>
            <a:off x="1187677" y="3275220"/>
            <a:ext cx="2002006" cy="4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t>خرج من أعماق الغابة</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6"/>
        <p:cNvGrpSpPr/>
        <p:nvPr/>
      </p:nvGrpSpPr>
      <p:grpSpPr>
        <a:xfrm>
          <a:off x="0" y="0"/>
          <a:ext cx="0" cy="0"/>
          <a:chOff x="0" y="0"/>
          <a:chExt cx="0" cy="0"/>
        </a:xfrm>
      </p:grpSpPr>
      <p:sp>
        <p:nvSpPr>
          <p:cNvPr id="3437" name="Google Shape;3437;p35"/>
          <p:cNvSpPr txBox="1">
            <a:spLocks noGrp="1"/>
          </p:cNvSpPr>
          <p:nvPr>
            <p:ph type="title"/>
          </p:nvPr>
        </p:nvSpPr>
        <p:spPr>
          <a:xfrm>
            <a:off x="1967522" y="1729950"/>
            <a:ext cx="506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a:t>نوعية البيانات:</a:t>
            </a:r>
            <a:endParaRPr/>
          </a:p>
        </p:txBody>
      </p:sp>
      <p:sp>
        <p:nvSpPr>
          <p:cNvPr id="3439" name="Google Shape;3439;p35"/>
          <p:cNvSpPr txBox="1">
            <a:spLocks noGrp="1"/>
          </p:cNvSpPr>
          <p:nvPr>
            <p:ph type="subTitle" idx="1"/>
          </p:nvPr>
        </p:nvSpPr>
        <p:spPr>
          <a:xfrm>
            <a:off x="2038200" y="2971483"/>
            <a:ext cx="5067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sz="2800" b="1"/>
              <a:t>أفلام الكرتون المدبلجة باللغة العربية الفصحى.</a:t>
            </a:r>
            <a:endParaRPr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4"/>
        <p:cNvGrpSpPr/>
        <p:nvPr/>
      </p:nvGrpSpPr>
      <p:grpSpPr>
        <a:xfrm>
          <a:off x="0" y="0"/>
          <a:ext cx="0" cy="0"/>
          <a:chOff x="0" y="0"/>
          <a:chExt cx="0" cy="0"/>
        </a:xfrm>
      </p:grpSpPr>
      <p:grpSp>
        <p:nvGrpSpPr>
          <p:cNvPr id="4935" name="Google Shape;4935;p48"/>
          <p:cNvGrpSpPr/>
          <p:nvPr/>
        </p:nvGrpSpPr>
        <p:grpSpPr>
          <a:xfrm>
            <a:off x="1765001" y="307622"/>
            <a:ext cx="5613998" cy="778303"/>
            <a:chOff x="1828775" y="-454378"/>
            <a:chExt cx="5613998" cy="778303"/>
          </a:xfrm>
        </p:grpSpPr>
        <p:sp>
          <p:nvSpPr>
            <p:cNvPr id="4936" name="Google Shape;4936;p48"/>
            <p:cNvSpPr/>
            <p:nvPr/>
          </p:nvSpPr>
          <p:spPr>
            <a:xfrm>
              <a:off x="1896850" y="-363850"/>
              <a:ext cx="5476857" cy="605114"/>
            </a:xfrm>
            <a:custGeom>
              <a:avLst/>
              <a:gdLst/>
              <a:ahLst/>
              <a:cxnLst/>
              <a:rect l="l" t="t" r="r" b="b"/>
              <a:pathLst>
                <a:path w="277520" h="34573" extrusionOk="0">
                  <a:moveTo>
                    <a:pt x="1" y="1"/>
                  </a:moveTo>
                  <a:lnTo>
                    <a:pt x="1" y="34573"/>
                  </a:lnTo>
                  <a:lnTo>
                    <a:pt x="277519" y="34573"/>
                  </a:lnTo>
                  <a:lnTo>
                    <a:pt x="27751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8"/>
            <p:cNvSpPr/>
            <p:nvPr/>
          </p:nvSpPr>
          <p:spPr>
            <a:xfrm>
              <a:off x="1828775" y="-454375"/>
              <a:ext cx="5610701" cy="90545"/>
            </a:xfrm>
            <a:custGeom>
              <a:avLst/>
              <a:gdLst/>
              <a:ahLst/>
              <a:cxnLst/>
              <a:rect l="l" t="t" r="r" b="b"/>
              <a:pathLst>
                <a:path w="285750" h="5174" fill="none" extrusionOk="0">
                  <a:moveTo>
                    <a:pt x="4469" y="5174"/>
                  </a:moveTo>
                  <a:lnTo>
                    <a:pt x="0" y="0"/>
                  </a:lnTo>
                  <a:lnTo>
                    <a:pt x="285750" y="0"/>
                  </a:lnTo>
                  <a:lnTo>
                    <a:pt x="281987" y="51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8"/>
            <p:cNvSpPr/>
            <p:nvPr/>
          </p:nvSpPr>
          <p:spPr>
            <a:xfrm>
              <a:off x="1828796" y="-454378"/>
              <a:ext cx="78219" cy="773856"/>
            </a:xfrm>
            <a:custGeom>
              <a:avLst/>
              <a:gdLst/>
              <a:ahLst/>
              <a:cxnLst/>
              <a:rect l="l" t="t" r="r" b="b"/>
              <a:pathLst>
                <a:path w="4469" h="44214" extrusionOk="0">
                  <a:moveTo>
                    <a:pt x="0" y="0"/>
                  </a:moveTo>
                  <a:lnTo>
                    <a:pt x="0" y="44214"/>
                  </a:lnTo>
                  <a:lnTo>
                    <a:pt x="4469" y="39746"/>
                  </a:lnTo>
                  <a:lnTo>
                    <a:pt x="4469" y="5174"/>
                  </a:lnTo>
                  <a:lnTo>
                    <a:pt x="0" y="0"/>
                  </a:lnTo>
                  <a:close/>
                </a:path>
              </a:pathLst>
            </a:custGeom>
            <a:solidFill>
              <a:srgbClr val="382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8"/>
            <p:cNvSpPr/>
            <p:nvPr/>
          </p:nvSpPr>
          <p:spPr>
            <a:xfrm>
              <a:off x="7373873" y="-454378"/>
              <a:ext cx="65862" cy="773856"/>
            </a:xfrm>
            <a:custGeom>
              <a:avLst/>
              <a:gdLst/>
              <a:ahLst/>
              <a:cxnLst/>
              <a:rect l="l" t="t" r="r" b="b"/>
              <a:pathLst>
                <a:path w="3763" h="44214" extrusionOk="0">
                  <a:moveTo>
                    <a:pt x="3763" y="0"/>
                  </a:moveTo>
                  <a:lnTo>
                    <a:pt x="0" y="5174"/>
                  </a:lnTo>
                  <a:lnTo>
                    <a:pt x="0" y="39746"/>
                  </a:lnTo>
                  <a:lnTo>
                    <a:pt x="3763" y="44214"/>
                  </a:lnTo>
                  <a:lnTo>
                    <a:pt x="3763" y="0"/>
                  </a:lnTo>
                  <a:close/>
                </a:path>
              </a:pathLst>
            </a:custGeom>
            <a:solidFill>
              <a:srgbClr val="382D4B"/>
            </a:solidFill>
            <a:ln>
              <a:noFill/>
            </a:ln>
            <a:effectLst>
              <a:outerShdw dist="57150" dir="246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8"/>
            <p:cNvSpPr/>
            <p:nvPr/>
          </p:nvSpPr>
          <p:spPr>
            <a:xfrm>
              <a:off x="1828775" y="242225"/>
              <a:ext cx="5613998" cy="81700"/>
            </a:xfrm>
            <a:custGeom>
              <a:avLst/>
              <a:gdLst/>
              <a:ahLst/>
              <a:cxnLst/>
              <a:rect l="l" t="t" r="r" b="b"/>
              <a:pathLst>
                <a:path w="224515" h="3268" extrusionOk="0">
                  <a:moveTo>
                    <a:pt x="0" y="3172"/>
                  </a:moveTo>
                  <a:lnTo>
                    <a:pt x="3171" y="0"/>
                  </a:lnTo>
                  <a:lnTo>
                    <a:pt x="221632" y="0"/>
                  </a:lnTo>
                  <a:lnTo>
                    <a:pt x="224515" y="3268"/>
                  </a:lnTo>
                  <a:close/>
                </a:path>
              </a:pathLst>
            </a:custGeom>
            <a:solidFill>
              <a:schemeClr val="accent2"/>
            </a:solidFill>
            <a:ln>
              <a:noFill/>
            </a:ln>
            <a:effectLst>
              <a:outerShdw dist="47625" dir="2280000" algn="bl" rotWithShape="0">
                <a:srgbClr val="000000">
                  <a:alpha val="39000"/>
                </a:srgbClr>
              </a:outerShdw>
            </a:effectLst>
          </p:spPr>
        </p:sp>
        <p:sp>
          <p:nvSpPr>
            <p:cNvPr id="4941" name="Google Shape;4941;p48"/>
            <p:cNvSpPr/>
            <p:nvPr/>
          </p:nvSpPr>
          <p:spPr>
            <a:xfrm rot="10800000" flipH="1">
              <a:off x="1828775" y="-454377"/>
              <a:ext cx="5613998" cy="96578"/>
            </a:xfrm>
            <a:custGeom>
              <a:avLst/>
              <a:gdLst/>
              <a:ahLst/>
              <a:cxnLst/>
              <a:rect l="l" t="t" r="r" b="b"/>
              <a:pathLst>
                <a:path w="224515" h="3268" extrusionOk="0">
                  <a:moveTo>
                    <a:pt x="0" y="3172"/>
                  </a:moveTo>
                  <a:lnTo>
                    <a:pt x="3171" y="0"/>
                  </a:lnTo>
                  <a:lnTo>
                    <a:pt x="221632" y="0"/>
                  </a:lnTo>
                  <a:lnTo>
                    <a:pt x="224515" y="3268"/>
                  </a:lnTo>
                  <a:close/>
                </a:path>
              </a:pathLst>
            </a:custGeom>
            <a:solidFill>
              <a:schemeClr val="accent2"/>
            </a:solidFill>
            <a:ln>
              <a:noFill/>
            </a:ln>
          </p:spPr>
        </p:sp>
      </p:grpSp>
      <p:sp>
        <p:nvSpPr>
          <p:cNvPr id="4942" name="Google Shape;4942;p48"/>
          <p:cNvSpPr txBox="1">
            <a:spLocks noGrp="1"/>
          </p:cNvSpPr>
          <p:nvPr>
            <p:ph type="title"/>
          </p:nvPr>
        </p:nvSpPr>
        <p:spPr>
          <a:xfrm>
            <a:off x="720000" y="4572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a:t>فريق العمل</a:t>
            </a:r>
            <a:endParaRPr/>
          </a:p>
        </p:txBody>
      </p:sp>
      <p:sp>
        <p:nvSpPr>
          <p:cNvPr id="4943" name="Google Shape;4943;p48"/>
          <p:cNvSpPr txBox="1"/>
          <p:nvPr/>
        </p:nvSpPr>
        <p:spPr>
          <a:xfrm>
            <a:off x="801300" y="3627618"/>
            <a:ext cx="2103000" cy="36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ar-SA" sz="2000" b="1">
                <a:solidFill>
                  <a:schemeClr val="lt1"/>
                </a:solidFill>
                <a:latin typeface="Nunito"/>
                <a:ea typeface="Nunito"/>
                <a:cs typeface="Nunito"/>
                <a:sym typeface="Nunito"/>
              </a:rPr>
              <a:t>آلاء العبد الله</a:t>
            </a:r>
            <a:endParaRPr sz="2000" b="1">
              <a:solidFill>
                <a:schemeClr val="lt1"/>
              </a:solidFill>
              <a:latin typeface="Nunito"/>
              <a:ea typeface="Nunito"/>
              <a:cs typeface="Nunito"/>
              <a:sym typeface="Nunito"/>
            </a:endParaRPr>
          </a:p>
        </p:txBody>
      </p:sp>
      <p:sp>
        <p:nvSpPr>
          <p:cNvPr id="4944" name="Google Shape;4944;p48"/>
          <p:cNvSpPr txBox="1"/>
          <p:nvPr/>
        </p:nvSpPr>
        <p:spPr>
          <a:xfrm>
            <a:off x="716700" y="3982496"/>
            <a:ext cx="22722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A" sz="1600">
                <a:solidFill>
                  <a:schemeClr val="lt1"/>
                </a:solidFill>
                <a:latin typeface="Nunito"/>
                <a:ea typeface="Nunito"/>
                <a:cs typeface="Nunito"/>
                <a:sym typeface="Nunito"/>
              </a:rPr>
              <a:t>بكالوريوس علوم الحاسب</a:t>
            </a:r>
            <a:endParaRPr sz="1600">
              <a:solidFill>
                <a:schemeClr val="lt1"/>
              </a:solidFill>
              <a:latin typeface="Nunito"/>
              <a:ea typeface="Nunito"/>
              <a:cs typeface="Nunito"/>
              <a:sym typeface="Nunito"/>
            </a:endParaRPr>
          </a:p>
        </p:txBody>
      </p:sp>
      <p:sp>
        <p:nvSpPr>
          <p:cNvPr id="4947" name="Google Shape;4947;p48"/>
          <p:cNvSpPr txBox="1"/>
          <p:nvPr/>
        </p:nvSpPr>
        <p:spPr>
          <a:xfrm>
            <a:off x="6244728" y="3627618"/>
            <a:ext cx="2103000" cy="36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ar-SA" sz="2000" b="1">
                <a:solidFill>
                  <a:schemeClr val="lt1"/>
                </a:solidFill>
                <a:latin typeface="Nunito"/>
                <a:ea typeface="Nunito"/>
                <a:cs typeface="Nunito"/>
                <a:sym typeface="Nunito"/>
              </a:rPr>
              <a:t>زهراء الأحمد</a:t>
            </a:r>
            <a:endParaRPr sz="2000" b="1">
              <a:solidFill>
                <a:schemeClr val="lt1"/>
              </a:solidFill>
              <a:latin typeface="Nunito"/>
              <a:ea typeface="Nunito"/>
              <a:cs typeface="Nunito"/>
              <a:sym typeface="Nunito"/>
            </a:endParaRPr>
          </a:p>
        </p:txBody>
      </p:sp>
      <p:sp>
        <p:nvSpPr>
          <p:cNvPr id="4948" name="Google Shape;4948;p48"/>
          <p:cNvSpPr txBox="1"/>
          <p:nvPr/>
        </p:nvSpPr>
        <p:spPr>
          <a:xfrm>
            <a:off x="6162378" y="3982496"/>
            <a:ext cx="22677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A" sz="1600">
                <a:solidFill>
                  <a:schemeClr val="lt1"/>
                </a:solidFill>
                <a:latin typeface="Nunito"/>
                <a:ea typeface="Nunito"/>
                <a:cs typeface="Nunito"/>
                <a:sym typeface="Nunito"/>
              </a:rPr>
              <a:t>بكالوريوس علوم الحاسب</a:t>
            </a:r>
            <a:endParaRPr sz="1600">
              <a:solidFill>
                <a:schemeClr val="lt1"/>
              </a:solidFill>
              <a:latin typeface="Nunito"/>
              <a:ea typeface="Nunito"/>
              <a:cs typeface="Nunito"/>
              <a:sym typeface="Nunito"/>
            </a:endParaRPr>
          </a:p>
        </p:txBody>
      </p:sp>
      <p:sp>
        <p:nvSpPr>
          <p:cNvPr id="4949" name="Google Shape;4949;p48"/>
          <p:cNvSpPr txBox="1"/>
          <p:nvPr/>
        </p:nvSpPr>
        <p:spPr>
          <a:xfrm>
            <a:off x="3602850" y="2331274"/>
            <a:ext cx="2103000" cy="36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ar-SA" sz="2000" b="1">
                <a:solidFill>
                  <a:schemeClr val="lt1"/>
                </a:solidFill>
                <a:latin typeface="Nunito"/>
                <a:ea typeface="Nunito"/>
                <a:cs typeface="Nunito"/>
                <a:sym typeface="Nunito"/>
              </a:rPr>
              <a:t>زينب العباد</a:t>
            </a:r>
            <a:endParaRPr sz="2000" b="1">
              <a:solidFill>
                <a:schemeClr val="lt1"/>
              </a:solidFill>
              <a:latin typeface="Nunito"/>
              <a:ea typeface="Nunito"/>
              <a:cs typeface="Nunito"/>
              <a:sym typeface="Nunito"/>
            </a:endParaRPr>
          </a:p>
        </p:txBody>
      </p:sp>
      <p:sp>
        <p:nvSpPr>
          <p:cNvPr id="4950" name="Google Shape;4950;p48"/>
          <p:cNvSpPr txBox="1"/>
          <p:nvPr/>
        </p:nvSpPr>
        <p:spPr>
          <a:xfrm>
            <a:off x="3555782" y="2590253"/>
            <a:ext cx="22677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ar-SA" sz="1600">
                <a:solidFill>
                  <a:schemeClr val="lt1"/>
                </a:solidFill>
                <a:latin typeface="Nunito"/>
                <a:ea typeface="Nunito"/>
                <a:cs typeface="Nunito"/>
                <a:sym typeface="Nunito"/>
              </a:rPr>
              <a:t>بكالوريوس علوم الحاسب</a:t>
            </a:r>
            <a:endParaRPr sz="1600">
              <a:solidFill>
                <a:schemeClr val="lt1"/>
              </a:solidFill>
              <a:latin typeface="Nunito"/>
              <a:ea typeface="Nunito"/>
              <a:cs typeface="Nunito"/>
              <a:sym typeface="Nunito"/>
            </a:endParaRPr>
          </a:p>
        </p:txBody>
      </p:sp>
      <p:cxnSp>
        <p:nvCxnSpPr>
          <p:cNvPr id="4951" name="Google Shape;4951;p48"/>
          <p:cNvCxnSpPr/>
          <p:nvPr/>
        </p:nvCxnSpPr>
        <p:spPr>
          <a:xfrm>
            <a:off x="2058207" y="3229289"/>
            <a:ext cx="2272200" cy="0"/>
          </a:xfrm>
          <a:prstGeom prst="straightConnector1">
            <a:avLst/>
          </a:prstGeom>
          <a:noFill/>
          <a:ln w="19050" cap="flat" cmpd="sng">
            <a:solidFill>
              <a:schemeClr val="accent3"/>
            </a:solidFill>
            <a:prstDash val="solid"/>
            <a:round/>
            <a:headEnd type="none" w="med" len="med"/>
            <a:tailEnd type="none" w="med" len="med"/>
          </a:ln>
          <a:effectLst>
            <a:outerShdw dist="28575" dir="5460000" algn="bl" rotWithShape="0">
              <a:srgbClr val="000000">
                <a:alpha val="40000"/>
              </a:srgbClr>
            </a:outerShdw>
          </a:effectLst>
        </p:spPr>
      </p:cxnSp>
      <p:cxnSp>
        <p:nvCxnSpPr>
          <p:cNvPr id="4952" name="Google Shape;4952;p48"/>
          <p:cNvCxnSpPr>
            <a:cxnSpLocks/>
          </p:cNvCxnSpPr>
          <p:nvPr/>
        </p:nvCxnSpPr>
        <p:spPr>
          <a:xfrm flipH="1">
            <a:off x="4028661" y="3229289"/>
            <a:ext cx="3096132" cy="0"/>
          </a:xfrm>
          <a:prstGeom prst="straightConnector1">
            <a:avLst/>
          </a:prstGeom>
          <a:noFill/>
          <a:ln w="19050" cap="flat" cmpd="sng">
            <a:solidFill>
              <a:schemeClr val="accent3"/>
            </a:solidFill>
            <a:prstDash val="solid"/>
            <a:round/>
            <a:headEnd type="none" w="med" len="med"/>
            <a:tailEnd type="none" w="med" len="med"/>
          </a:ln>
          <a:effectLst>
            <a:outerShdw dist="28575" dir="5460000" algn="bl" rotWithShape="0">
              <a:srgbClr val="000000">
                <a:alpha val="40000"/>
              </a:srgbClr>
            </a:outerShdw>
          </a:effectLst>
        </p:spPr>
      </p:cxnSp>
      <p:cxnSp>
        <p:nvCxnSpPr>
          <p:cNvPr id="4953" name="Google Shape;4953;p48"/>
          <p:cNvCxnSpPr>
            <a:cxnSpLocks/>
          </p:cNvCxnSpPr>
          <p:nvPr/>
        </p:nvCxnSpPr>
        <p:spPr>
          <a:xfrm flipV="1">
            <a:off x="4689632" y="1310847"/>
            <a:ext cx="0" cy="528284"/>
          </a:xfrm>
          <a:prstGeom prst="straightConnector1">
            <a:avLst/>
          </a:prstGeom>
          <a:noFill/>
          <a:ln w="19050" cap="flat" cmpd="sng">
            <a:solidFill>
              <a:schemeClr val="accent3"/>
            </a:solidFill>
            <a:prstDash val="solid"/>
            <a:round/>
            <a:headEnd type="none" w="med" len="med"/>
            <a:tailEnd type="diamond" w="med" len="med"/>
          </a:ln>
          <a:effectLst>
            <a:outerShdw dist="47625" dir="3600000" algn="bl" rotWithShape="0">
              <a:srgbClr val="000000">
                <a:alpha val="40000"/>
              </a:srgbClr>
            </a:outerShdw>
          </a:effectLst>
        </p:spPr>
      </p:cxnSp>
      <p:sp>
        <p:nvSpPr>
          <p:cNvPr id="4955" name="Google Shape;4955;p48"/>
          <p:cNvSpPr/>
          <p:nvPr/>
        </p:nvSpPr>
        <p:spPr>
          <a:xfrm>
            <a:off x="1556023" y="3074999"/>
            <a:ext cx="593555" cy="489548"/>
          </a:xfrm>
          <a:custGeom>
            <a:avLst/>
            <a:gdLst/>
            <a:ahLst/>
            <a:cxnLst/>
            <a:rect l="l" t="t" r="r" b="b"/>
            <a:pathLst>
              <a:path w="109411" h="97471" extrusionOk="0">
                <a:moveTo>
                  <a:pt x="0" y="0"/>
                </a:moveTo>
                <a:lnTo>
                  <a:pt x="109411" y="2437"/>
                </a:lnTo>
                <a:lnTo>
                  <a:pt x="106487" y="96253"/>
                </a:lnTo>
                <a:lnTo>
                  <a:pt x="731" y="97471"/>
                </a:lnTo>
                <a:close/>
              </a:path>
            </a:pathLst>
          </a:custGeom>
          <a:solidFill>
            <a:srgbClr val="89567A"/>
          </a:solidFill>
          <a:ln w="38100" cap="flat" cmpd="sng">
            <a:solidFill>
              <a:schemeClr val="dk1"/>
            </a:solidFill>
            <a:prstDash val="solid"/>
            <a:round/>
            <a:headEnd type="none" w="med" len="med"/>
            <a:tailEnd type="none" w="med" len="med"/>
          </a:ln>
          <a:effectLst>
            <a:outerShdw dist="47625" dir="5400000" algn="bl" rotWithShape="0">
              <a:srgbClr val="000000">
                <a:alpha val="40000"/>
              </a:srgbClr>
            </a:outerShdw>
          </a:effectLst>
        </p:spPr>
      </p:sp>
      <p:sp>
        <p:nvSpPr>
          <p:cNvPr id="4956" name="Google Shape;4956;p48"/>
          <p:cNvSpPr/>
          <p:nvPr/>
        </p:nvSpPr>
        <p:spPr>
          <a:xfrm>
            <a:off x="4367988" y="1802990"/>
            <a:ext cx="593555" cy="489548"/>
          </a:xfrm>
          <a:custGeom>
            <a:avLst/>
            <a:gdLst/>
            <a:ahLst/>
            <a:cxnLst/>
            <a:rect l="l" t="t" r="r" b="b"/>
            <a:pathLst>
              <a:path w="109411" h="97471" extrusionOk="0">
                <a:moveTo>
                  <a:pt x="0" y="0"/>
                </a:moveTo>
                <a:lnTo>
                  <a:pt x="109411" y="2437"/>
                </a:lnTo>
                <a:lnTo>
                  <a:pt x="106487" y="96253"/>
                </a:lnTo>
                <a:lnTo>
                  <a:pt x="731" y="97471"/>
                </a:lnTo>
                <a:close/>
              </a:path>
            </a:pathLst>
          </a:custGeom>
          <a:solidFill>
            <a:srgbClr val="89567A"/>
          </a:solidFill>
          <a:ln w="38100" cap="flat" cmpd="sng">
            <a:solidFill>
              <a:schemeClr val="dk1"/>
            </a:solidFill>
            <a:prstDash val="solid"/>
            <a:round/>
            <a:headEnd type="none" w="med" len="med"/>
            <a:tailEnd type="none" w="med" len="med"/>
          </a:ln>
          <a:effectLst>
            <a:outerShdw dist="47625" dir="5400000" algn="bl" rotWithShape="0">
              <a:srgbClr val="000000">
                <a:alpha val="40000"/>
              </a:srgbClr>
            </a:outerShdw>
          </a:effectLst>
        </p:spPr>
      </p:sp>
      <p:sp>
        <p:nvSpPr>
          <p:cNvPr id="4957" name="Google Shape;4957;p48"/>
          <p:cNvSpPr/>
          <p:nvPr/>
        </p:nvSpPr>
        <p:spPr>
          <a:xfrm>
            <a:off x="6999451" y="3074999"/>
            <a:ext cx="593555" cy="489548"/>
          </a:xfrm>
          <a:custGeom>
            <a:avLst/>
            <a:gdLst/>
            <a:ahLst/>
            <a:cxnLst/>
            <a:rect l="l" t="t" r="r" b="b"/>
            <a:pathLst>
              <a:path w="109411" h="97471" extrusionOk="0">
                <a:moveTo>
                  <a:pt x="0" y="0"/>
                </a:moveTo>
                <a:lnTo>
                  <a:pt x="109411" y="2437"/>
                </a:lnTo>
                <a:lnTo>
                  <a:pt x="106487" y="96253"/>
                </a:lnTo>
                <a:lnTo>
                  <a:pt x="731" y="97471"/>
                </a:lnTo>
                <a:close/>
              </a:path>
            </a:pathLst>
          </a:custGeom>
          <a:solidFill>
            <a:srgbClr val="89567A"/>
          </a:solidFill>
          <a:ln w="38100" cap="flat" cmpd="sng">
            <a:solidFill>
              <a:schemeClr val="dk1"/>
            </a:solidFill>
            <a:prstDash val="solid"/>
            <a:round/>
            <a:headEnd type="none" w="med" len="med"/>
            <a:tailEnd type="none" w="med" len="med"/>
          </a:ln>
          <a:effectLst>
            <a:outerShdw dist="47625" dir="5400000" algn="bl" rotWithShape="0">
              <a:srgbClr val="000000">
                <a:alpha val="40000"/>
              </a:srgbClr>
            </a:outerShdw>
          </a:effectLst>
        </p:spPr>
      </p:sp>
      <p:grpSp>
        <p:nvGrpSpPr>
          <p:cNvPr id="30" name="Google Shape;6200;p63">
            <a:extLst>
              <a:ext uri="{FF2B5EF4-FFF2-40B4-BE49-F238E27FC236}">
                <a16:creationId xmlns:a16="http://schemas.microsoft.com/office/drawing/2014/main" id="{DCA1F091-9C00-B20A-4DB7-16D3610927B1}"/>
              </a:ext>
            </a:extLst>
          </p:cNvPr>
          <p:cNvGrpSpPr/>
          <p:nvPr/>
        </p:nvGrpSpPr>
        <p:grpSpPr>
          <a:xfrm>
            <a:off x="4454117" y="1873802"/>
            <a:ext cx="405576" cy="372637"/>
            <a:chOff x="4744350" y="1309300"/>
            <a:chExt cx="385675" cy="354350"/>
          </a:xfrm>
        </p:grpSpPr>
        <p:sp>
          <p:nvSpPr>
            <p:cNvPr id="163" name="Google Shape;6201;p63">
              <a:extLst>
                <a:ext uri="{FF2B5EF4-FFF2-40B4-BE49-F238E27FC236}">
                  <a16:creationId xmlns:a16="http://schemas.microsoft.com/office/drawing/2014/main" id="{548C2D89-CB58-51E2-05E1-8B7B565A9F7C}"/>
                </a:ext>
              </a:extLst>
            </p:cNvPr>
            <p:cNvSpPr/>
            <p:nvPr/>
          </p:nvSpPr>
          <p:spPr>
            <a:xfrm>
              <a:off x="4887725" y="1562825"/>
              <a:ext cx="98300" cy="67650"/>
            </a:xfrm>
            <a:custGeom>
              <a:avLst/>
              <a:gdLst/>
              <a:ahLst/>
              <a:cxnLst/>
              <a:rect l="l" t="t" r="r" b="b"/>
              <a:pathLst>
                <a:path w="3932" h="2706" extrusionOk="0">
                  <a:moveTo>
                    <a:pt x="251" y="1"/>
                  </a:moveTo>
                  <a:lnTo>
                    <a:pt x="0" y="2705"/>
                  </a:lnTo>
                  <a:lnTo>
                    <a:pt x="3932" y="2705"/>
                  </a:lnTo>
                  <a:lnTo>
                    <a:pt x="3681" y="1"/>
                  </a:lnTo>
                  <a:lnTo>
                    <a:pt x="2630" y="1"/>
                  </a:lnTo>
                  <a:lnTo>
                    <a:pt x="2630" y="827"/>
                  </a:lnTo>
                  <a:lnTo>
                    <a:pt x="2604" y="977"/>
                  </a:lnTo>
                  <a:lnTo>
                    <a:pt x="2579" y="1103"/>
                  </a:lnTo>
                  <a:lnTo>
                    <a:pt x="2504" y="1203"/>
                  </a:lnTo>
                  <a:lnTo>
                    <a:pt x="2429" y="1303"/>
                  </a:lnTo>
                  <a:lnTo>
                    <a:pt x="2329" y="1378"/>
                  </a:lnTo>
                  <a:lnTo>
                    <a:pt x="2229" y="1453"/>
                  </a:lnTo>
                  <a:lnTo>
                    <a:pt x="2104" y="1478"/>
                  </a:lnTo>
                  <a:lnTo>
                    <a:pt x="1978" y="1503"/>
                  </a:lnTo>
                  <a:lnTo>
                    <a:pt x="1828" y="1478"/>
                  </a:lnTo>
                  <a:lnTo>
                    <a:pt x="1703" y="1453"/>
                  </a:lnTo>
                  <a:lnTo>
                    <a:pt x="1603" y="1378"/>
                  </a:lnTo>
                  <a:lnTo>
                    <a:pt x="1503" y="1303"/>
                  </a:lnTo>
                  <a:lnTo>
                    <a:pt x="1428" y="1203"/>
                  </a:lnTo>
                  <a:lnTo>
                    <a:pt x="1352" y="1103"/>
                  </a:lnTo>
                  <a:lnTo>
                    <a:pt x="1327" y="977"/>
                  </a:lnTo>
                  <a:lnTo>
                    <a:pt x="1302" y="827"/>
                  </a:lnTo>
                  <a:lnTo>
                    <a:pt x="130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202;p63">
              <a:extLst>
                <a:ext uri="{FF2B5EF4-FFF2-40B4-BE49-F238E27FC236}">
                  <a16:creationId xmlns:a16="http://schemas.microsoft.com/office/drawing/2014/main" id="{AEC7D12E-0D0A-2E66-2080-CAC433F0FE74}"/>
                </a:ext>
              </a:extLst>
            </p:cNvPr>
            <p:cNvSpPr/>
            <p:nvPr/>
          </p:nvSpPr>
          <p:spPr>
            <a:xfrm>
              <a:off x="4952200" y="1562825"/>
              <a:ext cx="30075" cy="26950"/>
            </a:xfrm>
            <a:custGeom>
              <a:avLst/>
              <a:gdLst/>
              <a:ahLst/>
              <a:cxnLst/>
              <a:rect l="l" t="t" r="r" b="b"/>
              <a:pathLst>
                <a:path w="1203" h="1078" extrusionOk="0">
                  <a:moveTo>
                    <a:pt x="51" y="1"/>
                  </a:moveTo>
                  <a:lnTo>
                    <a:pt x="51" y="827"/>
                  </a:lnTo>
                  <a:lnTo>
                    <a:pt x="25" y="977"/>
                  </a:lnTo>
                  <a:lnTo>
                    <a:pt x="0" y="1078"/>
                  </a:lnTo>
                  <a:lnTo>
                    <a:pt x="1202" y="1078"/>
                  </a:lnTo>
                  <a:lnTo>
                    <a:pt x="110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203;p63">
              <a:extLst>
                <a:ext uri="{FF2B5EF4-FFF2-40B4-BE49-F238E27FC236}">
                  <a16:creationId xmlns:a16="http://schemas.microsoft.com/office/drawing/2014/main" id="{6742711D-5E82-0D60-70D6-C2EB496243C7}"/>
                </a:ext>
              </a:extLst>
            </p:cNvPr>
            <p:cNvSpPr/>
            <p:nvPr/>
          </p:nvSpPr>
          <p:spPr>
            <a:xfrm>
              <a:off x="4891475" y="1562825"/>
              <a:ext cx="30075" cy="26950"/>
            </a:xfrm>
            <a:custGeom>
              <a:avLst/>
              <a:gdLst/>
              <a:ahLst/>
              <a:cxnLst/>
              <a:rect l="l" t="t" r="r" b="b"/>
              <a:pathLst>
                <a:path w="1203" h="1078" extrusionOk="0">
                  <a:moveTo>
                    <a:pt x="101" y="1"/>
                  </a:moveTo>
                  <a:lnTo>
                    <a:pt x="0" y="1078"/>
                  </a:lnTo>
                  <a:lnTo>
                    <a:pt x="1202" y="1078"/>
                  </a:lnTo>
                  <a:lnTo>
                    <a:pt x="1177" y="977"/>
                  </a:lnTo>
                  <a:lnTo>
                    <a:pt x="1152" y="827"/>
                  </a:lnTo>
                  <a:lnTo>
                    <a:pt x="115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204;p63">
              <a:extLst>
                <a:ext uri="{FF2B5EF4-FFF2-40B4-BE49-F238E27FC236}">
                  <a16:creationId xmlns:a16="http://schemas.microsoft.com/office/drawing/2014/main" id="{B84EC358-1A37-A56C-B5AA-8A97FCB32E6E}"/>
                </a:ext>
              </a:extLst>
            </p:cNvPr>
            <p:cNvSpPr/>
            <p:nvPr/>
          </p:nvSpPr>
          <p:spPr>
            <a:xfrm>
              <a:off x="4957825" y="1562825"/>
              <a:ext cx="28200" cy="67650"/>
            </a:xfrm>
            <a:custGeom>
              <a:avLst/>
              <a:gdLst/>
              <a:ahLst/>
              <a:cxnLst/>
              <a:rect l="l" t="t" r="r" b="b"/>
              <a:pathLst>
                <a:path w="1128" h="2706" extrusionOk="0">
                  <a:moveTo>
                    <a:pt x="1" y="1"/>
                  </a:moveTo>
                  <a:lnTo>
                    <a:pt x="226" y="2705"/>
                  </a:lnTo>
                  <a:lnTo>
                    <a:pt x="1128" y="2705"/>
                  </a:lnTo>
                  <a:lnTo>
                    <a:pt x="877"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205;p63">
              <a:extLst>
                <a:ext uri="{FF2B5EF4-FFF2-40B4-BE49-F238E27FC236}">
                  <a16:creationId xmlns:a16="http://schemas.microsoft.com/office/drawing/2014/main" id="{C828EB6B-C822-7318-2432-4122CE22C02A}"/>
                </a:ext>
              </a:extLst>
            </p:cNvPr>
            <p:cNvSpPr/>
            <p:nvPr/>
          </p:nvSpPr>
          <p:spPr>
            <a:xfrm>
              <a:off x="4860800" y="1628575"/>
              <a:ext cx="152150" cy="29450"/>
            </a:xfrm>
            <a:custGeom>
              <a:avLst/>
              <a:gdLst/>
              <a:ahLst/>
              <a:cxnLst/>
              <a:rect l="l" t="t" r="r" b="b"/>
              <a:pathLst>
                <a:path w="6086" h="1178" extrusionOk="0">
                  <a:moveTo>
                    <a:pt x="326" y="0"/>
                  </a:moveTo>
                  <a:lnTo>
                    <a:pt x="201" y="25"/>
                  </a:lnTo>
                  <a:lnTo>
                    <a:pt x="101" y="100"/>
                  </a:lnTo>
                  <a:lnTo>
                    <a:pt x="25" y="201"/>
                  </a:lnTo>
                  <a:lnTo>
                    <a:pt x="0" y="301"/>
                  </a:lnTo>
                  <a:lnTo>
                    <a:pt x="0" y="877"/>
                  </a:lnTo>
                  <a:lnTo>
                    <a:pt x="25" y="977"/>
                  </a:lnTo>
                  <a:lnTo>
                    <a:pt x="101" y="1077"/>
                  </a:lnTo>
                  <a:lnTo>
                    <a:pt x="201" y="1152"/>
                  </a:lnTo>
                  <a:lnTo>
                    <a:pt x="326" y="1177"/>
                  </a:lnTo>
                  <a:lnTo>
                    <a:pt x="5785" y="1177"/>
                  </a:lnTo>
                  <a:lnTo>
                    <a:pt x="5885" y="1152"/>
                  </a:lnTo>
                  <a:lnTo>
                    <a:pt x="5985" y="1077"/>
                  </a:lnTo>
                  <a:lnTo>
                    <a:pt x="6060" y="977"/>
                  </a:lnTo>
                  <a:lnTo>
                    <a:pt x="6085" y="877"/>
                  </a:lnTo>
                  <a:lnTo>
                    <a:pt x="6085" y="301"/>
                  </a:lnTo>
                  <a:lnTo>
                    <a:pt x="6060" y="201"/>
                  </a:lnTo>
                  <a:lnTo>
                    <a:pt x="5985" y="100"/>
                  </a:lnTo>
                  <a:lnTo>
                    <a:pt x="5885" y="25"/>
                  </a:lnTo>
                  <a:lnTo>
                    <a:pt x="5785"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206;p63">
              <a:extLst>
                <a:ext uri="{FF2B5EF4-FFF2-40B4-BE49-F238E27FC236}">
                  <a16:creationId xmlns:a16="http://schemas.microsoft.com/office/drawing/2014/main" id="{025B004B-0F0D-EE1A-F968-A12C39C2F0C3}"/>
                </a:ext>
              </a:extLst>
            </p:cNvPr>
            <p:cNvSpPr/>
            <p:nvPr/>
          </p:nvSpPr>
          <p:spPr>
            <a:xfrm>
              <a:off x="4982875" y="1628575"/>
              <a:ext cx="30075" cy="29450"/>
            </a:xfrm>
            <a:custGeom>
              <a:avLst/>
              <a:gdLst/>
              <a:ahLst/>
              <a:cxnLst/>
              <a:rect l="l" t="t" r="r" b="b"/>
              <a:pathLst>
                <a:path w="1203" h="1178" extrusionOk="0">
                  <a:moveTo>
                    <a:pt x="0" y="0"/>
                  </a:moveTo>
                  <a:lnTo>
                    <a:pt x="126" y="25"/>
                  </a:lnTo>
                  <a:lnTo>
                    <a:pt x="226" y="100"/>
                  </a:lnTo>
                  <a:lnTo>
                    <a:pt x="276" y="201"/>
                  </a:lnTo>
                  <a:lnTo>
                    <a:pt x="301" y="301"/>
                  </a:lnTo>
                  <a:lnTo>
                    <a:pt x="301" y="877"/>
                  </a:lnTo>
                  <a:lnTo>
                    <a:pt x="276" y="977"/>
                  </a:lnTo>
                  <a:lnTo>
                    <a:pt x="226" y="1077"/>
                  </a:lnTo>
                  <a:lnTo>
                    <a:pt x="126" y="1152"/>
                  </a:lnTo>
                  <a:lnTo>
                    <a:pt x="0" y="1177"/>
                  </a:lnTo>
                  <a:lnTo>
                    <a:pt x="902" y="1177"/>
                  </a:lnTo>
                  <a:lnTo>
                    <a:pt x="1002" y="1152"/>
                  </a:lnTo>
                  <a:lnTo>
                    <a:pt x="1102" y="1077"/>
                  </a:lnTo>
                  <a:lnTo>
                    <a:pt x="1177" y="977"/>
                  </a:lnTo>
                  <a:lnTo>
                    <a:pt x="1202" y="877"/>
                  </a:lnTo>
                  <a:lnTo>
                    <a:pt x="1202" y="301"/>
                  </a:lnTo>
                  <a:lnTo>
                    <a:pt x="1177" y="201"/>
                  </a:lnTo>
                  <a:lnTo>
                    <a:pt x="1102" y="100"/>
                  </a:lnTo>
                  <a:lnTo>
                    <a:pt x="1002" y="25"/>
                  </a:lnTo>
                  <a:lnTo>
                    <a:pt x="90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207;p63">
              <a:extLst>
                <a:ext uri="{FF2B5EF4-FFF2-40B4-BE49-F238E27FC236}">
                  <a16:creationId xmlns:a16="http://schemas.microsoft.com/office/drawing/2014/main" id="{45F080FA-0D0C-344B-109C-C8B52C427BA9}"/>
                </a:ext>
              </a:extLst>
            </p:cNvPr>
            <p:cNvSpPr/>
            <p:nvPr/>
          </p:nvSpPr>
          <p:spPr>
            <a:xfrm>
              <a:off x="4750000" y="1314925"/>
              <a:ext cx="374375" cy="256075"/>
            </a:xfrm>
            <a:custGeom>
              <a:avLst/>
              <a:gdLst/>
              <a:ahLst/>
              <a:cxnLst/>
              <a:rect l="l" t="t" r="r" b="b"/>
              <a:pathLst>
                <a:path w="14975" h="10243" extrusionOk="0">
                  <a:moveTo>
                    <a:pt x="601" y="0"/>
                  </a:moveTo>
                  <a:lnTo>
                    <a:pt x="476" y="25"/>
                  </a:lnTo>
                  <a:lnTo>
                    <a:pt x="351" y="50"/>
                  </a:lnTo>
                  <a:lnTo>
                    <a:pt x="250" y="126"/>
                  </a:lnTo>
                  <a:lnTo>
                    <a:pt x="175" y="201"/>
                  </a:lnTo>
                  <a:lnTo>
                    <a:pt x="100" y="276"/>
                  </a:lnTo>
                  <a:lnTo>
                    <a:pt x="25" y="376"/>
                  </a:lnTo>
                  <a:lnTo>
                    <a:pt x="0" y="501"/>
                  </a:lnTo>
                  <a:lnTo>
                    <a:pt x="0" y="626"/>
                  </a:lnTo>
                  <a:lnTo>
                    <a:pt x="0" y="9641"/>
                  </a:lnTo>
                  <a:lnTo>
                    <a:pt x="0" y="9742"/>
                  </a:lnTo>
                  <a:lnTo>
                    <a:pt x="25" y="9867"/>
                  </a:lnTo>
                  <a:lnTo>
                    <a:pt x="100" y="9967"/>
                  </a:lnTo>
                  <a:lnTo>
                    <a:pt x="175" y="10067"/>
                  </a:lnTo>
                  <a:lnTo>
                    <a:pt x="250" y="10142"/>
                  </a:lnTo>
                  <a:lnTo>
                    <a:pt x="351" y="10192"/>
                  </a:lnTo>
                  <a:lnTo>
                    <a:pt x="476" y="10217"/>
                  </a:lnTo>
                  <a:lnTo>
                    <a:pt x="601" y="10242"/>
                  </a:lnTo>
                  <a:lnTo>
                    <a:pt x="14349" y="10242"/>
                  </a:lnTo>
                  <a:lnTo>
                    <a:pt x="14474" y="10217"/>
                  </a:lnTo>
                  <a:lnTo>
                    <a:pt x="14599" y="10192"/>
                  </a:lnTo>
                  <a:lnTo>
                    <a:pt x="14699" y="10142"/>
                  </a:lnTo>
                  <a:lnTo>
                    <a:pt x="14775" y="10067"/>
                  </a:lnTo>
                  <a:lnTo>
                    <a:pt x="14850" y="9967"/>
                  </a:lnTo>
                  <a:lnTo>
                    <a:pt x="14925" y="9867"/>
                  </a:lnTo>
                  <a:lnTo>
                    <a:pt x="14950" y="9742"/>
                  </a:lnTo>
                  <a:lnTo>
                    <a:pt x="14975" y="9641"/>
                  </a:lnTo>
                  <a:lnTo>
                    <a:pt x="14975" y="626"/>
                  </a:lnTo>
                  <a:lnTo>
                    <a:pt x="14950" y="501"/>
                  </a:lnTo>
                  <a:lnTo>
                    <a:pt x="14925" y="376"/>
                  </a:lnTo>
                  <a:lnTo>
                    <a:pt x="14850" y="276"/>
                  </a:lnTo>
                  <a:lnTo>
                    <a:pt x="14775" y="201"/>
                  </a:lnTo>
                  <a:lnTo>
                    <a:pt x="14699" y="126"/>
                  </a:lnTo>
                  <a:lnTo>
                    <a:pt x="14599" y="50"/>
                  </a:lnTo>
                  <a:lnTo>
                    <a:pt x="14474" y="25"/>
                  </a:lnTo>
                  <a:lnTo>
                    <a:pt x="14349"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208;p63">
              <a:extLst>
                <a:ext uri="{FF2B5EF4-FFF2-40B4-BE49-F238E27FC236}">
                  <a16:creationId xmlns:a16="http://schemas.microsoft.com/office/drawing/2014/main" id="{9CCE233E-97EC-BB54-92F6-B9468189FEE2}"/>
                </a:ext>
              </a:extLst>
            </p:cNvPr>
            <p:cNvSpPr/>
            <p:nvPr/>
          </p:nvSpPr>
          <p:spPr>
            <a:xfrm>
              <a:off x="4750000" y="1314925"/>
              <a:ext cx="225375" cy="256075"/>
            </a:xfrm>
            <a:custGeom>
              <a:avLst/>
              <a:gdLst/>
              <a:ahLst/>
              <a:cxnLst/>
              <a:rect l="l" t="t" r="r" b="b"/>
              <a:pathLst>
                <a:path w="9015" h="10243" extrusionOk="0">
                  <a:moveTo>
                    <a:pt x="601" y="0"/>
                  </a:moveTo>
                  <a:lnTo>
                    <a:pt x="476" y="25"/>
                  </a:lnTo>
                  <a:lnTo>
                    <a:pt x="351" y="50"/>
                  </a:lnTo>
                  <a:lnTo>
                    <a:pt x="250" y="126"/>
                  </a:lnTo>
                  <a:lnTo>
                    <a:pt x="175" y="201"/>
                  </a:lnTo>
                  <a:lnTo>
                    <a:pt x="100" y="276"/>
                  </a:lnTo>
                  <a:lnTo>
                    <a:pt x="25" y="376"/>
                  </a:lnTo>
                  <a:lnTo>
                    <a:pt x="0" y="501"/>
                  </a:lnTo>
                  <a:lnTo>
                    <a:pt x="0" y="626"/>
                  </a:lnTo>
                  <a:lnTo>
                    <a:pt x="0" y="9641"/>
                  </a:lnTo>
                  <a:lnTo>
                    <a:pt x="0" y="9742"/>
                  </a:lnTo>
                  <a:lnTo>
                    <a:pt x="25" y="9867"/>
                  </a:lnTo>
                  <a:lnTo>
                    <a:pt x="100" y="9967"/>
                  </a:lnTo>
                  <a:lnTo>
                    <a:pt x="175" y="10067"/>
                  </a:lnTo>
                  <a:lnTo>
                    <a:pt x="250" y="10142"/>
                  </a:lnTo>
                  <a:lnTo>
                    <a:pt x="351" y="10192"/>
                  </a:lnTo>
                  <a:lnTo>
                    <a:pt x="476" y="10217"/>
                  </a:lnTo>
                  <a:lnTo>
                    <a:pt x="601" y="10242"/>
                  </a:lnTo>
                  <a:lnTo>
                    <a:pt x="9015" y="10242"/>
                  </a:lnTo>
                  <a:lnTo>
                    <a:pt x="9015"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209;p63">
              <a:extLst>
                <a:ext uri="{FF2B5EF4-FFF2-40B4-BE49-F238E27FC236}">
                  <a16:creationId xmlns:a16="http://schemas.microsoft.com/office/drawing/2014/main" id="{BFC45238-AF22-56CF-A80C-F5E9064BA0D3}"/>
                </a:ext>
              </a:extLst>
            </p:cNvPr>
            <p:cNvSpPr/>
            <p:nvPr/>
          </p:nvSpPr>
          <p:spPr>
            <a:xfrm>
              <a:off x="4947200" y="1314925"/>
              <a:ext cx="28175" cy="256075"/>
            </a:xfrm>
            <a:custGeom>
              <a:avLst/>
              <a:gdLst/>
              <a:ahLst/>
              <a:cxnLst/>
              <a:rect l="l" t="t" r="r" b="b"/>
              <a:pathLst>
                <a:path w="1127" h="10243" extrusionOk="0">
                  <a:moveTo>
                    <a:pt x="0" y="0"/>
                  </a:moveTo>
                  <a:lnTo>
                    <a:pt x="0" y="10242"/>
                  </a:lnTo>
                  <a:lnTo>
                    <a:pt x="1127" y="10242"/>
                  </a:lnTo>
                  <a:lnTo>
                    <a:pt x="1127"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210;p63">
              <a:extLst>
                <a:ext uri="{FF2B5EF4-FFF2-40B4-BE49-F238E27FC236}">
                  <a16:creationId xmlns:a16="http://schemas.microsoft.com/office/drawing/2014/main" id="{C18FD52E-8AE5-43EA-9B3F-406E7F82BC23}"/>
                </a:ext>
              </a:extLst>
            </p:cNvPr>
            <p:cNvSpPr/>
            <p:nvPr/>
          </p:nvSpPr>
          <p:spPr>
            <a:xfrm>
              <a:off x="5079900" y="1314925"/>
              <a:ext cx="44475" cy="256075"/>
            </a:xfrm>
            <a:custGeom>
              <a:avLst/>
              <a:gdLst/>
              <a:ahLst/>
              <a:cxnLst/>
              <a:rect l="l" t="t" r="r" b="b"/>
              <a:pathLst>
                <a:path w="1779" h="10243" extrusionOk="0">
                  <a:moveTo>
                    <a:pt x="1" y="0"/>
                  </a:moveTo>
                  <a:lnTo>
                    <a:pt x="126" y="25"/>
                  </a:lnTo>
                  <a:lnTo>
                    <a:pt x="226" y="50"/>
                  </a:lnTo>
                  <a:lnTo>
                    <a:pt x="326" y="126"/>
                  </a:lnTo>
                  <a:lnTo>
                    <a:pt x="427" y="201"/>
                  </a:lnTo>
                  <a:lnTo>
                    <a:pt x="502" y="276"/>
                  </a:lnTo>
                  <a:lnTo>
                    <a:pt x="552" y="376"/>
                  </a:lnTo>
                  <a:lnTo>
                    <a:pt x="602" y="501"/>
                  </a:lnTo>
                  <a:lnTo>
                    <a:pt x="602" y="626"/>
                  </a:lnTo>
                  <a:lnTo>
                    <a:pt x="602" y="9641"/>
                  </a:lnTo>
                  <a:lnTo>
                    <a:pt x="602" y="9742"/>
                  </a:lnTo>
                  <a:lnTo>
                    <a:pt x="552" y="9867"/>
                  </a:lnTo>
                  <a:lnTo>
                    <a:pt x="502" y="9967"/>
                  </a:lnTo>
                  <a:lnTo>
                    <a:pt x="427" y="10067"/>
                  </a:lnTo>
                  <a:lnTo>
                    <a:pt x="326" y="10142"/>
                  </a:lnTo>
                  <a:lnTo>
                    <a:pt x="226" y="10192"/>
                  </a:lnTo>
                  <a:lnTo>
                    <a:pt x="126" y="10217"/>
                  </a:lnTo>
                  <a:lnTo>
                    <a:pt x="1" y="10242"/>
                  </a:lnTo>
                  <a:lnTo>
                    <a:pt x="1153" y="10242"/>
                  </a:lnTo>
                  <a:lnTo>
                    <a:pt x="1278" y="10217"/>
                  </a:lnTo>
                  <a:lnTo>
                    <a:pt x="1403" y="10192"/>
                  </a:lnTo>
                  <a:lnTo>
                    <a:pt x="1503" y="10142"/>
                  </a:lnTo>
                  <a:lnTo>
                    <a:pt x="1579" y="10067"/>
                  </a:lnTo>
                  <a:lnTo>
                    <a:pt x="1654" y="9967"/>
                  </a:lnTo>
                  <a:lnTo>
                    <a:pt x="1729" y="9867"/>
                  </a:lnTo>
                  <a:lnTo>
                    <a:pt x="1754" y="9742"/>
                  </a:lnTo>
                  <a:lnTo>
                    <a:pt x="1779" y="9641"/>
                  </a:lnTo>
                  <a:lnTo>
                    <a:pt x="1779" y="626"/>
                  </a:lnTo>
                  <a:lnTo>
                    <a:pt x="1754" y="501"/>
                  </a:lnTo>
                  <a:lnTo>
                    <a:pt x="1729" y="376"/>
                  </a:lnTo>
                  <a:lnTo>
                    <a:pt x="1654" y="276"/>
                  </a:lnTo>
                  <a:lnTo>
                    <a:pt x="1579" y="201"/>
                  </a:lnTo>
                  <a:lnTo>
                    <a:pt x="1503" y="126"/>
                  </a:lnTo>
                  <a:lnTo>
                    <a:pt x="1403" y="50"/>
                  </a:lnTo>
                  <a:lnTo>
                    <a:pt x="1278" y="25"/>
                  </a:lnTo>
                  <a:lnTo>
                    <a:pt x="1153"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211;p63">
              <a:extLst>
                <a:ext uri="{FF2B5EF4-FFF2-40B4-BE49-F238E27FC236}">
                  <a16:creationId xmlns:a16="http://schemas.microsoft.com/office/drawing/2014/main" id="{A3F978ED-25AC-A1D3-000F-A62DFA56C6CE}"/>
                </a:ext>
              </a:extLst>
            </p:cNvPr>
            <p:cNvSpPr/>
            <p:nvPr/>
          </p:nvSpPr>
          <p:spPr>
            <a:xfrm>
              <a:off x="4750000" y="1531525"/>
              <a:ext cx="374375" cy="39475"/>
            </a:xfrm>
            <a:custGeom>
              <a:avLst/>
              <a:gdLst/>
              <a:ahLst/>
              <a:cxnLst/>
              <a:rect l="l" t="t" r="r" b="b"/>
              <a:pathLst>
                <a:path w="14975" h="1579" extrusionOk="0">
                  <a:moveTo>
                    <a:pt x="0" y="1"/>
                  </a:moveTo>
                  <a:lnTo>
                    <a:pt x="0" y="977"/>
                  </a:lnTo>
                  <a:lnTo>
                    <a:pt x="0" y="1078"/>
                  </a:lnTo>
                  <a:lnTo>
                    <a:pt x="25" y="1203"/>
                  </a:lnTo>
                  <a:lnTo>
                    <a:pt x="100" y="1303"/>
                  </a:lnTo>
                  <a:lnTo>
                    <a:pt x="175" y="1403"/>
                  </a:lnTo>
                  <a:lnTo>
                    <a:pt x="250" y="1478"/>
                  </a:lnTo>
                  <a:lnTo>
                    <a:pt x="351" y="1528"/>
                  </a:lnTo>
                  <a:lnTo>
                    <a:pt x="476" y="1553"/>
                  </a:lnTo>
                  <a:lnTo>
                    <a:pt x="601" y="1578"/>
                  </a:lnTo>
                  <a:lnTo>
                    <a:pt x="14349" y="1578"/>
                  </a:lnTo>
                  <a:lnTo>
                    <a:pt x="14474" y="1553"/>
                  </a:lnTo>
                  <a:lnTo>
                    <a:pt x="14599" y="1528"/>
                  </a:lnTo>
                  <a:lnTo>
                    <a:pt x="14699" y="1478"/>
                  </a:lnTo>
                  <a:lnTo>
                    <a:pt x="14775" y="1403"/>
                  </a:lnTo>
                  <a:lnTo>
                    <a:pt x="14850" y="1303"/>
                  </a:lnTo>
                  <a:lnTo>
                    <a:pt x="14925" y="1203"/>
                  </a:lnTo>
                  <a:lnTo>
                    <a:pt x="14950" y="1078"/>
                  </a:lnTo>
                  <a:lnTo>
                    <a:pt x="14975" y="977"/>
                  </a:lnTo>
                  <a:lnTo>
                    <a:pt x="14975"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212;p63">
              <a:extLst>
                <a:ext uri="{FF2B5EF4-FFF2-40B4-BE49-F238E27FC236}">
                  <a16:creationId xmlns:a16="http://schemas.microsoft.com/office/drawing/2014/main" id="{5AF35C98-6C3F-B6D3-5D7F-BCD385E0E8C6}"/>
                </a:ext>
              </a:extLst>
            </p:cNvPr>
            <p:cNvSpPr/>
            <p:nvPr/>
          </p:nvSpPr>
          <p:spPr>
            <a:xfrm>
              <a:off x="5079900" y="1531525"/>
              <a:ext cx="44475" cy="39475"/>
            </a:xfrm>
            <a:custGeom>
              <a:avLst/>
              <a:gdLst/>
              <a:ahLst/>
              <a:cxnLst/>
              <a:rect l="l" t="t" r="r" b="b"/>
              <a:pathLst>
                <a:path w="1779" h="1579" extrusionOk="0">
                  <a:moveTo>
                    <a:pt x="602" y="1"/>
                  </a:moveTo>
                  <a:lnTo>
                    <a:pt x="602" y="977"/>
                  </a:lnTo>
                  <a:lnTo>
                    <a:pt x="602" y="1078"/>
                  </a:lnTo>
                  <a:lnTo>
                    <a:pt x="552" y="1203"/>
                  </a:lnTo>
                  <a:lnTo>
                    <a:pt x="502" y="1303"/>
                  </a:lnTo>
                  <a:lnTo>
                    <a:pt x="427" y="1403"/>
                  </a:lnTo>
                  <a:lnTo>
                    <a:pt x="326" y="1478"/>
                  </a:lnTo>
                  <a:lnTo>
                    <a:pt x="226" y="1528"/>
                  </a:lnTo>
                  <a:lnTo>
                    <a:pt x="126" y="1553"/>
                  </a:lnTo>
                  <a:lnTo>
                    <a:pt x="1" y="1578"/>
                  </a:lnTo>
                  <a:lnTo>
                    <a:pt x="1153" y="1578"/>
                  </a:lnTo>
                  <a:lnTo>
                    <a:pt x="1278" y="1553"/>
                  </a:lnTo>
                  <a:lnTo>
                    <a:pt x="1403" y="1528"/>
                  </a:lnTo>
                  <a:lnTo>
                    <a:pt x="1503" y="1478"/>
                  </a:lnTo>
                  <a:lnTo>
                    <a:pt x="1579" y="1403"/>
                  </a:lnTo>
                  <a:lnTo>
                    <a:pt x="1654" y="1303"/>
                  </a:lnTo>
                  <a:lnTo>
                    <a:pt x="1729" y="1203"/>
                  </a:lnTo>
                  <a:lnTo>
                    <a:pt x="1754" y="1078"/>
                  </a:lnTo>
                  <a:lnTo>
                    <a:pt x="1779" y="977"/>
                  </a:lnTo>
                  <a:lnTo>
                    <a:pt x="17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213;p63">
              <a:extLst>
                <a:ext uri="{FF2B5EF4-FFF2-40B4-BE49-F238E27FC236}">
                  <a16:creationId xmlns:a16="http://schemas.microsoft.com/office/drawing/2014/main" id="{AC31706C-3EF9-6842-D8C2-A7C82878DB05}"/>
                </a:ext>
              </a:extLst>
            </p:cNvPr>
            <p:cNvSpPr/>
            <p:nvPr/>
          </p:nvSpPr>
          <p:spPr>
            <a:xfrm>
              <a:off x="4789425" y="1385050"/>
              <a:ext cx="143400" cy="113950"/>
            </a:xfrm>
            <a:custGeom>
              <a:avLst/>
              <a:gdLst/>
              <a:ahLst/>
              <a:cxnLst/>
              <a:rect l="l" t="t" r="r" b="b"/>
              <a:pathLst>
                <a:path w="5736" h="4558" extrusionOk="0">
                  <a:moveTo>
                    <a:pt x="5735" y="0"/>
                  </a:moveTo>
                  <a:lnTo>
                    <a:pt x="4158" y="1878"/>
                  </a:lnTo>
                  <a:lnTo>
                    <a:pt x="3607" y="1427"/>
                  </a:lnTo>
                  <a:lnTo>
                    <a:pt x="2630" y="2529"/>
                  </a:lnTo>
                  <a:lnTo>
                    <a:pt x="1403" y="2028"/>
                  </a:lnTo>
                  <a:lnTo>
                    <a:pt x="1" y="2855"/>
                  </a:lnTo>
                  <a:lnTo>
                    <a:pt x="1" y="4558"/>
                  </a:lnTo>
                  <a:lnTo>
                    <a:pt x="5735" y="4558"/>
                  </a:lnTo>
                  <a:lnTo>
                    <a:pt x="57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214;p63">
              <a:extLst>
                <a:ext uri="{FF2B5EF4-FFF2-40B4-BE49-F238E27FC236}">
                  <a16:creationId xmlns:a16="http://schemas.microsoft.com/office/drawing/2014/main" id="{546F5892-9305-6810-9BD2-F8B1358770B8}"/>
                </a:ext>
              </a:extLst>
            </p:cNvPr>
            <p:cNvSpPr/>
            <p:nvPr/>
          </p:nvSpPr>
          <p:spPr>
            <a:xfrm>
              <a:off x="4913375" y="1385050"/>
              <a:ext cx="19450" cy="113950"/>
            </a:xfrm>
            <a:custGeom>
              <a:avLst/>
              <a:gdLst/>
              <a:ahLst/>
              <a:cxnLst/>
              <a:rect l="l" t="t" r="r" b="b"/>
              <a:pathLst>
                <a:path w="778" h="4558" extrusionOk="0">
                  <a:moveTo>
                    <a:pt x="777" y="0"/>
                  </a:moveTo>
                  <a:lnTo>
                    <a:pt x="1" y="902"/>
                  </a:lnTo>
                  <a:lnTo>
                    <a:pt x="1" y="4558"/>
                  </a:lnTo>
                  <a:lnTo>
                    <a:pt x="777" y="4558"/>
                  </a:lnTo>
                  <a:lnTo>
                    <a:pt x="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216;p63">
              <a:extLst>
                <a:ext uri="{FF2B5EF4-FFF2-40B4-BE49-F238E27FC236}">
                  <a16:creationId xmlns:a16="http://schemas.microsoft.com/office/drawing/2014/main" id="{36A790C9-5796-5F37-C99F-1D186A830D24}"/>
                </a:ext>
              </a:extLst>
            </p:cNvPr>
            <p:cNvSpPr/>
            <p:nvPr/>
          </p:nvSpPr>
          <p:spPr>
            <a:xfrm>
              <a:off x="5037975" y="1344975"/>
              <a:ext cx="54475" cy="84525"/>
            </a:xfrm>
            <a:custGeom>
              <a:avLst/>
              <a:gdLst/>
              <a:ahLst/>
              <a:cxnLst/>
              <a:rect l="l" t="t" r="r" b="b"/>
              <a:pathLst>
                <a:path w="2179" h="3381" extrusionOk="0">
                  <a:moveTo>
                    <a:pt x="501" y="0"/>
                  </a:moveTo>
                  <a:lnTo>
                    <a:pt x="226" y="25"/>
                  </a:lnTo>
                  <a:lnTo>
                    <a:pt x="0" y="76"/>
                  </a:lnTo>
                  <a:lnTo>
                    <a:pt x="150" y="101"/>
                  </a:lnTo>
                  <a:lnTo>
                    <a:pt x="301" y="126"/>
                  </a:lnTo>
                  <a:lnTo>
                    <a:pt x="576" y="226"/>
                  </a:lnTo>
                  <a:lnTo>
                    <a:pt x="852" y="376"/>
                  </a:lnTo>
                  <a:lnTo>
                    <a:pt x="1077" y="576"/>
                  </a:lnTo>
                  <a:lnTo>
                    <a:pt x="1252" y="802"/>
                  </a:lnTo>
                  <a:lnTo>
                    <a:pt x="1402" y="1077"/>
                  </a:lnTo>
                  <a:lnTo>
                    <a:pt x="1503" y="1378"/>
                  </a:lnTo>
                  <a:lnTo>
                    <a:pt x="1503" y="1528"/>
                  </a:lnTo>
                  <a:lnTo>
                    <a:pt x="1528" y="1678"/>
                  </a:lnTo>
                  <a:lnTo>
                    <a:pt x="1503" y="1853"/>
                  </a:lnTo>
                  <a:lnTo>
                    <a:pt x="1503" y="2004"/>
                  </a:lnTo>
                  <a:lnTo>
                    <a:pt x="1402" y="2304"/>
                  </a:lnTo>
                  <a:lnTo>
                    <a:pt x="1252" y="2555"/>
                  </a:lnTo>
                  <a:lnTo>
                    <a:pt x="1077" y="2805"/>
                  </a:lnTo>
                  <a:lnTo>
                    <a:pt x="852" y="3005"/>
                  </a:lnTo>
                  <a:lnTo>
                    <a:pt x="576" y="3156"/>
                  </a:lnTo>
                  <a:lnTo>
                    <a:pt x="301" y="3256"/>
                  </a:lnTo>
                  <a:lnTo>
                    <a:pt x="150" y="3281"/>
                  </a:lnTo>
                  <a:lnTo>
                    <a:pt x="0" y="3306"/>
                  </a:lnTo>
                  <a:lnTo>
                    <a:pt x="226" y="3356"/>
                  </a:lnTo>
                  <a:lnTo>
                    <a:pt x="501" y="3381"/>
                  </a:lnTo>
                  <a:lnTo>
                    <a:pt x="676" y="3356"/>
                  </a:lnTo>
                  <a:lnTo>
                    <a:pt x="827" y="3331"/>
                  </a:lnTo>
                  <a:lnTo>
                    <a:pt x="1002" y="3306"/>
                  </a:lnTo>
                  <a:lnTo>
                    <a:pt x="1152" y="3231"/>
                  </a:lnTo>
                  <a:lnTo>
                    <a:pt x="1302" y="3156"/>
                  </a:lnTo>
                  <a:lnTo>
                    <a:pt x="1428" y="3080"/>
                  </a:lnTo>
                  <a:lnTo>
                    <a:pt x="1578" y="2980"/>
                  </a:lnTo>
                  <a:lnTo>
                    <a:pt x="1678" y="2880"/>
                  </a:lnTo>
                  <a:lnTo>
                    <a:pt x="1803" y="2755"/>
                  </a:lnTo>
                  <a:lnTo>
                    <a:pt x="1903" y="2630"/>
                  </a:lnTo>
                  <a:lnTo>
                    <a:pt x="1978" y="2480"/>
                  </a:lnTo>
                  <a:lnTo>
                    <a:pt x="2054" y="2329"/>
                  </a:lnTo>
                  <a:lnTo>
                    <a:pt x="2104" y="2179"/>
                  </a:lnTo>
                  <a:lnTo>
                    <a:pt x="2154" y="2029"/>
                  </a:lnTo>
                  <a:lnTo>
                    <a:pt x="2179" y="1853"/>
                  </a:lnTo>
                  <a:lnTo>
                    <a:pt x="2179" y="1678"/>
                  </a:lnTo>
                  <a:lnTo>
                    <a:pt x="2179" y="1503"/>
                  </a:lnTo>
                  <a:lnTo>
                    <a:pt x="2154" y="1353"/>
                  </a:lnTo>
                  <a:lnTo>
                    <a:pt x="2104" y="1177"/>
                  </a:lnTo>
                  <a:lnTo>
                    <a:pt x="2054" y="1027"/>
                  </a:lnTo>
                  <a:lnTo>
                    <a:pt x="1978" y="877"/>
                  </a:lnTo>
                  <a:lnTo>
                    <a:pt x="1903" y="752"/>
                  </a:lnTo>
                  <a:lnTo>
                    <a:pt x="1803" y="601"/>
                  </a:lnTo>
                  <a:lnTo>
                    <a:pt x="1678" y="501"/>
                  </a:lnTo>
                  <a:lnTo>
                    <a:pt x="1578" y="376"/>
                  </a:lnTo>
                  <a:lnTo>
                    <a:pt x="1428" y="276"/>
                  </a:lnTo>
                  <a:lnTo>
                    <a:pt x="1302" y="201"/>
                  </a:lnTo>
                  <a:lnTo>
                    <a:pt x="1152" y="126"/>
                  </a:lnTo>
                  <a:lnTo>
                    <a:pt x="1002" y="76"/>
                  </a:lnTo>
                  <a:lnTo>
                    <a:pt x="827" y="25"/>
                  </a:lnTo>
                  <a:lnTo>
                    <a:pt x="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217;p63">
              <a:extLst>
                <a:ext uri="{FF2B5EF4-FFF2-40B4-BE49-F238E27FC236}">
                  <a16:creationId xmlns:a16="http://schemas.microsoft.com/office/drawing/2014/main" id="{CBCCDEB1-7B41-40E2-ADEB-FE8083AB9AD3}"/>
                </a:ext>
              </a:extLst>
            </p:cNvPr>
            <p:cNvSpPr/>
            <p:nvPr/>
          </p:nvSpPr>
          <p:spPr>
            <a:xfrm>
              <a:off x="4744350" y="1309300"/>
              <a:ext cx="385675" cy="354350"/>
            </a:xfrm>
            <a:custGeom>
              <a:avLst/>
              <a:gdLst/>
              <a:ahLst/>
              <a:cxnLst/>
              <a:rect l="l" t="t" r="r" b="b"/>
              <a:pathLst>
                <a:path w="15427" h="14174" extrusionOk="0">
                  <a:moveTo>
                    <a:pt x="14575" y="451"/>
                  </a:moveTo>
                  <a:lnTo>
                    <a:pt x="14650" y="476"/>
                  </a:lnTo>
                  <a:lnTo>
                    <a:pt x="14725" y="501"/>
                  </a:lnTo>
                  <a:lnTo>
                    <a:pt x="14850" y="576"/>
                  </a:lnTo>
                  <a:lnTo>
                    <a:pt x="14925" y="701"/>
                  </a:lnTo>
                  <a:lnTo>
                    <a:pt x="14950" y="776"/>
                  </a:lnTo>
                  <a:lnTo>
                    <a:pt x="14976" y="851"/>
                  </a:lnTo>
                  <a:lnTo>
                    <a:pt x="14976" y="8664"/>
                  </a:lnTo>
                  <a:lnTo>
                    <a:pt x="13072" y="8664"/>
                  </a:lnTo>
                  <a:lnTo>
                    <a:pt x="12997" y="8714"/>
                  </a:lnTo>
                  <a:lnTo>
                    <a:pt x="12947" y="8790"/>
                  </a:lnTo>
                  <a:lnTo>
                    <a:pt x="12922" y="8890"/>
                  </a:lnTo>
                  <a:lnTo>
                    <a:pt x="12947" y="8965"/>
                  </a:lnTo>
                  <a:lnTo>
                    <a:pt x="12997" y="9040"/>
                  </a:lnTo>
                  <a:lnTo>
                    <a:pt x="13072" y="9090"/>
                  </a:lnTo>
                  <a:lnTo>
                    <a:pt x="13147" y="9115"/>
                  </a:lnTo>
                  <a:lnTo>
                    <a:pt x="14976" y="9115"/>
                  </a:lnTo>
                  <a:lnTo>
                    <a:pt x="14976" y="9866"/>
                  </a:lnTo>
                  <a:lnTo>
                    <a:pt x="14950" y="9941"/>
                  </a:lnTo>
                  <a:lnTo>
                    <a:pt x="14925" y="9992"/>
                  </a:lnTo>
                  <a:lnTo>
                    <a:pt x="14850" y="10117"/>
                  </a:lnTo>
                  <a:lnTo>
                    <a:pt x="14725" y="10217"/>
                  </a:lnTo>
                  <a:lnTo>
                    <a:pt x="14650" y="10242"/>
                  </a:lnTo>
                  <a:lnTo>
                    <a:pt x="752" y="10242"/>
                  </a:lnTo>
                  <a:lnTo>
                    <a:pt x="677" y="10217"/>
                  </a:lnTo>
                  <a:lnTo>
                    <a:pt x="552" y="10117"/>
                  </a:lnTo>
                  <a:lnTo>
                    <a:pt x="476" y="9992"/>
                  </a:lnTo>
                  <a:lnTo>
                    <a:pt x="451" y="9941"/>
                  </a:lnTo>
                  <a:lnTo>
                    <a:pt x="451" y="9866"/>
                  </a:lnTo>
                  <a:lnTo>
                    <a:pt x="451" y="9115"/>
                  </a:lnTo>
                  <a:lnTo>
                    <a:pt x="12146" y="9115"/>
                  </a:lnTo>
                  <a:lnTo>
                    <a:pt x="12221" y="9090"/>
                  </a:lnTo>
                  <a:lnTo>
                    <a:pt x="12296" y="9040"/>
                  </a:lnTo>
                  <a:lnTo>
                    <a:pt x="12346" y="8965"/>
                  </a:lnTo>
                  <a:lnTo>
                    <a:pt x="12371" y="8890"/>
                  </a:lnTo>
                  <a:lnTo>
                    <a:pt x="12346" y="8790"/>
                  </a:lnTo>
                  <a:lnTo>
                    <a:pt x="12296" y="8714"/>
                  </a:lnTo>
                  <a:lnTo>
                    <a:pt x="12221" y="8664"/>
                  </a:lnTo>
                  <a:lnTo>
                    <a:pt x="9466" y="8664"/>
                  </a:lnTo>
                  <a:lnTo>
                    <a:pt x="9466" y="451"/>
                  </a:lnTo>
                  <a:close/>
                  <a:moveTo>
                    <a:pt x="8139" y="10693"/>
                  </a:moveTo>
                  <a:lnTo>
                    <a:pt x="8139" y="10968"/>
                  </a:lnTo>
                  <a:lnTo>
                    <a:pt x="8139" y="11068"/>
                  </a:lnTo>
                  <a:lnTo>
                    <a:pt x="8114" y="11143"/>
                  </a:lnTo>
                  <a:lnTo>
                    <a:pt x="8064" y="11219"/>
                  </a:lnTo>
                  <a:lnTo>
                    <a:pt x="8014" y="11294"/>
                  </a:lnTo>
                  <a:lnTo>
                    <a:pt x="7939" y="11344"/>
                  </a:lnTo>
                  <a:lnTo>
                    <a:pt x="7864" y="11369"/>
                  </a:lnTo>
                  <a:lnTo>
                    <a:pt x="7789" y="11394"/>
                  </a:lnTo>
                  <a:lnTo>
                    <a:pt x="7713" y="11419"/>
                  </a:lnTo>
                  <a:lnTo>
                    <a:pt x="7613" y="11394"/>
                  </a:lnTo>
                  <a:lnTo>
                    <a:pt x="7538" y="11369"/>
                  </a:lnTo>
                  <a:lnTo>
                    <a:pt x="7463" y="11344"/>
                  </a:lnTo>
                  <a:lnTo>
                    <a:pt x="7388" y="11294"/>
                  </a:lnTo>
                  <a:lnTo>
                    <a:pt x="7338" y="11219"/>
                  </a:lnTo>
                  <a:lnTo>
                    <a:pt x="7313" y="11143"/>
                  </a:lnTo>
                  <a:lnTo>
                    <a:pt x="7288" y="11068"/>
                  </a:lnTo>
                  <a:lnTo>
                    <a:pt x="7263" y="10968"/>
                  </a:lnTo>
                  <a:lnTo>
                    <a:pt x="7263" y="10693"/>
                  </a:lnTo>
                  <a:close/>
                  <a:moveTo>
                    <a:pt x="9241" y="10693"/>
                  </a:moveTo>
                  <a:lnTo>
                    <a:pt x="9416" y="12546"/>
                  </a:lnTo>
                  <a:lnTo>
                    <a:pt x="6011" y="12546"/>
                  </a:lnTo>
                  <a:lnTo>
                    <a:pt x="6161" y="10693"/>
                  </a:lnTo>
                  <a:lnTo>
                    <a:pt x="6812" y="10693"/>
                  </a:lnTo>
                  <a:lnTo>
                    <a:pt x="6812" y="10968"/>
                  </a:lnTo>
                  <a:lnTo>
                    <a:pt x="6837" y="11169"/>
                  </a:lnTo>
                  <a:lnTo>
                    <a:pt x="6887" y="11319"/>
                  </a:lnTo>
                  <a:lnTo>
                    <a:pt x="6962" y="11469"/>
                  </a:lnTo>
                  <a:lnTo>
                    <a:pt x="7087" y="11594"/>
                  </a:lnTo>
                  <a:lnTo>
                    <a:pt x="7213" y="11719"/>
                  </a:lnTo>
                  <a:lnTo>
                    <a:pt x="7363" y="11795"/>
                  </a:lnTo>
                  <a:lnTo>
                    <a:pt x="7513" y="11845"/>
                  </a:lnTo>
                  <a:lnTo>
                    <a:pt x="7713" y="11870"/>
                  </a:lnTo>
                  <a:lnTo>
                    <a:pt x="7889" y="11845"/>
                  </a:lnTo>
                  <a:lnTo>
                    <a:pt x="8039" y="11795"/>
                  </a:lnTo>
                  <a:lnTo>
                    <a:pt x="8189" y="11719"/>
                  </a:lnTo>
                  <a:lnTo>
                    <a:pt x="8339" y="11594"/>
                  </a:lnTo>
                  <a:lnTo>
                    <a:pt x="8440" y="11469"/>
                  </a:lnTo>
                  <a:lnTo>
                    <a:pt x="8515" y="11319"/>
                  </a:lnTo>
                  <a:lnTo>
                    <a:pt x="8565" y="11169"/>
                  </a:lnTo>
                  <a:lnTo>
                    <a:pt x="8590" y="10968"/>
                  </a:lnTo>
                  <a:lnTo>
                    <a:pt x="8590" y="10693"/>
                  </a:lnTo>
                  <a:close/>
                  <a:moveTo>
                    <a:pt x="10443" y="12997"/>
                  </a:moveTo>
                  <a:lnTo>
                    <a:pt x="10493" y="13022"/>
                  </a:lnTo>
                  <a:lnTo>
                    <a:pt x="10518" y="13072"/>
                  </a:lnTo>
                  <a:lnTo>
                    <a:pt x="10518" y="13648"/>
                  </a:lnTo>
                  <a:lnTo>
                    <a:pt x="10493" y="13698"/>
                  </a:lnTo>
                  <a:lnTo>
                    <a:pt x="10443" y="13723"/>
                  </a:lnTo>
                  <a:lnTo>
                    <a:pt x="4984" y="13723"/>
                  </a:lnTo>
                  <a:lnTo>
                    <a:pt x="4909" y="13698"/>
                  </a:lnTo>
                  <a:lnTo>
                    <a:pt x="4884" y="13648"/>
                  </a:lnTo>
                  <a:lnTo>
                    <a:pt x="4884" y="13072"/>
                  </a:lnTo>
                  <a:lnTo>
                    <a:pt x="4909" y="13022"/>
                  </a:lnTo>
                  <a:lnTo>
                    <a:pt x="4984" y="12997"/>
                  </a:lnTo>
                  <a:close/>
                  <a:moveTo>
                    <a:pt x="827" y="0"/>
                  </a:moveTo>
                  <a:lnTo>
                    <a:pt x="652" y="25"/>
                  </a:lnTo>
                  <a:lnTo>
                    <a:pt x="501" y="75"/>
                  </a:lnTo>
                  <a:lnTo>
                    <a:pt x="351" y="150"/>
                  </a:lnTo>
                  <a:lnTo>
                    <a:pt x="226" y="250"/>
                  </a:lnTo>
                  <a:lnTo>
                    <a:pt x="126" y="376"/>
                  </a:lnTo>
                  <a:lnTo>
                    <a:pt x="51" y="526"/>
                  </a:lnTo>
                  <a:lnTo>
                    <a:pt x="1" y="676"/>
                  </a:lnTo>
                  <a:lnTo>
                    <a:pt x="1" y="851"/>
                  </a:lnTo>
                  <a:lnTo>
                    <a:pt x="1" y="2279"/>
                  </a:lnTo>
                  <a:lnTo>
                    <a:pt x="1" y="2354"/>
                  </a:lnTo>
                  <a:lnTo>
                    <a:pt x="51" y="2429"/>
                  </a:lnTo>
                  <a:lnTo>
                    <a:pt x="126" y="2479"/>
                  </a:lnTo>
                  <a:lnTo>
                    <a:pt x="226" y="2504"/>
                  </a:lnTo>
                  <a:lnTo>
                    <a:pt x="301" y="2479"/>
                  </a:lnTo>
                  <a:lnTo>
                    <a:pt x="376" y="2429"/>
                  </a:lnTo>
                  <a:lnTo>
                    <a:pt x="426" y="2354"/>
                  </a:lnTo>
                  <a:lnTo>
                    <a:pt x="451" y="2279"/>
                  </a:lnTo>
                  <a:lnTo>
                    <a:pt x="451" y="851"/>
                  </a:lnTo>
                  <a:lnTo>
                    <a:pt x="451" y="776"/>
                  </a:lnTo>
                  <a:lnTo>
                    <a:pt x="476" y="701"/>
                  </a:lnTo>
                  <a:lnTo>
                    <a:pt x="552" y="576"/>
                  </a:lnTo>
                  <a:lnTo>
                    <a:pt x="677" y="501"/>
                  </a:lnTo>
                  <a:lnTo>
                    <a:pt x="752" y="476"/>
                  </a:lnTo>
                  <a:lnTo>
                    <a:pt x="827" y="451"/>
                  </a:lnTo>
                  <a:lnTo>
                    <a:pt x="9016" y="451"/>
                  </a:lnTo>
                  <a:lnTo>
                    <a:pt x="9016" y="8664"/>
                  </a:lnTo>
                  <a:lnTo>
                    <a:pt x="451" y="8664"/>
                  </a:lnTo>
                  <a:lnTo>
                    <a:pt x="451" y="3280"/>
                  </a:lnTo>
                  <a:lnTo>
                    <a:pt x="426" y="3180"/>
                  </a:lnTo>
                  <a:lnTo>
                    <a:pt x="376" y="3105"/>
                  </a:lnTo>
                  <a:lnTo>
                    <a:pt x="301" y="3055"/>
                  </a:lnTo>
                  <a:lnTo>
                    <a:pt x="126" y="3055"/>
                  </a:lnTo>
                  <a:lnTo>
                    <a:pt x="51" y="3105"/>
                  </a:lnTo>
                  <a:lnTo>
                    <a:pt x="1" y="3180"/>
                  </a:lnTo>
                  <a:lnTo>
                    <a:pt x="1" y="3280"/>
                  </a:lnTo>
                  <a:lnTo>
                    <a:pt x="1" y="9866"/>
                  </a:lnTo>
                  <a:lnTo>
                    <a:pt x="1" y="10017"/>
                  </a:lnTo>
                  <a:lnTo>
                    <a:pt x="51" y="10192"/>
                  </a:lnTo>
                  <a:lnTo>
                    <a:pt x="126" y="10317"/>
                  </a:lnTo>
                  <a:lnTo>
                    <a:pt x="226" y="10442"/>
                  </a:lnTo>
                  <a:lnTo>
                    <a:pt x="351" y="10542"/>
                  </a:lnTo>
                  <a:lnTo>
                    <a:pt x="501" y="10618"/>
                  </a:lnTo>
                  <a:lnTo>
                    <a:pt x="652" y="10668"/>
                  </a:lnTo>
                  <a:lnTo>
                    <a:pt x="827" y="10693"/>
                  </a:lnTo>
                  <a:lnTo>
                    <a:pt x="5710" y="10693"/>
                  </a:lnTo>
                  <a:lnTo>
                    <a:pt x="5535" y="12546"/>
                  </a:lnTo>
                  <a:lnTo>
                    <a:pt x="4984" y="12546"/>
                  </a:lnTo>
                  <a:lnTo>
                    <a:pt x="4859" y="12571"/>
                  </a:lnTo>
                  <a:lnTo>
                    <a:pt x="4759" y="12596"/>
                  </a:lnTo>
                  <a:lnTo>
                    <a:pt x="4683" y="12646"/>
                  </a:lnTo>
                  <a:lnTo>
                    <a:pt x="4608" y="12696"/>
                  </a:lnTo>
                  <a:lnTo>
                    <a:pt x="4533" y="12796"/>
                  </a:lnTo>
                  <a:lnTo>
                    <a:pt x="4483" y="12871"/>
                  </a:lnTo>
                  <a:lnTo>
                    <a:pt x="4458" y="12972"/>
                  </a:lnTo>
                  <a:lnTo>
                    <a:pt x="4433" y="13072"/>
                  </a:lnTo>
                  <a:lnTo>
                    <a:pt x="4433" y="13648"/>
                  </a:lnTo>
                  <a:lnTo>
                    <a:pt x="4458" y="13748"/>
                  </a:lnTo>
                  <a:lnTo>
                    <a:pt x="4483" y="13848"/>
                  </a:lnTo>
                  <a:lnTo>
                    <a:pt x="4533" y="13923"/>
                  </a:lnTo>
                  <a:lnTo>
                    <a:pt x="4608" y="14023"/>
                  </a:lnTo>
                  <a:lnTo>
                    <a:pt x="4683" y="14073"/>
                  </a:lnTo>
                  <a:lnTo>
                    <a:pt x="4759" y="14123"/>
                  </a:lnTo>
                  <a:lnTo>
                    <a:pt x="4859" y="14148"/>
                  </a:lnTo>
                  <a:lnTo>
                    <a:pt x="4984" y="14173"/>
                  </a:lnTo>
                  <a:lnTo>
                    <a:pt x="10443" y="14173"/>
                  </a:lnTo>
                  <a:lnTo>
                    <a:pt x="10543" y="14148"/>
                  </a:lnTo>
                  <a:lnTo>
                    <a:pt x="10643" y="14123"/>
                  </a:lnTo>
                  <a:lnTo>
                    <a:pt x="10718" y="14073"/>
                  </a:lnTo>
                  <a:lnTo>
                    <a:pt x="10819" y="14023"/>
                  </a:lnTo>
                  <a:lnTo>
                    <a:pt x="10869" y="13923"/>
                  </a:lnTo>
                  <a:lnTo>
                    <a:pt x="10919" y="13848"/>
                  </a:lnTo>
                  <a:lnTo>
                    <a:pt x="10944" y="13748"/>
                  </a:lnTo>
                  <a:lnTo>
                    <a:pt x="10969" y="13648"/>
                  </a:lnTo>
                  <a:lnTo>
                    <a:pt x="10969" y="13072"/>
                  </a:lnTo>
                  <a:lnTo>
                    <a:pt x="10944" y="12972"/>
                  </a:lnTo>
                  <a:lnTo>
                    <a:pt x="10919" y="12871"/>
                  </a:lnTo>
                  <a:lnTo>
                    <a:pt x="10869" y="12796"/>
                  </a:lnTo>
                  <a:lnTo>
                    <a:pt x="10819" y="12696"/>
                  </a:lnTo>
                  <a:lnTo>
                    <a:pt x="10718" y="12646"/>
                  </a:lnTo>
                  <a:lnTo>
                    <a:pt x="10643" y="12596"/>
                  </a:lnTo>
                  <a:lnTo>
                    <a:pt x="10543" y="12571"/>
                  </a:lnTo>
                  <a:lnTo>
                    <a:pt x="10443" y="12546"/>
                  </a:lnTo>
                  <a:lnTo>
                    <a:pt x="9867" y="12546"/>
                  </a:lnTo>
                  <a:lnTo>
                    <a:pt x="9692" y="10693"/>
                  </a:lnTo>
                  <a:lnTo>
                    <a:pt x="14575" y="10693"/>
                  </a:lnTo>
                  <a:lnTo>
                    <a:pt x="14750" y="10668"/>
                  </a:lnTo>
                  <a:lnTo>
                    <a:pt x="14900" y="10618"/>
                  </a:lnTo>
                  <a:lnTo>
                    <a:pt x="15051" y="10542"/>
                  </a:lnTo>
                  <a:lnTo>
                    <a:pt x="15176" y="10442"/>
                  </a:lnTo>
                  <a:lnTo>
                    <a:pt x="15276" y="10317"/>
                  </a:lnTo>
                  <a:lnTo>
                    <a:pt x="15351" y="10192"/>
                  </a:lnTo>
                  <a:lnTo>
                    <a:pt x="15401" y="10017"/>
                  </a:lnTo>
                  <a:lnTo>
                    <a:pt x="15426" y="9866"/>
                  </a:lnTo>
                  <a:lnTo>
                    <a:pt x="15426" y="851"/>
                  </a:lnTo>
                  <a:lnTo>
                    <a:pt x="15401" y="676"/>
                  </a:lnTo>
                  <a:lnTo>
                    <a:pt x="15351" y="526"/>
                  </a:lnTo>
                  <a:lnTo>
                    <a:pt x="15276" y="376"/>
                  </a:lnTo>
                  <a:lnTo>
                    <a:pt x="15176" y="250"/>
                  </a:lnTo>
                  <a:lnTo>
                    <a:pt x="15051" y="150"/>
                  </a:lnTo>
                  <a:lnTo>
                    <a:pt x="14900" y="75"/>
                  </a:lnTo>
                  <a:lnTo>
                    <a:pt x="14750" y="25"/>
                  </a:lnTo>
                  <a:lnTo>
                    <a:pt x="145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218;p63">
              <a:extLst>
                <a:ext uri="{FF2B5EF4-FFF2-40B4-BE49-F238E27FC236}">
                  <a16:creationId xmlns:a16="http://schemas.microsoft.com/office/drawing/2014/main" id="{BB1ED3AF-3310-FDF0-02BF-957A637E7425}"/>
                </a:ext>
              </a:extLst>
            </p:cNvPr>
            <p:cNvSpPr/>
            <p:nvPr/>
          </p:nvSpPr>
          <p:spPr>
            <a:xfrm>
              <a:off x="4783800" y="1379400"/>
              <a:ext cx="162800" cy="125225"/>
            </a:xfrm>
            <a:custGeom>
              <a:avLst/>
              <a:gdLst/>
              <a:ahLst/>
              <a:cxnLst/>
              <a:rect l="l" t="t" r="r" b="b"/>
              <a:pathLst>
                <a:path w="6512" h="5009" extrusionOk="0">
                  <a:moveTo>
                    <a:pt x="5885" y="1"/>
                  </a:moveTo>
                  <a:lnTo>
                    <a:pt x="5835" y="26"/>
                  </a:lnTo>
                  <a:lnTo>
                    <a:pt x="5785" y="76"/>
                  </a:lnTo>
                  <a:lnTo>
                    <a:pt x="4358" y="1779"/>
                  </a:lnTo>
                  <a:lnTo>
                    <a:pt x="3982" y="1478"/>
                  </a:lnTo>
                  <a:lnTo>
                    <a:pt x="3907" y="1428"/>
                  </a:lnTo>
                  <a:lnTo>
                    <a:pt x="3832" y="1428"/>
                  </a:lnTo>
                  <a:lnTo>
                    <a:pt x="3757" y="1453"/>
                  </a:lnTo>
                  <a:lnTo>
                    <a:pt x="3681" y="1503"/>
                  </a:lnTo>
                  <a:lnTo>
                    <a:pt x="2780" y="2480"/>
                  </a:lnTo>
                  <a:lnTo>
                    <a:pt x="1703" y="2054"/>
                  </a:lnTo>
                  <a:lnTo>
                    <a:pt x="1603" y="2029"/>
                  </a:lnTo>
                  <a:lnTo>
                    <a:pt x="1503" y="2079"/>
                  </a:lnTo>
                  <a:lnTo>
                    <a:pt x="451" y="2680"/>
                  </a:lnTo>
                  <a:lnTo>
                    <a:pt x="451" y="702"/>
                  </a:lnTo>
                  <a:lnTo>
                    <a:pt x="451" y="627"/>
                  </a:lnTo>
                  <a:lnTo>
                    <a:pt x="401" y="552"/>
                  </a:lnTo>
                  <a:lnTo>
                    <a:pt x="326" y="502"/>
                  </a:lnTo>
                  <a:lnTo>
                    <a:pt x="226" y="476"/>
                  </a:lnTo>
                  <a:lnTo>
                    <a:pt x="151" y="502"/>
                  </a:lnTo>
                  <a:lnTo>
                    <a:pt x="75" y="552"/>
                  </a:lnTo>
                  <a:lnTo>
                    <a:pt x="25" y="627"/>
                  </a:lnTo>
                  <a:lnTo>
                    <a:pt x="0" y="702"/>
                  </a:lnTo>
                  <a:lnTo>
                    <a:pt x="0" y="4784"/>
                  </a:lnTo>
                  <a:lnTo>
                    <a:pt x="25" y="4884"/>
                  </a:lnTo>
                  <a:lnTo>
                    <a:pt x="75" y="4959"/>
                  </a:lnTo>
                  <a:lnTo>
                    <a:pt x="151" y="5009"/>
                  </a:lnTo>
                  <a:lnTo>
                    <a:pt x="6386" y="5009"/>
                  </a:lnTo>
                  <a:lnTo>
                    <a:pt x="6461" y="4959"/>
                  </a:lnTo>
                  <a:lnTo>
                    <a:pt x="6511" y="4884"/>
                  </a:lnTo>
                  <a:lnTo>
                    <a:pt x="6511" y="4784"/>
                  </a:lnTo>
                  <a:lnTo>
                    <a:pt x="6511" y="4708"/>
                  </a:lnTo>
                  <a:lnTo>
                    <a:pt x="6461" y="4633"/>
                  </a:lnTo>
                  <a:lnTo>
                    <a:pt x="6386" y="4583"/>
                  </a:lnTo>
                  <a:lnTo>
                    <a:pt x="6286" y="4558"/>
                  </a:lnTo>
                  <a:lnTo>
                    <a:pt x="6186" y="4558"/>
                  </a:lnTo>
                  <a:lnTo>
                    <a:pt x="6186" y="3331"/>
                  </a:lnTo>
                  <a:lnTo>
                    <a:pt x="6160" y="3231"/>
                  </a:lnTo>
                  <a:lnTo>
                    <a:pt x="6110" y="3181"/>
                  </a:lnTo>
                  <a:lnTo>
                    <a:pt x="6035" y="3131"/>
                  </a:lnTo>
                  <a:lnTo>
                    <a:pt x="5960" y="3106"/>
                  </a:lnTo>
                  <a:lnTo>
                    <a:pt x="5860" y="3131"/>
                  </a:lnTo>
                  <a:lnTo>
                    <a:pt x="5785" y="3181"/>
                  </a:lnTo>
                  <a:lnTo>
                    <a:pt x="5735" y="3231"/>
                  </a:lnTo>
                  <a:lnTo>
                    <a:pt x="5735" y="3331"/>
                  </a:lnTo>
                  <a:lnTo>
                    <a:pt x="5735" y="4558"/>
                  </a:lnTo>
                  <a:lnTo>
                    <a:pt x="5159" y="4558"/>
                  </a:lnTo>
                  <a:lnTo>
                    <a:pt x="5159" y="4383"/>
                  </a:lnTo>
                  <a:lnTo>
                    <a:pt x="5134" y="4308"/>
                  </a:lnTo>
                  <a:lnTo>
                    <a:pt x="5084" y="4233"/>
                  </a:lnTo>
                  <a:lnTo>
                    <a:pt x="5034" y="4183"/>
                  </a:lnTo>
                  <a:lnTo>
                    <a:pt x="4933" y="4158"/>
                  </a:lnTo>
                  <a:lnTo>
                    <a:pt x="4858" y="4183"/>
                  </a:lnTo>
                  <a:lnTo>
                    <a:pt x="4783" y="4233"/>
                  </a:lnTo>
                  <a:lnTo>
                    <a:pt x="4733" y="4308"/>
                  </a:lnTo>
                  <a:lnTo>
                    <a:pt x="4708" y="4383"/>
                  </a:lnTo>
                  <a:lnTo>
                    <a:pt x="4708" y="4558"/>
                  </a:lnTo>
                  <a:lnTo>
                    <a:pt x="3957" y="4558"/>
                  </a:lnTo>
                  <a:lnTo>
                    <a:pt x="3957" y="4383"/>
                  </a:lnTo>
                  <a:lnTo>
                    <a:pt x="3932" y="4308"/>
                  </a:lnTo>
                  <a:lnTo>
                    <a:pt x="3882" y="4233"/>
                  </a:lnTo>
                  <a:lnTo>
                    <a:pt x="3807" y="4183"/>
                  </a:lnTo>
                  <a:lnTo>
                    <a:pt x="3731" y="4158"/>
                  </a:lnTo>
                  <a:lnTo>
                    <a:pt x="3631" y="4183"/>
                  </a:lnTo>
                  <a:lnTo>
                    <a:pt x="3556" y="4233"/>
                  </a:lnTo>
                  <a:lnTo>
                    <a:pt x="3506" y="4308"/>
                  </a:lnTo>
                  <a:lnTo>
                    <a:pt x="3506" y="4383"/>
                  </a:lnTo>
                  <a:lnTo>
                    <a:pt x="3506" y="4558"/>
                  </a:lnTo>
                  <a:lnTo>
                    <a:pt x="2730" y="4558"/>
                  </a:lnTo>
                  <a:lnTo>
                    <a:pt x="2730" y="4383"/>
                  </a:lnTo>
                  <a:lnTo>
                    <a:pt x="2730" y="4308"/>
                  </a:lnTo>
                  <a:lnTo>
                    <a:pt x="2680" y="4233"/>
                  </a:lnTo>
                  <a:lnTo>
                    <a:pt x="2605" y="4183"/>
                  </a:lnTo>
                  <a:lnTo>
                    <a:pt x="2504" y="4158"/>
                  </a:lnTo>
                  <a:lnTo>
                    <a:pt x="2429" y="4183"/>
                  </a:lnTo>
                  <a:lnTo>
                    <a:pt x="2354" y="4233"/>
                  </a:lnTo>
                  <a:lnTo>
                    <a:pt x="2304" y="4308"/>
                  </a:lnTo>
                  <a:lnTo>
                    <a:pt x="2279" y="4383"/>
                  </a:lnTo>
                  <a:lnTo>
                    <a:pt x="2279" y="4558"/>
                  </a:lnTo>
                  <a:lnTo>
                    <a:pt x="1528" y="4558"/>
                  </a:lnTo>
                  <a:lnTo>
                    <a:pt x="1528" y="4383"/>
                  </a:lnTo>
                  <a:lnTo>
                    <a:pt x="1503" y="4308"/>
                  </a:lnTo>
                  <a:lnTo>
                    <a:pt x="1453" y="4233"/>
                  </a:lnTo>
                  <a:lnTo>
                    <a:pt x="1378" y="4183"/>
                  </a:lnTo>
                  <a:lnTo>
                    <a:pt x="1302" y="4158"/>
                  </a:lnTo>
                  <a:lnTo>
                    <a:pt x="1202" y="4183"/>
                  </a:lnTo>
                  <a:lnTo>
                    <a:pt x="1152" y="4233"/>
                  </a:lnTo>
                  <a:lnTo>
                    <a:pt x="1102" y="4308"/>
                  </a:lnTo>
                  <a:lnTo>
                    <a:pt x="1077" y="4383"/>
                  </a:lnTo>
                  <a:lnTo>
                    <a:pt x="1077" y="4558"/>
                  </a:lnTo>
                  <a:lnTo>
                    <a:pt x="451" y="4558"/>
                  </a:lnTo>
                  <a:lnTo>
                    <a:pt x="451" y="3206"/>
                  </a:lnTo>
                  <a:lnTo>
                    <a:pt x="1628" y="2505"/>
                  </a:lnTo>
                  <a:lnTo>
                    <a:pt x="2755" y="2956"/>
                  </a:lnTo>
                  <a:lnTo>
                    <a:pt x="2830" y="2981"/>
                  </a:lnTo>
                  <a:lnTo>
                    <a:pt x="2905" y="2981"/>
                  </a:lnTo>
                  <a:lnTo>
                    <a:pt x="2955" y="2956"/>
                  </a:lnTo>
                  <a:lnTo>
                    <a:pt x="3005" y="2905"/>
                  </a:lnTo>
                  <a:lnTo>
                    <a:pt x="3857" y="1954"/>
                  </a:lnTo>
                  <a:lnTo>
                    <a:pt x="4232" y="2279"/>
                  </a:lnTo>
                  <a:lnTo>
                    <a:pt x="4307" y="2304"/>
                  </a:lnTo>
                  <a:lnTo>
                    <a:pt x="4383" y="2330"/>
                  </a:lnTo>
                  <a:lnTo>
                    <a:pt x="4483" y="2304"/>
                  </a:lnTo>
                  <a:lnTo>
                    <a:pt x="4558" y="2229"/>
                  </a:lnTo>
                  <a:lnTo>
                    <a:pt x="5735" y="827"/>
                  </a:lnTo>
                  <a:lnTo>
                    <a:pt x="5735" y="2330"/>
                  </a:lnTo>
                  <a:lnTo>
                    <a:pt x="5735" y="2405"/>
                  </a:lnTo>
                  <a:lnTo>
                    <a:pt x="5785" y="2480"/>
                  </a:lnTo>
                  <a:lnTo>
                    <a:pt x="5860" y="2530"/>
                  </a:lnTo>
                  <a:lnTo>
                    <a:pt x="5960" y="2555"/>
                  </a:lnTo>
                  <a:lnTo>
                    <a:pt x="6035" y="2530"/>
                  </a:lnTo>
                  <a:lnTo>
                    <a:pt x="6110" y="2480"/>
                  </a:lnTo>
                  <a:lnTo>
                    <a:pt x="6160" y="2405"/>
                  </a:lnTo>
                  <a:lnTo>
                    <a:pt x="6186" y="2330"/>
                  </a:lnTo>
                  <a:lnTo>
                    <a:pt x="6186" y="226"/>
                  </a:lnTo>
                  <a:lnTo>
                    <a:pt x="6160" y="151"/>
                  </a:lnTo>
                  <a:lnTo>
                    <a:pt x="6135" y="76"/>
                  </a:lnTo>
                  <a:lnTo>
                    <a:pt x="6085" y="51"/>
                  </a:lnTo>
                  <a:lnTo>
                    <a:pt x="60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219;p63">
              <a:extLst>
                <a:ext uri="{FF2B5EF4-FFF2-40B4-BE49-F238E27FC236}">
                  <a16:creationId xmlns:a16="http://schemas.microsoft.com/office/drawing/2014/main" id="{8259BB73-94CD-3ED1-57E4-1B6EADDABF2C}"/>
                </a:ext>
              </a:extLst>
            </p:cNvPr>
            <p:cNvSpPr/>
            <p:nvPr/>
          </p:nvSpPr>
          <p:spPr>
            <a:xfrm>
              <a:off x="4818850" y="1405075"/>
              <a:ext cx="11300" cy="15675"/>
            </a:xfrm>
            <a:custGeom>
              <a:avLst/>
              <a:gdLst/>
              <a:ahLst/>
              <a:cxnLst/>
              <a:rect l="l" t="t" r="r" b="b"/>
              <a:pathLst>
                <a:path w="452" h="627" extrusionOk="0">
                  <a:moveTo>
                    <a:pt x="226" y="0"/>
                  </a:moveTo>
                  <a:lnTo>
                    <a:pt x="126" y="25"/>
                  </a:lnTo>
                  <a:lnTo>
                    <a:pt x="51" y="76"/>
                  </a:lnTo>
                  <a:lnTo>
                    <a:pt x="1" y="151"/>
                  </a:lnTo>
                  <a:lnTo>
                    <a:pt x="1" y="226"/>
                  </a:lnTo>
                  <a:lnTo>
                    <a:pt x="1" y="401"/>
                  </a:lnTo>
                  <a:lnTo>
                    <a:pt x="1" y="476"/>
                  </a:lnTo>
                  <a:lnTo>
                    <a:pt x="51" y="551"/>
                  </a:lnTo>
                  <a:lnTo>
                    <a:pt x="126" y="601"/>
                  </a:lnTo>
                  <a:lnTo>
                    <a:pt x="226" y="626"/>
                  </a:lnTo>
                  <a:lnTo>
                    <a:pt x="301" y="601"/>
                  </a:lnTo>
                  <a:lnTo>
                    <a:pt x="376" y="551"/>
                  </a:lnTo>
                  <a:lnTo>
                    <a:pt x="426" y="476"/>
                  </a:lnTo>
                  <a:lnTo>
                    <a:pt x="451" y="401"/>
                  </a:lnTo>
                  <a:lnTo>
                    <a:pt x="451" y="226"/>
                  </a:lnTo>
                  <a:lnTo>
                    <a:pt x="426" y="151"/>
                  </a:lnTo>
                  <a:lnTo>
                    <a:pt x="376" y="76"/>
                  </a:lnTo>
                  <a:lnTo>
                    <a:pt x="301"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220;p63">
              <a:extLst>
                <a:ext uri="{FF2B5EF4-FFF2-40B4-BE49-F238E27FC236}">
                  <a16:creationId xmlns:a16="http://schemas.microsoft.com/office/drawing/2014/main" id="{981AB007-4F49-06AF-60E4-5CAB07FE58FF}"/>
                </a:ext>
              </a:extLst>
            </p:cNvPr>
            <p:cNvSpPr/>
            <p:nvPr/>
          </p:nvSpPr>
          <p:spPr>
            <a:xfrm>
              <a:off x="4873950" y="1389425"/>
              <a:ext cx="11275" cy="15050"/>
            </a:xfrm>
            <a:custGeom>
              <a:avLst/>
              <a:gdLst/>
              <a:ahLst/>
              <a:cxnLst/>
              <a:rect l="l" t="t" r="r" b="b"/>
              <a:pathLst>
                <a:path w="451" h="602" extrusionOk="0">
                  <a:moveTo>
                    <a:pt x="226" y="0"/>
                  </a:moveTo>
                  <a:lnTo>
                    <a:pt x="151" y="25"/>
                  </a:lnTo>
                  <a:lnTo>
                    <a:pt x="75" y="75"/>
                  </a:lnTo>
                  <a:lnTo>
                    <a:pt x="25" y="126"/>
                  </a:lnTo>
                  <a:lnTo>
                    <a:pt x="0" y="226"/>
                  </a:lnTo>
                  <a:lnTo>
                    <a:pt x="0" y="376"/>
                  </a:lnTo>
                  <a:lnTo>
                    <a:pt x="25" y="476"/>
                  </a:lnTo>
                  <a:lnTo>
                    <a:pt x="75" y="551"/>
                  </a:lnTo>
                  <a:lnTo>
                    <a:pt x="151" y="601"/>
                  </a:lnTo>
                  <a:lnTo>
                    <a:pt x="326" y="601"/>
                  </a:lnTo>
                  <a:lnTo>
                    <a:pt x="401" y="551"/>
                  </a:lnTo>
                  <a:lnTo>
                    <a:pt x="451" y="476"/>
                  </a:lnTo>
                  <a:lnTo>
                    <a:pt x="451" y="376"/>
                  </a:lnTo>
                  <a:lnTo>
                    <a:pt x="451" y="226"/>
                  </a:lnTo>
                  <a:lnTo>
                    <a:pt x="451" y="126"/>
                  </a:lnTo>
                  <a:lnTo>
                    <a:pt x="401" y="75"/>
                  </a:lnTo>
                  <a:lnTo>
                    <a:pt x="326"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221;p63">
              <a:extLst>
                <a:ext uri="{FF2B5EF4-FFF2-40B4-BE49-F238E27FC236}">
                  <a16:creationId xmlns:a16="http://schemas.microsoft.com/office/drawing/2014/main" id="{CE5D4D1B-E03C-120B-6108-D4101A5E6532}"/>
                </a:ext>
              </a:extLst>
            </p:cNvPr>
            <p:cNvSpPr/>
            <p:nvPr/>
          </p:nvSpPr>
          <p:spPr>
            <a:xfrm>
              <a:off x="4927150" y="1355625"/>
              <a:ext cx="11300" cy="15050"/>
            </a:xfrm>
            <a:custGeom>
              <a:avLst/>
              <a:gdLst/>
              <a:ahLst/>
              <a:cxnLst/>
              <a:rect l="l" t="t" r="r" b="b"/>
              <a:pathLst>
                <a:path w="452" h="602" extrusionOk="0">
                  <a:moveTo>
                    <a:pt x="126" y="0"/>
                  </a:moveTo>
                  <a:lnTo>
                    <a:pt x="51" y="50"/>
                  </a:lnTo>
                  <a:lnTo>
                    <a:pt x="1" y="125"/>
                  </a:lnTo>
                  <a:lnTo>
                    <a:pt x="1" y="225"/>
                  </a:lnTo>
                  <a:lnTo>
                    <a:pt x="1" y="376"/>
                  </a:lnTo>
                  <a:lnTo>
                    <a:pt x="1" y="476"/>
                  </a:lnTo>
                  <a:lnTo>
                    <a:pt x="51" y="551"/>
                  </a:lnTo>
                  <a:lnTo>
                    <a:pt x="126" y="576"/>
                  </a:lnTo>
                  <a:lnTo>
                    <a:pt x="226" y="601"/>
                  </a:lnTo>
                  <a:lnTo>
                    <a:pt x="301" y="576"/>
                  </a:lnTo>
                  <a:lnTo>
                    <a:pt x="376" y="551"/>
                  </a:lnTo>
                  <a:lnTo>
                    <a:pt x="426" y="476"/>
                  </a:lnTo>
                  <a:lnTo>
                    <a:pt x="452" y="376"/>
                  </a:lnTo>
                  <a:lnTo>
                    <a:pt x="452" y="225"/>
                  </a:lnTo>
                  <a:lnTo>
                    <a:pt x="426" y="125"/>
                  </a:lnTo>
                  <a:lnTo>
                    <a:pt x="376" y="5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222;p63">
              <a:extLst>
                <a:ext uri="{FF2B5EF4-FFF2-40B4-BE49-F238E27FC236}">
                  <a16:creationId xmlns:a16="http://schemas.microsoft.com/office/drawing/2014/main" id="{CFE5AD44-E9B2-BAF8-AC5D-61EA5D3E58CC}"/>
                </a:ext>
              </a:extLst>
            </p:cNvPr>
            <p:cNvSpPr/>
            <p:nvPr/>
          </p:nvSpPr>
          <p:spPr>
            <a:xfrm>
              <a:off x="4783800" y="1339350"/>
              <a:ext cx="31325" cy="11275"/>
            </a:xfrm>
            <a:custGeom>
              <a:avLst/>
              <a:gdLst/>
              <a:ahLst/>
              <a:cxnLst/>
              <a:rect l="l" t="t" r="r" b="b"/>
              <a:pathLst>
                <a:path w="1253" h="451" extrusionOk="0">
                  <a:moveTo>
                    <a:pt x="226" y="0"/>
                  </a:moveTo>
                  <a:lnTo>
                    <a:pt x="151" y="25"/>
                  </a:lnTo>
                  <a:lnTo>
                    <a:pt x="75" y="75"/>
                  </a:lnTo>
                  <a:lnTo>
                    <a:pt x="25" y="125"/>
                  </a:lnTo>
                  <a:lnTo>
                    <a:pt x="0" y="225"/>
                  </a:lnTo>
                  <a:lnTo>
                    <a:pt x="25" y="301"/>
                  </a:lnTo>
                  <a:lnTo>
                    <a:pt x="75" y="376"/>
                  </a:lnTo>
                  <a:lnTo>
                    <a:pt x="151" y="426"/>
                  </a:lnTo>
                  <a:lnTo>
                    <a:pt x="226" y="451"/>
                  </a:lnTo>
                  <a:lnTo>
                    <a:pt x="1027" y="451"/>
                  </a:lnTo>
                  <a:lnTo>
                    <a:pt x="1102" y="426"/>
                  </a:lnTo>
                  <a:lnTo>
                    <a:pt x="1177" y="376"/>
                  </a:lnTo>
                  <a:lnTo>
                    <a:pt x="1227" y="301"/>
                  </a:lnTo>
                  <a:lnTo>
                    <a:pt x="1252" y="225"/>
                  </a:lnTo>
                  <a:lnTo>
                    <a:pt x="1227" y="125"/>
                  </a:lnTo>
                  <a:lnTo>
                    <a:pt x="1177" y="75"/>
                  </a:lnTo>
                  <a:lnTo>
                    <a:pt x="1102" y="25"/>
                  </a:lnTo>
                  <a:lnTo>
                    <a:pt x="10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223;p63">
              <a:extLst>
                <a:ext uri="{FF2B5EF4-FFF2-40B4-BE49-F238E27FC236}">
                  <a16:creationId xmlns:a16="http://schemas.microsoft.com/office/drawing/2014/main" id="{79996916-A7EE-B3F8-A25C-80FE13FBE48E}"/>
                </a:ext>
              </a:extLst>
            </p:cNvPr>
            <p:cNvSpPr/>
            <p:nvPr/>
          </p:nvSpPr>
          <p:spPr>
            <a:xfrm>
              <a:off x="4783800" y="1360625"/>
              <a:ext cx="53850" cy="11300"/>
            </a:xfrm>
            <a:custGeom>
              <a:avLst/>
              <a:gdLst/>
              <a:ahLst/>
              <a:cxnLst/>
              <a:rect l="l" t="t" r="r" b="b"/>
              <a:pathLst>
                <a:path w="2154" h="452" extrusionOk="0">
                  <a:moveTo>
                    <a:pt x="151" y="0"/>
                  </a:moveTo>
                  <a:lnTo>
                    <a:pt x="75" y="51"/>
                  </a:lnTo>
                  <a:lnTo>
                    <a:pt x="25" y="126"/>
                  </a:lnTo>
                  <a:lnTo>
                    <a:pt x="0" y="226"/>
                  </a:lnTo>
                  <a:lnTo>
                    <a:pt x="25" y="301"/>
                  </a:lnTo>
                  <a:lnTo>
                    <a:pt x="75" y="376"/>
                  </a:lnTo>
                  <a:lnTo>
                    <a:pt x="151" y="426"/>
                  </a:lnTo>
                  <a:lnTo>
                    <a:pt x="226" y="451"/>
                  </a:lnTo>
                  <a:lnTo>
                    <a:pt x="1928" y="451"/>
                  </a:lnTo>
                  <a:lnTo>
                    <a:pt x="2004" y="426"/>
                  </a:lnTo>
                  <a:lnTo>
                    <a:pt x="2079" y="376"/>
                  </a:lnTo>
                  <a:lnTo>
                    <a:pt x="2129" y="301"/>
                  </a:lnTo>
                  <a:lnTo>
                    <a:pt x="2154" y="226"/>
                  </a:lnTo>
                  <a:lnTo>
                    <a:pt x="2129" y="126"/>
                  </a:lnTo>
                  <a:lnTo>
                    <a:pt x="2079" y="51"/>
                  </a:lnTo>
                  <a:lnTo>
                    <a:pt x="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224;p63">
              <a:extLst>
                <a:ext uri="{FF2B5EF4-FFF2-40B4-BE49-F238E27FC236}">
                  <a16:creationId xmlns:a16="http://schemas.microsoft.com/office/drawing/2014/main" id="{6FB4E62E-B435-CC4C-5386-07E33AAED85A}"/>
                </a:ext>
              </a:extLst>
            </p:cNvPr>
            <p:cNvSpPr/>
            <p:nvPr/>
          </p:nvSpPr>
          <p:spPr>
            <a:xfrm>
              <a:off x="5032950" y="1357500"/>
              <a:ext cx="34475" cy="59500"/>
            </a:xfrm>
            <a:custGeom>
              <a:avLst/>
              <a:gdLst/>
              <a:ahLst/>
              <a:cxnLst/>
              <a:rect l="l" t="t" r="r" b="b"/>
              <a:pathLst>
                <a:path w="1379" h="2380" extrusionOk="0">
                  <a:moveTo>
                    <a:pt x="602" y="0"/>
                  </a:moveTo>
                  <a:lnTo>
                    <a:pt x="527" y="50"/>
                  </a:lnTo>
                  <a:lnTo>
                    <a:pt x="477" y="125"/>
                  </a:lnTo>
                  <a:lnTo>
                    <a:pt x="477" y="226"/>
                  </a:lnTo>
                  <a:lnTo>
                    <a:pt x="477" y="276"/>
                  </a:lnTo>
                  <a:lnTo>
                    <a:pt x="376" y="301"/>
                  </a:lnTo>
                  <a:lnTo>
                    <a:pt x="276" y="326"/>
                  </a:lnTo>
                  <a:lnTo>
                    <a:pt x="201" y="401"/>
                  </a:lnTo>
                  <a:lnTo>
                    <a:pt x="126" y="476"/>
                  </a:lnTo>
                  <a:lnTo>
                    <a:pt x="76" y="551"/>
                  </a:lnTo>
                  <a:lnTo>
                    <a:pt x="26" y="626"/>
                  </a:lnTo>
                  <a:lnTo>
                    <a:pt x="1" y="726"/>
                  </a:lnTo>
                  <a:lnTo>
                    <a:pt x="1" y="827"/>
                  </a:lnTo>
                  <a:lnTo>
                    <a:pt x="1" y="952"/>
                  </a:lnTo>
                  <a:lnTo>
                    <a:pt x="51" y="1077"/>
                  </a:lnTo>
                  <a:lnTo>
                    <a:pt x="101" y="1177"/>
                  </a:lnTo>
                  <a:lnTo>
                    <a:pt x="176" y="1252"/>
                  </a:lnTo>
                  <a:lnTo>
                    <a:pt x="251" y="1327"/>
                  </a:lnTo>
                  <a:lnTo>
                    <a:pt x="351" y="1378"/>
                  </a:lnTo>
                  <a:lnTo>
                    <a:pt x="477" y="1403"/>
                  </a:lnTo>
                  <a:lnTo>
                    <a:pt x="577" y="1428"/>
                  </a:lnTo>
                  <a:lnTo>
                    <a:pt x="852" y="1428"/>
                  </a:lnTo>
                  <a:lnTo>
                    <a:pt x="902" y="1453"/>
                  </a:lnTo>
                  <a:lnTo>
                    <a:pt x="927" y="1503"/>
                  </a:lnTo>
                  <a:lnTo>
                    <a:pt x="927" y="1553"/>
                  </a:lnTo>
                  <a:lnTo>
                    <a:pt x="927" y="1603"/>
                  </a:lnTo>
                  <a:lnTo>
                    <a:pt x="902" y="1653"/>
                  </a:lnTo>
                  <a:lnTo>
                    <a:pt x="852" y="1678"/>
                  </a:lnTo>
                  <a:lnTo>
                    <a:pt x="802" y="1703"/>
                  </a:lnTo>
                  <a:lnTo>
                    <a:pt x="577" y="1703"/>
                  </a:lnTo>
                  <a:lnTo>
                    <a:pt x="502" y="1678"/>
                  </a:lnTo>
                  <a:lnTo>
                    <a:pt x="452" y="1603"/>
                  </a:lnTo>
                  <a:lnTo>
                    <a:pt x="401" y="1528"/>
                  </a:lnTo>
                  <a:lnTo>
                    <a:pt x="351" y="1478"/>
                  </a:lnTo>
                  <a:lnTo>
                    <a:pt x="251" y="1478"/>
                  </a:lnTo>
                  <a:lnTo>
                    <a:pt x="176" y="1503"/>
                  </a:lnTo>
                  <a:lnTo>
                    <a:pt x="101" y="1553"/>
                  </a:lnTo>
                  <a:lnTo>
                    <a:pt x="51" y="1603"/>
                  </a:lnTo>
                  <a:lnTo>
                    <a:pt x="26" y="1703"/>
                  </a:lnTo>
                  <a:lnTo>
                    <a:pt x="51" y="1778"/>
                  </a:lnTo>
                  <a:lnTo>
                    <a:pt x="126" y="1903"/>
                  </a:lnTo>
                  <a:lnTo>
                    <a:pt x="226" y="2004"/>
                  </a:lnTo>
                  <a:lnTo>
                    <a:pt x="326" y="2079"/>
                  </a:lnTo>
                  <a:lnTo>
                    <a:pt x="477" y="2129"/>
                  </a:lnTo>
                  <a:lnTo>
                    <a:pt x="477" y="2154"/>
                  </a:lnTo>
                  <a:lnTo>
                    <a:pt x="477" y="2229"/>
                  </a:lnTo>
                  <a:lnTo>
                    <a:pt x="527" y="2304"/>
                  </a:lnTo>
                  <a:lnTo>
                    <a:pt x="602" y="2354"/>
                  </a:lnTo>
                  <a:lnTo>
                    <a:pt x="702" y="2379"/>
                  </a:lnTo>
                  <a:lnTo>
                    <a:pt x="777" y="2354"/>
                  </a:lnTo>
                  <a:lnTo>
                    <a:pt x="852" y="2304"/>
                  </a:lnTo>
                  <a:lnTo>
                    <a:pt x="902" y="2229"/>
                  </a:lnTo>
                  <a:lnTo>
                    <a:pt x="927" y="2154"/>
                  </a:lnTo>
                  <a:lnTo>
                    <a:pt x="927" y="2129"/>
                  </a:lnTo>
                  <a:lnTo>
                    <a:pt x="1028" y="2104"/>
                  </a:lnTo>
                  <a:lnTo>
                    <a:pt x="1103" y="2054"/>
                  </a:lnTo>
                  <a:lnTo>
                    <a:pt x="1178" y="2004"/>
                  </a:lnTo>
                  <a:lnTo>
                    <a:pt x="1253" y="1928"/>
                  </a:lnTo>
                  <a:lnTo>
                    <a:pt x="1303" y="1853"/>
                  </a:lnTo>
                  <a:lnTo>
                    <a:pt x="1353" y="1753"/>
                  </a:lnTo>
                  <a:lnTo>
                    <a:pt x="1378" y="1653"/>
                  </a:lnTo>
                  <a:lnTo>
                    <a:pt x="1378" y="1553"/>
                  </a:lnTo>
                  <a:lnTo>
                    <a:pt x="1378" y="1453"/>
                  </a:lnTo>
                  <a:lnTo>
                    <a:pt x="1353" y="1327"/>
                  </a:lnTo>
                  <a:lnTo>
                    <a:pt x="1278" y="1227"/>
                  </a:lnTo>
                  <a:lnTo>
                    <a:pt x="1228" y="1152"/>
                  </a:lnTo>
                  <a:lnTo>
                    <a:pt x="1128" y="1077"/>
                  </a:lnTo>
                  <a:lnTo>
                    <a:pt x="1028" y="1027"/>
                  </a:lnTo>
                  <a:lnTo>
                    <a:pt x="927" y="977"/>
                  </a:lnTo>
                  <a:lnTo>
                    <a:pt x="577" y="977"/>
                  </a:lnTo>
                  <a:lnTo>
                    <a:pt x="527" y="952"/>
                  </a:lnTo>
                  <a:lnTo>
                    <a:pt x="502" y="927"/>
                  </a:lnTo>
                  <a:lnTo>
                    <a:pt x="452" y="902"/>
                  </a:lnTo>
                  <a:lnTo>
                    <a:pt x="452" y="827"/>
                  </a:lnTo>
                  <a:lnTo>
                    <a:pt x="452" y="777"/>
                  </a:lnTo>
                  <a:lnTo>
                    <a:pt x="502" y="751"/>
                  </a:lnTo>
                  <a:lnTo>
                    <a:pt x="527" y="726"/>
                  </a:lnTo>
                  <a:lnTo>
                    <a:pt x="577" y="701"/>
                  </a:lnTo>
                  <a:lnTo>
                    <a:pt x="802" y="701"/>
                  </a:lnTo>
                  <a:lnTo>
                    <a:pt x="877" y="726"/>
                  </a:lnTo>
                  <a:lnTo>
                    <a:pt x="927" y="751"/>
                  </a:lnTo>
                  <a:lnTo>
                    <a:pt x="977" y="827"/>
                  </a:lnTo>
                  <a:lnTo>
                    <a:pt x="1053" y="852"/>
                  </a:lnTo>
                  <a:lnTo>
                    <a:pt x="1153" y="852"/>
                  </a:lnTo>
                  <a:lnTo>
                    <a:pt x="1228" y="827"/>
                  </a:lnTo>
                  <a:lnTo>
                    <a:pt x="1303" y="751"/>
                  </a:lnTo>
                  <a:lnTo>
                    <a:pt x="1328" y="676"/>
                  </a:lnTo>
                  <a:lnTo>
                    <a:pt x="1328" y="601"/>
                  </a:lnTo>
                  <a:lnTo>
                    <a:pt x="1278" y="501"/>
                  </a:lnTo>
                  <a:lnTo>
                    <a:pt x="1228" y="426"/>
                  </a:lnTo>
                  <a:lnTo>
                    <a:pt x="1128" y="351"/>
                  </a:lnTo>
                  <a:lnTo>
                    <a:pt x="1028" y="301"/>
                  </a:lnTo>
                  <a:lnTo>
                    <a:pt x="927" y="276"/>
                  </a:lnTo>
                  <a:lnTo>
                    <a:pt x="927" y="226"/>
                  </a:lnTo>
                  <a:lnTo>
                    <a:pt x="902" y="125"/>
                  </a:lnTo>
                  <a:lnTo>
                    <a:pt x="852" y="50"/>
                  </a:lnTo>
                  <a:lnTo>
                    <a:pt x="7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225;p63">
              <a:extLst>
                <a:ext uri="{FF2B5EF4-FFF2-40B4-BE49-F238E27FC236}">
                  <a16:creationId xmlns:a16="http://schemas.microsoft.com/office/drawing/2014/main" id="{F099D99E-50CE-07C5-FF54-BBBFBC0A93B4}"/>
                </a:ext>
              </a:extLst>
            </p:cNvPr>
            <p:cNvSpPr/>
            <p:nvPr/>
          </p:nvSpPr>
          <p:spPr>
            <a:xfrm>
              <a:off x="5002275" y="1339350"/>
              <a:ext cx="95825" cy="95800"/>
            </a:xfrm>
            <a:custGeom>
              <a:avLst/>
              <a:gdLst/>
              <a:ahLst/>
              <a:cxnLst/>
              <a:rect l="l" t="t" r="r" b="b"/>
              <a:pathLst>
                <a:path w="3833" h="3832" extrusionOk="0">
                  <a:moveTo>
                    <a:pt x="2079" y="451"/>
                  </a:moveTo>
                  <a:lnTo>
                    <a:pt x="2204" y="476"/>
                  </a:lnTo>
                  <a:lnTo>
                    <a:pt x="2480" y="576"/>
                  </a:lnTo>
                  <a:lnTo>
                    <a:pt x="2730" y="701"/>
                  </a:lnTo>
                  <a:lnTo>
                    <a:pt x="2956" y="876"/>
                  </a:lnTo>
                  <a:lnTo>
                    <a:pt x="3131" y="1102"/>
                  </a:lnTo>
                  <a:lnTo>
                    <a:pt x="3256" y="1352"/>
                  </a:lnTo>
                  <a:lnTo>
                    <a:pt x="3356" y="1628"/>
                  </a:lnTo>
                  <a:lnTo>
                    <a:pt x="3381" y="1753"/>
                  </a:lnTo>
                  <a:lnTo>
                    <a:pt x="3381" y="1903"/>
                  </a:lnTo>
                  <a:lnTo>
                    <a:pt x="3381" y="2053"/>
                  </a:lnTo>
                  <a:lnTo>
                    <a:pt x="3356" y="2204"/>
                  </a:lnTo>
                  <a:lnTo>
                    <a:pt x="3256" y="2479"/>
                  </a:lnTo>
                  <a:lnTo>
                    <a:pt x="3131" y="2730"/>
                  </a:lnTo>
                  <a:lnTo>
                    <a:pt x="2956" y="2930"/>
                  </a:lnTo>
                  <a:lnTo>
                    <a:pt x="2730" y="3130"/>
                  </a:lnTo>
                  <a:lnTo>
                    <a:pt x="2480" y="3255"/>
                  </a:lnTo>
                  <a:lnTo>
                    <a:pt x="2204" y="3331"/>
                  </a:lnTo>
                  <a:lnTo>
                    <a:pt x="2079" y="3356"/>
                  </a:lnTo>
                  <a:lnTo>
                    <a:pt x="1929" y="3381"/>
                  </a:lnTo>
                  <a:lnTo>
                    <a:pt x="1779" y="3356"/>
                  </a:lnTo>
                  <a:lnTo>
                    <a:pt x="1628" y="3331"/>
                  </a:lnTo>
                  <a:lnTo>
                    <a:pt x="1353" y="3255"/>
                  </a:lnTo>
                  <a:lnTo>
                    <a:pt x="1103" y="3130"/>
                  </a:lnTo>
                  <a:lnTo>
                    <a:pt x="902" y="2930"/>
                  </a:lnTo>
                  <a:lnTo>
                    <a:pt x="702" y="2730"/>
                  </a:lnTo>
                  <a:lnTo>
                    <a:pt x="577" y="2479"/>
                  </a:lnTo>
                  <a:lnTo>
                    <a:pt x="502" y="2204"/>
                  </a:lnTo>
                  <a:lnTo>
                    <a:pt x="477" y="2053"/>
                  </a:lnTo>
                  <a:lnTo>
                    <a:pt x="452" y="1903"/>
                  </a:lnTo>
                  <a:lnTo>
                    <a:pt x="477" y="1753"/>
                  </a:lnTo>
                  <a:lnTo>
                    <a:pt x="502" y="1628"/>
                  </a:lnTo>
                  <a:lnTo>
                    <a:pt x="577" y="1352"/>
                  </a:lnTo>
                  <a:lnTo>
                    <a:pt x="702" y="1102"/>
                  </a:lnTo>
                  <a:lnTo>
                    <a:pt x="902" y="876"/>
                  </a:lnTo>
                  <a:lnTo>
                    <a:pt x="1103" y="701"/>
                  </a:lnTo>
                  <a:lnTo>
                    <a:pt x="1353" y="576"/>
                  </a:lnTo>
                  <a:lnTo>
                    <a:pt x="1628" y="476"/>
                  </a:lnTo>
                  <a:lnTo>
                    <a:pt x="1779" y="451"/>
                  </a:lnTo>
                  <a:close/>
                  <a:moveTo>
                    <a:pt x="1729" y="0"/>
                  </a:moveTo>
                  <a:lnTo>
                    <a:pt x="1528" y="25"/>
                  </a:lnTo>
                  <a:lnTo>
                    <a:pt x="1353" y="75"/>
                  </a:lnTo>
                  <a:lnTo>
                    <a:pt x="1178" y="150"/>
                  </a:lnTo>
                  <a:lnTo>
                    <a:pt x="1002" y="225"/>
                  </a:lnTo>
                  <a:lnTo>
                    <a:pt x="852" y="326"/>
                  </a:lnTo>
                  <a:lnTo>
                    <a:pt x="702" y="426"/>
                  </a:lnTo>
                  <a:lnTo>
                    <a:pt x="577" y="551"/>
                  </a:lnTo>
                  <a:lnTo>
                    <a:pt x="452" y="701"/>
                  </a:lnTo>
                  <a:lnTo>
                    <a:pt x="326" y="851"/>
                  </a:lnTo>
                  <a:lnTo>
                    <a:pt x="251" y="1002"/>
                  </a:lnTo>
                  <a:lnTo>
                    <a:pt x="151" y="1177"/>
                  </a:lnTo>
                  <a:lnTo>
                    <a:pt x="101" y="1352"/>
                  </a:lnTo>
                  <a:lnTo>
                    <a:pt x="51" y="1528"/>
                  </a:lnTo>
                  <a:lnTo>
                    <a:pt x="26" y="1703"/>
                  </a:lnTo>
                  <a:lnTo>
                    <a:pt x="1" y="1903"/>
                  </a:lnTo>
                  <a:lnTo>
                    <a:pt x="26" y="2104"/>
                  </a:lnTo>
                  <a:lnTo>
                    <a:pt x="51" y="2304"/>
                  </a:lnTo>
                  <a:lnTo>
                    <a:pt x="101" y="2479"/>
                  </a:lnTo>
                  <a:lnTo>
                    <a:pt x="151" y="2654"/>
                  </a:lnTo>
                  <a:lnTo>
                    <a:pt x="251" y="2830"/>
                  </a:lnTo>
                  <a:lnTo>
                    <a:pt x="326" y="2980"/>
                  </a:lnTo>
                  <a:lnTo>
                    <a:pt x="452" y="3130"/>
                  </a:lnTo>
                  <a:lnTo>
                    <a:pt x="577" y="3255"/>
                  </a:lnTo>
                  <a:lnTo>
                    <a:pt x="702" y="3381"/>
                  </a:lnTo>
                  <a:lnTo>
                    <a:pt x="852" y="3506"/>
                  </a:lnTo>
                  <a:lnTo>
                    <a:pt x="1002" y="3581"/>
                  </a:lnTo>
                  <a:lnTo>
                    <a:pt x="1178" y="3681"/>
                  </a:lnTo>
                  <a:lnTo>
                    <a:pt x="1353" y="3731"/>
                  </a:lnTo>
                  <a:lnTo>
                    <a:pt x="1528" y="3781"/>
                  </a:lnTo>
                  <a:lnTo>
                    <a:pt x="1729" y="3806"/>
                  </a:lnTo>
                  <a:lnTo>
                    <a:pt x="1929" y="3831"/>
                  </a:lnTo>
                  <a:lnTo>
                    <a:pt x="2129" y="3806"/>
                  </a:lnTo>
                  <a:lnTo>
                    <a:pt x="2305" y="3781"/>
                  </a:lnTo>
                  <a:lnTo>
                    <a:pt x="2480" y="3731"/>
                  </a:lnTo>
                  <a:lnTo>
                    <a:pt x="2655" y="3681"/>
                  </a:lnTo>
                  <a:lnTo>
                    <a:pt x="2830" y="3581"/>
                  </a:lnTo>
                  <a:lnTo>
                    <a:pt x="2981" y="3506"/>
                  </a:lnTo>
                  <a:lnTo>
                    <a:pt x="3131" y="3381"/>
                  </a:lnTo>
                  <a:lnTo>
                    <a:pt x="3281" y="3255"/>
                  </a:lnTo>
                  <a:lnTo>
                    <a:pt x="3406" y="3130"/>
                  </a:lnTo>
                  <a:lnTo>
                    <a:pt x="3507" y="2980"/>
                  </a:lnTo>
                  <a:lnTo>
                    <a:pt x="3607" y="2830"/>
                  </a:lnTo>
                  <a:lnTo>
                    <a:pt x="3682" y="2654"/>
                  </a:lnTo>
                  <a:lnTo>
                    <a:pt x="3757" y="2479"/>
                  </a:lnTo>
                  <a:lnTo>
                    <a:pt x="3807" y="2304"/>
                  </a:lnTo>
                  <a:lnTo>
                    <a:pt x="3832" y="2104"/>
                  </a:lnTo>
                  <a:lnTo>
                    <a:pt x="3832" y="1903"/>
                  </a:lnTo>
                  <a:lnTo>
                    <a:pt x="3832" y="1703"/>
                  </a:lnTo>
                  <a:lnTo>
                    <a:pt x="3807" y="1528"/>
                  </a:lnTo>
                  <a:lnTo>
                    <a:pt x="3757" y="1352"/>
                  </a:lnTo>
                  <a:lnTo>
                    <a:pt x="3682" y="1177"/>
                  </a:lnTo>
                  <a:lnTo>
                    <a:pt x="3607" y="1002"/>
                  </a:lnTo>
                  <a:lnTo>
                    <a:pt x="3507" y="851"/>
                  </a:lnTo>
                  <a:lnTo>
                    <a:pt x="3406" y="701"/>
                  </a:lnTo>
                  <a:lnTo>
                    <a:pt x="3281" y="551"/>
                  </a:lnTo>
                  <a:lnTo>
                    <a:pt x="3131" y="426"/>
                  </a:lnTo>
                  <a:lnTo>
                    <a:pt x="2981" y="326"/>
                  </a:lnTo>
                  <a:lnTo>
                    <a:pt x="2830" y="225"/>
                  </a:lnTo>
                  <a:lnTo>
                    <a:pt x="2655" y="150"/>
                  </a:lnTo>
                  <a:lnTo>
                    <a:pt x="2480" y="75"/>
                  </a:lnTo>
                  <a:lnTo>
                    <a:pt x="2305" y="25"/>
                  </a:lnTo>
                  <a:lnTo>
                    <a:pt x="21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226;p63">
              <a:extLst>
                <a:ext uri="{FF2B5EF4-FFF2-40B4-BE49-F238E27FC236}">
                  <a16:creationId xmlns:a16="http://schemas.microsoft.com/office/drawing/2014/main" id="{C012BAC1-08F0-6961-790C-88448A9277D0}"/>
                </a:ext>
              </a:extLst>
            </p:cNvPr>
            <p:cNvSpPr/>
            <p:nvPr/>
          </p:nvSpPr>
          <p:spPr>
            <a:xfrm>
              <a:off x="4997900" y="1448275"/>
              <a:ext cx="52600" cy="11275"/>
            </a:xfrm>
            <a:custGeom>
              <a:avLst/>
              <a:gdLst/>
              <a:ahLst/>
              <a:cxnLst/>
              <a:rect l="l" t="t" r="r" b="b"/>
              <a:pathLst>
                <a:path w="2104" h="451" extrusionOk="0">
                  <a:moveTo>
                    <a:pt x="226" y="0"/>
                  </a:moveTo>
                  <a:lnTo>
                    <a:pt x="151" y="25"/>
                  </a:lnTo>
                  <a:lnTo>
                    <a:pt x="76" y="75"/>
                  </a:lnTo>
                  <a:lnTo>
                    <a:pt x="26" y="150"/>
                  </a:lnTo>
                  <a:lnTo>
                    <a:pt x="0" y="226"/>
                  </a:lnTo>
                  <a:lnTo>
                    <a:pt x="26" y="326"/>
                  </a:lnTo>
                  <a:lnTo>
                    <a:pt x="76" y="401"/>
                  </a:lnTo>
                  <a:lnTo>
                    <a:pt x="151" y="451"/>
                  </a:lnTo>
                  <a:lnTo>
                    <a:pt x="1954" y="451"/>
                  </a:lnTo>
                  <a:lnTo>
                    <a:pt x="2029" y="401"/>
                  </a:lnTo>
                  <a:lnTo>
                    <a:pt x="2079" y="326"/>
                  </a:lnTo>
                  <a:lnTo>
                    <a:pt x="2104" y="226"/>
                  </a:lnTo>
                  <a:lnTo>
                    <a:pt x="2079" y="150"/>
                  </a:lnTo>
                  <a:lnTo>
                    <a:pt x="2029" y="75"/>
                  </a:lnTo>
                  <a:lnTo>
                    <a:pt x="1954" y="25"/>
                  </a:lnTo>
                  <a:lnTo>
                    <a:pt x="18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227;p63">
              <a:extLst>
                <a:ext uri="{FF2B5EF4-FFF2-40B4-BE49-F238E27FC236}">
                  <a16:creationId xmlns:a16="http://schemas.microsoft.com/office/drawing/2014/main" id="{61C2F003-E122-6929-71B2-C303AE9CFA6E}"/>
                </a:ext>
              </a:extLst>
            </p:cNvPr>
            <p:cNvSpPr/>
            <p:nvPr/>
          </p:nvSpPr>
          <p:spPr>
            <a:xfrm>
              <a:off x="5068025" y="1470800"/>
              <a:ext cx="28825" cy="11300"/>
            </a:xfrm>
            <a:custGeom>
              <a:avLst/>
              <a:gdLst/>
              <a:ahLst/>
              <a:cxnLst/>
              <a:rect l="l" t="t" r="r" b="b"/>
              <a:pathLst>
                <a:path w="1153" h="452" extrusionOk="0">
                  <a:moveTo>
                    <a:pt x="226" y="1"/>
                  </a:moveTo>
                  <a:lnTo>
                    <a:pt x="125" y="26"/>
                  </a:lnTo>
                  <a:lnTo>
                    <a:pt x="50" y="76"/>
                  </a:lnTo>
                  <a:lnTo>
                    <a:pt x="0" y="126"/>
                  </a:lnTo>
                  <a:lnTo>
                    <a:pt x="0" y="226"/>
                  </a:lnTo>
                  <a:lnTo>
                    <a:pt x="0" y="301"/>
                  </a:lnTo>
                  <a:lnTo>
                    <a:pt x="50" y="376"/>
                  </a:lnTo>
                  <a:lnTo>
                    <a:pt x="125" y="426"/>
                  </a:lnTo>
                  <a:lnTo>
                    <a:pt x="226" y="451"/>
                  </a:lnTo>
                  <a:lnTo>
                    <a:pt x="927" y="451"/>
                  </a:lnTo>
                  <a:lnTo>
                    <a:pt x="1002" y="426"/>
                  </a:lnTo>
                  <a:lnTo>
                    <a:pt x="1077" y="376"/>
                  </a:lnTo>
                  <a:lnTo>
                    <a:pt x="1127" y="301"/>
                  </a:lnTo>
                  <a:lnTo>
                    <a:pt x="1152" y="226"/>
                  </a:lnTo>
                  <a:lnTo>
                    <a:pt x="1127" y="126"/>
                  </a:lnTo>
                  <a:lnTo>
                    <a:pt x="1077" y="76"/>
                  </a:lnTo>
                  <a:lnTo>
                    <a:pt x="1002" y="26"/>
                  </a:lnTo>
                  <a:lnTo>
                    <a:pt x="9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228;p63">
              <a:extLst>
                <a:ext uri="{FF2B5EF4-FFF2-40B4-BE49-F238E27FC236}">
                  <a16:creationId xmlns:a16="http://schemas.microsoft.com/office/drawing/2014/main" id="{90D88494-78B8-0D48-0184-5167B446F876}"/>
                </a:ext>
              </a:extLst>
            </p:cNvPr>
            <p:cNvSpPr/>
            <p:nvPr/>
          </p:nvSpPr>
          <p:spPr>
            <a:xfrm>
              <a:off x="4997900" y="1470800"/>
              <a:ext cx="33200" cy="11300"/>
            </a:xfrm>
            <a:custGeom>
              <a:avLst/>
              <a:gdLst/>
              <a:ahLst/>
              <a:cxnLst/>
              <a:rect l="l" t="t" r="r" b="b"/>
              <a:pathLst>
                <a:path w="1328" h="452" extrusionOk="0">
                  <a:moveTo>
                    <a:pt x="226" y="1"/>
                  </a:moveTo>
                  <a:lnTo>
                    <a:pt x="151" y="26"/>
                  </a:lnTo>
                  <a:lnTo>
                    <a:pt x="76" y="76"/>
                  </a:lnTo>
                  <a:lnTo>
                    <a:pt x="26" y="126"/>
                  </a:lnTo>
                  <a:lnTo>
                    <a:pt x="0" y="226"/>
                  </a:lnTo>
                  <a:lnTo>
                    <a:pt x="26" y="301"/>
                  </a:lnTo>
                  <a:lnTo>
                    <a:pt x="76" y="376"/>
                  </a:lnTo>
                  <a:lnTo>
                    <a:pt x="151" y="426"/>
                  </a:lnTo>
                  <a:lnTo>
                    <a:pt x="226" y="451"/>
                  </a:lnTo>
                  <a:lnTo>
                    <a:pt x="1102" y="451"/>
                  </a:lnTo>
                  <a:lnTo>
                    <a:pt x="1202" y="426"/>
                  </a:lnTo>
                  <a:lnTo>
                    <a:pt x="1278" y="376"/>
                  </a:lnTo>
                  <a:lnTo>
                    <a:pt x="1328" y="301"/>
                  </a:lnTo>
                  <a:lnTo>
                    <a:pt x="1328" y="226"/>
                  </a:lnTo>
                  <a:lnTo>
                    <a:pt x="1328" y="126"/>
                  </a:lnTo>
                  <a:lnTo>
                    <a:pt x="1278" y="76"/>
                  </a:lnTo>
                  <a:lnTo>
                    <a:pt x="1202" y="26"/>
                  </a:lnTo>
                  <a:lnTo>
                    <a:pt x="11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229;p63">
              <a:extLst>
                <a:ext uri="{FF2B5EF4-FFF2-40B4-BE49-F238E27FC236}">
                  <a16:creationId xmlns:a16="http://schemas.microsoft.com/office/drawing/2014/main" id="{8A9C122B-4684-9EDD-4588-A2E210813D5A}"/>
                </a:ext>
              </a:extLst>
            </p:cNvPr>
            <p:cNvSpPr/>
            <p:nvPr/>
          </p:nvSpPr>
          <p:spPr>
            <a:xfrm>
              <a:off x="5039225" y="1470800"/>
              <a:ext cx="21925" cy="11300"/>
            </a:xfrm>
            <a:custGeom>
              <a:avLst/>
              <a:gdLst/>
              <a:ahLst/>
              <a:cxnLst/>
              <a:rect l="l" t="t" r="r" b="b"/>
              <a:pathLst>
                <a:path w="877" h="452" extrusionOk="0">
                  <a:moveTo>
                    <a:pt x="226" y="1"/>
                  </a:moveTo>
                  <a:lnTo>
                    <a:pt x="125" y="26"/>
                  </a:lnTo>
                  <a:lnTo>
                    <a:pt x="50" y="76"/>
                  </a:lnTo>
                  <a:lnTo>
                    <a:pt x="0" y="126"/>
                  </a:lnTo>
                  <a:lnTo>
                    <a:pt x="0" y="226"/>
                  </a:lnTo>
                  <a:lnTo>
                    <a:pt x="0" y="301"/>
                  </a:lnTo>
                  <a:lnTo>
                    <a:pt x="50" y="376"/>
                  </a:lnTo>
                  <a:lnTo>
                    <a:pt x="125" y="426"/>
                  </a:lnTo>
                  <a:lnTo>
                    <a:pt x="226" y="451"/>
                  </a:lnTo>
                  <a:lnTo>
                    <a:pt x="651" y="451"/>
                  </a:lnTo>
                  <a:lnTo>
                    <a:pt x="726" y="426"/>
                  </a:lnTo>
                  <a:lnTo>
                    <a:pt x="802" y="376"/>
                  </a:lnTo>
                  <a:lnTo>
                    <a:pt x="852" y="301"/>
                  </a:lnTo>
                  <a:lnTo>
                    <a:pt x="877" y="226"/>
                  </a:lnTo>
                  <a:lnTo>
                    <a:pt x="852" y="126"/>
                  </a:lnTo>
                  <a:lnTo>
                    <a:pt x="802" y="76"/>
                  </a:lnTo>
                  <a:lnTo>
                    <a:pt x="726" y="26"/>
                  </a:lnTo>
                  <a:lnTo>
                    <a:pt x="6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230;p63">
              <a:extLst>
                <a:ext uri="{FF2B5EF4-FFF2-40B4-BE49-F238E27FC236}">
                  <a16:creationId xmlns:a16="http://schemas.microsoft.com/office/drawing/2014/main" id="{CD5EC411-A22B-6313-14BB-9626CE17D420}"/>
                </a:ext>
              </a:extLst>
            </p:cNvPr>
            <p:cNvSpPr/>
            <p:nvPr/>
          </p:nvSpPr>
          <p:spPr>
            <a:xfrm>
              <a:off x="4997900" y="1492725"/>
              <a:ext cx="98950" cy="11275"/>
            </a:xfrm>
            <a:custGeom>
              <a:avLst/>
              <a:gdLst/>
              <a:ahLst/>
              <a:cxnLst/>
              <a:rect l="l" t="t" r="r" b="b"/>
              <a:pathLst>
                <a:path w="3958" h="451" extrusionOk="0">
                  <a:moveTo>
                    <a:pt x="226" y="0"/>
                  </a:moveTo>
                  <a:lnTo>
                    <a:pt x="151" y="25"/>
                  </a:lnTo>
                  <a:lnTo>
                    <a:pt x="76" y="75"/>
                  </a:lnTo>
                  <a:lnTo>
                    <a:pt x="26" y="150"/>
                  </a:lnTo>
                  <a:lnTo>
                    <a:pt x="0" y="226"/>
                  </a:lnTo>
                  <a:lnTo>
                    <a:pt x="26" y="326"/>
                  </a:lnTo>
                  <a:lnTo>
                    <a:pt x="76" y="401"/>
                  </a:lnTo>
                  <a:lnTo>
                    <a:pt x="151" y="451"/>
                  </a:lnTo>
                  <a:lnTo>
                    <a:pt x="3807" y="451"/>
                  </a:lnTo>
                  <a:lnTo>
                    <a:pt x="3882" y="401"/>
                  </a:lnTo>
                  <a:lnTo>
                    <a:pt x="3932" y="326"/>
                  </a:lnTo>
                  <a:lnTo>
                    <a:pt x="3957" y="226"/>
                  </a:lnTo>
                  <a:lnTo>
                    <a:pt x="3932" y="150"/>
                  </a:lnTo>
                  <a:lnTo>
                    <a:pt x="3882" y="75"/>
                  </a:lnTo>
                  <a:lnTo>
                    <a:pt x="3807" y="25"/>
                  </a:lnTo>
                  <a:lnTo>
                    <a:pt x="37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6200;p63">
            <a:extLst>
              <a:ext uri="{FF2B5EF4-FFF2-40B4-BE49-F238E27FC236}">
                <a16:creationId xmlns:a16="http://schemas.microsoft.com/office/drawing/2014/main" id="{261ECBD9-53D8-79FD-5750-78FC7125004D}"/>
              </a:ext>
            </a:extLst>
          </p:cNvPr>
          <p:cNvGrpSpPr/>
          <p:nvPr/>
        </p:nvGrpSpPr>
        <p:grpSpPr>
          <a:xfrm>
            <a:off x="7088723" y="3155219"/>
            <a:ext cx="405576" cy="372637"/>
            <a:chOff x="4744350" y="1309300"/>
            <a:chExt cx="385675" cy="354350"/>
          </a:xfrm>
        </p:grpSpPr>
        <p:sp>
          <p:nvSpPr>
            <p:cNvPr id="194" name="Google Shape;6201;p63">
              <a:extLst>
                <a:ext uri="{FF2B5EF4-FFF2-40B4-BE49-F238E27FC236}">
                  <a16:creationId xmlns:a16="http://schemas.microsoft.com/office/drawing/2014/main" id="{25DBDF66-0B86-CBFA-DC6A-970854F88C5C}"/>
                </a:ext>
              </a:extLst>
            </p:cNvPr>
            <p:cNvSpPr/>
            <p:nvPr/>
          </p:nvSpPr>
          <p:spPr>
            <a:xfrm>
              <a:off x="4887725" y="1562825"/>
              <a:ext cx="98300" cy="67650"/>
            </a:xfrm>
            <a:custGeom>
              <a:avLst/>
              <a:gdLst/>
              <a:ahLst/>
              <a:cxnLst/>
              <a:rect l="l" t="t" r="r" b="b"/>
              <a:pathLst>
                <a:path w="3932" h="2706" extrusionOk="0">
                  <a:moveTo>
                    <a:pt x="251" y="1"/>
                  </a:moveTo>
                  <a:lnTo>
                    <a:pt x="0" y="2705"/>
                  </a:lnTo>
                  <a:lnTo>
                    <a:pt x="3932" y="2705"/>
                  </a:lnTo>
                  <a:lnTo>
                    <a:pt x="3681" y="1"/>
                  </a:lnTo>
                  <a:lnTo>
                    <a:pt x="2630" y="1"/>
                  </a:lnTo>
                  <a:lnTo>
                    <a:pt x="2630" y="827"/>
                  </a:lnTo>
                  <a:lnTo>
                    <a:pt x="2604" y="977"/>
                  </a:lnTo>
                  <a:lnTo>
                    <a:pt x="2579" y="1103"/>
                  </a:lnTo>
                  <a:lnTo>
                    <a:pt x="2504" y="1203"/>
                  </a:lnTo>
                  <a:lnTo>
                    <a:pt x="2429" y="1303"/>
                  </a:lnTo>
                  <a:lnTo>
                    <a:pt x="2329" y="1378"/>
                  </a:lnTo>
                  <a:lnTo>
                    <a:pt x="2229" y="1453"/>
                  </a:lnTo>
                  <a:lnTo>
                    <a:pt x="2104" y="1478"/>
                  </a:lnTo>
                  <a:lnTo>
                    <a:pt x="1978" y="1503"/>
                  </a:lnTo>
                  <a:lnTo>
                    <a:pt x="1828" y="1478"/>
                  </a:lnTo>
                  <a:lnTo>
                    <a:pt x="1703" y="1453"/>
                  </a:lnTo>
                  <a:lnTo>
                    <a:pt x="1603" y="1378"/>
                  </a:lnTo>
                  <a:lnTo>
                    <a:pt x="1503" y="1303"/>
                  </a:lnTo>
                  <a:lnTo>
                    <a:pt x="1428" y="1203"/>
                  </a:lnTo>
                  <a:lnTo>
                    <a:pt x="1352" y="1103"/>
                  </a:lnTo>
                  <a:lnTo>
                    <a:pt x="1327" y="977"/>
                  </a:lnTo>
                  <a:lnTo>
                    <a:pt x="1302" y="827"/>
                  </a:lnTo>
                  <a:lnTo>
                    <a:pt x="130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202;p63">
              <a:extLst>
                <a:ext uri="{FF2B5EF4-FFF2-40B4-BE49-F238E27FC236}">
                  <a16:creationId xmlns:a16="http://schemas.microsoft.com/office/drawing/2014/main" id="{54534709-4A0C-9D90-AEA9-B55BDCD30662}"/>
                </a:ext>
              </a:extLst>
            </p:cNvPr>
            <p:cNvSpPr/>
            <p:nvPr/>
          </p:nvSpPr>
          <p:spPr>
            <a:xfrm>
              <a:off x="4952200" y="1562825"/>
              <a:ext cx="30075" cy="26950"/>
            </a:xfrm>
            <a:custGeom>
              <a:avLst/>
              <a:gdLst/>
              <a:ahLst/>
              <a:cxnLst/>
              <a:rect l="l" t="t" r="r" b="b"/>
              <a:pathLst>
                <a:path w="1203" h="1078" extrusionOk="0">
                  <a:moveTo>
                    <a:pt x="51" y="1"/>
                  </a:moveTo>
                  <a:lnTo>
                    <a:pt x="51" y="827"/>
                  </a:lnTo>
                  <a:lnTo>
                    <a:pt x="25" y="977"/>
                  </a:lnTo>
                  <a:lnTo>
                    <a:pt x="0" y="1078"/>
                  </a:lnTo>
                  <a:lnTo>
                    <a:pt x="1202" y="1078"/>
                  </a:lnTo>
                  <a:lnTo>
                    <a:pt x="110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203;p63">
              <a:extLst>
                <a:ext uri="{FF2B5EF4-FFF2-40B4-BE49-F238E27FC236}">
                  <a16:creationId xmlns:a16="http://schemas.microsoft.com/office/drawing/2014/main" id="{5C6EEE03-9FBD-63BE-E025-D5469F207FE2}"/>
                </a:ext>
              </a:extLst>
            </p:cNvPr>
            <p:cNvSpPr/>
            <p:nvPr/>
          </p:nvSpPr>
          <p:spPr>
            <a:xfrm>
              <a:off x="4891475" y="1562825"/>
              <a:ext cx="30075" cy="26950"/>
            </a:xfrm>
            <a:custGeom>
              <a:avLst/>
              <a:gdLst/>
              <a:ahLst/>
              <a:cxnLst/>
              <a:rect l="l" t="t" r="r" b="b"/>
              <a:pathLst>
                <a:path w="1203" h="1078" extrusionOk="0">
                  <a:moveTo>
                    <a:pt x="101" y="1"/>
                  </a:moveTo>
                  <a:lnTo>
                    <a:pt x="0" y="1078"/>
                  </a:lnTo>
                  <a:lnTo>
                    <a:pt x="1202" y="1078"/>
                  </a:lnTo>
                  <a:lnTo>
                    <a:pt x="1177" y="977"/>
                  </a:lnTo>
                  <a:lnTo>
                    <a:pt x="1152" y="827"/>
                  </a:lnTo>
                  <a:lnTo>
                    <a:pt x="115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204;p63">
              <a:extLst>
                <a:ext uri="{FF2B5EF4-FFF2-40B4-BE49-F238E27FC236}">
                  <a16:creationId xmlns:a16="http://schemas.microsoft.com/office/drawing/2014/main" id="{C7380C08-C078-9342-4E4F-21C5A2CC056F}"/>
                </a:ext>
              </a:extLst>
            </p:cNvPr>
            <p:cNvSpPr/>
            <p:nvPr/>
          </p:nvSpPr>
          <p:spPr>
            <a:xfrm>
              <a:off x="4957825" y="1562825"/>
              <a:ext cx="28200" cy="67650"/>
            </a:xfrm>
            <a:custGeom>
              <a:avLst/>
              <a:gdLst/>
              <a:ahLst/>
              <a:cxnLst/>
              <a:rect l="l" t="t" r="r" b="b"/>
              <a:pathLst>
                <a:path w="1128" h="2706" extrusionOk="0">
                  <a:moveTo>
                    <a:pt x="1" y="1"/>
                  </a:moveTo>
                  <a:lnTo>
                    <a:pt x="226" y="2705"/>
                  </a:lnTo>
                  <a:lnTo>
                    <a:pt x="1128" y="2705"/>
                  </a:lnTo>
                  <a:lnTo>
                    <a:pt x="877"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205;p63">
              <a:extLst>
                <a:ext uri="{FF2B5EF4-FFF2-40B4-BE49-F238E27FC236}">
                  <a16:creationId xmlns:a16="http://schemas.microsoft.com/office/drawing/2014/main" id="{101FF700-20C5-FE19-C622-E528B67619BC}"/>
                </a:ext>
              </a:extLst>
            </p:cNvPr>
            <p:cNvSpPr/>
            <p:nvPr/>
          </p:nvSpPr>
          <p:spPr>
            <a:xfrm>
              <a:off x="4860800" y="1628575"/>
              <a:ext cx="152150" cy="29450"/>
            </a:xfrm>
            <a:custGeom>
              <a:avLst/>
              <a:gdLst/>
              <a:ahLst/>
              <a:cxnLst/>
              <a:rect l="l" t="t" r="r" b="b"/>
              <a:pathLst>
                <a:path w="6086" h="1178" extrusionOk="0">
                  <a:moveTo>
                    <a:pt x="326" y="0"/>
                  </a:moveTo>
                  <a:lnTo>
                    <a:pt x="201" y="25"/>
                  </a:lnTo>
                  <a:lnTo>
                    <a:pt x="101" y="100"/>
                  </a:lnTo>
                  <a:lnTo>
                    <a:pt x="25" y="201"/>
                  </a:lnTo>
                  <a:lnTo>
                    <a:pt x="0" y="301"/>
                  </a:lnTo>
                  <a:lnTo>
                    <a:pt x="0" y="877"/>
                  </a:lnTo>
                  <a:lnTo>
                    <a:pt x="25" y="977"/>
                  </a:lnTo>
                  <a:lnTo>
                    <a:pt x="101" y="1077"/>
                  </a:lnTo>
                  <a:lnTo>
                    <a:pt x="201" y="1152"/>
                  </a:lnTo>
                  <a:lnTo>
                    <a:pt x="326" y="1177"/>
                  </a:lnTo>
                  <a:lnTo>
                    <a:pt x="5785" y="1177"/>
                  </a:lnTo>
                  <a:lnTo>
                    <a:pt x="5885" y="1152"/>
                  </a:lnTo>
                  <a:lnTo>
                    <a:pt x="5985" y="1077"/>
                  </a:lnTo>
                  <a:lnTo>
                    <a:pt x="6060" y="977"/>
                  </a:lnTo>
                  <a:lnTo>
                    <a:pt x="6085" y="877"/>
                  </a:lnTo>
                  <a:lnTo>
                    <a:pt x="6085" y="301"/>
                  </a:lnTo>
                  <a:lnTo>
                    <a:pt x="6060" y="201"/>
                  </a:lnTo>
                  <a:lnTo>
                    <a:pt x="5985" y="100"/>
                  </a:lnTo>
                  <a:lnTo>
                    <a:pt x="5885" y="25"/>
                  </a:lnTo>
                  <a:lnTo>
                    <a:pt x="5785"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206;p63">
              <a:extLst>
                <a:ext uri="{FF2B5EF4-FFF2-40B4-BE49-F238E27FC236}">
                  <a16:creationId xmlns:a16="http://schemas.microsoft.com/office/drawing/2014/main" id="{35C45AB9-AE00-C323-5BED-E7D62FF837AF}"/>
                </a:ext>
              </a:extLst>
            </p:cNvPr>
            <p:cNvSpPr/>
            <p:nvPr/>
          </p:nvSpPr>
          <p:spPr>
            <a:xfrm>
              <a:off x="4982875" y="1628575"/>
              <a:ext cx="30075" cy="29450"/>
            </a:xfrm>
            <a:custGeom>
              <a:avLst/>
              <a:gdLst/>
              <a:ahLst/>
              <a:cxnLst/>
              <a:rect l="l" t="t" r="r" b="b"/>
              <a:pathLst>
                <a:path w="1203" h="1178" extrusionOk="0">
                  <a:moveTo>
                    <a:pt x="0" y="0"/>
                  </a:moveTo>
                  <a:lnTo>
                    <a:pt x="126" y="25"/>
                  </a:lnTo>
                  <a:lnTo>
                    <a:pt x="226" y="100"/>
                  </a:lnTo>
                  <a:lnTo>
                    <a:pt x="276" y="201"/>
                  </a:lnTo>
                  <a:lnTo>
                    <a:pt x="301" y="301"/>
                  </a:lnTo>
                  <a:lnTo>
                    <a:pt x="301" y="877"/>
                  </a:lnTo>
                  <a:lnTo>
                    <a:pt x="276" y="977"/>
                  </a:lnTo>
                  <a:lnTo>
                    <a:pt x="226" y="1077"/>
                  </a:lnTo>
                  <a:lnTo>
                    <a:pt x="126" y="1152"/>
                  </a:lnTo>
                  <a:lnTo>
                    <a:pt x="0" y="1177"/>
                  </a:lnTo>
                  <a:lnTo>
                    <a:pt x="902" y="1177"/>
                  </a:lnTo>
                  <a:lnTo>
                    <a:pt x="1002" y="1152"/>
                  </a:lnTo>
                  <a:lnTo>
                    <a:pt x="1102" y="1077"/>
                  </a:lnTo>
                  <a:lnTo>
                    <a:pt x="1177" y="977"/>
                  </a:lnTo>
                  <a:lnTo>
                    <a:pt x="1202" y="877"/>
                  </a:lnTo>
                  <a:lnTo>
                    <a:pt x="1202" y="301"/>
                  </a:lnTo>
                  <a:lnTo>
                    <a:pt x="1177" y="201"/>
                  </a:lnTo>
                  <a:lnTo>
                    <a:pt x="1102" y="100"/>
                  </a:lnTo>
                  <a:lnTo>
                    <a:pt x="1002" y="25"/>
                  </a:lnTo>
                  <a:lnTo>
                    <a:pt x="90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207;p63">
              <a:extLst>
                <a:ext uri="{FF2B5EF4-FFF2-40B4-BE49-F238E27FC236}">
                  <a16:creationId xmlns:a16="http://schemas.microsoft.com/office/drawing/2014/main" id="{11B7D4BB-C20C-09A7-F00F-730180B7AC26}"/>
                </a:ext>
              </a:extLst>
            </p:cNvPr>
            <p:cNvSpPr/>
            <p:nvPr/>
          </p:nvSpPr>
          <p:spPr>
            <a:xfrm>
              <a:off x="4750000" y="1314925"/>
              <a:ext cx="374375" cy="256075"/>
            </a:xfrm>
            <a:custGeom>
              <a:avLst/>
              <a:gdLst/>
              <a:ahLst/>
              <a:cxnLst/>
              <a:rect l="l" t="t" r="r" b="b"/>
              <a:pathLst>
                <a:path w="14975" h="10243" extrusionOk="0">
                  <a:moveTo>
                    <a:pt x="601" y="0"/>
                  </a:moveTo>
                  <a:lnTo>
                    <a:pt x="476" y="25"/>
                  </a:lnTo>
                  <a:lnTo>
                    <a:pt x="351" y="50"/>
                  </a:lnTo>
                  <a:lnTo>
                    <a:pt x="250" y="126"/>
                  </a:lnTo>
                  <a:lnTo>
                    <a:pt x="175" y="201"/>
                  </a:lnTo>
                  <a:lnTo>
                    <a:pt x="100" y="276"/>
                  </a:lnTo>
                  <a:lnTo>
                    <a:pt x="25" y="376"/>
                  </a:lnTo>
                  <a:lnTo>
                    <a:pt x="0" y="501"/>
                  </a:lnTo>
                  <a:lnTo>
                    <a:pt x="0" y="626"/>
                  </a:lnTo>
                  <a:lnTo>
                    <a:pt x="0" y="9641"/>
                  </a:lnTo>
                  <a:lnTo>
                    <a:pt x="0" y="9742"/>
                  </a:lnTo>
                  <a:lnTo>
                    <a:pt x="25" y="9867"/>
                  </a:lnTo>
                  <a:lnTo>
                    <a:pt x="100" y="9967"/>
                  </a:lnTo>
                  <a:lnTo>
                    <a:pt x="175" y="10067"/>
                  </a:lnTo>
                  <a:lnTo>
                    <a:pt x="250" y="10142"/>
                  </a:lnTo>
                  <a:lnTo>
                    <a:pt x="351" y="10192"/>
                  </a:lnTo>
                  <a:lnTo>
                    <a:pt x="476" y="10217"/>
                  </a:lnTo>
                  <a:lnTo>
                    <a:pt x="601" y="10242"/>
                  </a:lnTo>
                  <a:lnTo>
                    <a:pt x="14349" y="10242"/>
                  </a:lnTo>
                  <a:lnTo>
                    <a:pt x="14474" y="10217"/>
                  </a:lnTo>
                  <a:lnTo>
                    <a:pt x="14599" y="10192"/>
                  </a:lnTo>
                  <a:lnTo>
                    <a:pt x="14699" y="10142"/>
                  </a:lnTo>
                  <a:lnTo>
                    <a:pt x="14775" y="10067"/>
                  </a:lnTo>
                  <a:lnTo>
                    <a:pt x="14850" y="9967"/>
                  </a:lnTo>
                  <a:lnTo>
                    <a:pt x="14925" y="9867"/>
                  </a:lnTo>
                  <a:lnTo>
                    <a:pt x="14950" y="9742"/>
                  </a:lnTo>
                  <a:lnTo>
                    <a:pt x="14975" y="9641"/>
                  </a:lnTo>
                  <a:lnTo>
                    <a:pt x="14975" y="626"/>
                  </a:lnTo>
                  <a:lnTo>
                    <a:pt x="14950" y="501"/>
                  </a:lnTo>
                  <a:lnTo>
                    <a:pt x="14925" y="376"/>
                  </a:lnTo>
                  <a:lnTo>
                    <a:pt x="14850" y="276"/>
                  </a:lnTo>
                  <a:lnTo>
                    <a:pt x="14775" y="201"/>
                  </a:lnTo>
                  <a:lnTo>
                    <a:pt x="14699" y="126"/>
                  </a:lnTo>
                  <a:lnTo>
                    <a:pt x="14599" y="50"/>
                  </a:lnTo>
                  <a:lnTo>
                    <a:pt x="14474" y="25"/>
                  </a:lnTo>
                  <a:lnTo>
                    <a:pt x="14349"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208;p63">
              <a:extLst>
                <a:ext uri="{FF2B5EF4-FFF2-40B4-BE49-F238E27FC236}">
                  <a16:creationId xmlns:a16="http://schemas.microsoft.com/office/drawing/2014/main" id="{D1D77903-F5F9-2FA7-9186-342E2FD3C36D}"/>
                </a:ext>
              </a:extLst>
            </p:cNvPr>
            <p:cNvSpPr/>
            <p:nvPr/>
          </p:nvSpPr>
          <p:spPr>
            <a:xfrm>
              <a:off x="4750000" y="1314925"/>
              <a:ext cx="225375" cy="256075"/>
            </a:xfrm>
            <a:custGeom>
              <a:avLst/>
              <a:gdLst/>
              <a:ahLst/>
              <a:cxnLst/>
              <a:rect l="l" t="t" r="r" b="b"/>
              <a:pathLst>
                <a:path w="9015" h="10243" extrusionOk="0">
                  <a:moveTo>
                    <a:pt x="601" y="0"/>
                  </a:moveTo>
                  <a:lnTo>
                    <a:pt x="476" y="25"/>
                  </a:lnTo>
                  <a:lnTo>
                    <a:pt x="351" y="50"/>
                  </a:lnTo>
                  <a:lnTo>
                    <a:pt x="250" y="126"/>
                  </a:lnTo>
                  <a:lnTo>
                    <a:pt x="175" y="201"/>
                  </a:lnTo>
                  <a:lnTo>
                    <a:pt x="100" y="276"/>
                  </a:lnTo>
                  <a:lnTo>
                    <a:pt x="25" y="376"/>
                  </a:lnTo>
                  <a:lnTo>
                    <a:pt x="0" y="501"/>
                  </a:lnTo>
                  <a:lnTo>
                    <a:pt x="0" y="626"/>
                  </a:lnTo>
                  <a:lnTo>
                    <a:pt x="0" y="9641"/>
                  </a:lnTo>
                  <a:lnTo>
                    <a:pt x="0" y="9742"/>
                  </a:lnTo>
                  <a:lnTo>
                    <a:pt x="25" y="9867"/>
                  </a:lnTo>
                  <a:lnTo>
                    <a:pt x="100" y="9967"/>
                  </a:lnTo>
                  <a:lnTo>
                    <a:pt x="175" y="10067"/>
                  </a:lnTo>
                  <a:lnTo>
                    <a:pt x="250" y="10142"/>
                  </a:lnTo>
                  <a:lnTo>
                    <a:pt x="351" y="10192"/>
                  </a:lnTo>
                  <a:lnTo>
                    <a:pt x="476" y="10217"/>
                  </a:lnTo>
                  <a:lnTo>
                    <a:pt x="601" y="10242"/>
                  </a:lnTo>
                  <a:lnTo>
                    <a:pt x="9015" y="10242"/>
                  </a:lnTo>
                  <a:lnTo>
                    <a:pt x="9015"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209;p63">
              <a:extLst>
                <a:ext uri="{FF2B5EF4-FFF2-40B4-BE49-F238E27FC236}">
                  <a16:creationId xmlns:a16="http://schemas.microsoft.com/office/drawing/2014/main" id="{CCC6D4BD-FC00-95FB-A4B2-0A0993183F6F}"/>
                </a:ext>
              </a:extLst>
            </p:cNvPr>
            <p:cNvSpPr/>
            <p:nvPr/>
          </p:nvSpPr>
          <p:spPr>
            <a:xfrm>
              <a:off x="4947200" y="1314925"/>
              <a:ext cx="28175" cy="256075"/>
            </a:xfrm>
            <a:custGeom>
              <a:avLst/>
              <a:gdLst/>
              <a:ahLst/>
              <a:cxnLst/>
              <a:rect l="l" t="t" r="r" b="b"/>
              <a:pathLst>
                <a:path w="1127" h="10243" extrusionOk="0">
                  <a:moveTo>
                    <a:pt x="0" y="0"/>
                  </a:moveTo>
                  <a:lnTo>
                    <a:pt x="0" y="10242"/>
                  </a:lnTo>
                  <a:lnTo>
                    <a:pt x="1127" y="10242"/>
                  </a:lnTo>
                  <a:lnTo>
                    <a:pt x="1127"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210;p63">
              <a:extLst>
                <a:ext uri="{FF2B5EF4-FFF2-40B4-BE49-F238E27FC236}">
                  <a16:creationId xmlns:a16="http://schemas.microsoft.com/office/drawing/2014/main" id="{EEEA3C7A-D107-9BEB-0B32-CFD5194CDB2F}"/>
                </a:ext>
              </a:extLst>
            </p:cNvPr>
            <p:cNvSpPr/>
            <p:nvPr/>
          </p:nvSpPr>
          <p:spPr>
            <a:xfrm>
              <a:off x="5079900" y="1314925"/>
              <a:ext cx="44475" cy="256075"/>
            </a:xfrm>
            <a:custGeom>
              <a:avLst/>
              <a:gdLst/>
              <a:ahLst/>
              <a:cxnLst/>
              <a:rect l="l" t="t" r="r" b="b"/>
              <a:pathLst>
                <a:path w="1779" h="10243" extrusionOk="0">
                  <a:moveTo>
                    <a:pt x="1" y="0"/>
                  </a:moveTo>
                  <a:lnTo>
                    <a:pt x="126" y="25"/>
                  </a:lnTo>
                  <a:lnTo>
                    <a:pt x="226" y="50"/>
                  </a:lnTo>
                  <a:lnTo>
                    <a:pt x="326" y="126"/>
                  </a:lnTo>
                  <a:lnTo>
                    <a:pt x="427" y="201"/>
                  </a:lnTo>
                  <a:lnTo>
                    <a:pt x="502" y="276"/>
                  </a:lnTo>
                  <a:lnTo>
                    <a:pt x="552" y="376"/>
                  </a:lnTo>
                  <a:lnTo>
                    <a:pt x="602" y="501"/>
                  </a:lnTo>
                  <a:lnTo>
                    <a:pt x="602" y="626"/>
                  </a:lnTo>
                  <a:lnTo>
                    <a:pt x="602" y="9641"/>
                  </a:lnTo>
                  <a:lnTo>
                    <a:pt x="602" y="9742"/>
                  </a:lnTo>
                  <a:lnTo>
                    <a:pt x="552" y="9867"/>
                  </a:lnTo>
                  <a:lnTo>
                    <a:pt x="502" y="9967"/>
                  </a:lnTo>
                  <a:lnTo>
                    <a:pt x="427" y="10067"/>
                  </a:lnTo>
                  <a:lnTo>
                    <a:pt x="326" y="10142"/>
                  </a:lnTo>
                  <a:lnTo>
                    <a:pt x="226" y="10192"/>
                  </a:lnTo>
                  <a:lnTo>
                    <a:pt x="126" y="10217"/>
                  </a:lnTo>
                  <a:lnTo>
                    <a:pt x="1" y="10242"/>
                  </a:lnTo>
                  <a:lnTo>
                    <a:pt x="1153" y="10242"/>
                  </a:lnTo>
                  <a:lnTo>
                    <a:pt x="1278" y="10217"/>
                  </a:lnTo>
                  <a:lnTo>
                    <a:pt x="1403" y="10192"/>
                  </a:lnTo>
                  <a:lnTo>
                    <a:pt x="1503" y="10142"/>
                  </a:lnTo>
                  <a:lnTo>
                    <a:pt x="1579" y="10067"/>
                  </a:lnTo>
                  <a:lnTo>
                    <a:pt x="1654" y="9967"/>
                  </a:lnTo>
                  <a:lnTo>
                    <a:pt x="1729" y="9867"/>
                  </a:lnTo>
                  <a:lnTo>
                    <a:pt x="1754" y="9742"/>
                  </a:lnTo>
                  <a:lnTo>
                    <a:pt x="1779" y="9641"/>
                  </a:lnTo>
                  <a:lnTo>
                    <a:pt x="1779" y="626"/>
                  </a:lnTo>
                  <a:lnTo>
                    <a:pt x="1754" y="501"/>
                  </a:lnTo>
                  <a:lnTo>
                    <a:pt x="1729" y="376"/>
                  </a:lnTo>
                  <a:lnTo>
                    <a:pt x="1654" y="276"/>
                  </a:lnTo>
                  <a:lnTo>
                    <a:pt x="1579" y="201"/>
                  </a:lnTo>
                  <a:lnTo>
                    <a:pt x="1503" y="126"/>
                  </a:lnTo>
                  <a:lnTo>
                    <a:pt x="1403" y="50"/>
                  </a:lnTo>
                  <a:lnTo>
                    <a:pt x="1278" y="25"/>
                  </a:lnTo>
                  <a:lnTo>
                    <a:pt x="1153"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211;p63">
              <a:extLst>
                <a:ext uri="{FF2B5EF4-FFF2-40B4-BE49-F238E27FC236}">
                  <a16:creationId xmlns:a16="http://schemas.microsoft.com/office/drawing/2014/main" id="{3E45DE0E-EDDC-2F54-CEC2-5E0086EFA9B4}"/>
                </a:ext>
              </a:extLst>
            </p:cNvPr>
            <p:cNvSpPr/>
            <p:nvPr/>
          </p:nvSpPr>
          <p:spPr>
            <a:xfrm>
              <a:off x="4750000" y="1531525"/>
              <a:ext cx="374375" cy="39475"/>
            </a:xfrm>
            <a:custGeom>
              <a:avLst/>
              <a:gdLst/>
              <a:ahLst/>
              <a:cxnLst/>
              <a:rect l="l" t="t" r="r" b="b"/>
              <a:pathLst>
                <a:path w="14975" h="1579" extrusionOk="0">
                  <a:moveTo>
                    <a:pt x="0" y="1"/>
                  </a:moveTo>
                  <a:lnTo>
                    <a:pt x="0" y="977"/>
                  </a:lnTo>
                  <a:lnTo>
                    <a:pt x="0" y="1078"/>
                  </a:lnTo>
                  <a:lnTo>
                    <a:pt x="25" y="1203"/>
                  </a:lnTo>
                  <a:lnTo>
                    <a:pt x="100" y="1303"/>
                  </a:lnTo>
                  <a:lnTo>
                    <a:pt x="175" y="1403"/>
                  </a:lnTo>
                  <a:lnTo>
                    <a:pt x="250" y="1478"/>
                  </a:lnTo>
                  <a:lnTo>
                    <a:pt x="351" y="1528"/>
                  </a:lnTo>
                  <a:lnTo>
                    <a:pt x="476" y="1553"/>
                  </a:lnTo>
                  <a:lnTo>
                    <a:pt x="601" y="1578"/>
                  </a:lnTo>
                  <a:lnTo>
                    <a:pt x="14349" y="1578"/>
                  </a:lnTo>
                  <a:lnTo>
                    <a:pt x="14474" y="1553"/>
                  </a:lnTo>
                  <a:lnTo>
                    <a:pt x="14599" y="1528"/>
                  </a:lnTo>
                  <a:lnTo>
                    <a:pt x="14699" y="1478"/>
                  </a:lnTo>
                  <a:lnTo>
                    <a:pt x="14775" y="1403"/>
                  </a:lnTo>
                  <a:lnTo>
                    <a:pt x="14850" y="1303"/>
                  </a:lnTo>
                  <a:lnTo>
                    <a:pt x="14925" y="1203"/>
                  </a:lnTo>
                  <a:lnTo>
                    <a:pt x="14950" y="1078"/>
                  </a:lnTo>
                  <a:lnTo>
                    <a:pt x="14975" y="977"/>
                  </a:lnTo>
                  <a:lnTo>
                    <a:pt x="14975"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212;p63">
              <a:extLst>
                <a:ext uri="{FF2B5EF4-FFF2-40B4-BE49-F238E27FC236}">
                  <a16:creationId xmlns:a16="http://schemas.microsoft.com/office/drawing/2014/main" id="{915D3C72-F9EB-4E89-DAE0-F3495243E0A8}"/>
                </a:ext>
              </a:extLst>
            </p:cNvPr>
            <p:cNvSpPr/>
            <p:nvPr/>
          </p:nvSpPr>
          <p:spPr>
            <a:xfrm>
              <a:off x="5079900" y="1531525"/>
              <a:ext cx="44475" cy="39475"/>
            </a:xfrm>
            <a:custGeom>
              <a:avLst/>
              <a:gdLst/>
              <a:ahLst/>
              <a:cxnLst/>
              <a:rect l="l" t="t" r="r" b="b"/>
              <a:pathLst>
                <a:path w="1779" h="1579" extrusionOk="0">
                  <a:moveTo>
                    <a:pt x="602" y="1"/>
                  </a:moveTo>
                  <a:lnTo>
                    <a:pt x="602" y="977"/>
                  </a:lnTo>
                  <a:lnTo>
                    <a:pt x="602" y="1078"/>
                  </a:lnTo>
                  <a:lnTo>
                    <a:pt x="552" y="1203"/>
                  </a:lnTo>
                  <a:lnTo>
                    <a:pt x="502" y="1303"/>
                  </a:lnTo>
                  <a:lnTo>
                    <a:pt x="427" y="1403"/>
                  </a:lnTo>
                  <a:lnTo>
                    <a:pt x="326" y="1478"/>
                  </a:lnTo>
                  <a:lnTo>
                    <a:pt x="226" y="1528"/>
                  </a:lnTo>
                  <a:lnTo>
                    <a:pt x="126" y="1553"/>
                  </a:lnTo>
                  <a:lnTo>
                    <a:pt x="1" y="1578"/>
                  </a:lnTo>
                  <a:lnTo>
                    <a:pt x="1153" y="1578"/>
                  </a:lnTo>
                  <a:lnTo>
                    <a:pt x="1278" y="1553"/>
                  </a:lnTo>
                  <a:lnTo>
                    <a:pt x="1403" y="1528"/>
                  </a:lnTo>
                  <a:lnTo>
                    <a:pt x="1503" y="1478"/>
                  </a:lnTo>
                  <a:lnTo>
                    <a:pt x="1579" y="1403"/>
                  </a:lnTo>
                  <a:lnTo>
                    <a:pt x="1654" y="1303"/>
                  </a:lnTo>
                  <a:lnTo>
                    <a:pt x="1729" y="1203"/>
                  </a:lnTo>
                  <a:lnTo>
                    <a:pt x="1754" y="1078"/>
                  </a:lnTo>
                  <a:lnTo>
                    <a:pt x="1779" y="977"/>
                  </a:lnTo>
                  <a:lnTo>
                    <a:pt x="17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213;p63">
              <a:extLst>
                <a:ext uri="{FF2B5EF4-FFF2-40B4-BE49-F238E27FC236}">
                  <a16:creationId xmlns:a16="http://schemas.microsoft.com/office/drawing/2014/main" id="{824ECA0F-2B7C-A497-5A6B-FD0D55A07BB3}"/>
                </a:ext>
              </a:extLst>
            </p:cNvPr>
            <p:cNvSpPr/>
            <p:nvPr/>
          </p:nvSpPr>
          <p:spPr>
            <a:xfrm>
              <a:off x="4789425" y="1385050"/>
              <a:ext cx="143400" cy="113950"/>
            </a:xfrm>
            <a:custGeom>
              <a:avLst/>
              <a:gdLst/>
              <a:ahLst/>
              <a:cxnLst/>
              <a:rect l="l" t="t" r="r" b="b"/>
              <a:pathLst>
                <a:path w="5736" h="4558" extrusionOk="0">
                  <a:moveTo>
                    <a:pt x="5735" y="0"/>
                  </a:moveTo>
                  <a:lnTo>
                    <a:pt x="4158" y="1878"/>
                  </a:lnTo>
                  <a:lnTo>
                    <a:pt x="3607" y="1427"/>
                  </a:lnTo>
                  <a:lnTo>
                    <a:pt x="2630" y="2529"/>
                  </a:lnTo>
                  <a:lnTo>
                    <a:pt x="1403" y="2028"/>
                  </a:lnTo>
                  <a:lnTo>
                    <a:pt x="1" y="2855"/>
                  </a:lnTo>
                  <a:lnTo>
                    <a:pt x="1" y="4558"/>
                  </a:lnTo>
                  <a:lnTo>
                    <a:pt x="5735" y="4558"/>
                  </a:lnTo>
                  <a:lnTo>
                    <a:pt x="57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214;p63">
              <a:extLst>
                <a:ext uri="{FF2B5EF4-FFF2-40B4-BE49-F238E27FC236}">
                  <a16:creationId xmlns:a16="http://schemas.microsoft.com/office/drawing/2014/main" id="{8E459EBA-EF83-9144-DC7A-1586B5AC845F}"/>
                </a:ext>
              </a:extLst>
            </p:cNvPr>
            <p:cNvSpPr/>
            <p:nvPr/>
          </p:nvSpPr>
          <p:spPr>
            <a:xfrm>
              <a:off x="4913375" y="1385050"/>
              <a:ext cx="19450" cy="113950"/>
            </a:xfrm>
            <a:custGeom>
              <a:avLst/>
              <a:gdLst/>
              <a:ahLst/>
              <a:cxnLst/>
              <a:rect l="l" t="t" r="r" b="b"/>
              <a:pathLst>
                <a:path w="778" h="4558" extrusionOk="0">
                  <a:moveTo>
                    <a:pt x="777" y="0"/>
                  </a:moveTo>
                  <a:lnTo>
                    <a:pt x="1" y="902"/>
                  </a:lnTo>
                  <a:lnTo>
                    <a:pt x="1" y="4558"/>
                  </a:lnTo>
                  <a:lnTo>
                    <a:pt x="777" y="4558"/>
                  </a:lnTo>
                  <a:lnTo>
                    <a:pt x="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216;p63">
              <a:extLst>
                <a:ext uri="{FF2B5EF4-FFF2-40B4-BE49-F238E27FC236}">
                  <a16:creationId xmlns:a16="http://schemas.microsoft.com/office/drawing/2014/main" id="{841FC57D-567E-DC73-15ED-7FADD83C8A2B}"/>
                </a:ext>
              </a:extLst>
            </p:cNvPr>
            <p:cNvSpPr/>
            <p:nvPr/>
          </p:nvSpPr>
          <p:spPr>
            <a:xfrm>
              <a:off x="5037975" y="1344975"/>
              <a:ext cx="54475" cy="84525"/>
            </a:xfrm>
            <a:custGeom>
              <a:avLst/>
              <a:gdLst/>
              <a:ahLst/>
              <a:cxnLst/>
              <a:rect l="l" t="t" r="r" b="b"/>
              <a:pathLst>
                <a:path w="2179" h="3381" extrusionOk="0">
                  <a:moveTo>
                    <a:pt x="501" y="0"/>
                  </a:moveTo>
                  <a:lnTo>
                    <a:pt x="226" y="25"/>
                  </a:lnTo>
                  <a:lnTo>
                    <a:pt x="0" y="76"/>
                  </a:lnTo>
                  <a:lnTo>
                    <a:pt x="150" y="101"/>
                  </a:lnTo>
                  <a:lnTo>
                    <a:pt x="301" y="126"/>
                  </a:lnTo>
                  <a:lnTo>
                    <a:pt x="576" y="226"/>
                  </a:lnTo>
                  <a:lnTo>
                    <a:pt x="852" y="376"/>
                  </a:lnTo>
                  <a:lnTo>
                    <a:pt x="1077" y="576"/>
                  </a:lnTo>
                  <a:lnTo>
                    <a:pt x="1252" y="802"/>
                  </a:lnTo>
                  <a:lnTo>
                    <a:pt x="1402" y="1077"/>
                  </a:lnTo>
                  <a:lnTo>
                    <a:pt x="1503" y="1378"/>
                  </a:lnTo>
                  <a:lnTo>
                    <a:pt x="1503" y="1528"/>
                  </a:lnTo>
                  <a:lnTo>
                    <a:pt x="1528" y="1678"/>
                  </a:lnTo>
                  <a:lnTo>
                    <a:pt x="1503" y="1853"/>
                  </a:lnTo>
                  <a:lnTo>
                    <a:pt x="1503" y="2004"/>
                  </a:lnTo>
                  <a:lnTo>
                    <a:pt x="1402" y="2304"/>
                  </a:lnTo>
                  <a:lnTo>
                    <a:pt x="1252" y="2555"/>
                  </a:lnTo>
                  <a:lnTo>
                    <a:pt x="1077" y="2805"/>
                  </a:lnTo>
                  <a:lnTo>
                    <a:pt x="852" y="3005"/>
                  </a:lnTo>
                  <a:lnTo>
                    <a:pt x="576" y="3156"/>
                  </a:lnTo>
                  <a:lnTo>
                    <a:pt x="301" y="3256"/>
                  </a:lnTo>
                  <a:lnTo>
                    <a:pt x="150" y="3281"/>
                  </a:lnTo>
                  <a:lnTo>
                    <a:pt x="0" y="3306"/>
                  </a:lnTo>
                  <a:lnTo>
                    <a:pt x="226" y="3356"/>
                  </a:lnTo>
                  <a:lnTo>
                    <a:pt x="501" y="3381"/>
                  </a:lnTo>
                  <a:lnTo>
                    <a:pt x="676" y="3356"/>
                  </a:lnTo>
                  <a:lnTo>
                    <a:pt x="827" y="3331"/>
                  </a:lnTo>
                  <a:lnTo>
                    <a:pt x="1002" y="3306"/>
                  </a:lnTo>
                  <a:lnTo>
                    <a:pt x="1152" y="3231"/>
                  </a:lnTo>
                  <a:lnTo>
                    <a:pt x="1302" y="3156"/>
                  </a:lnTo>
                  <a:lnTo>
                    <a:pt x="1428" y="3080"/>
                  </a:lnTo>
                  <a:lnTo>
                    <a:pt x="1578" y="2980"/>
                  </a:lnTo>
                  <a:lnTo>
                    <a:pt x="1678" y="2880"/>
                  </a:lnTo>
                  <a:lnTo>
                    <a:pt x="1803" y="2755"/>
                  </a:lnTo>
                  <a:lnTo>
                    <a:pt x="1903" y="2630"/>
                  </a:lnTo>
                  <a:lnTo>
                    <a:pt x="1978" y="2480"/>
                  </a:lnTo>
                  <a:lnTo>
                    <a:pt x="2054" y="2329"/>
                  </a:lnTo>
                  <a:lnTo>
                    <a:pt x="2104" y="2179"/>
                  </a:lnTo>
                  <a:lnTo>
                    <a:pt x="2154" y="2029"/>
                  </a:lnTo>
                  <a:lnTo>
                    <a:pt x="2179" y="1853"/>
                  </a:lnTo>
                  <a:lnTo>
                    <a:pt x="2179" y="1678"/>
                  </a:lnTo>
                  <a:lnTo>
                    <a:pt x="2179" y="1503"/>
                  </a:lnTo>
                  <a:lnTo>
                    <a:pt x="2154" y="1353"/>
                  </a:lnTo>
                  <a:lnTo>
                    <a:pt x="2104" y="1177"/>
                  </a:lnTo>
                  <a:lnTo>
                    <a:pt x="2054" y="1027"/>
                  </a:lnTo>
                  <a:lnTo>
                    <a:pt x="1978" y="877"/>
                  </a:lnTo>
                  <a:lnTo>
                    <a:pt x="1903" y="752"/>
                  </a:lnTo>
                  <a:lnTo>
                    <a:pt x="1803" y="601"/>
                  </a:lnTo>
                  <a:lnTo>
                    <a:pt x="1678" y="501"/>
                  </a:lnTo>
                  <a:lnTo>
                    <a:pt x="1578" y="376"/>
                  </a:lnTo>
                  <a:lnTo>
                    <a:pt x="1428" y="276"/>
                  </a:lnTo>
                  <a:lnTo>
                    <a:pt x="1302" y="201"/>
                  </a:lnTo>
                  <a:lnTo>
                    <a:pt x="1152" y="126"/>
                  </a:lnTo>
                  <a:lnTo>
                    <a:pt x="1002" y="76"/>
                  </a:lnTo>
                  <a:lnTo>
                    <a:pt x="827" y="25"/>
                  </a:lnTo>
                  <a:lnTo>
                    <a:pt x="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217;p63">
              <a:extLst>
                <a:ext uri="{FF2B5EF4-FFF2-40B4-BE49-F238E27FC236}">
                  <a16:creationId xmlns:a16="http://schemas.microsoft.com/office/drawing/2014/main" id="{1FA151A7-5FE8-641B-5DAC-9F133EC503E0}"/>
                </a:ext>
              </a:extLst>
            </p:cNvPr>
            <p:cNvSpPr/>
            <p:nvPr/>
          </p:nvSpPr>
          <p:spPr>
            <a:xfrm>
              <a:off x="4744350" y="1309300"/>
              <a:ext cx="385675" cy="354350"/>
            </a:xfrm>
            <a:custGeom>
              <a:avLst/>
              <a:gdLst/>
              <a:ahLst/>
              <a:cxnLst/>
              <a:rect l="l" t="t" r="r" b="b"/>
              <a:pathLst>
                <a:path w="15427" h="14174" extrusionOk="0">
                  <a:moveTo>
                    <a:pt x="14575" y="451"/>
                  </a:moveTo>
                  <a:lnTo>
                    <a:pt x="14650" y="476"/>
                  </a:lnTo>
                  <a:lnTo>
                    <a:pt x="14725" y="501"/>
                  </a:lnTo>
                  <a:lnTo>
                    <a:pt x="14850" y="576"/>
                  </a:lnTo>
                  <a:lnTo>
                    <a:pt x="14925" y="701"/>
                  </a:lnTo>
                  <a:lnTo>
                    <a:pt x="14950" y="776"/>
                  </a:lnTo>
                  <a:lnTo>
                    <a:pt x="14976" y="851"/>
                  </a:lnTo>
                  <a:lnTo>
                    <a:pt x="14976" y="8664"/>
                  </a:lnTo>
                  <a:lnTo>
                    <a:pt x="13072" y="8664"/>
                  </a:lnTo>
                  <a:lnTo>
                    <a:pt x="12997" y="8714"/>
                  </a:lnTo>
                  <a:lnTo>
                    <a:pt x="12947" y="8790"/>
                  </a:lnTo>
                  <a:lnTo>
                    <a:pt x="12922" y="8890"/>
                  </a:lnTo>
                  <a:lnTo>
                    <a:pt x="12947" y="8965"/>
                  </a:lnTo>
                  <a:lnTo>
                    <a:pt x="12997" y="9040"/>
                  </a:lnTo>
                  <a:lnTo>
                    <a:pt x="13072" y="9090"/>
                  </a:lnTo>
                  <a:lnTo>
                    <a:pt x="13147" y="9115"/>
                  </a:lnTo>
                  <a:lnTo>
                    <a:pt x="14976" y="9115"/>
                  </a:lnTo>
                  <a:lnTo>
                    <a:pt x="14976" y="9866"/>
                  </a:lnTo>
                  <a:lnTo>
                    <a:pt x="14950" y="9941"/>
                  </a:lnTo>
                  <a:lnTo>
                    <a:pt x="14925" y="9992"/>
                  </a:lnTo>
                  <a:lnTo>
                    <a:pt x="14850" y="10117"/>
                  </a:lnTo>
                  <a:lnTo>
                    <a:pt x="14725" y="10217"/>
                  </a:lnTo>
                  <a:lnTo>
                    <a:pt x="14650" y="10242"/>
                  </a:lnTo>
                  <a:lnTo>
                    <a:pt x="752" y="10242"/>
                  </a:lnTo>
                  <a:lnTo>
                    <a:pt x="677" y="10217"/>
                  </a:lnTo>
                  <a:lnTo>
                    <a:pt x="552" y="10117"/>
                  </a:lnTo>
                  <a:lnTo>
                    <a:pt x="476" y="9992"/>
                  </a:lnTo>
                  <a:lnTo>
                    <a:pt x="451" y="9941"/>
                  </a:lnTo>
                  <a:lnTo>
                    <a:pt x="451" y="9866"/>
                  </a:lnTo>
                  <a:lnTo>
                    <a:pt x="451" y="9115"/>
                  </a:lnTo>
                  <a:lnTo>
                    <a:pt x="12146" y="9115"/>
                  </a:lnTo>
                  <a:lnTo>
                    <a:pt x="12221" y="9090"/>
                  </a:lnTo>
                  <a:lnTo>
                    <a:pt x="12296" y="9040"/>
                  </a:lnTo>
                  <a:lnTo>
                    <a:pt x="12346" y="8965"/>
                  </a:lnTo>
                  <a:lnTo>
                    <a:pt x="12371" y="8890"/>
                  </a:lnTo>
                  <a:lnTo>
                    <a:pt x="12346" y="8790"/>
                  </a:lnTo>
                  <a:lnTo>
                    <a:pt x="12296" y="8714"/>
                  </a:lnTo>
                  <a:lnTo>
                    <a:pt x="12221" y="8664"/>
                  </a:lnTo>
                  <a:lnTo>
                    <a:pt x="9466" y="8664"/>
                  </a:lnTo>
                  <a:lnTo>
                    <a:pt x="9466" y="451"/>
                  </a:lnTo>
                  <a:close/>
                  <a:moveTo>
                    <a:pt x="8139" y="10693"/>
                  </a:moveTo>
                  <a:lnTo>
                    <a:pt x="8139" y="10968"/>
                  </a:lnTo>
                  <a:lnTo>
                    <a:pt x="8139" y="11068"/>
                  </a:lnTo>
                  <a:lnTo>
                    <a:pt x="8114" y="11143"/>
                  </a:lnTo>
                  <a:lnTo>
                    <a:pt x="8064" y="11219"/>
                  </a:lnTo>
                  <a:lnTo>
                    <a:pt x="8014" y="11294"/>
                  </a:lnTo>
                  <a:lnTo>
                    <a:pt x="7939" y="11344"/>
                  </a:lnTo>
                  <a:lnTo>
                    <a:pt x="7864" y="11369"/>
                  </a:lnTo>
                  <a:lnTo>
                    <a:pt x="7789" y="11394"/>
                  </a:lnTo>
                  <a:lnTo>
                    <a:pt x="7713" y="11419"/>
                  </a:lnTo>
                  <a:lnTo>
                    <a:pt x="7613" y="11394"/>
                  </a:lnTo>
                  <a:lnTo>
                    <a:pt x="7538" y="11369"/>
                  </a:lnTo>
                  <a:lnTo>
                    <a:pt x="7463" y="11344"/>
                  </a:lnTo>
                  <a:lnTo>
                    <a:pt x="7388" y="11294"/>
                  </a:lnTo>
                  <a:lnTo>
                    <a:pt x="7338" y="11219"/>
                  </a:lnTo>
                  <a:lnTo>
                    <a:pt x="7313" y="11143"/>
                  </a:lnTo>
                  <a:lnTo>
                    <a:pt x="7288" y="11068"/>
                  </a:lnTo>
                  <a:lnTo>
                    <a:pt x="7263" y="10968"/>
                  </a:lnTo>
                  <a:lnTo>
                    <a:pt x="7263" y="10693"/>
                  </a:lnTo>
                  <a:close/>
                  <a:moveTo>
                    <a:pt x="9241" y="10693"/>
                  </a:moveTo>
                  <a:lnTo>
                    <a:pt x="9416" y="12546"/>
                  </a:lnTo>
                  <a:lnTo>
                    <a:pt x="6011" y="12546"/>
                  </a:lnTo>
                  <a:lnTo>
                    <a:pt x="6161" y="10693"/>
                  </a:lnTo>
                  <a:lnTo>
                    <a:pt x="6812" y="10693"/>
                  </a:lnTo>
                  <a:lnTo>
                    <a:pt x="6812" y="10968"/>
                  </a:lnTo>
                  <a:lnTo>
                    <a:pt x="6837" y="11169"/>
                  </a:lnTo>
                  <a:lnTo>
                    <a:pt x="6887" y="11319"/>
                  </a:lnTo>
                  <a:lnTo>
                    <a:pt x="6962" y="11469"/>
                  </a:lnTo>
                  <a:lnTo>
                    <a:pt x="7087" y="11594"/>
                  </a:lnTo>
                  <a:lnTo>
                    <a:pt x="7213" y="11719"/>
                  </a:lnTo>
                  <a:lnTo>
                    <a:pt x="7363" y="11795"/>
                  </a:lnTo>
                  <a:lnTo>
                    <a:pt x="7513" y="11845"/>
                  </a:lnTo>
                  <a:lnTo>
                    <a:pt x="7713" y="11870"/>
                  </a:lnTo>
                  <a:lnTo>
                    <a:pt x="7889" y="11845"/>
                  </a:lnTo>
                  <a:lnTo>
                    <a:pt x="8039" y="11795"/>
                  </a:lnTo>
                  <a:lnTo>
                    <a:pt x="8189" y="11719"/>
                  </a:lnTo>
                  <a:lnTo>
                    <a:pt x="8339" y="11594"/>
                  </a:lnTo>
                  <a:lnTo>
                    <a:pt x="8440" y="11469"/>
                  </a:lnTo>
                  <a:lnTo>
                    <a:pt x="8515" y="11319"/>
                  </a:lnTo>
                  <a:lnTo>
                    <a:pt x="8565" y="11169"/>
                  </a:lnTo>
                  <a:lnTo>
                    <a:pt x="8590" y="10968"/>
                  </a:lnTo>
                  <a:lnTo>
                    <a:pt x="8590" y="10693"/>
                  </a:lnTo>
                  <a:close/>
                  <a:moveTo>
                    <a:pt x="10443" y="12997"/>
                  </a:moveTo>
                  <a:lnTo>
                    <a:pt x="10493" y="13022"/>
                  </a:lnTo>
                  <a:lnTo>
                    <a:pt x="10518" y="13072"/>
                  </a:lnTo>
                  <a:lnTo>
                    <a:pt x="10518" y="13648"/>
                  </a:lnTo>
                  <a:lnTo>
                    <a:pt x="10493" y="13698"/>
                  </a:lnTo>
                  <a:lnTo>
                    <a:pt x="10443" y="13723"/>
                  </a:lnTo>
                  <a:lnTo>
                    <a:pt x="4984" y="13723"/>
                  </a:lnTo>
                  <a:lnTo>
                    <a:pt x="4909" y="13698"/>
                  </a:lnTo>
                  <a:lnTo>
                    <a:pt x="4884" y="13648"/>
                  </a:lnTo>
                  <a:lnTo>
                    <a:pt x="4884" y="13072"/>
                  </a:lnTo>
                  <a:lnTo>
                    <a:pt x="4909" y="13022"/>
                  </a:lnTo>
                  <a:lnTo>
                    <a:pt x="4984" y="12997"/>
                  </a:lnTo>
                  <a:close/>
                  <a:moveTo>
                    <a:pt x="827" y="0"/>
                  </a:moveTo>
                  <a:lnTo>
                    <a:pt x="652" y="25"/>
                  </a:lnTo>
                  <a:lnTo>
                    <a:pt x="501" y="75"/>
                  </a:lnTo>
                  <a:lnTo>
                    <a:pt x="351" y="150"/>
                  </a:lnTo>
                  <a:lnTo>
                    <a:pt x="226" y="250"/>
                  </a:lnTo>
                  <a:lnTo>
                    <a:pt x="126" y="376"/>
                  </a:lnTo>
                  <a:lnTo>
                    <a:pt x="51" y="526"/>
                  </a:lnTo>
                  <a:lnTo>
                    <a:pt x="1" y="676"/>
                  </a:lnTo>
                  <a:lnTo>
                    <a:pt x="1" y="851"/>
                  </a:lnTo>
                  <a:lnTo>
                    <a:pt x="1" y="2279"/>
                  </a:lnTo>
                  <a:lnTo>
                    <a:pt x="1" y="2354"/>
                  </a:lnTo>
                  <a:lnTo>
                    <a:pt x="51" y="2429"/>
                  </a:lnTo>
                  <a:lnTo>
                    <a:pt x="126" y="2479"/>
                  </a:lnTo>
                  <a:lnTo>
                    <a:pt x="226" y="2504"/>
                  </a:lnTo>
                  <a:lnTo>
                    <a:pt x="301" y="2479"/>
                  </a:lnTo>
                  <a:lnTo>
                    <a:pt x="376" y="2429"/>
                  </a:lnTo>
                  <a:lnTo>
                    <a:pt x="426" y="2354"/>
                  </a:lnTo>
                  <a:lnTo>
                    <a:pt x="451" y="2279"/>
                  </a:lnTo>
                  <a:lnTo>
                    <a:pt x="451" y="851"/>
                  </a:lnTo>
                  <a:lnTo>
                    <a:pt x="451" y="776"/>
                  </a:lnTo>
                  <a:lnTo>
                    <a:pt x="476" y="701"/>
                  </a:lnTo>
                  <a:lnTo>
                    <a:pt x="552" y="576"/>
                  </a:lnTo>
                  <a:lnTo>
                    <a:pt x="677" y="501"/>
                  </a:lnTo>
                  <a:lnTo>
                    <a:pt x="752" y="476"/>
                  </a:lnTo>
                  <a:lnTo>
                    <a:pt x="827" y="451"/>
                  </a:lnTo>
                  <a:lnTo>
                    <a:pt x="9016" y="451"/>
                  </a:lnTo>
                  <a:lnTo>
                    <a:pt x="9016" y="8664"/>
                  </a:lnTo>
                  <a:lnTo>
                    <a:pt x="451" y="8664"/>
                  </a:lnTo>
                  <a:lnTo>
                    <a:pt x="451" y="3280"/>
                  </a:lnTo>
                  <a:lnTo>
                    <a:pt x="426" y="3180"/>
                  </a:lnTo>
                  <a:lnTo>
                    <a:pt x="376" y="3105"/>
                  </a:lnTo>
                  <a:lnTo>
                    <a:pt x="301" y="3055"/>
                  </a:lnTo>
                  <a:lnTo>
                    <a:pt x="126" y="3055"/>
                  </a:lnTo>
                  <a:lnTo>
                    <a:pt x="51" y="3105"/>
                  </a:lnTo>
                  <a:lnTo>
                    <a:pt x="1" y="3180"/>
                  </a:lnTo>
                  <a:lnTo>
                    <a:pt x="1" y="3280"/>
                  </a:lnTo>
                  <a:lnTo>
                    <a:pt x="1" y="9866"/>
                  </a:lnTo>
                  <a:lnTo>
                    <a:pt x="1" y="10017"/>
                  </a:lnTo>
                  <a:lnTo>
                    <a:pt x="51" y="10192"/>
                  </a:lnTo>
                  <a:lnTo>
                    <a:pt x="126" y="10317"/>
                  </a:lnTo>
                  <a:lnTo>
                    <a:pt x="226" y="10442"/>
                  </a:lnTo>
                  <a:lnTo>
                    <a:pt x="351" y="10542"/>
                  </a:lnTo>
                  <a:lnTo>
                    <a:pt x="501" y="10618"/>
                  </a:lnTo>
                  <a:lnTo>
                    <a:pt x="652" y="10668"/>
                  </a:lnTo>
                  <a:lnTo>
                    <a:pt x="827" y="10693"/>
                  </a:lnTo>
                  <a:lnTo>
                    <a:pt x="5710" y="10693"/>
                  </a:lnTo>
                  <a:lnTo>
                    <a:pt x="5535" y="12546"/>
                  </a:lnTo>
                  <a:lnTo>
                    <a:pt x="4984" y="12546"/>
                  </a:lnTo>
                  <a:lnTo>
                    <a:pt x="4859" y="12571"/>
                  </a:lnTo>
                  <a:lnTo>
                    <a:pt x="4759" y="12596"/>
                  </a:lnTo>
                  <a:lnTo>
                    <a:pt x="4683" y="12646"/>
                  </a:lnTo>
                  <a:lnTo>
                    <a:pt x="4608" y="12696"/>
                  </a:lnTo>
                  <a:lnTo>
                    <a:pt x="4533" y="12796"/>
                  </a:lnTo>
                  <a:lnTo>
                    <a:pt x="4483" y="12871"/>
                  </a:lnTo>
                  <a:lnTo>
                    <a:pt x="4458" y="12972"/>
                  </a:lnTo>
                  <a:lnTo>
                    <a:pt x="4433" y="13072"/>
                  </a:lnTo>
                  <a:lnTo>
                    <a:pt x="4433" y="13648"/>
                  </a:lnTo>
                  <a:lnTo>
                    <a:pt x="4458" y="13748"/>
                  </a:lnTo>
                  <a:lnTo>
                    <a:pt x="4483" y="13848"/>
                  </a:lnTo>
                  <a:lnTo>
                    <a:pt x="4533" y="13923"/>
                  </a:lnTo>
                  <a:lnTo>
                    <a:pt x="4608" y="14023"/>
                  </a:lnTo>
                  <a:lnTo>
                    <a:pt x="4683" y="14073"/>
                  </a:lnTo>
                  <a:lnTo>
                    <a:pt x="4759" y="14123"/>
                  </a:lnTo>
                  <a:lnTo>
                    <a:pt x="4859" y="14148"/>
                  </a:lnTo>
                  <a:lnTo>
                    <a:pt x="4984" y="14173"/>
                  </a:lnTo>
                  <a:lnTo>
                    <a:pt x="10443" y="14173"/>
                  </a:lnTo>
                  <a:lnTo>
                    <a:pt x="10543" y="14148"/>
                  </a:lnTo>
                  <a:lnTo>
                    <a:pt x="10643" y="14123"/>
                  </a:lnTo>
                  <a:lnTo>
                    <a:pt x="10718" y="14073"/>
                  </a:lnTo>
                  <a:lnTo>
                    <a:pt x="10819" y="14023"/>
                  </a:lnTo>
                  <a:lnTo>
                    <a:pt x="10869" y="13923"/>
                  </a:lnTo>
                  <a:lnTo>
                    <a:pt x="10919" y="13848"/>
                  </a:lnTo>
                  <a:lnTo>
                    <a:pt x="10944" y="13748"/>
                  </a:lnTo>
                  <a:lnTo>
                    <a:pt x="10969" y="13648"/>
                  </a:lnTo>
                  <a:lnTo>
                    <a:pt x="10969" y="13072"/>
                  </a:lnTo>
                  <a:lnTo>
                    <a:pt x="10944" y="12972"/>
                  </a:lnTo>
                  <a:lnTo>
                    <a:pt x="10919" y="12871"/>
                  </a:lnTo>
                  <a:lnTo>
                    <a:pt x="10869" y="12796"/>
                  </a:lnTo>
                  <a:lnTo>
                    <a:pt x="10819" y="12696"/>
                  </a:lnTo>
                  <a:lnTo>
                    <a:pt x="10718" y="12646"/>
                  </a:lnTo>
                  <a:lnTo>
                    <a:pt x="10643" y="12596"/>
                  </a:lnTo>
                  <a:lnTo>
                    <a:pt x="10543" y="12571"/>
                  </a:lnTo>
                  <a:lnTo>
                    <a:pt x="10443" y="12546"/>
                  </a:lnTo>
                  <a:lnTo>
                    <a:pt x="9867" y="12546"/>
                  </a:lnTo>
                  <a:lnTo>
                    <a:pt x="9692" y="10693"/>
                  </a:lnTo>
                  <a:lnTo>
                    <a:pt x="14575" y="10693"/>
                  </a:lnTo>
                  <a:lnTo>
                    <a:pt x="14750" y="10668"/>
                  </a:lnTo>
                  <a:lnTo>
                    <a:pt x="14900" y="10618"/>
                  </a:lnTo>
                  <a:lnTo>
                    <a:pt x="15051" y="10542"/>
                  </a:lnTo>
                  <a:lnTo>
                    <a:pt x="15176" y="10442"/>
                  </a:lnTo>
                  <a:lnTo>
                    <a:pt x="15276" y="10317"/>
                  </a:lnTo>
                  <a:lnTo>
                    <a:pt x="15351" y="10192"/>
                  </a:lnTo>
                  <a:lnTo>
                    <a:pt x="15401" y="10017"/>
                  </a:lnTo>
                  <a:lnTo>
                    <a:pt x="15426" y="9866"/>
                  </a:lnTo>
                  <a:lnTo>
                    <a:pt x="15426" y="851"/>
                  </a:lnTo>
                  <a:lnTo>
                    <a:pt x="15401" y="676"/>
                  </a:lnTo>
                  <a:lnTo>
                    <a:pt x="15351" y="526"/>
                  </a:lnTo>
                  <a:lnTo>
                    <a:pt x="15276" y="376"/>
                  </a:lnTo>
                  <a:lnTo>
                    <a:pt x="15176" y="250"/>
                  </a:lnTo>
                  <a:lnTo>
                    <a:pt x="15051" y="150"/>
                  </a:lnTo>
                  <a:lnTo>
                    <a:pt x="14900" y="75"/>
                  </a:lnTo>
                  <a:lnTo>
                    <a:pt x="14750" y="25"/>
                  </a:lnTo>
                  <a:lnTo>
                    <a:pt x="145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218;p63">
              <a:extLst>
                <a:ext uri="{FF2B5EF4-FFF2-40B4-BE49-F238E27FC236}">
                  <a16:creationId xmlns:a16="http://schemas.microsoft.com/office/drawing/2014/main" id="{933A0AB6-AAEF-4571-0C11-A9E16C159086}"/>
                </a:ext>
              </a:extLst>
            </p:cNvPr>
            <p:cNvSpPr/>
            <p:nvPr/>
          </p:nvSpPr>
          <p:spPr>
            <a:xfrm>
              <a:off x="4783800" y="1379400"/>
              <a:ext cx="162800" cy="125225"/>
            </a:xfrm>
            <a:custGeom>
              <a:avLst/>
              <a:gdLst/>
              <a:ahLst/>
              <a:cxnLst/>
              <a:rect l="l" t="t" r="r" b="b"/>
              <a:pathLst>
                <a:path w="6512" h="5009" extrusionOk="0">
                  <a:moveTo>
                    <a:pt x="5885" y="1"/>
                  </a:moveTo>
                  <a:lnTo>
                    <a:pt x="5835" y="26"/>
                  </a:lnTo>
                  <a:lnTo>
                    <a:pt x="5785" y="76"/>
                  </a:lnTo>
                  <a:lnTo>
                    <a:pt x="4358" y="1779"/>
                  </a:lnTo>
                  <a:lnTo>
                    <a:pt x="3982" y="1478"/>
                  </a:lnTo>
                  <a:lnTo>
                    <a:pt x="3907" y="1428"/>
                  </a:lnTo>
                  <a:lnTo>
                    <a:pt x="3832" y="1428"/>
                  </a:lnTo>
                  <a:lnTo>
                    <a:pt x="3757" y="1453"/>
                  </a:lnTo>
                  <a:lnTo>
                    <a:pt x="3681" y="1503"/>
                  </a:lnTo>
                  <a:lnTo>
                    <a:pt x="2780" y="2480"/>
                  </a:lnTo>
                  <a:lnTo>
                    <a:pt x="1703" y="2054"/>
                  </a:lnTo>
                  <a:lnTo>
                    <a:pt x="1603" y="2029"/>
                  </a:lnTo>
                  <a:lnTo>
                    <a:pt x="1503" y="2079"/>
                  </a:lnTo>
                  <a:lnTo>
                    <a:pt x="451" y="2680"/>
                  </a:lnTo>
                  <a:lnTo>
                    <a:pt x="451" y="702"/>
                  </a:lnTo>
                  <a:lnTo>
                    <a:pt x="451" y="627"/>
                  </a:lnTo>
                  <a:lnTo>
                    <a:pt x="401" y="552"/>
                  </a:lnTo>
                  <a:lnTo>
                    <a:pt x="326" y="502"/>
                  </a:lnTo>
                  <a:lnTo>
                    <a:pt x="226" y="476"/>
                  </a:lnTo>
                  <a:lnTo>
                    <a:pt x="151" y="502"/>
                  </a:lnTo>
                  <a:lnTo>
                    <a:pt x="75" y="552"/>
                  </a:lnTo>
                  <a:lnTo>
                    <a:pt x="25" y="627"/>
                  </a:lnTo>
                  <a:lnTo>
                    <a:pt x="0" y="702"/>
                  </a:lnTo>
                  <a:lnTo>
                    <a:pt x="0" y="4784"/>
                  </a:lnTo>
                  <a:lnTo>
                    <a:pt x="25" y="4884"/>
                  </a:lnTo>
                  <a:lnTo>
                    <a:pt x="75" y="4959"/>
                  </a:lnTo>
                  <a:lnTo>
                    <a:pt x="151" y="5009"/>
                  </a:lnTo>
                  <a:lnTo>
                    <a:pt x="6386" y="5009"/>
                  </a:lnTo>
                  <a:lnTo>
                    <a:pt x="6461" y="4959"/>
                  </a:lnTo>
                  <a:lnTo>
                    <a:pt x="6511" y="4884"/>
                  </a:lnTo>
                  <a:lnTo>
                    <a:pt x="6511" y="4784"/>
                  </a:lnTo>
                  <a:lnTo>
                    <a:pt x="6511" y="4708"/>
                  </a:lnTo>
                  <a:lnTo>
                    <a:pt x="6461" y="4633"/>
                  </a:lnTo>
                  <a:lnTo>
                    <a:pt x="6386" y="4583"/>
                  </a:lnTo>
                  <a:lnTo>
                    <a:pt x="6286" y="4558"/>
                  </a:lnTo>
                  <a:lnTo>
                    <a:pt x="6186" y="4558"/>
                  </a:lnTo>
                  <a:lnTo>
                    <a:pt x="6186" y="3331"/>
                  </a:lnTo>
                  <a:lnTo>
                    <a:pt x="6160" y="3231"/>
                  </a:lnTo>
                  <a:lnTo>
                    <a:pt x="6110" y="3181"/>
                  </a:lnTo>
                  <a:lnTo>
                    <a:pt x="6035" y="3131"/>
                  </a:lnTo>
                  <a:lnTo>
                    <a:pt x="5960" y="3106"/>
                  </a:lnTo>
                  <a:lnTo>
                    <a:pt x="5860" y="3131"/>
                  </a:lnTo>
                  <a:lnTo>
                    <a:pt x="5785" y="3181"/>
                  </a:lnTo>
                  <a:lnTo>
                    <a:pt x="5735" y="3231"/>
                  </a:lnTo>
                  <a:lnTo>
                    <a:pt x="5735" y="3331"/>
                  </a:lnTo>
                  <a:lnTo>
                    <a:pt x="5735" y="4558"/>
                  </a:lnTo>
                  <a:lnTo>
                    <a:pt x="5159" y="4558"/>
                  </a:lnTo>
                  <a:lnTo>
                    <a:pt x="5159" y="4383"/>
                  </a:lnTo>
                  <a:lnTo>
                    <a:pt x="5134" y="4308"/>
                  </a:lnTo>
                  <a:lnTo>
                    <a:pt x="5084" y="4233"/>
                  </a:lnTo>
                  <a:lnTo>
                    <a:pt x="5034" y="4183"/>
                  </a:lnTo>
                  <a:lnTo>
                    <a:pt x="4933" y="4158"/>
                  </a:lnTo>
                  <a:lnTo>
                    <a:pt x="4858" y="4183"/>
                  </a:lnTo>
                  <a:lnTo>
                    <a:pt x="4783" y="4233"/>
                  </a:lnTo>
                  <a:lnTo>
                    <a:pt x="4733" y="4308"/>
                  </a:lnTo>
                  <a:lnTo>
                    <a:pt x="4708" y="4383"/>
                  </a:lnTo>
                  <a:lnTo>
                    <a:pt x="4708" y="4558"/>
                  </a:lnTo>
                  <a:lnTo>
                    <a:pt x="3957" y="4558"/>
                  </a:lnTo>
                  <a:lnTo>
                    <a:pt x="3957" y="4383"/>
                  </a:lnTo>
                  <a:lnTo>
                    <a:pt x="3932" y="4308"/>
                  </a:lnTo>
                  <a:lnTo>
                    <a:pt x="3882" y="4233"/>
                  </a:lnTo>
                  <a:lnTo>
                    <a:pt x="3807" y="4183"/>
                  </a:lnTo>
                  <a:lnTo>
                    <a:pt x="3731" y="4158"/>
                  </a:lnTo>
                  <a:lnTo>
                    <a:pt x="3631" y="4183"/>
                  </a:lnTo>
                  <a:lnTo>
                    <a:pt x="3556" y="4233"/>
                  </a:lnTo>
                  <a:lnTo>
                    <a:pt x="3506" y="4308"/>
                  </a:lnTo>
                  <a:lnTo>
                    <a:pt x="3506" y="4383"/>
                  </a:lnTo>
                  <a:lnTo>
                    <a:pt x="3506" y="4558"/>
                  </a:lnTo>
                  <a:lnTo>
                    <a:pt x="2730" y="4558"/>
                  </a:lnTo>
                  <a:lnTo>
                    <a:pt x="2730" y="4383"/>
                  </a:lnTo>
                  <a:lnTo>
                    <a:pt x="2730" y="4308"/>
                  </a:lnTo>
                  <a:lnTo>
                    <a:pt x="2680" y="4233"/>
                  </a:lnTo>
                  <a:lnTo>
                    <a:pt x="2605" y="4183"/>
                  </a:lnTo>
                  <a:lnTo>
                    <a:pt x="2504" y="4158"/>
                  </a:lnTo>
                  <a:lnTo>
                    <a:pt x="2429" y="4183"/>
                  </a:lnTo>
                  <a:lnTo>
                    <a:pt x="2354" y="4233"/>
                  </a:lnTo>
                  <a:lnTo>
                    <a:pt x="2304" y="4308"/>
                  </a:lnTo>
                  <a:lnTo>
                    <a:pt x="2279" y="4383"/>
                  </a:lnTo>
                  <a:lnTo>
                    <a:pt x="2279" y="4558"/>
                  </a:lnTo>
                  <a:lnTo>
                    <a:pt x="1528" y="4558"/>
                  </a:lnTo>
                  <a:lnTo>
                    <a:pt x="1528" y="4383"/>
                  </a:lnTo>
                  <a:lnTo>
                    <a:pt x="1503" y="4308"/>
                  </a:lnTo>
                  <a:lnTo>
                    <a:pt x="1453" y="4233"/>
                  </a:lnTo>
                  <a:lnTo>
                    <a:pt x="1378" y="4183"/>
                  </a:lnTo>
                  <a:lnTo>
                    <a:pt x="1302" y="4158"/>
                  </a:lnTo>
                  <a:lnTo>
                    <a:pt x="1202" y="4183"/>
                  </a:lnTo>
                  <a:lnTo>
                    <a:pt x="1152" y="4233"/>
                  </a:lnTo>
                  <a:lnTo>
                    <a:pt x="1102" y="4308"/>
                  </a:lnTo>
                  <a:lnTo>
                    <a:pt x="1077" y="4383"/>
                  </a:lnTo>
                  <a:lnTo>
                    <a:pt x="1077" y="4558"/>
                  </a:lnTo>
                  <a:lnTo>
                    <a:pt x="451" y="4558"/>
                  </a:lnTo>
                  <a:lnTo>
                    <a:pt x="451" y="3206"/>
                  </a:lnTo>
                  <a:lnTo>
                    <a:pt x="1628" y="2505"/>
                  </a:lnTo>
                  <a:lnTo>
                    <a:pt x="2755" y="2956"/>
                  </a:lnTo>
                  <a:lnTo>
                    <a:pt x="2830" y="2981"/>
                  </a:lnTo>
                  <a:lnTo>
                    <a:pt x="2905" y="2981"/>
                  </a:lnTo>
                  <a:lnTo>
                    <a:pt x="2955" y="2956"/>
                  </a:lnTo>
                  <a:lnTo>
                    <a:pt x="3005" y="2905"/>
                  </a:lnTo>
                  <a:lnTo>
                    <a:pt x="3857" y="1954"/>
                  </a:lnTo>
                  <a:lnTo>
                    <a:pt x="4232" y="2279"/>
                  </a:lnTo>
                  <a:lnTo>
                    <a:pt x="4307" y="2304"/>
                  </a:lnTo>
                  <a:lnTo>
                    <a:pt x="4383" y="2330"/>
                  </a:lnTo>
                  <a:lnTo>
                    <a:pt x="4483" y="2304"/>
                  </a:lnTo>
                  <a:lnTo>
                    <a:pt x="4558" y="2229"/>
                  </a:lnTo>
                  <a:lnTo>
                    <a:pt x="5735" y="827"/>
                  </a:lnTo>
                  <a:lnTo>
                    <a:pt x="5735" y="2330"/>
                  </a:lnTo>
                  <a:lnTo>
                    <a:pt x="5735" y="2405"/>
                  </a:lnTo>
                  <a:lnTo>
                    <a:pt x="5785" y="2480"/>
                  </a:lnTo>
                  <a:lnTo>
                    <a:pt x="5860" y="2530"/>
                  </a:lnTo>
                  <a:lnTo>
                    <a:pt x="5960" y="2555"/>
                  </a:lnTo>
                  <a:lnTo>
                    <a:pt x="6035" y="2530"/>
                  </a:lnTo>
                  <a:lnTo>
                    <a:pt x="6110" y="2480"/>
                  </a:lnTo>
                  <a:lnTo>
                    <a:pt x="6160" y="2405"/>
                  </a:lnTo>
                  <a:lnTo>
                    <a:pt x="6186" y="2330"/>
                  </a:lnTo>
                  <a:lnTo>
                    <a:pt x="6186" y="226"/>
                  </a:lnTo>
                  <a:lnTo>
                    <a:pt x="6160" y="151"/>
                  </a:lnTo>
                  <a:lnTo>
                    <a:pt x="6135" y="76"/>
                  </a:lnTo>
                  <a:lnTo>
                    <a:pt x="6085" y="51"/>
                  </a:lnTo>
                  <a:lnTo>
                    <a:pt x="60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219;p63">
              <a:extLst>
                <a:ext uri="{FF2B5EF4-FFF2-40B4-BE49-F238E27FC236}">
                  <a16:creationId xmlns:a16="http://schemas.microsoft.com/office/drawing/2014/main" id="{52439D81-B7EC-7E47-D020-E668EA516B90}"/>
                </a:ext>
              </a:extLst>
            </p:cNvPr>
            <p:cNvSpPr/>
            <p:nvPr/>
          </p:nvSpPr>
          <p:spPr>
            <a:xfrm>
              <a:off x="4818850" y="1405075"/>
              <a:ext cx="11300" cy="15675"/>
            </a:xfrm>
            <a:custGeom>
              <a:avLst/>
              <a:gdLst/>
              <a:ahLst/>
              <a:cxnLst/>
              <a:rect l="l" t="t" r="r" b="b"/>
              <a:pathLst>
                <a:path w="452" h="627" extrusionOk="0">
                  <a:moveTo>
                    <a:pt x="226" y="0"/>
                  </a:moveTo>
                  <a:lnTo>
                    <a:pt x="126" y="25"/>
                  </a:lnTo>
                  <a:lnTo>
                    <a:pt x="51" y="76"/>
                  </a:lnTo>
                  <a:lnTo>
                    <a:pt x="1" y="151"/>
                  </a:lnTo>
                  <a:lnTo>
                    <a:pt x="1" y="226"/>
                  </a:lnTo>
                  <a:lnTo>
                    <a:pt x="1" y="401"/>
                  </a:lnTo>
                  <a:lnTo>
                    <a:pt x="1" y="476"/>
                  </a:lnTo>
                  <a:lnTo>
                    <a:pt x="51" y="551"/>
                  </a:lnTo>
                  <a:lnTo>
                    <a:pt x="126" y="601"/>
                  </a:lnTo>
                  <a:lnTo>
                    <a:pt x="226" y="626"/>
                  </a:lnTo>
                  <a:lnTo>
                    <a:pt x="301" y="601"/>
                  </a:lnTo>
                  <a:lnTo>
                    <a:pt x="376" y="551"/>
                  </a:lnTo>
                  <a:lnTo>
                    <a:pt x="426" y="476"/>
                  </a:lnTo>
                  <a:lnTo>
                    <a:pt x="451" y="401"/>
                  </a:lnTo>
                  <a:lnTo>
                    <a:pt x="451" y="226"/>
                  </a:lnTo>
                  <a:lnTo>
                    <a:pt x="426" y="151"/>
                  </a:lnTo>
                  <a:lnTo>
                    <a:pt x="376" y="76"/>
                  </a:lnTo>
                  <a:lnTo>
                    <a:pt x="301"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220;p63">
              <a:extLst>
                <a:ext uri="{FF2B5EF4-FFF2-40B4-BE49-F238E27FC236}">
                  <a16:creationId xmlns:a16="http://schemas.microsoft.com/office/drawing/2014/main" id="{F4F153CC-07AF-0B68-D52C-A5C64EB078E1}"/>
                </a:ext>
              </a:extLst>
            </p:cNvPr>
            <p:cNvSpPr/>
            <p:nvPr/>
          </p:nvSpPr>
          <p:spPr>
            <a:xfrm>
              <a:off x="4873950" y="1389425"/>
              <a:ext cx="11275" cy="15050"/>
            </a:xfrm>
            <a:custGeom>
              <a:avLst/>
              <a:gdLst/>
              <a:ahLst/>
              <a:cxnLst/>
              <a:rect l="l" t="t" r="r" b="b"/>
              <a:pathLst>
                <a:path w="451" h="602" extrusionOk="0">
                  <a:moveTo>
                    <a:pt x="226" y="0"/>
                  </a:moveTo>
                  <a:lnTo>
                    <a:pt x="151" y="25"/>
                  </a:lnTo>
                  <a:lnTo>
                    <a:pt x="75" y="75"/>
                  </a:lnTo>
                  <a:lnTo>
                    <a:pt x="25" y="126"/>
                  </a:lnTo>
                  <a:lnTo>
                    <a:pt x="0" y="226"/>
                  </a:lnTo>
                  <a:lnTo>
                    <a:pt x="0" y="376"/>
                  </a:lnTo>
                  <a:lnTo>
                    <a:pt x="25" y="476"/>
                  </a:lnTo>
                  <a:lnTo>
                    <a:pt x="75" y="551"/>
                  </a:lnTo>
                  <a:lnTo>
                    <a:pt x="151" y="601"/>
                  </a:lnTo>
                  <a:lnTo>
                    <a:pt x="326" y="601"/>
                  </a:lnTo>
                  <a:lnTo>
                    <a:pt x="401" y="551"/>
                  </a:lnTo>
                  <a:lnTo>
                    <a:pt x="451" y="476"/>
                  </a:lnTo>
                  <a:lnTo>
                    <a:pt x="451" y="376"/>
                  </a:lnTo>
                  <a:lnTo>
                    <a:pt x="451" y="226"/>
                  </a:lnTo>
                  <a:lnTo>
                    <a:pt x="451" y="126"/>
                  </a:lnTo>
                  <a:lnTo>
                    <a:pt x="401" y="75"/>
                  </a:lnTo>
                  <a:lnTo>
                    <a:pt x="326"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221;p63">
              <a:extLst>
                <a:ext uri="{FF2B5EF4-FFF2-40B4-BE49-F238E27FC236}">
                  <a16:creationId xmlns:a16="http://schemas.microsoft.com/office/drawing/2014/main" id="{6BDCC950-D64C-C015-15C8-C397BD47D6D7}"/>
                </a:ext>
              </a:extLst>
            </p:cNvPr>
            <p:cNvSpPr/>
            <p:nvPr/>
          </p:nvSpPr>
          <p:spPr>
            <a:xfrm>
              <a:off x="4927150" y="1355625"/>
              <a:ext cx="11300" cy="15050"/>
            </a:xfrm>
            <a:custGeom>
              <a:avLst/>
              <a:gdLst/>
              <a:ahLst/>
              <a:cxnLst/>
              <a:rect l="l" t="t" r="r" b="b"/>
              <a:pathLst>
                <a:path w="452" h="602" extrusionOk="0">
                  <a:moveTo>
                    <a:pt x="126" y="0"/>
                  </a:moveTo>
                  <a:lnTo>
                    <a:pt x="51" y="50"/>
                  </a:lnTo>
                  <a:lnTo>
                    <a:pt x="1" y="125"/>
                  </a:lnTo>
                  <a:lnTo>
                    <a:pt x="1" y="225"/>
                  </a:lnTo>
                  <a:lnTo>
                    <a:pt x="1" y="376"/>
                  </a:lnTo>
                  <a:lnTo>
                    <a:pt x="1" y="476"/>
                  </a:lnTo>
                  <a:lnTo>
                    <a:pt x="51" y="551"/>
                  </a:lnTo>
                  <a:lnTo>
                    <a:pt x="126" y="576"/>
                  </a:lnTo>
                  <a:lnTo>
                    <a:pt x="226" y="601"/>
                  </a:lnTo>
                  <a:lnTo>
                    <a:pt x="301" y="576"/>
                  </a:lnTo>
                  <a:lnTo>
                    <a:pt x="376" y="551"/>
                  </a:lnTo>
                  <a:lnTo>
                    <a:pt x="426" y="476"/>
                  </a:lnTo>
                  <a:lnTo>
                    <a:pt x="452" y="376"/>
                  </a:lnTo>
                  <a:lnTo>
                    <a:pt x="452" y="225"/>
                  </a:lnTo>
                  <a:lnTo>
                    <a:pt x="426" y="125"/>
                  </a:lnTo>
                  <a:lnTo>
                    <a:pt x="376" y="5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222;p63">
              <a:extLst>
                <a:ext uri="{FF2B5EF4-FFF2-40B4-BE49-F238E27FC236}">
                  <a16:creationId xmlns:a16="http://schemas.microsoft.com/office/drawing/2014/main" id="{FA26A4E9-0302-C958-F69A-EAA5FABE3E7C}"/>
                </a:ext>
              </a:extLst>
            </p:cNvPr>
            <p:cNvSpPr/>
            <p:nvPr/>
          </p:nvSpPr>
          <p:spPr>
            <a:xfrm>
              <a:off x="4783800" y="1339350"/>
              <a:ext cx="31325" cy="11275"/>
            </a:xfrm>
            <a:custGeom>
              <a:avLst/>
              <a:gdLst/>
              <a:ahLst/>
              <a:cxnLst/>
              <a:rect l="l" t="t" r="r" b="b"/>
              <a:pathLst>
                <a:path w="1253" h="451" extrusionOk="0">
                  <a:moveTo>
                    <a:pt x="226" y="0"/>
                  </a:moveTo>
                  <a:lnTo>
                    <a:pt x="151" y="25"/>
                  </a:lnTo>
                  <a:lnTo>
                    <a:pt x="75" y="75"/>
                  </a:lnTo>
                  <a:lnTo>
                    <a:pt x="25" y="125"/>
                  </a:lnTo>
                  <a:lnTo>
                    <a:pt x="0" y="225"/>
                  </a:lnTo>
                  <a:lnTo>
                    <a:pt x="25" y="301"/>
                  </a:lnTo>
                  <a:lnTo>
                    <a:pt x="75" y="376"/>
                  </a:lnTo>
                  <a:lnTo>
                    <a:pt x="151" y="426"/>
                  </a:lnTo>
                  <a:lnTo>
                    <a:pt x="226" y="451"/>
                  </a:lnTo>
                  <a:lnTo>
                    <a:pt x="1027" y="451"/>
                  </a:lnTo>
                  <a:lnTo>
                    <a:pt x="1102" y="426"/>
                  </a:lnTo>
                  <a:lnTo>
                    <a:pt x="1177" y="376"/>
                  </a:lnTo>
                  <a:lnTo>
                    <a:pt x="1227" y="301"/>
                  </a:lnTo>
                  <a:lnTo>
                    <a:pt x="1252" y="225"/>
                  </a:lnTo>
                  <a:lnTo>
                    <a:pt x="1227" y="125"/>
                  </a:lnTo>
                  <a:lnTo>
                    <a:pt x="1177" y="75"/>
                  </a:lnTo>
                  <a:lnTo>
                    <a:pt x="1102" y="25"/>
                  </a:lnTo>
                  <a:lnTo>
                    <a:pt x="10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223;p63">
              <a:extLst>
                <a:ext uri="{FF2B5EF4-FFF2-40B4-BE49-F238E27FC236}">
                  <a16:creationId xmlns:a16="http://schemas.microsoft.com/office/drawing/2014/main" id="{BE6AC48E-DABB-7113-9488-C8F7918E7CEF}"/>
                </a:ext>
              </a:extLst>
            </p:cNvPr>
            <p:cNvSpPr/>
            <p:nvPr/>
          </p:nvSpPr>
          <p:spPr>
            <a:xfrm>
              <a:off x="4783800" y="1360625"/>
              <a:ext cx="53850" cy="11300"/>
            </a:xfrm>
            <a:custGeom>
              <a:avLst/>
              <a:gdLst/>
              <a:ahLst/>
              <a:cxnLst/>
              <a:rect l="l" t="t" r="r" b="b"/>
              <a:pathLst>
                <a:path w="2154" h="452" extrusionOk="0">
                  <a:moveTo>
                    <a:pt x="151" y="0"/>
                  </a:moveTo>
                  <a:lnTo>
                    <a:pt x="75" y="51"/>
                  </a:lnTo>
                  <a:lnTo>
                    <a:pt x="25" y="126"/>
                  </a:lnTo>
                  <a:lnTo>
                    <a:pt x="0" y="226"/>
                  </a:lnTo>
                  <a:lnTo>
                    <a:pt x="25" y="301"/>
                  </a:lnTo>
                  <a:lnTo>
                    <a:pt x="75" y="376"/>
                  </a:lnTo>
                  <a:lnTo>
                    <a:pt x="151" y="426"/>
                  </a:lnTo>
                  <a:lnTo>
                    <a:pt x="226" y="451"/>
                  </a:lnTo>
                  <a:lnTo>
                    <a:pt x="1928" y="451"/>
                  </a:lnTo>
                  <a:lnTo>
                    <a:pt x="2004" y="426"/>
                  </a:lnTo>
                  <a:lnTo>
                    <a:pt x="2079" y="376"/>
                  </a:lnTo>
                  <a:lnTo>
                    <a:pt x="2129" y="301"/>
                  </a:lnTo>
                  <a:lnTo>
                    <a:pt x="2154" y="226"/>
                  </a:lnTo>
                  <a:lnTo>
                    <a:pt x="2129" y="126"/>
                  </a:lnTo>
                  <a:lnTo>
                    <a:pt x="2079" y="51"/>
                  </a:lnTo>
                  <a:lnTo>
                    <a:pt x="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224;p63">
              <a:extLst>
                <a:ext uri="{FF2B5EF4-FFF2-40B4-BE49-F238E27FC236}">
                  <a16:creationId xmlns:a16="http://schemas.microsoft.com/office/drawing/2014/main" id="{27019B8C-F853-DB70-45CC-B87F4EC21C93}"/>
                </a:ext>
              </a:extLst>
            </p:cNvPr>
            <p:cNvSpPr/>
            <p:nvPr/>
          </p:nvSpPr>
          <p:spPr>
            <a:xfrm>
              <a:off x="5032950" y="1357500"/>
              <a:ext cx="34475" cy="59500"/>
            </a:xfrm>
            <a:custGeom>
              <a:avLst/>
              <a:gdLst/>
              <a:ahLst/>
              <a:cxnLst/>
              <a:rect l="l" t="t" r="r" b="b"/>
              <a:pathLst>
                <a:path w="1379" h="2380" extrusionOk="0">
                  <a:moveTo>
                    <a:pt x="602" y="0"/>
                  </a:moveTo>
                  <a:lnTo>
                    <a:pt x="527" y="50"/>
                  </a:lnTo>
                  <a:lnTo>
                    <a:pt x="477" y="125"/>
                  </a:lnTo>
                  <a:lnTo>
                    <a:pt x="477" y="226"/>
                  </a:lnTo>
                  <a:lnTo>
                    <a:pt x="477" y="276"/>
                  </a:lnTo>
                  <a:lnTo>
                    <a:pt x="376" y="301"/>
                  </a:lnTo>
                  <a:lnTo>
                    <a:pt x="276" y="326"/>
                  </a:lnTo>
                  <a:lnTo>
                    <a:pt x="201" y="401"/>
                  </a:lnTo>
                  <a:lnTo>
                    <a:pt x="126" y="476"/>
                  </a:lnTo>
                  <a:lnTo>
                    <a:pt x="76" y="551"/>
                  </a:lnTo>
                  <a:lnTo>
                    <a:pt x="26" y="626"/>
                  </a:lnTo>
                  <a:lnTo>
                    <a:pt x="1" y="726"/>
                  </a:lnTo>
                  <a:lnTo>
                    <a:pt x="1" y="827"/>
                  </a:lnTo>
                  <a:lnTo>
                    <a:pt x="1" y="952"/>
                  </a:lnTo>
                  <a:lnTo>
                    <a:pt x="51" y="1077"/>
                  </a:lnTo>
                  <a:lnTo>
                    <a:pt x="101" y="1177"/>
                  </a:lnTo>
                  <a:lnTo>
                    <a:pt x="176" y="1252"/>
                  </a:lnTo>
                  <a:lnTo>
                    <a:pt x="251" y="1327"/>
                  </a:lnTo>
                  <a:lnTo>
                    <a:pt x="351" y="1378"/>
                  </a:lnTo>
                  <a:lnTo>
                    <a:pt x="477" y="1403"/>
                  </a:lnTo>
                  <a:lnTo>
                    <a:pt x="577" y="1428"/>
                  </a:lnTo>
                  <a:lnTo>
                    <a:pt x="852" y="1428"/>
                  </a:lnTo>
                  <a:lnTo>
                    <a:pt x="902" y="1453"/>
                  </a:lnTo>
                  <a:lnTo>
                    <a:pt x="927" y="1503"/>
                  </a:lnTo>
                  <a:lnTo>
                    <a:pt x="927" y="1553"/>
                  </a:lnTo>
                  <a:lnTo>
                    <a:pt x="927" y="1603"/>
                  </a:lnTo>
                  <a:lnTo>
                    <a:pt x="902" y="1653"/>
                  </a:lnTo>
                  <a:lnTo>
                    <a:pt x="852" y="1678"/>
                  </a:lnTo>
                  <a:lnTo>
                    <a:pt x="802" y="1703"/>
                  </a:lnTo>
                  <a:lnTo>
                    <a:pt x="577" y="1703"/>
                  </a:lnTo>
                  <a:lnTo>
                    <a:pt x="502" y="1678"/>
                  </a:lnTo>
                  <a:lnTo>
                    <a:pt x="452" y="1603"/>
                  </a:lnTo>
                  <a:lnTo>
                    <a:pt x="401" y="1528"/>
                  </a:lnTo>
                  <a:lnTo>
                    <a:pt x="351" y="1478"/>
                  </a:lnTo>
                  <a:lnTo>
                    <a:pt x="251" y="1478"/>
                  </a:lnTo>
                  <a:lnTo>
                    <a:pt x="176" y="1503"/>
                  </a:lnTo>
                  <a:lnTo>
                    <a:pt x="101" y="1553"/>
                  </a:lnTo>
                  <a:lnTo>
                    <a:pt x="51" y="1603"/>
                  </a:lnTo>
                  <a:lnTo>
                    <a:pt x="26" y="1703"/>
                  </a:lnTo>
                  <a:lnTo>
                    <a:pt x="51" y="1778"/>
                  </a:lnTo>
                  <a:lnTo>
                    <a:pt x="126" y="1903"/>
                  </a:lnTo>
                  <a:lnTo>
                    <a:pt x="226" y="2004"/>
                  </a:lnTo>
                  <a:lnTo>
                    <a:pt x="326" y="2079"/>
                  </a:lnTo>
                  <a:lnTo>
                    <a:pt x="477" y="2129"/>
                  </a:lnTo>
                  <a:lnTo>
                    <a:pt x="477" y="2154"/>
                  </a:lnTo>
                  <a:lnTo>
                    <a:pt x="477" y="2229"/>
                  </a:lnTo>
                  <a:lnTo>
                    <a:pt x="527" y="2304"/>
                  </a:lnTo>
                  <a:lnTo>
                    <a:pt x="602" y="2354"/>
                  </a:lnTo>
                  <a:lnTo>
                    <a:pt x="702" y="2379"/>
                  </a:lnTo>
                  <a:lnTo>
                    <a:pt x="777" y="2354"/>
                  </a:lnTo>
                  <a:lnTo>
                    <a:pt x="852" y="2304"/>
                  </a:lnTo>
                  <a:lnTo>
                    <a:pt x="902" y="2229"/>
                  </a:lnTo>
                  <a:lnTo>
                    <a:pt x="927" y="2154"/>
                  </a:lnTo>
                  <a:lnTo>
                    <a:pt x="927" y="2129"/>
                  </a:lnTo>
                  <a:lnTo>
                    <a:pt x="1028" y="2104"/>
                  </a:lnTo>
                  <a:lnTo>
                    <a:pt x="1103" y="2054"/>
                  </a:lnTo>
                  <a:lnTo>
                    <a:pt x="1178" y="2004"/>
                  </a:lnTo>
                  <a:lnTo>
                    <a:pt x="1253" y="1928"/>
                  </a:lnTo>
                  <a:lnTo>
                    <a:pt x="1303" y="1853"/>
                  </a:lnTo>
                  <a:lnTo>
                    <a:pt x="1353" y="1753"/>
                  </a:lnTo>
                  <a:lnTo>
                    <a:pt x="1378" y="1653"/>
                  </a:lnTo>
                  <a:lnTo>
                    <a:pt x="1378" y="1553"/>
                  </a:lnTo>
                  <a:lnTo>
                    <a:pt x="1378" y="1453"/>
                  </a:lnTo>
                  <a:lnTo>
                    <a:pt x="1353" y="1327"/>
                  </a:lnTo>
                  <a:lnTo>
                    <a:pt x="1278" y="1227"/>
                  </a:lnTo>
                  <a:lnTo>
                    <a:pt x="1228" y="1152"/>
                  </a:lnTo>
                  <a:lnTo>
                    <a:pt x="1128" y="1077"/>
                  </a:lnTo>
                  <a:lnTo>
                    <a:pt x="1028" y="1027"/>
                  </a:lnTo>
                  <a:lnTo>
                    <a:pt x="927" y="977"/>
                  </a:lnTo>
                  <a:lnTo>
                    <a:pt x="577" y="977"/>
                  </a:lnTo>
                  <a:lnTo>
                    <a:pt x="527" y="952"/>
                  </a:lnTo>
                  <a:lnTo>
                    <a:pt x="502" y="927"/>
                  </a:lnTo>
                  <a:lnTo>
                    <a:pt x="452" y="902"/>
                  </a:lnTo>
                  <a:lnTo>
                    <a:pt x="452" y="827"/>
                  </a:lnTo>
                  <a:lnTo>
                    <a:pt x="452" y="777"/>
                  </a:lnTo>
                  <a:lnTo>
                    <a:pt x="502" y="751"/>
                  </a:lnTo>
                  <a:lnTo>
                    <a:pt x="527" y="726"/>
                  </a:lnTo>
                  <a:lnTo>
                    <a:pt x="577" y="701"/>
                  </a:lnTo>
                  <a:lnTo>
                    <a:pt x="802" y="701"/>
                  </a:lnTo>
                  <a:lnTo>
                    <a:pt x="877" y="726"/>
                  </a:lnTo>
                  <a:lnTo>
                    <a:pt x="927" y="751"/>
                  </a:lnTo>
                  <a:lnTo>
                    <a:pt x="977" y="827"/>
                  </a:lnTo>
                  <a:lnTo>
                    <a:pt x="1053" y="852"/>
                  </a:lnTo>
                  <a:lnTo>
                    <a:pt x="1153" y="852"/>
                  </a:lnTo>
                  <a:lnTo>
                    <a:pt x="1228" y="827"/>
                  </a:lnTo>
                  <a:lnTo>
                    <a:pt x="1303" y="751"/>
                  </a:lnTo>
                  <a:lnTo>
                    <a:pt x="1328" y="676"/>
                  </a:lnTo>
                  <a:lnTo>
                    <a:pt x="1328" y="601"/>
                  </a:lnTo>
                  <a:lnTo>
                    <a:pt x="1278" y="501"/>
                  </a:lnTo>
                  <a:lnTo>
                    <a:pt x="1228" y="426"/>
                  </a:lnTo>
                  <a:lnTo>
                    <a:pt x="1128" y="351"/>
                  </a:lnTo>
                  <a:lnTo>
                    <a:pt x="1028" y="301"/>
                  </a:lnTo>
                  <a:lnTo>
                    <a:pt x="927" y="276"/>
                  </a:lnTo>
                  <a:lnTo>
                    <a:pt x="927" y="226"/>
                  </a:lnTo>
                  <a:lnTo>
                    <a:pt x="902" y="125"/>
                  </a:lnTo>
                  <a:lnTo>
                    <a:pt x="852" y="50"/>
                  </a:lnTo>
                  <a:lnTo>
                    <a:pt x="7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225;p63">
              <a:extLst>
                <a:ext uri="{FF2B5EF4-FFF2-40B4-BE49-F238E27FC236}">
                  <a16:creationId xmlns:a16="http://schemas.microsoft.com/office/drawing/2014/main" id="{1013B282-D917-8B54-3261-9E3113B7C131}"/>
                </a:ext>
              </a:extLst>
            </p:cNvPr>
            <p:cNvSpPr/>
            <p:nvPr/>
          </p:nvSpPr>
          <p:spPr>
            <a:xfrm>
              <a:off x="5002275" y="1339350"/>
              <a:ext cx="95825" cy="95800"/>
            </a:xfrm>
            <a:custGeom>
              <a:avLst/>
              <a:gdLst/>
              <a:ahLst/>
              <a:cxnLst/>
              <a:rect l="l" t="t" r="r" b="b"/>
              <a:pathLst>
                <a:path w="3833" h="3832" extrusionOk="0">
                  <a:moveTo>
                    <a:pt x="2079" y="451"/>
                  </a:moveTo>
                  <a:lnTo>
                    <a:pt x="2204" y="476"/>
                  </a:lnTo>
                  <a:lnTo>
                    <a:pt x="2480" y="576"/>
                  </a:lnTo>
                  <a:lnTo>
                    <a:pt x="2730" y="701"/>
                  </a:lnTo>
                  <a:lnTo>
                    <a:pt x="2956" y="876"/>
                  </a:lnTo>
                  <a:lnTo>
                    <a:pt x="3131" y="1102"/>
                  </a:lnTo>
                  <a:lnTo>
                    <a:pt x="3256" y="1352"/>
                  </a:lnTo>
                  <a:lnTo>
                    <a:pt x="3356" y="1628"/>
                  </a:lnTo>
                  <a:lnTo>
                    <a:pt x="3381" y="1753"/>
                  </a:lnTo>
                  <a:lnTo>
                    <a:pt x="3381" y="1903"/>
                  </a:lnTo>
                  <a:lnTo>
                    <a:pt x="3381" y="2053"/>
                  </a:lnTo>
                  <a:lnTo>
                    <a:pt x="3356" y="2204"/>
                  </a:lnTo>
                  <a:lnTo>
                    <a:pt x="3256" y="2479"/>
                  </a:lnTo>
                  <a:lnTo>
                    <a:pt x="3131" y="2730"/>
                  </a:lnTo>
                  <a:lnTo>
                    <a:pt x="2956" y="2930"/>
                  </a:lnTo>
                  <a:lnTo>
                    <a:pt x="2730" y="3130"/>
                  </a:lnTo>
                  <a:lnTo>
                    <a:pt x="2480" y="3255"/>
                  </a:lnTo>
                  <a:lnTo>
                    <a:pt x="2204" y="3331"/>
                  </a:lnTo>
                  <a:lnTo>
                    <a:pt x="2079" y="3356"/>
                  </a:lnTo>
                  <a:lnTo>
                    <a:pt x="1929" y="3381"/>
                  </a:lnTo>
                  <a:lnTo>
                    <a:pt x="1779" y="3356"/>
                  </a:lnTo>
                  <a:lnTo>
                    <a:pt x="1628" y="3331"/>
                  </a:lnTo>
                  <a:lnTo>
                    <a:pt x="1353" y="3255"/>
                  </a:lnTo>
                  <a:lnTo>
                    <a:pt x="1103" y="3130"/>
                  </a:lnTo>
                  <a:lnTo>
                    <a:pt x="902" y="2930"/>
                  </a:lnTo>
                  <a:lnTo>
                    <a:pt x="702" y="2730"/>
                  </a:lnTo>
                  <a:lnTo>
                    <a:pt x="577" y="2479"/>
                  </a:lnTo>
                  <a:lnTo>
                    <a:pt x="502" y="2204"/>
                  </a:lnTo>
                  <a:lnTo>
                    <a:pt x="477" y="2053"/>
                  </a:lnTo>
                  <a:lnTo>
                    <a:pt x="452" y="1903"/>
                  </a:lnTo>
                  <a:lnTo>
                    <a:pt x="477" y="1753"/>
                  </a:lnTo>
                  <a:lnTo>
                    <a:pt x="502" y="1628"/>
                  </a:lnTo>
                  <a:lnTo>
                    <a:pt x="577" y="1352"/>
                  </a:lnTo>
                  <a:lnTo>
                    <a:pt x="702" y="1102"/>
                  </a:lnTo>
                  <a:lnTo>
                    <a:pt x="902" y="876"/>
                  </a:lnTo>
                  <a:lnTo>
                    <a:pt x="1103" y="701"/>
                  </a:lnTo>
                  <a:lnTo>
                    <a:pt x="1353" y="576"/>
                  </a:lnTo>
                  <a:lnTo>
                    <a:pt x="1628" y="476"/>
                  </a:lnTo>
                  <a:lnTo>
                    <a:pt x="1779" y="451"/>
                  </a:lnTo>
                  <a:close/>
                  <a:moveTo>
                    <a:pt x="1729" y="0"/>
                  </a:moveTo>
                  <a:lnTo>
                    <a:pt x="1528" y="25"/>
                  </a:lnTo>
                  <a:lnTo>
                    <a:pt x="1353" y="75"/>
                  </a:lnTo>
                  <a:lnTo>
                    <a:pt x="1178" y="150"/>
                  </a:lnTo>
                  <a:lnTo>
                    <a:pt x="1002" y="225"/>
                  </a:lnTo>
                  <a:lnTo>
                    <a:pt x="852" y="326"/>
                  </a:lnTo>
                  <a:lnTo>
                    <a:pt x="702" y="426"/>
                  </a:lnTo>
                  <a:lnTo>
                    <a:pt x="577" y="551"/>
                  </a:lnTo>
                  <a:lnTo>
                    <a:pt x="452" y="701"/>
                  </a:lnTo>
                  <a:lnTo>
                    <a:pt x="326" y="851"/>
                  </a:lnTo>
                  <a:lnTo>
                    <a:pt x="251" y="1002"/>
                  </a:lnTo>
                  <a:lnTo>
                    <a:pt x="151" y="1177"/>
                  </a:lnTo>
                  <a:lnTo>
                    <a:pt x="101" y="1352"/>
                  </a:lnTo>
                  <a:lnTo>
                    <a:pt x="51" y="1528"/>
                  </a:lnTo>
                  <a:lnTo>
                    <a:pt x="26" y="1703"/>
                  </a:lnTo>
                  <a:lnTo>
                    <a:pt x="1" y="1903"/>
                  </a:lnTo>
                  <a:lnTo>
                    <a:pt x="26" y="2104"/>
                  </a:lnTo>
                  <a:lnTo>
                    <a:pt x="51" y="2304"/>
                  </a:lnTo>
                  <a:lnTo>
                    <a:pt x="101" y="2479"/>
                  </a:lnTo>
                  <a:lnTo>
                    <a:pt x="151" y="2654"/>
                  </a:lnTo>
                  <a:lnTo>
                    <a:pt x="251" y="2830"/>
                  </a:lnTo>
                  <a:lnTo>
                    <a:pt x="326" y="2980"/>
                  </a:lnTo>
                  <a:lnTo>
                    <a:pt x="452" y="3130"/>
                  </a:lnTo>
                  <a:lnTo>
                    <a:pt x="577" y="3255"/>
                  </a:lnTo>
                  <a:lnTo>
                    <a:pt x="702" y="3381"/>
                  </a:lnTo>
                  <a:lnTo>
                    <a:pt x="852" y="3506"/>
                  </a:lnTo>
                  <a:lnTo>
                    <a:pt x="1002" y="3581"/>
                  </a:lnTo>
                  <a:lnTo>
                    <a:pt x="1178" y="3681"/>
                  </a:lnTo>
                  <a:lnTo>
                    <a:pt x="1353" y="3731"/>
                  </a:lnTo>
                  <a:lnTo>
                    <a:pt x="1528" y="3781"/>
                  </a:lnTo>
                  <a:lnTo>
                    <a:pt x="1729" y="3806"/>
                  </a:lnTo>
                  <a:lnTo>
                    <a:pt x="1929" y="3831"/>
                  </a:lnTo>
                  <a:lnTo>
                    <a:pt x="2129" y="3806"/>
                  </a:lnTo>
                  <a:lnTo>
                    <a:pt x="2305" y="3781"/>
                  </a:lnTo>
                  <a:lnTo>
                    <a:pt x="2480" y="3731"/>
                  </a:lnTo>
                  <a:lnTo>
                    <a:pt x="2655" y="3681"/>
                  </a:lnTo>
                  <a:lnTo>
                    <a:pt x="2830" y="3581"/>
                  </a:lnTo>
                  <a:lnTo>
                    <a:pt x="2981" y="3506"/>
                  </a:lnTo>
                  <a:lnTo>
                    <a:pt x="3131" y="3381"/>
                  </a:lnTo>
                  <a:lnTo>
                    <a:pt x="3281" y="3255"/>
                  </a:lnTo>
                  <a:lnTo>
                    <a:pt x="3406" y="3130"/>
                  </a:lnTo>
                  <a:lnTo>
                    <a:pt x="3507" y="2980"/>
                  </a:lnTo>
                  <a:lnTo>
                    <a:pt x="3607" y="2830"/>
                  </a:lnTo>
                  <a:lnTo>
                    <a:pt x="3682" y="2654"/>
                  </a:lnTo>
                  <a:lnTo>
                    <a:pt x="3757" y="2479"/>
                  </a:lnTo>
                  <a:lnTo>
                    <a:pt x="3807" y="2304"/>
                  </a:lnTo>
                  <a:lnTo>
                    <a:pt x="3832" y="2104"/>
                  </a:lnTo>
                  <a:lnTo>
                    <a:pt x="3832" y="1903"/>
                  </a:lnTo>
                  <a:lnTo>
                    <a:pt x="3832" y="1703"/>
                  </a:lnTo>
                  <a:lnTo>
                    <a:pt x="3807" y="1528"/>
                  </a:lnTo>
                  <a:lnTo>
                    <a:pt x="3757" y="1352"/>
                  </a:lnTo>
                  <a:lnTo>
                    <a:pt x="3682" y="1177"/>
                  </a:lnTo>
                  <a:lnTo>
                    <a:pt x="3607" y="1002"/>
                  </a:lnTo>
                  <a:lnTo>
                    <a:pt x="3507" y="851"/>
                  </a:lnTo>
                  <a:lnTo>
                    <a:pt x="3406" y="701"/>
                  </a:lnTo>
                  <a:lnTo>
                    <a:pt x="3281" y="551"/>
                  </a:lnTo>
                  <a:lnTo>
                    <a:pt x="3131" y="426"/>
                  </a:lnTo>
                  <a:lnTo>
                    <a:pt x="2981" y="326"/>
                  </a:lnTo>
                  <a:lnTo>
                    <a:pt x="2830" y="225"/>
                  </a:lnTo>
                  <a:lnTo>
                    <a:pt x="2655" y="150"/>
                  </a:lnTo>
                  <a:lnTo>
                    <a:pt x="2480" y="75"/>
                  </a:lnTo>
                  <a:lnTo>
                    <a:pt x="2305" y="25"/>
                  </a:lnTo>
                  <a:lnTo>
                    <a:pt x="21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226;p63">
              <a:extLst>
                <a:ext uri="{FF2B5EF4-FFF2-40B4-BE49-F238E27FC236}">
                  <a16:creationId xmlns:a16="http://schemas.microsoft.com/office/drawing/2014/main" id="{9E036341-7D7A-3A41-E67C-AF595EBD3209}"/>
                </a:ext>
              </a:extLst>
            </p:cNvPr>
            <p:cNvSpPr/>
            <p:nvPr/>
          </p:nvSpPr>
          <p:spPr>
            <a:xfrm>
              <a:off x="4997900" y="1448275"/>
              <a:ext cx="52600" cy="11275"/>
            </a:xfrm>
            <a:custGeom>
              <a:avLst/>
              <a:gdLst/>
              <a:ahLst/>
              <a:cxnLst/>
              <a:rect l="l" t="t" r="r" b="b"/>
              <a:pathLst>
                <a:path w="2104" h="451" extrusionOk="0">
                  <a:moveTo>
                    <a:pt x="226" y="0"/>
                  </a:moveTo>
                  <a:lnTo>
                    <a:pt x="151" y="25"/>
                  </a:lnTo>
                  <a:lnTo>
                    <a:pt x="76" y="75"/>
                  </a:lnTo>
                  <a:lnTo>
                    <a:pt x="26" y="150"/>
                  </a:lnTo>
                  <a:lnTo>
                    <a:pt x="0" y="226"/>
                  </a:lnTo>
                  <a:lnTo>
                    <a:pt x="26" y="326"/>
                  </a:lnTo>
                  <a:lnTo>
                    <a:pt x="76" y="401"/>
                  </a:lnTo>
                  <a:lnTo>
                    <a:pt x="151" y="451"/>
                  </a:lnTo>
                  <a:lnTo>
                    <a:pt x="1954" y="451"/>
                  </a:lnTo>
                  <a:lnTo>
                    <a:pt x="2029" y="401"/>
                  </a:lnTo>
                  <a:lnTo>
                    <a:pt x="2079" y="326"/>
                  </a:lnTo>
                  <a:lnTo>
                    <a:pt x="2104" y="226"/>
                  </a:lnTo>
                  <a:lnTo>
                    <a:pt x="2079" y="150"/>
                  </a:lnTo>
                  <a:lnTo>
                    <a:pt x="2029" y="75"/>
                  </a:lnTo>
                  <a:lnTo>
                    <a:pt x="1954" y="25"/>
                  </a:lnTo>
                  <a:lnTo>
                    <a:pt x="18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227;p63">
              <a:extLst>
                <a:ext uri="{FF2B5EF4-FFF2-40B4-BE49-F238E27FC236}">
                  <a16:creationId xmlns:a16="http://schemas.microsoft.com/office/drawing/2014/main" id="{C395D7AF-D276-BDE5-1E0B-DF1DBC433D39}"/>
                </a:ext>
              </a:extLst>
            </p:cNvPr>
            <p:cNvSpPr/>
            <p:nvPr/>
          </p:nvSpPr>
          <p:spPr>
            <a:xfrm>
              <a:off x="5068025" y="1470800"/>
              <a:ext cx="28825" cy="11300"/>
            </a:xfrm>
            <a:custGeom>
              <a:avLst/>
              <a:gdLst/>
              <a:ahLst/>
              <a:cxnLst/>
              <a:rect l="l" t="t" r="r" b="b"/>
              <a:pathLst>
                <a:path w="1153" h="452" extrusionOk="0">
                  <a:moveTo>
                    <a:pt x="226" y="1"/>
                  </a:moveTo>
                  <a:lnTo>
                    <a:pt x="125" y="26"/>
                  </a:lnTo>
                  <a:lnTo>
                    <a:pt x="50" y="76"/>
                  </a:lnTo>
                  <a:lnTo>
                    <a:pt x="0" y="126"/>
                  </a:lnTo>
                  <a:lnTo>
                    <a:pt x="0" y="226"/>
                  </a:lnTo>
                  <a:lnTo>
                    <a:pt x="0" y="301"/>
                  </a:lnTo>
                  <a:lnTo>
                    <a:pt x="50" y="376"/>
                  </a:lnTo>
                  <a:lnTo>
                    <a:pt x="125" y="426"/>
                  </a:lnTo>
                  <a:lnTo>
                    <a:pt x="226" y="451"/>
                  </a:lnTo>
                  <a:lnTo>
                    <a:pt x="927" y="451"/>
                  </a:lnTo>
                  <a:lnTo>
                    <a:pt x="1002" y="426"/>
                  </a:lnTo>
                  <a:lnTo>
                    <a:pt x="1077" y="376"/>
                  </a:lnTo>
                  <a:lnTo>
                    <a:pt x="1127" y="301"/>
                  </a:lnTo>
                  <a:lnTo>
                    <a:pt x="1152" y="226"/>
                  </a:lnTo>
                  <a:lnTo>
                    <a:pt x="1127" y="126"/>
                  </a:lnTo>
                  <a:lnTo>
                    <a:pt x="1077" y="76"/>
                  </a:lnTo>
                  <a:lnTo>
                    <a:pt x="1002" y="26"/>
                  </a:lnTo>
                  <a:lnTo>
                    <a:pt x="9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228;p63">
              <a:extLst>
                <a:ext uri="{FF2B5EF4-FFF2-40B4-BE49-F238E27FC236}">
                  <a16:creationId xmlns:a16="http://schemas.microsoft.com/office/drawing/2014/main" id="{069164F8-D32D-607D-ACD6-7EC5DAFE0EB0}"/>
                </a:ext>
              </a:extLst>
            </p:cNvPr>
            <p:cNvSpPr/>
            <p:nvPr/>
          </p:nvSpPr>
          <p:spPr>
            <a:xfrm>
              <a:off x="4997900" y="1470800"/>
              <a:ext cx="33200" cy="11300"/>
            </a:xfrm>
            <a:custGeom>
              <a:avLst/>
              <a:gdLst/>
              <a:ahLst/>
              <a:cxnLst/>
              <a:rect l="l" t="t" r="r" b="b"/>
              <a:pathLst>
                <a:path w="1328" h="452" extrusionOk="0">
                  <a:moveTo>
                    <a:pt x="226" y="1"/>
                  </a:moveTo>
                  <a:lnTo>
                    <a:pt x="151" y="26"/>
                  </a:lnTo>
                  <a:lnTo>
                    <a:pt x="76" y="76"/>
                  </a:lnTo>
                  <a:lnTo>
                    <a:pt x="26" y="126"/>
                  </a:lnTo>
                  <a:lnTo>
                    <a:pt x="0" y="226"/>
                  </a:lnTo>
                  <a:lnTo>
                    <a:pt x="26" y="301"/>
                  </a:lnTo>
                  <a:lnTo>
                    <a:pt x="76" y="376"/>
                  </a:lnTo>
                  <a:lnTo>
                    <a:pt x="151" y="426"/>
                  </a:lnTo>
                  <a:lnTo>
                    <a:pt x="226" y="451"/>
                  </a:lnTo>
                  <a:lnTo>
                    <a:pt x="1102" y="451"/>
                  </a:lnTo>
                  <a:lnTo>
                    <a:pt x="1202" y="426"/>
                  </a:lnTo>
                  <a:lnTo>
                    <a:pt x="1278" y="376"/>
                  </a:lnTo>
                  <a:lnTo>
                    <a:pt x="1328" y="301"/>
                  </a:lnTo>
                  <a:lnTo>
                    <a:pt x="1328" y="226"/>
                  </a:lnTo>
                  <a:lnTo>
                    <a:pt x="1328" y="126"/>
                  </a:lnTo>
                  <a:lnTo>
                    <a:pt x="1278" y="76"/>
                  </a:lnTo>
                  <a:lnTo>
                    <a:pt x="1202" y="26"/>
                  </a:lnTo>
                  <a:lnTo>
                    <a:pt x="11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229;p63">
              <a:extLst>
                <a:ext uri="{FF2B5EF4-FFF2-40B4-BE49-F238E27FC236}">
                  <a16:creationId xmlns:a16="http://schemas.microsoft.com/office/drawing/2014/main" id="{0E7CF552-C237-8C1B-78D2-2212DC8EF885}"/>
                </a:ext>
              </a:extLst>
            </p:cNvPr>
            <p:cNvSpPr/>
            <p:nvPr/>
          </p:nvSpPr>
          <p:spPr>
            <a:xfrm>
              <a:off x="5039225" y="1470800"/>
              <a:ext cx="21925" cy="11300"/>
            </a:xfrm>
            <a:custGeom>
              <a:avLst/>
              <a:gdLst/>
              <a:ahLst/>
              <a:cxnLst/>
              <a:rect l="l" t="t" r="r" b="b"/>
              <a:pathLst>
                <a:path w="877" h="452" extrusionOk="0">
                  <a:moveTo>
                    <a:pt x="226" y="1"/>
                  </a:moveTo>
                  <a:lnTo>
                    <a:pt x="125" y="26"/>
                  </a:lnTo>
                  <a:lnTo>
                    <a:pt x="50" y="76"/>
                  </a:lnTo>
                  <a:lnTo>
                    <a:pt x="0" y="126"/>
                  </a:lnTo>
                  <a:lnTo>
                    <a:pt x="0" y="226"/>
                  </a:lnTo>
                  <a:lnTo>
                    <a:pt x="0" y="301"/>
                  </a:lnTo>
                  <a:lnTo>
                    <a:pt x="50" y="376"/>
                  </a:lnTo>
                  <a:lnTo>
                    <a:pt x="125" y="426"/>
                  </a:lnTo>
                  <a:lnTo>
                    <a:pt x="226" y="451"/>
                  </a:lnTo>
                  <a:lnTo>
                    <a:pt x="651" y="451"/>
                  </a:lnTo>
                  <a:lnTo>
                    <a:pt x="726" y="426"/>
                  </a:lnTo>
                  <a:lnTo>
                    <a:pt x="802" y="376"/>
                  </a:lnTo>
                  <a:lnTo>
                    <a:pt x="852" y="301"/>
                  </a:lnTo>
                  <a:lnTo>
                    <a:pt x="877" y="226"/>
                  </a:lnTo>
                  <a:lnTo>
                    <a:pt x="852" y="126"/>
                  </a:lnTo>
                  <a:lnTo>
                    <a:pt x="802" y="76"/>
                  </a:lnTo>
                  <a:lnTo>
                    <a:pt x="726" y="26"/>
                  </a:lnTo>
                  <a:lnTo>
                    <a:pt x="6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230;p63">
              <a:extLst>
                <a:ext uri="{FF2B5EF4-FFF2-40B4-BE49-F238E27FC236}">
                  <a16:creationId xmlns:a16="http://schemas.microsoft.com/office/drawing/2014/main" id="{8C48149F-81B2-F739-3A5D-ED532F13D264}"/>
                </a:ext>
              </a:extLst>
            </p:cNvPr>
            <p:cNvSpPr/>
            <p:nvPr/>
          </p:nvSpPr>
          <p:spPr>
            <a:xfrm>
              <a:off x="4997900" y="1492725"/>
              <a:ext cx="98950" cy="11275"/>
            </a:xfrm>
            <a:custGeom>
              <a:avLst/>
              <a:gdLst/>
              <a:ahLst/>
              <a:cxnLst/>
              <a:rect l="l" t="t" r="r" b="b"/>
              <a:pathLst>
                <a:path w="3958" h="451" extrusionOk="0">
                  <a:moveTo>
                    <a:pt x="226" y="0"/>
                  </a:moveTo>
                  <a:lnTo>
                    <a:pt x="151" y="25"/>
                  </a:lnTo>
                  <a:lnTo>
                    <a:pt x="76" y="75"/>
                  </a:lnTo>
                  <a:lnTo>
                    <a:pt x="26" y="150"/>
                  </a:lnTo>
                  <a:lnTo>
                    <a:pt x="0" y="226"/>
                  </a:lnTo>
                  <a:lnTo>
                    <a:pt x="26" y="326"/>
                  </a:lnTo>
                  <a:lnTo>
                    <a:pt x="76" y="401"/>
                  </a:lnTo>
                  <a:lnTo>
                    <a:pt x="151" y="451"/>
                  </a:lnTo>
                  <a:lnTo>
                    <a:pt x="3807" y="451"/>
                  </a:lnTo>
                  <a:lnTo>
                    <a:pt x="3882" y="401"/>
                  </a:lnTo>
                  <a:lnTo>
                    <a:pt x="3932" y="326"/>
                  </a:lnTo>
                  <a:lnTo>
                    <a:pt x="3957" y="226"/>
                  </a:lnTo>
                  <a:lnTo>
                    <a:pt x="3932" y="150"/>
                  </a:lnTo>
                  <a:lnTo>
                    <a:pt x="3882" y="75"/>
                  </a:lnTo>
                  <a:lnTo>
                    <a:pt x="3807" y="25"/>
                  </a:lnTo>
                  <a:lnTo>
                    <a:pt x="37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6200;p63">
            <a:extLst>
              <a:ext uri="{FF2B5EF4-FFF2-40B4-BE49-F238E27FC236}">
                <a16:creationId xmlns:a16="http://schemas.microsoft.com/office/drawing/2014/main" id="{72322520-1035-A1C4-B398-76E6A50E0424}"/>
              </a:ext>
            </a:extLst>
          </p:cNvPr>
          <p:cNvGrpSpPr/>
          <p:nvPr/>
        </p:nvGrpSpPr>
        <p:grpSpPr>
          <a:xfrm>
            <a:off x="1638145" y="3141326"/>
            <a:ext cx="405576" cy="372637"/>
            <a:chOff x="4744350" y="1309300"/>
            <a:chExt cx="385675" cy="354350"/>
          </a:xfrm>
        </p:grpSpPr>
        <p:sp>
          <p:nvSpPr>
            <p:cNvPr id="225" name="Google Shape;6201;p63">
              <a:extLst>
                <a:ext uri="{FF2B5EF4-FFF2-40B4-BE49-F238E27FC236}">
                  <a16:creationId xmlns:a16="http://schemas.microsoft.com/office/drawing/2014/main" id="{54A0FC31-4B7A-D2B3-71E9-27D84A5221A5}"/>
                </a:ext>
              </a:extLst>
            </p:cNvPr>
            <p:cNvSpPr/>
            <p:nvPr/>
          </p:nvSpPr>
          <p:spPr>
            <a:xfrm>
              <a:off x="4887725" y="1562825"/>
              <a:ext cx="98300" cy="67650"/>
            </a:xfrm>
            <a:custGeom>
              <a:avLst/>
              <a:gdLst/>
              <a:ahLst/>
              <a:cxnLst/>
              <a:rect l="l" t="t" r="r" b="b"/>
              <a:pathLst>
                <a:path w="3932" h="2706" extrusionOk="0">
                  <a:moveTo>
                    <a:pt x="251" y="1"/>
                  </a:moveTo>
                  <a:lnTo>
                    <a:pt x="0" y="2705"/>
                  </a:lnTo>
                  <a:lnTo>
                    <a:pt x="3932" y="2705"/>
                  </a:lnTo>
                  <a:lnTo>
                    <a:pt x="3681" y="1"/>
                  </a:lnTo>
                  <a:lnTo>
                    <a:pt x="2630" y="1"/>
                  </a:lnTo>
                  <a:lnTo>
                    <a:pt x="2630" y="827"/>
                  </a:lnTo>
                  <a:lnTo>
                    <a:pt x="2604" y="977"/>
                  </a:lnTo>
                  <a:lnTo>
                    <a:pt x="2579" y="1103"/>
                  </a:lnTo>
                  <a:lnTo>
                    <a:pt x="2504" y="1203"/>
                  </a:lnTo>
                  <a:lnTo>
                    <a:pt x="2429" y="1303"/>
                  </a:lnTo>
                  <a:lnTo>
                    <a:pt x="2329" y="1378"/>
                  </a:lnTo>
                  <a:lnTo>
                    <a:pt x="2229" y="1453"/>
                  </a:lnTo>
                  <a:lnTo>
                    <a:pt x="2104" y="1478"/>
                  </a:lnTo>
                  <a:lnTo>
                    <a:pt x="1978" y="1503"/>
                  </a:lnTo>
                  <a:lnTo>
                    <a:pt x="1828" y="1478"/>
                  </a:lnTo>
                  <a:lnTo>
                    <a:pt x="1703" y="1453"/>
                  </a:lnTo>
                  <a:lnTo>
                    <a:pt x="1603" y="1378"/>
                  </a:lnTo>
                  <a:lnTo>
                    <a:pt x="1503" y="1303"/>
                  </a:lnTo>
                  <a:lnTo>
                    <a:pt x="1428" y="1203"/>
                  </a:lnTo>
                  <a:lnTo>
                    <a:pt x="1352" y="1103"/>
                  </a:lnTo>
                  <a:lnTo>
                    <a:pt x="1327" y="977"/>
                  </a:lnTo>
                  <a:lnTo>
                    <a:pt x="1302" y="827"/>
                  </a:lnTo>
                  <a:lnTo>
                    <a:pt x="130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202;p63">
              <a:extLst>
                <a:ext uri="{FF2B5EF4-FFF2-40B4-BE49-F238E27FC236}">
                  <a16:creationId xmlns:a16="http://schemas.microsoft.com/office/drawing/2014/main" id="{F495971F-D71A-F21B-4628-6E5E91E18E52}"/>
                </a:ext>
              </a:extLst>
            </p:cNvPr>
            <p:cNvSpPr/>
            <p:nvPr/>
          </p:nvSpPr>
          <p:spPr>
            <a:xfrm>
              <a:off x="4952200" y="1562825"/>
              <a:ext cx="30075" cy="26950"/>
            </a:xfrm>
            <a:custGeom>
              <a:avLst/>
              <a:gdLst/>
              <a:ahLst/>
              <a:cxnLst/>
              <a:rect l="l" t="t" r="r" b="b"/>
              <a:pathLst>
                <a:path w="1203" h="1078" extrusionOk="0">
                  <a:moveTo>
                    <a:pt x="51" y="1"/>
                  </a:moveTo>
                  <a:lnTo>
                    <a:pt x="51" y="827"/>
                  </a:lnTo>
                  <a:lnTo>
                    <a:pt x="25" y="977"/>
                  </a:lnTo>
                  <a:lnTo>
                    <a:pt x="0" y="1078"/>
                  </a:lnTo>
                  <a:lnTo>
                    <a:pt x="1202" y="1078"/>
                  </a:lnTo>
                  <a:lnTo>
                    <a:pt x="110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203;p63">
              <a:extLst>
                <a:ext uri="{FF2B5EF4-FFF2-40B4-BE49-F238E27FC236}">
                  <a16:creationId xmlns:a16="http://schemas.microsoft.com/office/drawing/2014/main" id="{624A1A8E-23FC-C309-41E7-F383D6BEA09C}"/>
                </a:ext>
              </a:extLst>
            </p:cNvPr>
            <p:cNvSpPr/>
            <p:nvPr/>
          </p:nvSpPr>
          <p:spPr>
            <a:xfrm>
              <a:off x="4891475" y="1562825"/>
              <a:ext cx="30075" cy="26950"/>
            </a:xfrm>
            <a:custGeom>
              <a:avLst/>
              <a:gdLst/>
              <a:ahLst/>
              <a:cxnLst/>
              <a:rect l="l" t="t" r="r" b="b"/>
              <a:pathLst>
                <a:path w="1203" h="1078" extrusionOk="0">
                  <a:moveTo>
                    <a:pt x="101" y="1"/>
                  </a:moveTo>
                  <a:lnTo>
                    <a:pt x="0" y="1078"/>
                  </a:lnTo>
                  <a:lnTo>
                    <a:pt x="1202" y="1078"/>
                  </a:lnTo>
                  <a:lnTo>
                    <a:pt x="1177" y="977"/>
                  </a:lnTo>
                  <a:lnTo>
                    <a:pt x="1152" y="827"/>
                  </a:lnTo>
                  <a:lnTo>
                    <a:pt x="1152"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204;p63">
              <a:extLst>
                <a:ext uri="{FF2B5EF4-FFF2-40B4-BE49-F238E27FC236}">
                  <a16:creationId xmlns:a16="http://schemas.microsoft.com/office/drawing/2014/main" id="{4DDB9DFB-BFA8-76EA-2C53-CE20BE9C391B}"/>
                </a:ext>
              </a:extLst>
            </p:cNvPr>
            <p:cNvSpPr/>
            <p:nvPr/>
          </p:nvSpPr>
          <p:spPr>
            <a:xfrm>
              <a:off x="4957825" y="1562825"/>
              <a:ext cx="28200" cy="67650"/>
            </a:xfrm>
            <a:custGeom>
              <a:avLst/>
              <a:gdLst/>
              <a:ahLst/>
              <a:cxnLst/>
              <a:rect l="l" t="t" r="r" b="b"/>
              <a:pathLst>
                <a:path w="1128" h="2706" extrusionOk="0">
                  <a:moveTo>
                    <a:pt x="1" y="1"/>
                  </a:moveTo>
                  <a:lnTo>
                    <a:pt x="226" y="2705"/>
                  </a:lnTo>
                  <a:lnTo>
                    <a:pt x="1128" y="2705"/>
                  </a:lnTo>
                  <a:lnTo>
                    <a:pt x="877"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205;p63">
              <a:extLst>
                <a:ext uri="{FF2B5EF4-FFF2-40B4-BE49-F238E27FC236}">
                  <a16:creationId xmlns:a16="http://schemas.microsoft.com/office/drawing/2014/main" id="{3ADFDA1D-312E-884E-22AE-7677B2AF9C85}"/>
                </a:ext>
              </a:extLst>
            </p:cNvPr>
            <p:cNvSpPr/>
            <p:nvPr/>
          </p:nvSpPr>
          <p:spPr>
            <a:xfrm>
              <a:off x="4860800" y="1628575"/>
              <a:ext cx="152150" cy="29450"/>
            </a:xfrm>
            <a:custGeom>
              <a:avLst/>
              <a:gdLst/>
              <a:ahLst/>
              <a:cxnLst/>
              <a:rect l="l" t="t" r="r" b="b"/>
              <a:pathLst>
                <a:path w="6086" h="1178" extrusionOk="0">
                  <a:moveTo>
                    <a:pt x="326" y="0"/>
                  </a:moveTo>
                  <a:lnTo>
                    <a:pt x="201" y="25"/>
                  </a:lnTo>
                  <a:lnTo>
                    <a:pt x="101" y="100"/>
                  </a:lnTo>
                  <a:lnTo>
                    <a:pt x="25" y="201"/>
                  </a:lnTo>
                  <a:lnTo>
                    <a:pt x="0" y="301"/>
                  </a:lnTo>
                  <a:lnTo>
                    <a:pt x="0" y="877"/>
                  </a:lnTo>
                  <a:lnTo>
                    <a:pt x="25" y="977"/>
                  </a:lnTo>
                  <a:lnTo>
                    <a:pt x="101" y="1077"/>
                  </a:lnTo>
                  <a:lnTo>
                    <a:pt x="201" y="1152"/>
                  </a:lnTo>
                  <a:lnTo>
                    <a:pt x="326" y="1177"/>
                  </a:lnTo>
                  <a:lnTo>
                    <a:pt x="5785" y="1177"/>
                  </a:lnTo>
                  <a:lnTo>
                    <a:pt x="5885" y="1152"/>
                  </a:lnTo>
                  <a:lnTo>
                    <a:pt x="5985" y="1077"/>
                  </a:lnTo>
                  <a:lnTo>
                    <a:pt x="6060" y="977"/>
                  </a:lnTo>
                  <a:lnTo>
                    <a:pt x="6085" y="877"/>
                  </a:lnTo>
                  <a:lnTo>
                    <a:pt x="6085" y="301"/>
                  </a:lnTo>
                  <a:lnTo>
                    <a:pt x="6060" y="201"/>
                  </a:lnTo>
                  <a:lnTo>
                    <a:pt x="5985" y="100"/>
                  </a:lnTo>
                  <a:lnTo>
                    <a:pt x="5885" y="25"/>
                  </a:lnTo>
                  <a:lnTo>
                    <a:pt x="5785"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206;p63">
              <a:extLst>
                <a:ext uri="{FF2B5EF4-FFF2-40B4-BE49-F238E27FC236}">
                  <a16:creationId xmlns:a16="http://schemas.microsoft.com/office/drawing/2014/main" id="{295E42D5-B39D-1CE6-C6E3-730EFDA3ABE6}"/>
                </a:ext>
              </a:extLst>
            </p:cNvPr>
            <p:cNvSpPr/>
            <p:nvPr/>
          </p:nvSpPr>
          <p:spPr>
            <a:xfrm>
              <a:off x="4982875" y="1628575"/>
              <a:ext cx="30075" cy="29450"/>
            </a:xfrm>
            <a:custGeom>
              <a:avLst/>
              <a:gdLst/>
              <a:ahLst/>
              <a:cxnLst/>
              <a:rect l="l" t="t" r="r" b="b"/>
              <a:pathLst>
                <a:path w="1203" h="1178" extrusionOk="0">
                  <a:moveTo>
                    <a:pt x="0" y="0"/>
                  </a:moveTo>
                  <a:lnTo>
                    <a:pt x="126" y="25"/>
                  </a:lnTo>
                  <a:lnTo>
                    <a:pt x="226" y="100"/>
                  </a:lnTo>
                  <a:lnTo>
                    <a:pt x="276" y="201"/>
                  </a:lnTo>
                  <a:lnTo>
                    <a:pt x="301" y="301"/>
                  </a:lnTo>
                  <a:lnTo>
                    <a:pt x="301" y="877"/>
                  </a:lnTo>
                  <a:lnTo>
                    <a:pt x="276" y="977"/>
                  </a:lnTo>
                  <a:lnTo>
                    <a:pt x="226" y="1077"/>
                  </a:lnTo>
                  <a:lnTo>
                    <a:pt x="126" y="1152"/>
                  </a:lnTo>
                  <a:lnTo>
                    <a:pt x="0" y="1177"/>
                  </a:lnTo>
                  <a:lnTo>
                    <a:pt x="902" y="1177"/>
                  </a:lnTo>
                  <a:lnTo>
                    <a:pt x="1002" y="1152"/>
                  </a:lnTo>
                  <a:lnTo>
                    <a:pt x="1102" y="1077"/>
                  </a:lnTo>
                  <a:lnTo>
                    <a:pt x="1177" y="977"/>
                  </a:lnTo>
                  <a:lnTo>
                    <a:pt x="1202" y="877"/>
                  </a:lnTo>
                  <a:lnTo>
                    <a:pt x="1202" y="301"/>
                  </a:lnTo>
                  <a:lnTo>
                    <a:pt x="1177" y="201"/>
                  </a:lnTo>
                  <a:lnTo>
                    <a:pt x="1102" y="100"/>
                  </a:lnTo>
                  <a:lnTo>
                    <a:pt x="1002" y="25"/>
                  </a:lnTo>
                  <a:lnTo>
                    <a:pt x="902" y="0"/>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207;p63">
              <a:extLst>
                <a:ext uri="{FF2B5EF4-FFF2-40B4-BE49-F238E27FC236}">
                  <a16:creationId xmlns:a16="http://schemas.microsoft.com/office/drawing/2014/main" id="{12ACA177-D668-A3FA-F696-578EE6D7980F}"/>
                </a:ext>
              </a:extLst>
            </p:cNvPr>
            <p:cNvSpPr/>
            <p:nvPr/>
          </p:nvSpPr>
          <p:spPr>
            <a:xfrm>
              <a:off x="4750000" y="1314925"/>
              <a:ext cx="374375" cy="256075"/>
            </a:xfrm>
            <a:custGeom>
              <a:avLst/>
              <a:gdLst/>
              <a:ahLst/>
              <a:cxnLst/>
              <a:rect l="l" t="t" r="r" b="b"/>
              <a:pathLst>
                <a:path w="14975" h="10243" extrusionOk="0">
                  <a:moveTo>
                    <a:pt x="601" y="0"/>
                  </a:moveTo>
                  <a:lnTo>
                    <a:pt x="476" y="25"/>
                  </a:lnTo>
                  <a:lnTo>
                    <a:pt x="351" y="50"/>
                  </a:lnTo>
                  <a:lnTo>
                    <a:pt x="250" y="126"/>
                  </a:lnTo>
                  <a:lnTo>
                    <a:pt x="175" y="201"/>
                  </a:lnTo>
                  <a:lnTo>
                    <a:pt x="100" y="276"/>
                  </a:lnTo>
                  <a:lnTo>
                    <a:pt x="25" y="376"/>
                  </a:lnTo>
                  <a:lnTo>
                    <a:pt x="0" y="501"/>
                  </a:lnTo>
                  <a:lnTo>
                    <a:pt x="0" y="626"/>
                  </a:lnTo>
                  <a:lnTo>
                    <a:pt x="0" y="9641"/>
                  </a:lnTo>
                  <a:lnTo>
                    <a:pt x="0" y="9742"/>
                  </a:lnTo>
                  <a:lnTo>
                    <a:pt x="25" y="9867"/>
                  </a:lnTo>
                  <a:lnTo>
                    <a:pt x="100" y="9967"/>
                  </a:lnTo>
                  <a:lnTo>
                    <a:pt x="175" y="10067"/>
                  </a:lnTo>
                  <a:lnTo>
                    <a:pt x="250" y="10142"/>
                  </a:lnTo>
                  <a:lnTo>
                    <a:pt x="351" y="10192"/>
                  </a:lnTo>
                  <a:lnTo>
                    <a:pt x="476" y="10217"/>
                  </a:lnTo>
                  <a:lnTo>
                    <a:pt x="601" y="10242"/>
                  </a:lnTo>
                  <a:lnTo>
                    <a:pt x="14349" y="10242"/>
                  </a:lnTo>
                  <a:lnTo>
                    <a:pt x="14474" y="10217"/>
                  </a:lnTo>
                  <a:lnTo>
                    <a:pt x="14599" y="10192"/>
                  </a:lnTo>
                  <a:lnTo>
                    <a:pt x="14699" y="10142"/>
                  </a:lnTo>
                  <a:lnTo>
                    <a:pt x="14775" y="10067"/>
                  </a:lnTo>
                  <a:lnTo>
                    <a:pt x="14850" y="9967"/>
                  </a:lnTo>
                  <a:lnTo>
                    <a:pt x="14925" y="9867"/>
                  </a:lnTo>
                  <a:lnTo>
                    <a:pt x="14950" y="9742"/>
                  </a:lnTo>
                  <a:lnTo>
                    <a:pt x="14975" y="9641"/>
                  </a:lnTo>
                  <a:lnTo>
                    <a:pt x="14975" y="626"/>
                  </a:lnTo>
                  <a:lnTo>
                    <a:pt x="14950" y="501"/>
                  </a:lnTo>
                  <a:lnTo>
                    <a:pt x="14925" y="376"/>
                  </a:lnTo>
                  <a:lnTo>
                    <a:pt x="14850" y="276"/>
                  </a:lnTo>
                  <a:lnTo>
                    <a:pt x="14775" y="201"/>
                  </a:lnTo>
                  <a:lnTo>
                    <a:pt x="14699" y="126"/>
                  </a:lnTo>
                  <a:lnTo>
                    <a:pt x="14599" y="50"/>
                  </a:lnTo>
                  <a:lnTo>
                    <a:pt x="14474" y="25"/>
                  </a:lnTo>
                  <a:lnTo>
                    <a:pt x="14349"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208;p63">
              <a:extLst>
                <a:ext uri="{FF2B5EF4-FFF2-40B4-BE49-F238E27FC236}">
                  <a16:creationId xmlns:a16="http://schemas.microsoft.com/office/drawing/2014/main" id="{43663014-F22C-58B6-E34E-4E0A395767B6}"/>
                </a:ext>
              </a:extLst>
            </p:cNvPr>
            <p:cNvSpPr/>
            <p:nvPr/>
          </p:nvSpPr>
          <p:spPr>
            <a:xfrm>
              <a:off x="4750000" y="1314925"/>
              <a:ext cx="225375" cy="256075"/>
            </a:xfrm>
            <a:custGeom>
              <a:avLst/>
              <a:gdLst/>
              <a:ahLst/>
              <a:cxnLst/>
              <a:rect l="l" t="t" r="r" b="b"/>
              <a:pathLst>
                <a:path w="9015" h="10243" extrusionOk="0">
                  <a:moveTo>
                    <a:pt x="601" y="0"/>
                  </a:moveTo>
                  <a:lnTo>
                    <a:pt x="476" y="25"/>
                  </a:lnTo>
                  <a:lnTo>
                    <a:pt x="351" y="50"/>
                  </a:lnTo>
                  <a:lnTo>
                    <a:pt x="250" y="126"/>
                  </a:lnTo>
                  <a:lnTo>
                    <a:pt x="175" y="201"/>
                  </a:lnTo>
                  <a:lnTo>
                    <a:pt x="100" y="276"/>
                  </a:lnTo>
                  <a:lnTo>
                    <a:pt x="25" y="376"/>
                  </a:lnTo>
                  <a:lnTo>
                    <a:pt x="0" y="501"/>
                  </a:lnTo>
                  <a:lnTo>
                    <a:pt x="0" y="626"/>
                  </a:lnTo>
                  <a:lnTo>
                    <a:pt x="0" y="9641"/>
                  </a:lnTo>
                  <a:lnTo>
                    <a:pt x="0" y="9742"/>
                  </a:lnTo>
                  <a:lnTo>
                    <a:pt x="25" y="9867"/>
                  </a:lnTo>
                  <a:lnTo>
                    <a:pt x="100" y="9967"/>
                  </a:lnTo>
                  <a:lnTo>
                    <a:pt x="175" y="10067"/>
                  </a:lnTo>
                  <a:lnTo>
                    <a:pt x="250" y="10142"/>
                  </a:lnTo>
                  <a:lnTo>
                    <a:pt x="351" y="10192"/>
                  </a:lnTo>
                  <a:lnTo>
                    <a:pt x="476" y="10217"/>
                  </a:lnTo>
                  <a:lnTo>
                    <a:pt x="601" y="10242"/>
                  </a:lnTo>
                  <a:lnTo>
                    <a:pt x="9015" y="10242"/>
                  </a:lnTo>
                  <a:lnTo>
                    <a:pt x="9015"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209;p63">
              <a:extLst>
                <a:ext uri="{FF2B5EF4-FFF2-40B4-BE49-F238E27FC236}">
                  <a16:creationId xmlns:a16="http://schemas.microsoft.com/office/drawing/2014/main" id="{F8F53A2A-2D82-D23D-72F2-305BABCC3C52}"/>
                </a:ext>
              </a:extLst>
            </p:cNvPr>
            <p:cNvSpPr/>
            <p:nvPr/>
          </p:nvSpPr>
          <p:spPr>
            <a:xfrm>
              <a:off x="4947200" y="1314925"/>
              <a:ext cx="28175" cy="256075"/>
            </a:xfrm>
            <a:custGeom>
              <a:avLst/>
              <a:gdLst/>
              <a:ahLst/>
              <a:cxnLst/>
              <a:rect l="l" t="t" r="r" b="b"/>
              <a:pathLst>
                <a:path w="1127" h="10243" extrusionOk="0">
                  <a:moveTo>
                    <a:pt x="0" y="0"/>
                  </a:moveTo>
                  <a:lnTo>
                    <a:pt x="0" y="10242"/>
                  </a:lnTo>
                  <a:lnTo>
                    <a:pt x="1127" y="10242"/>
                  </a:lnTo>
                  <a:lnTo>
                    <a:pt x="1127" y="0"/>
                  </a:lnTo>
                  <a:close/>
                </a:path>
              </a:pathLst>
            </a:custGeom>
            <a:solidFill>
              <a:srgbClr val="FFB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210;p63">
              <a:extLst>
                <a:ext uri="{FF2B5EF4-FFF2-40B4-BE49-F238E27FC236}">
                  <a16:creationId xmlns:a16="http://schemas.microsoft.com/office/drawing/2014/main" id="{A8BB5228-6177-D397-E441-2960C39785C4}"/>
                </a:ext>
              </a:extLst>
            </p:cNvPr>
            <p:cNvSpPr/>
            <p:nvPr/>
          </p:nvSpPr>
          <p:spPr>
            <a:xfrm>
              <a:off x="5079900" y="1314925"/>
              <a:ext cx="44475" cy="256075"/>
            </a:xfrm>
            <a:custGeom>
              <a:avLst/>
              <a:gdLst/>
              <a:ahLst/>
              <a:cxnLst/>
              <a:rect l="l" t="t" r="r" b="b"/>
              <a:pathLst>
                <a:path w="1779" h="10243" extrusionOk="0">
                  <a:moveTo>
                    <a:pt x="1" y="0"/>
                  </a:moveTo>
                  <a:lnTo>
                    <a:pt x="126" y="25"/>
                  </a:lnTo>
                  <a:lnTo>
                    <a:pt x="226" y="50"/>
                  </a:lnTo>
                  <a:lnTo>
                    <a:pt x="326" y="126"/>
                  </a:lnTo>
                  <a:lnTo>
                    <a:pt x="427" y="201"/>
                  </a:lnTo>
                  <a:lnTo>
                    <a:pt x="502" y="276"/>
                  </a:lnTo>
                  <a:lnTo>
                    <a:pt x="552" y="376"/>
                  </a:lnTo>
                  <a:lnTo>
                    <a:pt x="602" y="501"/>
                  </a:lnTo>
                  <a:lnTo>
                    <a:pt x="602" y="626"/>
                  </a:lnTo>
                  <a:lnTo>
                    <a:pt x="602" y="9641"/>
                  </a:lnTo>
                  <a:lnTo>
                    <a:pt x="602" y="9742"/>
                  </a:lnTo>
                  <a:lnTo>
                    <a:pt x="552" y="9867"/>
                  </a:lnTo>
                  <a:lnTo>
                    <a:pt x="502" y="9967"/>
                  </a:lnTo>
                  <a:lnTo>
                    <a:pt x="427" y="10067"/>
                  </a:lnTo>
                  <a:lnTo>
                    <a:pt x="326" y="10142"/>
                  </a:lnTo>
                  <a:lnTo>
                    <a:pt x="226" y="10192"/>
                  </a:lnTo>
                  <a:lnTo>
                    <a:pt x="126" y="10217"/>
                  </a:lnTo>
                  <a:lnTo>
                    <a:pt x="1" y="10242"/>
                  </a:lnTo>
                  <a:lnTo>
                    <a:pt x="1153" y="10242"/>
                  </a:lnTo>
                  <a:lnTo>
                    <a:pt x="1278" y="10217"/>
                  </a:lnTo>
                  <a:lnTo>
                    <a:pt x="1403" y="10192"/>
                  </a:lnTo>
                  <a:lnTo>
                    <a:pt x="1503" y="10142"/>
                  </a:lnTo>
                  <a:lnTo>
                    <a:pt x="1579" y="10067"/>
                  </a:lnTo>
                  <a:lnTo>
                    <a:pt x="1654" y="9967"/>
                  </a:lnTo>
                  <a:lnTo>
                    <a:pt x="1729" y="9867"/>
                  </a:lnTo>
                  <a:lnTo>
                    <a:pt x="1754" y="9742"/>
                  </a:lnTo>
                  <a:lnTo>
                    <a:pt x="1779" y="9641"/>
                  </a:lnTo>
                  <a:lnTo>
                    <a:pt x="1779" y="626"/>
                  </a:lnTo>
                  <a:lnTo>
                    <a:pt x="1754" y="501"/>
                  </a:lnTo>
                  <a:lnTo>
                    <a:pt x="1729" y="376"/>
                  </a:lnTo>
                  <a:lnTo>
                    <a:pt x="1654" y="276"/>
                  </a:lnTo>
                  <a:lnTo>
                    <a:pt x="1579" y="201"/>
                  </a:lnTo>
                  <a:lnTo>
                    <a:pt x="1503" y="126"/>
                  </a:lnTo>
                  <a:lnTo>
                    <a:pt x="1403" y="50"/>
                  </a:lnTo>
                  <a:lnTo>
                    <a:pt x="1278" y="25"/>
                  </a:lnTo>
                  <a:lnTo>
                    <a:pt x="1153" y="0"/>
                  </a:lnTo>
                  <a:close/>
                </a:path>
              </a:pathLst>
            </a:custGeom>
            <a:solidFill>
              <a:srgbClr val="FFE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211;p63">
              <a:extLst>
                <a:ext uri="{FF2B5EF4-FFF2-40B4-BE49-F238E27FC236}">
                  <a16:creationId xmlns:a16="http://schemas.microsoft.com/office/drawing/2014/main" id="{D4854B3A-61EE-01FE-E94B-C32C98892C50}"/>
                </a:ext>
              </a:extLst>
            </p:cNvPr>
            <p:cNvSpPr/>
            <p:nvPr/>
          </p:nvSpPr>
          <p:spPr>
            <a:xfrm>
              <a:off x="4750000" y="1531525"/>
              <a:ext cx="374375" cy="39475"/>
            </a:xfrm>
            <a:custGeom>
              <a:avLst/>
              <a:gdLst/>
              <a:ahLst/>
              <a:cxnLst/>
              <a:rect l="l" t="t" r="r" b="b"/>
              <a:pathLst>
                <a:path w="14975" h="1579" extrusionOk="0">
                  <a:moveTo>
                    <a:pt x="0" y="1"/>
                  </a:moveTo>
                  <a:lnTo>
                    <a:pt x="0" y="977"/>
                  </a:lnTo>
                  <a:lnTo>
                    <a:pt x="0" y="1078"/>
                  </a:lnTo>
                  <a:lnTo>
                    <a:pt x="25" y="1203"/>
                  </a:lnTo>
                  <a:lnTo>
                    <a:pt x="100" y="1303"/>
                  </a:lnTo>
                  <a:lnTo>
                    <a:pt x="175" y="1403"/>
                  </a:lnTo>
                  <a:lnTo>
                    <a:pt x="250" y="1478"/>
                  </a:lnTo>
                  <a:lnTo>
                    <a:pt x="351" y="1528"/>
                  </a:lnTo>
                  <a:lnTo>
                    <a:pt x="476" y="1553"/>
                  </a:lnTo>
                  <a:lnTo>
                    <a:pt x="601" y="1578"/>
                  </a:lnTo>
                  <a:lnTo>
                    <a:pt x="14349" y="1578"/>
                  </a:lnTo>
                  <a:lnTo>
                    <a:pt x="14474" y="1553"/>
                  </a:lnTo>
                  <a:lnTo>
                    <a:pt x="14599" y="1528"/>
                  </a:lnTo>
                  <a:lnTo>
                    <a:pt x="14699" y="1478"/>
                  </a:lnTo>
                  <a:lnTo>
                    <a:pt x="14775" y="1403"/>
                  </a:lnTo>
                  <a:lnTo>
                    <a:pt x="14850" y="1303"/>
                  </a:lnTo>
                  <a:lnTo>
                    <a:pt x="14925" y="1203"/>
                  </a:lnTo>
                  <a:lnTo>
                    <a:pt x="14950" y="1078"/>
                  </a:lnTo>
                  <a:lnTo>
                    <a:pt x="14975" y="977"/>
                  </a:lnTo>
                  <a:lnTo>
                    <a:pt x="14975"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212;p63">
              <a:extLst>
                <a:ext uri="{FF2B5EF4-FFF2-40B4-BE49-F238E27FC236}">
                  <a16:creationId xmlns:a16="http://schemas.microsoft.com/office/drawing/2014/main" id="{553E79D9-6AE9-9863-46ED-61E34805EA56}"/>
                </a:ext>
              </a:extLst>
            </p:cNvPr>
            <p:cNvSpPr/>
            <p:nvPr/>
          </p:nvSpPr>
          <p:spPr>
            <a:xfrm>
              <a:off x="5079900" y="1531525"/>
              <a:ext cx="44475" cy="39475"/>
            </a:xfrm>
            <a:custGeom>
              <a:avLst/>
              <a:gdLst/>
              <a:ahLst/>
              <a:cxnLst/>
              <a:rect l="l" t="t" r="r" b="b"/>
              <a:pathLst>
                <a:path w="1779" h="1579" extrusionOk="0">
                  <a:moveTo>
                    <a:pt x="602" y="1"/>
                  </a:moveTo>
                  <a:lnTo>
                    <a:pt x="602" y="977"/>
                  </a:lnTo>
                  <a:lnTo>
                    <a:pt x="602" y="1078"/>
                  </a:lnTo>
                  <a:lnTo>
                    <a:pt x="552" y="1203"/>
                  </a:lnTo>
                  <a:lnTo>
                    <a:pt x="502" y="1303"/>
                  </a:lnTo>
                  <a:lnTo>
                    <a:pt x="427" y="1403"/>
                  </a:lnTo>
                  <a:lnTo>
                    <a:pt x="326" y="1478"/>
                  </a:lnTo>
                  <a:lnTo>
                    <a:pt x="226" y="1528"/>
                  </a:lnTo>
                  <a:lnTo>
                    <a:pt x="126" y="1553"/>
                  </a:lnTo>
                  <a:lnTo>
                    <a:pt x="1" y="1578"/>
                  </a:lnTo>
                  <a:lnTo>
                    <a:pt x="1153" y="1578"/>
                  </a:lnTo>
                  <a:lnTo>
                    <a:pt x="1278" y="1553"/>
                  </a:lnTo>
                  <a:lnTo>
                    <a:pt x="1403" y="1528"/>
                  </a:lnTo>
                  <a:lnTo>
                    <a:pt x="1503" y="1478"/>
                  </a:lnTo>
                  <a:lnTo>
                    <a:pt x="1579" y="1403"/>
                  </a:lnTo>
                  <a:lnTo>
                    <a:pt x="1654" y="1303"/>
                  </a:lnTo>
                  <a:lnTo>
                    <a:pt x="1729" y="1203"/>
                  </a:lnTo>
                  <a:lnTo>
                    <a:pt x="1754" y="1078"/>
                  </a:lnTo>
                  <a:lnTo>
                    <a:pt x="1779" y="977"/>
                  </a:lnTo>
                  <a:lnTo>
                    <a:pt x="1779" y="1"/>
                  </a:lnTo>
                  <a:close/>
                </a:path>
              </a:pathLst>
            </a:custGeom>
            <a:solidFill>
              <a:srgbClr val="89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213;p63">
              <a:extLst>
                <a:ext uri="{FF2B5EF4-FFF2-40B4-BE49-F238E27FC236}">
                  <a16:creationId xmlns:a16="http://schemas.microsoft.com/office/drawing/2014/main" id="{A26E28F0-B6DA-711D-3D26-CA1B6B795143}"/>
                </a:ext>
              </a:extLst>
            </p:cNvPr>
            <p:cNvSpPr/>
            <p:nvPr/>
          </p:nvSpPr>
          <p:spPr>
            <a:xfrm>
              <a:off x="4789425" y="1385050"/>
              <a:ext cx="143400" cy="113950"/>
            </a:xfrm>
            <a:custGeom>
              <a:avLst/>
              <a:gdLst/>
              <a:ahLst/>
              <a:cxnLst/>
              <a:rect l="l" t="t" r="r" b="b"/>
              <a:pathLst>
                <a:path w="5736" h="4558" extrusionOk="0">
                  <a:moveTo>
                    <a:pt x="5735" y="0"/>
                  </a:moveTo>
                  <a:lnTo>
                    <a:pt x="4158" y="1878"/>
                  </a:lnTo>
                  <a:lnTo>
                    <a:pt x="3607" y="1427"/>
                  </a:lnTo>
                  <a:lnTo>
                    <a:pt x="2630" y="2529"/>
                  </a:lnTo>
                  <a:lnTo>
                    <a:pt x="1403" y="2028"/>
                  </a:lnTo>
                  <a:lnTo>
                    <a:pt x="1" y="2855"/>
                  </a:lnTo>
                  <a:lnTo>
                    <a:pt x="1" y="4558"/>
                  </a:lnTo>
                  <a:lnTo>
                    <a:pt x="5735" y="4558"/>
                  </a:lnTo>
                  <a:lnTo>
                    <a:pt x="57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214;p63">
              <a:extLst>
                <a:ext uri="{FF2B5EF4-FFF2-40B4-BE49-F238E27FC236}">
                  <a16:creationId xmlns:a16="http://schemas.microsoft.com/office/drawing/2014/main" id="{69BD1F4E-83B7-ECFE-07D1-20A2EDF67203}"/>
                </a:ext>
              </a:extLst>
            </p:cNvPr>
            <p:cNvSpPr/>
            <p:nvPr/>
          </p:nvSpPr>
          <p:spPr>
            <a:xfrm>
              <a:off x="4913375" y="1385050"/>
              <a:ext cx="19450" cy="113950"/>
            </a:xfrm>
            <a:custGeom>
              <a:avLst/>
              <a:gdLst/>
              <a:ahLst/>
              <a:cxnLst/>
              <a:rect l="l" t="t" r="r" b="b"/>
              <a:pathLst>
                <a:path w="778" h="4558" extrusionOk="0">
                  <a:moveTo>
                    <a:pt x="777" y="0"/>
                  </a:moveTo>
                  <a:lnTo>
                    <a:pt x="1" y="902"/>
                  </a:lnTo>
                  <a:lnTo>
                    <a:pt x="1" y="4558"/>
                  </a:lnTo>
                  <a:lnTo>
                    <a:pt x="777" y="4558"/>
                  </a:lnTo>
                  <a:lnTo>
                    <a:pt x="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216;p63">
              <a:extLst>
                <a:ext uri="{FF2B5EF4-FFF2-40B4-BE49-F238E27FC236}">
                  <a16:creationId xmlns:a16="http://schemas.microsoft.com/office/drawing/2014/main" id="{DF3119F5-1F55-422F-18E8-A4B5A2076A79}"/>
                </a:ext>
              </a:extLst>
            </p:cNvPr>
            <p:cNvSpPr/>
            <p:nvPr/>
          </p:nvSpPr>
          <p:spPr>
            <a:xfrm>
              <a:off x="5037975" y="1344975"/>
              <a:ext cx="54475" cy="84525"/>
            </a:xfrm>
            <a:custGeom>
              <a:avLst/>
              <a:gdLst/>
              <a:ahLst/>
              <a:cxnLst/>
              <a:rect l="l" t="t" r="r" b="b"/>
              <a:pathLst>
                <a:path w="2179" h="3381" extrusionOk="0">
                  <a:moveTo>
                    <a:pt x="501" y="0"/>
                  </a:moveTo>
                  <a:lnTo>
                    <a:pt x="226" y="25"/>
                  </a:lnTo>
                  <a:lnTo>
                    <a:pt x="0" y="76"/>
                  </a:lnTo>
                  <a:lnTo>
                    <a:pt x="150" y="101"/>
                  </a:lnTo>
                  <a:lnTo>
                    <a:pt x="301" y="126"/>
                  </a:lnTo>
                  <a:lnTo>
                    <a:pt x="576" y="226"/>
                  </a:lnTo>
                  <a:lnTo>
                    <a:pt x="852" y="376"/>
                  </a:lnTo>
                  <a:lnTo>
                    <a:pt x="1077" y="576"/>
                  </a:lnTo>
                  <a:lnTo>
                    <a:pt x="1252" y="802"/>
                  </a:lnTo>
                  <a:lnTo>
                    <a:pt x="1402" y="1077"/>
                  </a:lnTo>
                  <a:lnTo>
                    <a:pt x="1503" y="1378"/>
                  </a:lnTo>
                  <a:lnTo>
                    <a:pt x="1503" y="1528"/>
                  </a:lnTo>
                  <a:lnTo>
                    <a:pt x="1528" y="1678"/>
                  </a:lnTo>
                  <a:lnTo>
                    <a:pt x="1503" y="1853"/>
                  </a:lnTo>
                  <a:lnTo>
                    <a:pt x="1503" y="2004"/>
                  </a:lnTo>
                  <a:lnTo>
                    <a:pt x="1402" y="2304"/>
                  </a:lnTo>
                  <a:lnTo>
                    <a:pt x="1252" y="2555"/>
                  </a:lnTo>
                  <a:lnTo>
                    <a:pt x="1077" y="2805"/>
                  </a:lnTo>
                  <a:lnTo>
                    <a:pt x="852" y="3005"/>
                  </a:lnTo>
                  <a:lnTo>
                    <a:pt x="576" y="3156"/>
                  </a:lnTo>
                  <a:lnTo>
                    <a:pt x="301" y="3256"/>
                  </a:lnTo>
                  <a:lnTo>
                    <a:pt x="150" y="3281"/>
                  </a:lnTo>
                  <a:lnTo>
                    <a:pt x="0" y="3306"/>
                  </a:lnTo>
                  <a:lnTo>
                    <a:pt x="226" y="3356"/>
                  </a:lnTo>
                  <a:lnTo>
                    <a:pt x="501" y="3381"/>
                  </a:lnTo>
                  <a:lnTo>
                    <a:pt x="676" y="3356"/>
                  </a:lnTo>
                  <a:lnTo>
                    <a:pt x="827" y="3331"/>
                  </a:lnTo>
                  <a:lnTo>
                    <a:pt x="1002" y="3306"/>
                  </a:lnTo>
                  <a:lnTo>
                    <a:pt x="1152" y="3231"/>
                  </a:lnTo>
                  <a:lnTo>
                    <a:pt x="1302" y="3156"/>
                  </a:lnTo>
                  <a:lnTo>
                    <a:pt x="1428" y="3080"/>
                  </a:lnTo>
                  <a:lnTo>
                    <a:pt x="1578" y="2980"/>
                  </a:lnTo>
                  <a:lnTo>
                    <a:pt x="1678" y="2880"/>
                  </a:lnTo>
                  <a:lnTo>
                    <a:pt x="1803" y="2755"/>
                  </a:lnTo>
                  <a:lnTo>
                    <a:pt x="1903" y="2630"/>
                  </a:lnTo>
                  <a:lnTo>
                    <a:pt x="1978" y="2480"/>
                  </a:lnTo>
                  <a:lnTo>
                    <a:pt x="2054" y="2329"/>
                  </a:lnTo>
                  <a:lnTo>
                    <a:pt x="2104" y="2179"/>
                  </a:lnTo>
                  <a:lnTo>
                    <a:pt x="2154" y="2029"/>
                  </a:lnTo>
                  <a:lnTo>
                    <a:pt x="2179" y="1853"/>
                  </a:lnTo>
                  <a:lnTo>
                    <a:pt x="2179" y="1678"/>
                  </a:lnTo>
                  <a:lnTo>
                    <a:pt x="2179" y="1503"/>
                  </a:lnTo>
                  <a:lnTo>
                    <a:pt x="2154" y="1353"/>
                  </a:lnTo>
                  <a:lnTo>
                    <a:pt x="2104" y="1177"/>
                  </a:lnTo>
                  <a:lnTo>
                    <a:pt x="2054" y="1027"/>
                  </a:lnTo>
                  <a:lnTo>
                    <a:pt x="1978" y="877"/>
                  </a:lnTo>
                  <a:lnTo>
                    <a:pt x="1903" y="752"/>
                  </a:lnTo>
                  <a:lnTo>
                    <a:pt x="1803" y="601"/>
                  </a:lnTo>
                  <a:lnTo>
                    <a:pt x="1678" y="501"/>
                  </a:lnTo>
                  <a:lnTo>
                    <a:pt x="1578" y="376"/>
                  </a:lnTo>
                  <a:lnTo>
                    <a:pt x="1428" y="276"/>
                  </a:lnTo>
                  <a:lnTo>
                    <a:pt x="1302" y="201"/>
                  </a:lnTo>
                  <a:lnTo>
                    <a:pt x="1152" y="126"/>
                  </a:lnTo>
                  <a:lnTo>
                    <a:pt x="1002" y="76"/>
                  </a:lnTo>
                  <a:lnTo>
                    <a:pt x="827" y="25"/>
                  </a:lnTo>
                  <a:lnTo>
                    <a:pt x="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217;p63">
              <a:extLst>
                <a:ext uri="{FF2B5EF4-FFF2-40B4-BE49-F238E27FC236}">
                  <a16:creationId xmlns:a16="http://schemas.microsoft.com/office/drawing/2014/main" id="{4CA622F5-D014-9298-26AF-999502054FFC}"/>
                </a:ext>
              </a:extLst>
            </p:cNvPr>
            <p:cNvSpPr/>
            <p:nvPr/>
          </p:nvSpPr>
          <p:spPr>
            <a:xfrm>
              <a:off x="4744350" y="1309300"/>
              <a:ext cx="385675" cy="354350"/>
            </a:xfrm>
            <a:custGeom>
              <a:avLst/>
              <a:gdLst/>
              <a:ahLst/>
              <a:cxnLst/>
              <a:rect l="l" t="t" r="r" b="b"/>
              <a:pathLst>
                <a:path w="15427" h="14174" extrusionOk="0">
                  <a:moveTo>
                    <a:pt x="14575" y="451"/>
                  </a:moveTo>
                  <a:lnTo>
                    <a:pt x="14650" y="476"/>
                  </a:lnTo>
                  <a:lnTo>
                    <a:pt x="14725" y="501"/>
                  </a:lnTo>
                  <a:lnTo>
                    <a:pt x="14850" y="576"/>
                  </a:lnTo>
                  <a:lnTo>
                    <a:pt x="14925" y="701"/>
                  </a:lnTo>
                  <a:lnTo>
                    <a:pt x="14950" y="776"/>
                  </a:lnTo>
                  <a:lnTo>
                    <a:pt x="14976" y="851"/>
                  </a:lnTo>
                  <a:lnTo>
                    <a:pt x="14976" y="8664"/>
                  </a:lnTo>
                  <a:lnTo>
                    <a:pt x="13072" y="8664"/>
                  </a:lnTo>
                  <a:lnTo>
                    <a:pt x="12997" y="8714"/>
                  </a:lnTo>
                  <a:lnTo>
                    <a:pt x="12947" y="8790"/>
                  </a:lnTo>
                  <a:lnTo>
                    <a:pt x="12922" y="8890"/>
                  </a:lnTo>
                  <a:lnTo>
                    <a:pt x="12947" y="8965"/>
                  </a:lnTo>
                  <a:lnTo>
                    <a:pt x="12997" y="9040"/>
                  </a:lnTo>
                  <a:lnTo>
                    <a:pt x="13072" y="9090"/>
                  </a:lnTo>
                  <a:lnTo>
                    <a:pt x="13147" y="9115"/>
                  </a:lnTo>
                  <a:lnTo>
                    <a:pt x="14976" y="9115"/>
                  </a:lnTo>
                  <a:lnTo>
                    <a:pt x="14976" y="9866"/>
                  </a:lnTo>
                  <a:lnTo>
                    <a:pt x="14950" y="9941"/>
                  </a:lnTo>
                  <a:lnTo>
                    <a:pt x="14925" y="9992"/>
                  </a:lnTo>
                  <a:lnTo>
                    <a:pt x="14850" y="10117"/>
                  </a:lnTo>
                  <a:lnTo>
                    <a:pt x="14725" y="10217"/>
                  </a:lnTo>
                  <a:lnTo>
                    <a:pt x="14650" y="10242"/>
                  </a:lnTo>
                  <a:lnTo>
                    <a:pt x="752" y="10242"/>
                  </a:lnTo>
                  <a:lnTo>
                    <a:pt x="677" y="10217"/>
                  </a:lnTo>
                  <a:lnTo>
                    <a:pt x="552" y="10117"/>
                  </a:lnTo>
                  <a:lnTo>
                    <a:pt x="476" y="9992"/>
                  </a:lnTo>
                  <a:lnTo>
                    <a:pt x="451" y="9941"/>
                  </a:lnTo>
                  <a:lnTo>
                    <a:pt x="451" y="9866"/>
                  </a:lnTo>
                  <a:lnTo>
                    <a:pt x="451" y="9115"/>
                  </a:lnTo>
                  <a:lnTo>
                    <a:pt x="12146" y="9115"/>
                  </a:lnTo>
                  <a:lnTo>
                    <a:pt x="12221" y="9090"/>
                  </a:lnTo>
                  <a:lnTo>
                    <a:pt x="12296" y="9040"/>
                  </a:lnTo>
                  <a:lnTo>
                    <a:pt x="12346" y="8965"/>
                  </a:lnTo>
                  <a:lnTo>
                    <a:pt x="12371" y="8890"/>
                  </a:lnTo>
                  <a:lnTo>
                    <a:pt x="12346" y="8790"/>
                  </a:lnTo>
                  <a:lnTo>
                    <a:pt x="12296" y="8714"/>
                  </a:lnTo>
                  <a:lnTo>
                    <a:pt x="12221" y="8664"/>
                  </a:lnTo>
                  <a:lnTo>
                    <a:pt x="9466" y="8664"/>
                  </a:lnTo>
                  <a:lnTo>
                    <a:pt x="9466" y="451"/>
                  </a:lnTo>
                  <a:close/>
                  <a:moveTo>
                    <a:pt x="8139" y="10693"/>
                  </a:moveTo>
                  <a:lnTo>
                    <a:pt x="8139" y="10968"/>
                  </a:lnTo>
                  <a:lnTo>
                    <a:pt x="8139" y="11068"/>
                  </a:lnTo>
                  <a:lnTo>
                    <a:pt x="8114" y="11143"/>
                  </a:lnTo>
                  <a:lnTo>
                    <a:pt x="8064" y="11219"/>
                  </a:lnTo>
                  <a:lnTo>
                    <a:pt x="8014" y="11294"/>
                  </a:lnTo>
                  <a:lnTo>
                    <a:pt x="7939" y="11344"/>
                  </a:lnTo>
                  <a:lnTo>
                    <a:pt x="7864" y="11369"/>
                  </a:lnTo>
                  <a:lnTo>
                    <a:pt x="7789" y="11394"/>
                  </a:lnTo>
                  <a:lnTo>
                    <a:pt x="7713" y="11419"/>
                  </a:lnTo>
                  <a:lnTo>
                    <a:pt x="7613" y="11394"/>
                  </a:lnTo>
                  <a:lnTo>
                    <a:pt x="7538" y="11369"/>
                  </a:lnTo>
                  <a:lnTo>
                    <a:pt x="7463" y="11344"/>
                  </a:lnTo>
                  <a:lnTo>
                    <a:pt x="7388" y="11294"/>
                  </a:lnTo>
                  <a:lnTo>
                    <a:pt x="7338" y="11219"/>
                  </a:lnTo>
                  <a:lnTo>
                    <a:pt x="7313" y="11143"/>
                  </a:lnTo>
                  <a:lnTo>
                    <a:pt x="7288" y="11068"/>
                  </a:lnTo>
                  <a:lnTo>
                    <a:pt x="7263" y="10968"/>
                  </a:lnTo>
                  <a:lnTo>
                    <a:pt x="7263" y="10693"/>
                  </a:lnTo>
                  <a:close/>
                  <a:moveTo>
                    <a:pt x="9241" y="10693"/>
                  </a:moveTo>
                  <a:lnTo>
                    <a:pt x="9416" y="12546"/>
                  </a:lnTo>
                  <a:lnTo>
                    <a:pt x="6011" y="12546"/>
                  </a:lnTo>
                  <a:lnTo>
                    <a:pt x="6161" y="10693"/>
                  </a:lnTo>
                  <a:lnTo>
                    <a:pt x="6812" y="10693"/>
                  </a:lnTo>
                  <a:lnTo>
                    <a:pt x="6812" y="10968"/>
                  </a:lnTo>
                  <a:lnTo>
                    <a:pt x="6837" y="11169"/>
                  </a:lnTo>
                  <a:lnTo>
                    <a:pt x="6887" y="11319"/>
                  </a:lnTo>
                  <a:lnTo>
                    <a:pt x="6962" y="11469"/>
                  </a:lnTo>
                  <a:lnTo>
                    <a:pt x="7087" y="11594"/>
                  </a:lnTo>
                  <a:lnTo>
                    <a:pt x="7213" y="11719"/>
                  </a:lnTo>
                  <a:lnTo>
                    <a:pt x="7363" y="11795"/>
                  </a:lnTo>
                  <a:lnTo>
                    <a:pt x="7513" y="11845"/>
                  </a:lnTo>
                  <a:lnTo>
                    <a:pt x="7713" y="11870"/>
                  </a:lnTo>
                  <a:lnTo>
                    <a:pt x="7889" y="11845"/>
                  </a:lnTo>
                  <a:lnTo>
                    <a:pt x="8039" y="11795"/>
                  </a:lnTo>
                  <a:lnTo>
                    <a:pt x="8189" y="11719"/>
                  </a:lnTo>
                  <a:lnTo>
                    <a:pt x="8339" y="11594"/>
                  </a:lnTo>
                  <a:lnTo>
                    <a:pt x="8440" y="11469"/>
                  </a:lnTo>
                  <a:lnTo>
                    <a:pt x="8515" y="11319"/>
                  </a:lnTo>
                  <a:lnTo>
                    <a:pt x="8565" y="11169"/>
                  </a:lnTo>
                  <a:lnTo>
                    <a:pt x="8590" y="10968"/>
                  </a:lnTo>
                  <a:lnTo>
                    <a:pt x="8590" y="10693"/>
                  </a:lnTo>
                  <a:close/>
                  <a:moveTo>
                    <a:pt x="10443" y="12997"/>
                  </a:moveTo>
                  <a:lnTo>
                    <a:pt x="10493" y="13022"/>
                  </a:lnTo>
                  <a:lnTo>
                    <a:pt x="10518" y="13072"/>
                  </a:lnTo>
                  <a:lnTo>
                    <a:pt x="10518" y="13648"/>
                  </a:lnTo>
                  <a:lnTo>
                    <a:pt x="10493" y="13698"/>
                  </a:lnTo>
                  <a:lnTo>
                    <a:pt x="10443" y="13723"/>
                  </a:lnTo>
                  <a:lnTo>
                    <a:pt x="4984" y="13723"/>
                  </a:lnTo>
                  <a:lnTo>
                    <a:pt x="4909" y="13698"/>
                  </a:lnTo>
                  <a:lnTo>
                    <a:pt x="4884" y="13648"/>
                  </a:lnTo>
                  <a:lnTo>
                    <a:pt x="4884" y="13072"/>
                  </a:lnTo>
                  <a:lnTo>
                    <a:pt x="4909" y="13022"/>
                  </a:lnTo>
                  <a:lnTo>
                    <a:pt x="4984" y="12997"/>
                  </a:lnTo>
                  <a:close/>
                  <a:moveTo>
                    <a:pt x="827" y="0"/>
                  </a:moveTo>
                  <a:lnTo>
                    <a:pt x="652" y="25"/>
                  </a:lnTo>
                  <a:lnTo>
                    <a:pt x="501" y="75"/>
                  </a:lnTo>
                  <a:lnTo>
                    <a:pt x="351" y="150"/>
                  </a:lnTo>
                  <a:lnTo>
                    <a:pt x="226" y="250"/>
                  </a:lnTo>
                  <a:lnTo>
                    <a:pt x="126" y="376"/>
                  </a:lnTo>
                  <a:lnTo>
                    <a:pt x="51" y="526"/>
                  </a:lnTo>
                  <a:lnTo>
                    <a:pt x="1" y="676"/>
                  </a:lnTo>
                  <a:lnTo>
                    <a:pt x="1" y="851"/>
                  </a:lnTo>
                  <a:lnTo>
                    <a:pt x="1" y="2279"/>
                  </a:lnTo>
                  <a:lnTo>
                    <a:pt x="1" y="2354"/>
                  </a:lnTo>
                  <a:lnTo>
                    <a:pt x="51" y="2429"/>
                  </a:lnTo>
                  <a:lnTo>
                    <a:pt x="126" y="2479"/>
                  </a:lnTo>
                  <a:lnTo>
                    <a:pt x="226" y="2504"/>
                  </a:lnTo>
                  <a:lnTo>
                    <a:pt x="301" y="2479"/>
                  </a:lnTo>
                  <a:lnTo>
                    <a:pt x="376" y="2429"/>
                  </a:lnTo>
                  <a:lnTo>
                    <a:pt x="426" y="2354"/>
                  </a:lnTo>
                  <a:lnTo>
                    <a:pt x="451" y="2279"/>
                  </a:lnTo>
                  <a:lnTo>
                    <a:pt x="451" y="851"/>
                  </a:lnTo>
                  <a:lnTo>
                    <a:pt x="451" y="776"/>
                  </a:lnTo>
                  <a:lnTo>
                    <a:pt x="476" y="701"/>
                  </a:lnTo>
                  <a:lnTo>
                    <a:pt x="552" y="576"/>
                  </a:lnTo>
                  <a:lnTo>
                    <a:pt x="677" y="501"/>
                  </a:lnTo>
                  <a:lnTo>
                    <a:pt x="752" y="476"/>
                  </a:lnTo>
                  <a:lnTo>
                    <a:pt x="827" y="451"/>
                  </a:lnTo>
                  <a:lnTo>
                    <a:pt x="9016" y="451"/>
                  </a:lnTo>
                  <a:lnTo>
                    <a:pt x="9016" y="8664"/>
                  </a:lnTo>
                  <a:lnTo>
                    <a:pt x="451" y="8664"/>
                  </a:lnTo>
                  <a:lnTo>
                    <a:pt x="451" y="3280"/>
                  </a:lnTo>
                  <a:lnTo>
                    <a:pt x="426" y="3180"/>
                  </a:lnTo>
                  <a:lnTo>
                    <a:pt x="376" y="3105"/>
                  </a:lnTo>
                  <a:lnTo>
                    <a:pt x="301" y="3055"/>
                  </a:lnTo>
                  <a:lnTo>
                    <a:pt x="126" y="3055"/>
                  </a:lnTo>
                  <a:lnTo>
                    <a:pt x="51" y="3105"/>
                  </a:lnTo>
                  <a:lnTo>
                    <a:pt x="1" y="3180"/>
                  </a:lnTo>
                  <a:lnTo>
                    <a:pt x="1" y="3280"/>
                  </a:lnTo>
                  <a:lnTo>
                    <a:pt x="1" y="9866"/>
                  </a:lnTo>
                  <a:lnTo>
                    <a:pt x="1" y="10017"/>
                  </a:lnTo>
                  <a:lnTo>
                    <a:pt x="51" y="10192"/>
                  </a:lnTo>
                  <a:lnTo>
                    <a:pt x="126" y="10317"/>
                  </a:lnTo>
                  <a:lnTo>
                    <a:pt x="226" y="10442"/>
                  </a:lnTo>
                  <a:lnTo>
                    <a:pt x="351" y="10542"/>
                  </a:lnTo>
                  <a:lnTo>
                    <a:pt x="501" y="10618"/>
                  </a:lnTo>
                  <a:lnTo>
                    <a:pt x="652" y="10668"/>
                  </a:lnTo>
                  <a:lnTo>
                    <a:pt x="827" y="10693"/>
                  </a:lnTo>
                  <a:lnTo>
                    <a:pt x="5710" y="10693"/>
                  </a:lnTo>
                  <a:lnTo>
                    <a:pt x="5535" y="12546"/>
                  </a:lnTo>
                  <a:lnTo>
                    <a:pt x="4984" y="12546"/>
                  </a:lnTo>
                  <a:lnTo>
                    <a:pt x="4859" y="12571"/>
                  </a:lnTo>
                  <a:lnTo>
                    <a:pt x="4759" y="12596"/>
                  </a:lnTo>
                  <a:lnTo>
                    <a:pt x="4683" y="12646"/>
                  </a:lnTo>
                  <a:lnTo>
                    <a:pt x="4608" y="12696"/>
                  </a:lnTo>
                  <a:lnTo>
                    <a:pt x="4533" y="12796"/>
                  </a:lnTo>
                  <a:lnTo>
                    <a:pt x="4483" y="12871"/>
                  </a:lnTo>
                  <a:lnTo>
                    <a:pt x="4458" y="12972"/>
                  </a:lnTo>
                  <a:lnTo>
                    <a:pt x="4433" y="13072"/>
                  </a:lnTo>
                  <a:lnTo>
                    <a:pt x="4433" y="13648"/>
                  </a:lnTo>
                  <a:lnTo>
                    <a:pt x="4458" y="13748"/>
                  </a:lnTo>
                  <a:lnTo>
                    <a:pt x="4483" y="13848"/>
                  </a:lnTo>
                  <a:lnTo>
                    <a:pt x="4533" y="13923"/>
                  </a:lnTo>
                  <a:lnTo>
                    <a:pt x="4608" y="14023"/>
                  </a:lnTo>
                  <a:lnTo>
                    <a:pt x="4683" y="14073"/>
                  </a:lnTo>
                  <a:lnTo>
                    <a:pt x="4759" y="14123"/>
                  </a:lnTo>
                  <a:lnTo>
                    <a:pt x="4859" y="14148"/>
                  </a:lnTo>
                  <a:lnTo>
                    <a:pt x="4984" y="14173"/>
                  </a:lnTo>
                  <a:lnTo>
                    <a:pt x="10443" y="14173"/>
                  </a:lnTo>
                  <a:lnTo>
                    <a:pt x="10543" y="14148"/>
                  </a:lnTo>
                  <a:lnTo>
                    <a:pt x="10643" y="14123"/>
                  </a:lnTo>
                  <a:lnTo>
                    <a:pt x="10718" y="14073"/>
                  </a:lnTo>
                  <a:lnTo>
                    <a:pt x="10819" y="14023"/>
                  </a:lnTo>
                  <a:lnTo>
                    <a:pt x="10869" y="13923"/>
                  </a:lnTo>
                  <a:lnTo>
                    <a:pt x="10919" y="13848"/>
                  </a:lnTo>
                  <a:lnTo>
                    <a:pt x="10944" y="13748"/>
                  </a:lnTo>
                  <a:lnTo>
                    <a:pt x="10969" y="13648"/>
                  </a:lnTo>
                  <a:lnTo>
                    <a:pt x="10969" y="13072"/>
                  </a:lnTo>
                  <a:lnTo>
                    <a:pt x="10944" y="12972"/>
                  </a:lnTo>
                  <a:lnTo>
                    <a:pt x="10919" y="12871"/>
                  </a:lnTo>
                  <a:lnTo>
                    <a:pt x="10869" y="12796"/>
                  </a:lnTo>
                  <a:lnTo>
                    <a:pt x="10819" y="12696"/>
                  </a:lnTo>
                  <a:lnTo>
                    <a:pt x="10718" y="12646"/>
                  </a:lnTo>
                  <a:lnTo>
                    <a:pt x="10643" y="12596"/>
                  </a:lnTo>
                  <a:lnTo>
                    <a:pt x="10543" y="12571"/>
                  </a:lnTo>
                  <a:lnTo>
                    <a:pt x="10443" y="12546"/>
                  </a:lnTo>
                  <a:lnTo>
                    <a:pt x="9867" y="12546"/>
                  </a:lnTo>
                  <a:lnTo>
                    <a:pt x="9692" y="10693"/>
                  </a:lnTo>
                  <a:lnTo>
                    <a:pt x="14575" y="10693"/>
                  </a:lnTo>
                  <a:lnTo>
                    <a:pt x="14750" y="10668"/>
                  </a:lnTo>
                  <a:lnTo>
                    <a:pt x="14900" y="10618"/>
                  </a:lnTo>
                  <a:lnTo>
                    <a:pt x="15051" y="10542"/>
                  </a:lnTo>
                  <a:lnTo>
                    <a:pt x="15176" y="10442"/>
                  </a:lnTo>
                  <a:lnTo>
                    <a:pt x="15276" y="10317"/>
                  </a:lnTo>
                  <a:lnTo>
                    <a:pt x="15351" y="10192"/>
                  </a:lnTo>
                  <a:lnTo>
                    <a:pt x="15401" y="10017"/>
                  </a:lnTo>
                  <a:lnTo>
                    <a:pt x="15426" y="9866"/>
                  </a:lnTo>
                  <a:lnTo>
                    <a:pt x="15426" y="851"/>
                  </a:lnTo>
                  <a:lnTo>
                    <a:pt x="15401" y="676"/>
                  </a:lnTo>
                  <a:lnTo>
                    <a:pt x="15351" y="526"/>
                  </a:lnTo>
                  <a:lnTo>
                    <a:pt x="15276" y="376"/>
                  </a:lnTo>
                  <a:lnTo>
                    <a:pt x="15176" y="250"/>
                  </a:lnTo>
                  <a:lnTo>
                    <a:pt x="15051" y="150"/>
                  </a:lnTo>
                  <a:lnTo>
                    <a:pt x="14900" y="75"/>
                  </a:lnTo>
                  <a:lnTo>
                    <a:pt x="14750" y="25"/>
                  </a:lnTo>
                  <a:lnTo>
                    <a:pt x="145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218;p63">
              <a:extLst>
                <a:ext uri="{FF2B5EF4-FFF2-40B4-BE49-F238E27FC236}">
                  <a16:creationId xmlns:a16="http://schemas.microsoft.com/office/drawing/2014/main" id="{5E155AE0-F3E3-FDF0-8AA3-0239448C668A}"/>
                </a:ext>
              </a:extLst>
            </p:cNvPr>
            <p:cNvSpPr/>
            <p:nvPr/>
          </p:nvSpPr>
          <p:spPr>
            <a:xfrm>
              <a:off x="4783800" y="1379400"/>
              <a:ext cx="162800" cy="125225"/>
            </a:xfrm>
            <a:custGeom>
              <a:avLst/>
              <a:gdLst/>
              <a:ahLst/>
              <a:cxnLst/>
              <a:rect l="l" t="t" r="r" b="b"/>
              <a:pathLst>
                <a:path w="6512" h="5009" extrusionOk="0">
                  <a:moveTo>
                    <a:pt x="5885" y="1"/>
                  </a:moveTo>
                  <a:lnTo>
                    <a:pt x="5835" y="26"/>
                  </a:lnTo>
                  <a:lnTo>
                    <a:pt x="5785" y="76"/>
                  </a:lnTo>
                  <a:lnTo>
                    <a:pt x="4358" y="1779"/>
                  </a:lnTo>
                  <a:lnTo>
                    <a:pt x="3982" y="1478"/>
                  </a:lnTo>
                  <a:lnTo>
                    <a:pt x="3907" y="1428"/>
                  </a:lnTo>
                  <a:lnTo>
                    <a:pt x="3832" y="1428"/>
                  </a:lnTo>
                  <a:lnTo>
                    <a:pt x="3757" y="1453"/>
                  </a:lnTo>
                  <a:lnTo>
                    <a:pt x="3681" y="1503"/>
                  </a:lnTo>
                  <a:lnTo>
                    <a:pt x="2780" y="2480"/>
                  </a:lnTo>
                  <a:lnTo>
                    <a:pt x="1703" y="2054"/>
                  </a:lnTo>
                  <a:lnTo>
                    <a:pt x="1603" y="2029"/>
                  </a:lnTo>
                  <a:lnTo>
                    <a:pt x="1503" y="2079"/>
                  </a:lnTo>
                  <a:lnTo>
                    <a:pt x="451" y="2680"/>
                  </a:lnTo>
                  <a:lnTo>
                    <a:pt x="451" y="702"/>
                  </a:lnTo>
                  <a:lnTo>
                    <a:pt x="451" y="627"/>
                  </a:lnTo>
                  <a:lnTo>
                    <a:pt x="401" y="552"/>
                  </a:lnTo>
                  <a:lnTo>
                    <a:pt x="326" y="502"/>
                  </a:lnTo>
                  <a:lnTo>
                    <a:pt x="226" y="476"/>
                  </a:lnTo>
                  <a:lnTo>
                    <a:pt x="151" y="502"/>
                  </a:lnTo>
                  <a:lnTo>
                    <a:pt x="75" y="552"/>
                  </a:lnTo>
                  <a:lnTo>
                    <a:pt x="25" y="627"/>
                  </a:lnTo>
                  <a:lnTo>
                    <a:pt x="0" y="702"/>
                  </a:lnTo>
                  <a:lnTo>
                    <a:pt x="0" y="4784"/>
                  </a:lnTo>
                  <a:lnTo>
                    <a:pt x="25" y="4884"/>
                  </a:lnTo>
                  <a:lnTo>
                    <a:pt x="75" y="4959"/>
                  </a:lnTo>
                  <a:lnTo>
                    <a:pt x="151" y="5009"/>
                  </a:lnTo>
                  <a:lnTo>
                    <a:pt x="6386" y="5009"/>
                  </a:lnTo>
                  <a:lnTo>
                    <a:pt x="6461" y="4959"/>
                  </a:lnTo>
                  <a:lnTo>
                    <a:pt x="6511" y="4884"/>
                  </a:lnTo>
                  <a:lnTo>
                    <a:pt x="6511" y="4784"/>
                  </a:lnTo>
                  <a:lnTo>
                    <a:pt x="6511" y="4708"/>
                  </a:lnTo>
                  <a:lnTo>
                    <a:pt x="6461" y="4633"/>
                  </a:lnTo>
                  <a:lnTo>
                    <a:pt x="6386" y="4583"/>
                  </a:lnTo>
                  <a:lnTo>
                    <a:pt x="6286" y="4558"/>
                  </a:lnTo>
                  <a:lnTo>
                    <a:pt x="6186" y="4558"/>
                  </a:lnTo>
                  <a:lnTo>
                    <a:pt x="6186" y="3331"/>
                  </a:lnTo>
                  <a:lnTo>
                    <a:pt x="6160" y="3231"/>
                  </a:lnTo>
                  <a:lnTo>
                    <a:pt x="6110" y="3181"/>
                  </a:lnTo>
                  <a:lnTo>
                    <a:pt x="6035" y="3131"/>
                  </a:lnTo>
                  <a:lnTo>
                    <a:pt x="5960" y="3106"/>
                  </a:lnTo>
                  <a:lnTo>
                    <a:pt x="5860" y="3131"/>
                  </a:lnTo>
                  <a:lnTo>
                    <a:pt x="5785" y="3181"/>
                  </a:lnTo>
                  <a:lnTo>
                    <a:pt x="5735" y="3231"/>
                  </a:lnTo>
                  <a:lnTo>
                    <a:pt x="5735" y="3331"/>
                  </a:lnTo>
                  <a:lnTo>
                    <a:pt x="5735" y="4558"/>
                  </a:lnTo>
                  <a:lnTo>
                    <a:pt x="5159" y="4558"/>
                  </a:lnTo>
                  <a:lnTo>
                    <a:pt x="5159" y="4383"/>
                  </a:lnTo>
                  <a:lnTo>
                    <a:pt x="5134" y="4308"/>
                  </a:lnTo>
                  <a:lnTo>
                    <a:pt x="5084" y="4233"/>
                  </a:lnTo>
                  <a:lnTo>
                    <a:pt x="5034" y="4183"/>
                  </a:lnTo>
                  <a:lnTo>
                    <a:pt x="4933" y="4158"/>
                  </a:lnTo>
                  <a:lnTo>
                    <a:pt x="4858" y="4183"/>
                  </a:lnTo>
                  <a:lnTo>
                    <a:pt x="4783" y="4233"/>
                  </a:lnTo>
                  <a:lnTo>
                    <a:pt x="4733" y="4308"/>
                  </a:lnTo>
                  <a:lnTo>
                    <a:pt x="4708" y="4383"/>
                  </a:lnTo>
                  <a:lnTo>
                    <a:pt x="4708" y="4558"/>
                  </a:lnTo>
                  <a:lnTo>
                    <a:pt x="3957" y="4558"/>
                  </a:lnTo>
                  <a:lnTo>
                    <a:pt x="3957" y="4383"/>
                  </a:lnTo>
                  <a:lnTo>
                    <a:pt x="3932" y="4308"/>
                  </a:lnTo>
                  <a:lnTo>
                    <a:pt x="3882" y="4233"/>
                  </a:lnTo>
                  <a:lnTo>
                    <a:pt x="3807" y="4183"/>
                  </a:lnTo>
                  <a:lnTo>
                    <a:pt x="3731" y="4158"/>
                  </a:lnTo>
                  <a:lnTo>
                    <a:pt x="3631" y="4183"/>
                  </a:lnTo>
                  <a:lnTo>
                    <a:pt x="3556" y="4233"/>
                  </a:lnTo>
                  <a:lnTo>
                    <a:pt x="3506" y="4308"/>
                  </a:lnTo>
                  <a:lnTo>
                    <a:pt x="3506" y="4383"/>
                  </a:lnTo>
                  <a:lnTo>
                    <a:pt x="3506" y="4558"/>
                  </a:lnTo>
                  <a:lnTo>
                    <a:pt x="2730" y="4558"/>
                  </a:lnTo>
                  <a:lnTo>
                    <a:pt x="2730" y="4383"/>
                  </a:lnTo>
                  <a:lnTo>
                    <a:pt x="2730" y="4308"/>
                  </a:lnTo>
                  <a:lnTo>
                    <a:pt x="2680" y="4233"/>
                  </a:lnTo>
                  <a:lnTo>
                    <a:pt x="2605" y="4183"/>
                  </a:lnTo>
                  <a:lnTo>
                    <a:pt x="2504" y="4158"/>
                  </a:lnTo>
                  <a:lnTo>
                    <a:pt x="2429" y="4183"/>
                  </a:lnTo>
                  <a:lnTo>
                    <a:pt x="2354" y="4233"/>
                  </a:lnTo>
                  <a:lnTo>
                    <a:pt x="2304" y="4308"/>
                  </a:lnTo>
                  <a:lnTo>
                    <a:pt x="2279" y="4383"/>
                  </a:lnTo>
                  <a:lnTo>
                    <a:pt x="2279" y="4558"/>
                  </a:lnTo>
                  <a:lnTo>
                    <a:pt x="1528" y="4558"/>
                  </a:lnTo>
                  <a:lnTo>
                    <a:pt x="1528" y="4383"/>
                  </a:lnTo>
                  <a:lnTo>
                    <a:pt x="1503" y="4308"/>
                  </a:lnTo>
                  <a:lnTo>
                    <a:pt x="1453" y="4233"/>
                  </a:lnTo>
                  <a:lnTo>
                    <a:pt x="1378" y="4183"/>
                  </a:lnTo>
                  <a:lnTo>
                    <a:pt x="1302" y="4158"/>
                  </a:lnTo>
                  <a:lnTo>
                    <a:pt x="1202" y="4183"/>
                  </a:lnTo>
                  <a:lnTo>
                    <a:pt x="1152" y="4233"/>
                  </a:lnTo>
                  <a:lnTo>
                    <a:pt x="1102" y="4308"/>
                  </a:lnTo>
                  <a:lnTo>
                    <a:pt x="1077" y="4383"/>
                  </a:lnTo>
                  <a:lnTo>
                    <a:pt x="1077" y="4558"/>
                  </a:lnTo>
                  <a:lnTo>
                    <a:pt x="451" y="4558"/>
                  </a:lnTo>
                  <a:lnTo>
                    <a:pt x="451" y="3206"/>
                  </a:lnTo>
                  <a:lnTo>
                    <a:pt x="1628" y="2505"/>
                  </a:lnTo>
                  <a:lnTo>
                    <a:pt x="2755" y="2956"/>
                  </a:lnTo>
                  <a:lnTo>
                    <a:pt x="2830" y="2981"/>
                  </a:lnTo>
                  <a:lnTo>
                    <a:pt x="2905" y="2981"/>
                  </a:lnTo>
                  <a:lnTo>
                    <a:pt x="2955" y="2956"/>
                  </a:lnTo>
                  <a:lnTo>
                    <a:pt x="3005" y="2905"/>
                  </a:lnTo>
                  <a:lnTo>
                    <a:pt x="3857" y="1954"/>
                  </a:lnTo>
                  <a:lnTo>
                    <a:pt x="4232" y="2279"/>
                  </a:lnTo>
                  <a:lnTo>
                    <a:pt x="4307" y="2304"/>
                  </a:lnTo>
                  <a:lnTo>
                    <a:pt x="4383" y="2330"/>
                  </a:lnTo>
                  <a:lnTo>
                    <a:pt x="4483" y="2304"/>
                  </a:lnTo>
                  <a:lnTo>
                    <a:pt x="4558" y="2229"/>
                  </a:lnTo>
                  <a:lnTo>
                    <a:pt x="5735" y="827"/>
                  </a:lnTo>
                  <a:lnTo>
                    <a:pt x="5735" y="2330"/>
                  </a:lnTo>
                  <a:lnTo>
                    <a:pt x="5735" y="2405"/>
                  </a:lnTo>
                  <a:lnTo>
                    <a:pt x="5785" y="2480"/>
                  </a:lnTo>
                  <a:lnTo>
                    <a:pt x="5860" y="2530"/>
                  </a:lnTo>
                  <a:lnTo>
                    <a:pt x="5960" y="2555"/>
                  </a:lnTo>
                  <a:lnTo>
                    <a:pt x="6035" y="2530"/>
                  </a:lnTo>
                  <a:lnTo>
                    <a:pt x="6110" y="2480"/>
                  </a:lnTo>
                  <a:lnTo>
                    <a:pt x="6160" y="2405"/>
                  </a:lnTo>
                  <a:lnTo>
                    <a:pt x="6186" y="2330"/>
                  </a:lnTo>
                  <a:lnTo>
                    <a:pt x="6186" y="226"/>
                  </a:lnTo>
                  <a:lnTo>
                    <a:pt x="6160" y="151"/>
                  </a:lnTo>
                  <a:lnTo>
                    <a:pt x="6135" y="76"/>
                  </a:lnTo>
                  <a:lnTo>
                    <a:pt x="6085" y="51"/>
                  </a:lnTo>
                  <a:lnTo>
                    <a:pt x="60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219;p63">
              <a:extLst>
                <a:ext uri="{FF2B5EF4-FFF2-40B4-BE49-F238E27FC236}">
                  <a16:creationId xmlns:a16="http://schemas.microsoft.com/office/drawing/2014/main" id="{45B1E599-DADA-2C13-A981-9AAB1B7682C3}"/>
                </a:ext>
              </a:extLst>
            </p:cNvPr>
            <p:cNvSpPr/>
            <p:nvPr/>
          </p:nvSpPr>
          <p:spPr>
            <a:xfrm>
              <a:off x="4818850" y="1405075"/>
              <a:ext cx="11300" cy="15675"/>
            </a:xfrm>
            <a:custGeom>
              <a:avLst/>
              <a:gdLst/>
              <a:ahLst/>
              <a:cxnLst/>
              <a:rect l="l" t="t" r="r" b="b"/>
              <a:pathLst>
                <a:path w="452" h="627" extrusionOk="0">
                  <a:moveTo>
                    <a:pt x="226" y="0"/>
                  </a:moveTo>
                  <a:lnTo>
                    <a:pt x="126" y="25"/>
                  </a:lnTo>
                  <a:lnTo>
                    <a:pt x="51" y="76"/>
                  </a:lnTo>
                  <a:lnTo>
                    <a:pt x="1" y="151"/>
                  </a:lnTo>
                  <a:lnTo>
                    <a:pt x="1" y="226"/>
                  </a:lnTo>
                  <a:lnTo>
                    <a:pt x="1" y="401"/>
                  </a:lnTo>
                  <a:lnTo>
                    <a:pt x="1" y="476"/>
                  </a:lnTo>
                  <a:lnTo>
                    <a:pt x="51" y="551"/>
                  </a:lnTo>
                  <a:lnTo>
                    <a:pt x="126" y="601"/>
                  </a:lnTo>
                  <a:lnTo>
                    <a:pt x="226" y="626"/>
                  </a:lnTo>
                  <a:lnTo>
                    <a:pt x="301" y="601"/>
                  </a:lnTo>
                  <a:lnTo>
                    <a:pt x="376" y="551"/>
                  </a:lnTo>
                  <a:lnTo>
                    <a:pt x="426" y="476"/>
                  </a:lnTo>
                  <a:lnTo>
                    <a:pt x="451" y="401"/>
                  </a:lnTo>
                  <a:lnTo>
                    <a:pt x="451" y="226"/>
                  </a:lnTo>
                  <a:lnTo>
                    <a:pt x="426" y="151"/>
                  </a:lnTo>
                  <a:lnTo>
                    <a:pt x="376" y="76"/>
                  </a:lnTo>
                  <a:lnTo>
                    <a:pt x="301"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220;p63">
              <a:extLst>
                <a:ext uri="{FF2B5EF4-FFF2-40B4-BE49-F238E27FC236}">
                  <a16:creationId xmlns:a16="http://schemas.microsoft.com/office/drawing/2014/main" id="{5FEECC3C-D82B-CFC1-9C80-EC9CED66CD9C}"/>
                </a:ext>
              </a:extLst>
            </p:cNvPr>
            <p:cNvSpPr/>
            <p:nvPr/>
          </p:nvSpPr>
          <p:spPr>
            <a:xfrm>
              <a:off x="4873950" y="1389425"/>
              <a:ext cx="11275" cy="15050"/>
            </a:xfrm>
            <a:custGeom>
              <a:avLst/>
              <a:gdLst/>
              <a:ahLst/>
              <a:cxnLst/>
              <a:rect l="l" t="t" r="r" b="b"/>
              <a:pathLst>
                <a:path w="451" h="602" extrusionOk="0">
                  <a:moveTo>
                    <a:pt x="226" y="0"/>
                  </a:moveTo>
                  <a:lnTo>
                    <a:pt x="151" y="25"/>
                  </a:lnTo>
                  <a:lnTo>
                    <a:pt x="75" y="75"/>
                  </a:lnTo>
                  <a:lnTo>
                    <a:pt x="25" y="126"/>
                  </a:lnTo>
                  <a:lnTo>
                    <a:pt x="0" y="226"/>
                  </a:lnTo>
                  <a:lnTo>
                    <a:pt x="0" y="376"/>
                  </a:lnTo>
                  <a:lnTo>
                    <a:pt x="25" y="476"/>
                  </a:lnTo>
                  <a:lnTo>
                    <a:pt x="75" y="551"/>
                  </a:lnTo>
                  <a:lnTo>
                    <a:pt x="151" y="601"/>
                  </a:lnTo>
                  <a:lnTo>
                    <a:pt x="326" y="601"/>
                  </a:lnTo>
                  <a:lnTo>
                    <a:pt x="401" y="551"/>
                  </a:lnTo>
                  <a:lnTo>
                    <a:pt x="451" y="476"/>
                  </a:lnTo>
                  <a:lnTo>
                    <a:pt x="451" y="376"/>
                  </a:lnTo>
                  <a:lnTo>
                    <a:pt x="451" y="226"/>
                  </a:lnTo>
                  <a:lnTo>
                    <a:pt x="451" y="126"/>
                  </a:lnTo>
                  <a:lnTo>
                    <a:pt x="401" y="75"/>
                  </a:lnTo>
                  <a:lnTo>
                    <a:pt x="326" y="2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221;p63">
              <a:extLst>
                <a:ext uri="{FF2B5EF4-FFF2-40B4-BE49-F238E27FC236}">
                  <a16:creationId xmlns:a16="http://schemas.microsoft.com/office/drawing/2014/main" id="{FAF8DD9F-3A6F-82B9-249B-B82EDBC7125C}"/>
                </a:ext>
              </a:extLst>
            </p:cNvPr>
            <p:cNvSpPr/>
            <p:nvPr/>
          </p:nvSpPr>
          <p:spPr>
            <a:xfrm>
              <a:off x="4927150" y="1355625"/>
              <a:ext cx="11300" cy="15050"/>
            </a:xfrm>
            <a:custGeom>
              <a:avLst/>
              <a:gdLst/>
              <a:ahLst/>
              <a:cxnLst/>
              <a:rect l="l" t="t" r="r" b="b"/>
              <a:pathLst>
                <a:path w="452" h="602" extrusionOk="0">
                  <a:moveTo>
                    <a:pt x="126" y="0"/>
                  </a:moveTo>
                  <a:lnTo>
                    <a:pt x="51" y="50"/>
                  </a:lnTo>
                  <a:lnTo>
                    <a:pt x="1" y="125"/>
                  </a:lnTo>
                  <a:lnTo>
                    <a:pt x="1" y="225"/>
                  </a:lnTo>
                  <a:lnTo>
                    <a:pt x="1" y="376"/>
                  </a:lnTo>
                  <a:lnTo>
                    <a:pt x="1" y="476"/>
                  </a:lnTo>
                  <a:lnTo>
                    <a:pt x="51" y="551"/>
                  </a:lnTo>
                  <a:lnTo>
                    <a:pt x="126" y="576"/>
                  </a:lnTo>
                  <a:lnTo>
                    <a:pt x="226" y="601"/>
                  </a:lnTo>
                  <a:lnTo>
                    <a:pt x="301" y="576"/>
                  </a:lnTo>
                  <a:lnTo>
                    <a:pt x="376" y="551"/>
                  </a:lnTo>
                  <a:lnTo>
                    <a:pt x="426" y="476"/>
                  </a:lnTo>
                  <a:lnTo>
                    <a:pt x="452" y="376"/>
                  </a:lnTo>
                  <a:lnTo>
                    <a:pt x="452" y="225"/>
                  </a:lnTo>
                  <a:lnTo>
                    <a:pt x="426" y="125"/>
                  </a:lnTo>
                  <a:lnTo>
                    <a:pt x="376" y="5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222;p63">
              <a:extLst>
                <a:ext uri="{FF2B5EF4-FFF2-40B4-BE49-F238E27FC236}">
                  <a16:creationId xmlns:a16="http://schemas.microsoft.com/office/drawing/2014/main" id="{A702C0A1-8467-8932-9BB9-F0361F08729D}"/>
                </a:ext>
              </a:extLst>
            </p:cNvPr>
            <p:cNvSpPr/>
            <p:nvPr/>
          </p:nvSpPr>
          <p:spPr>
            <a:xfrm>
              <a:off x="4783800" y="1339350"/>
              <a:ext cx="31325" cy="11275"/>
            </a:xfrm>
            <a:custGeom>
              <a:avLst/>
              <a:gdLst/>
              <a:ahLst/>
              <a:cxnLst/>
              <a:rect l="l" t="t" r="r" b="b"/>
              <a:pathLst>
                <a:path w="1253" h="451" extrusionOk="0">
                  <a:moveTo>
                    <a:pt x="226" y="0"/>
                  </a:moveTo>
                  <a:lnTo>
                    <a:pt x="151" y="25"/>
                  </a:lnTo>
                  <a:lnTo>
                    <a:pt x="75" y="75"/>
                  </a:lnTo>
                  <a:lnTo>
                    <a:pt x="25" y="125"/>
                  </a:lnTo>
                  <a:lnTo>
                    <a:pt x="0" y="225"/>
                  </a:lnTo>
                  <a:lnTo>
                    <a:pt x="25" y="301"/>
                  </a:lnTo>
                  <a:lnTo>
                    <a:pt x="75" y="376"/>
                  </a:lnTo>
                  <a:lnTo>
                    <a:pt x="151" y="426"/>
                  </a:lnTo>
                  <a:lnTo>
                    <a:pt x="226" y="451"/>
                  </a:lnTo>
                  <a:lnTo>
                    <a:pt x="1027" y="451"/>
                  </a:lnTo>
                  <a:lnTo>
                    <a:pt x="1102" y="426"/>
                  </a:lnTo>
                  <a:lnTo>
                    <a:pt x="1177" y="376"/>
                  </a:lnTo>
                  <a:lnTo>
                    <a:pt x="1227" y="301"/>
                  </a:lnTo>
                  <a:lnTo>
                    <a:pt x="1252" y="225"/>
                  </a:lnTo>
                  <a:lnTo>
                    <a:pt x="1227" y="125"/>
                  </a:lnTo>
                  <a:lnTo>
                    <a:pt x="1177" y="75"/>
                  </a:lnTo>
                  <a:lnTo>
                    <a:pt x="1102" y="25"/>
                  </a:lnTo>
                  <a:lnTo>
                    <a:pt x="10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223;p63">
              <a:extLst>
                <a:ext uri="{FF2B5EF4-FFF2-40B4-BE49-F238E27FC236}">
                  <a16:creationId xmlns:a16="http://schemas.microsoft.com/office/drawing/2014/main" id="{A5E9B95E-D387-A93A-B27D-359555CCE9B6}"/>
                </a:ext>
              </a:extLst>
            </p:cNvPr>
            <p:cNvSpPr/>
            <p:nvPr/>
          </p:nvSpPr>
          <p:spPr>
            <a:xfrm>
              <a:off x="4783800" y="1360625"/>
              <a:ext cx="53850" cy="11300"/>
            </a:xfrm>
            <a:custGeom>
              <a:avLst/>
              <a:gdLst/>
              <a:ahLst/>
              <a:cxnLst/>
              <a:rect l="l" t="t" r="r" b="b"/>
              <a:pathLst>
                <a:path w="2154" h="452" extrusionOk="0">
                  <a:moveTo>
                    <a:pt x="151" y="0"/>
                  </a:moveTo>
                  <a:lnTo>
                    <a:pt x="75" y="51"/>
                  </a:lnTo>
                  <a:lnTo>
                    <a:pt x="25" y="126"/>
                  </a:lnTo>
                  <a:lnTo>
                    <a:pt x="0" y="226"/>
                  </a:lnTo>
                  <a:lnTo>
                    <a:pt x="25" y="301"/>
                  </a:lnTo>
                  <a:lnTo>
                    <a:pt x="75" y="376"/>
                  </a:lnTo>
                  <a:lnTo>
                    <a:pt x="151" y="426"/>
                  </a:lnTo>
                  <a:lnTo>
                    <a:pt x="226" y="451"/>
                  </a:lnTo>
                  <a:lnTo>
                    <a:pt x="1928" y="451"/>
                  </a:lnTo>
                  <a:lnTo>
                    <a:pt x="2004" y="426"/>
                  </a:lnTo>
                  <a:lnTo>
                    <a:pt x="2079" y="376"/>
                  </a:lnTo>
                  <a:lnTo>
                    <a:pt x="2129" y="301"/>
                  </a:lnTo>
                  <a:lnTo>
                    <a:pt x="2154" y="226"/>
                  </a:lnTo>
                  <a:lnTo>
                    <a:pt x="2129" y="126"/>
                  </a:lnTo>
                  <a:lnTo>
                    <a:pt x="2079" y="51"/>
                  </a:lnTo>
                  <a:lnTo>
                    <a:pt x="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224;p63">
              <a:extLst>
                <a:ext uri="{FF2B5EF4-FFF2-40B4-BE49-F238E27FC236}">
                  <a16:creationId xmlns:a16="http://schemas.microsoft.com/office/drawing/2014/main" id="{E2E0483A-7B2F-295F-0957-4021716A7BDA}"/>
                </a:ext>
              </a:extLst>
            </p:cNvPr>
            <p:cNvSpPr/>
            <p:nvPr/>
          </p:nvSpPr>
          <p:spPr>
            <a:xfrm>
              <a:off x="5032950" y="1357500"/>
              <a:ext cx="34475" cy="59500"/>
            </a:xfrm>
            <a:custGeom>
              <a:avLst/>
              <a:gdLst/>
              <a:ahLst/>
              <a:cxnLst/>
              <a:rect l="l" t="t" r="r" b="b"/>
              <a:pathLst>
                <a:path w="1379" h="2380" extrusionOk="0">
                  <a:moveTo>
                    <a:pt x="602" y="0"/>
                  </a:moveTo>
                  <a:lnTo>
                    <a:pt x="527" y="50"/>
                  </a:lnTo>
                  <a:lnTo>
                    <a:pt x="477" y="125"/>
                  </a:lnTo>
                  <a:lnTo>
                    <a:pt x="477" y="226"/>
                  </a:lnTo>
                  <a:lnTo>
                    <a:pt x="477" y="276"/>
                  </a:lnTo>
                  <a:lnTo>
                    <a:pt x="376" y="301"/>
                  </a:lnTo>
                  <a:lnTo>
                    <a:pt x="276" y="326"/>
                  </a:lnTo>
                  <a:lnTo>
                    <a:pt x="201" y="401"/>
                  </a:lnTo>
                  <a:lnTo>
                    <a:pt x="126" y="476"/>
                  </a:lnTo>
                  <a:lnTo>
                    <a:pt x="76" y="551"/>
                  </a:lnTo>
                  <a:lnTo>
                    <a:pt x="26" y="626"/>
                  </a:lnTo>
                  <a:lnTo>
                    <a:pt x="1" y="726"/>
                  </a:lnTo>
                  <a:lnTo>
                    <a:pt x="1" y="827"/>
                  </a:lnTo>
                  <a:lnTo>
                    <a:pt x="1" y="952"/>
                  </a:lnTo>
                  <a:lnTo>
                    <a:pt x="51" y="1077"/>
                  </a:lnTo>
                  <a:lnTo>
                    <a:pt x="101" y="1177"/>
                  </a:lnTo>
                  <a:lnTo>
                    <a:pt x="176" y="1252"/>
                  </a:lnTo>
                  <a:lnTo>
                    <a:pt x="251" y="1327"/>
                  </a:lnTo>
                  <a:lnTo>
                    <a:pt x="351" y="1378"/>
                  </a:lnTo>
                  <a:lnTo>
                    <a:pt x="477" y="1403"/>
                  </a:lnTo>
                  <a:lnTo>
                    <a:pt x="577" y="1428"/>
                  </a:lnTo>
                  <a:lnTo>
                    <a:pt x="852" y="1428"/>
                  </a:lnTo>
                  <a:lnTo>
                    <a:pt x="902" y="1453"/>
                  </a:lnTo>
                  <a:lnTo>
                    <a:pt x="927" y="1503"/>
                  </a:lnTo>
                  <a:lnTo>
                    <a:pt x="927" y="1553"/>
                  </a:lnTo>
                  <a:lnTo>
                    <a:pt x="927" y="1603"/>
                  </a:lnTo>
                  <a:lnTo>
                    <a:pt x="902" y="1653"/>
                  </a:lnTo>
                  <a:lnTo>
                    <a:pt x="852" y="1678"/>
                  </a:lnTo>
                  <a:lnTo>
                    <a:pt x="802" y="1703"/>
                  </a:lnTo>
                  <a:lnTo>
                    <a:pt x="577" y="1703"/>
                  </a:lnTo>
                  <a:lnTo>
                    <a:pt x="502" y="1678"/>
                  </a:lnTo>
                  <a:lnTo>
                    <a:pt x="452" y="1603"/>
                  </a:lnTo>
                  <a:lnTo>
                    <a:pt x="401" y="1528"/>
                  </a:lnTo>
                  <a:lnTo>
                    <a:pt x="351" y="1478"/>
                  </a:lnTo>
                  <a:lnTo>
                    <a:pt x="251" y="1478"/>
                  </a:lnTo>
                  <a:lnTo>
                    <a:pt x="176" y="1503"/>
                  </a:lnTo>
                  <a:lnTo>
                    <a:pt x="101" y="1553"/>
                  </a:lnTo>
                  <a:lnTo>
                    <a:pt x="51" y="1603"/>
                  </a:lnTo>
                  <a:lnTo>
                    <a:pt x="26" y="1703"/>
                  </a:lnTo>
                  <a:lnTo>
                    <a:pt x="51" y="1778"/>
                  </a:lnTo>
                  <a:lnTo>
                    <a:pt x="126" y="1903"/>
                  </a:lnTo>
                  <a:lnTo>
                    <a:pt x="226" y="2004"/>
                  </a:lnTo>
                  <a:lnTo>
                    <a:pt x="326" y="2079"/>
                  </a:lnTo>
                  <a:lnTo>
                    <a:pt x="477" y="2129"/>
                  </a:lnTo>
                  <a:lnTo>
                    <a:pt x="477" y="2154"/>
                  </a:lnTo>
                  <a:lnTo>
                    <a:pt x="477" y="2229"/>
                  </a:lnTo>
                  <a:lnTo>
                    <a:pt x="527" y="2304"/>
                  </a:lnTo>
                  <a:lnTo>
                    <a:pt x="602" y="2354"/>
                  </a:lnTo>
                  <a:lnTo>
                    <a:pt x="702" y="2379"/>
                  </a:lnTo>
                  <a:lnTo>
                    <a:pt x="777" y="2354"/>
                  </a:lnTo>
                  <a:lnTo>
                    <a:pt x="852" y="2304"/>
                  </a:lnTo>
                  <a:lnTo>
                    <a:pt x="902" y="2229"/>
                  </a:lnTo>
                  <a:lnTo>
                    <a:pt x="927" y="2154"/>
                  </a:lnTo>
                  <a:lnTo>
                    <a:pt x="927" y="2129"/>
                  </a:lnTo>
                  <a:lnTo>
                    <a:pt x="1028" y="2104"/>
                  </a:lnTo>
                  <a:lnTo>
                    <a:pt x="1103" y="2054"/>
                  </a:lnTo>
                  <a:lnTo>
                    <a:pt x="1178" y="2004"/>
                  </a:lnTo>
                  <a:lnTo>
                    <a:pt x="1253" y="1928"/>
                  </a:lnTo>
                  <a:lnTo>
                    <a:pt x="1303" y="1853"/>
                  </a:lnTo>
                  <a:lnTo>
                    <a:pt x="1353" y="1753"/>
                  </a:lnTo>
                  <a:lnTo>
                    <a:pt x="1378" y="1653"/>
                  </a:lnTo>
                  <a:lnTo>
                    <a:pt x="1378" y="1553"/>
                  </a:lnTo>
                  <a:lnTo>
                    <a:pt x="1378" y="1453"/>
                  </a:lnTo>
                  <a:lnTo>
                    <a:pt x="1353" y="1327"/>
                  </a:lnTo>
                  <a:lnTo>
                    <a:pt x="1278" y="1227"/>
                  </a:lnTo>
                  <a:lnTo>
                    <a:pt x="1228" y="1152"/>
                  </a:lnTo>
                  <a:lnTo>
                    <a:pt x="1128" y="1077"/>
                  </a:lnTo>
                  <a:lnTo>
                    <a:pt x="1028" y="1027"/>
                  </a:lnTo>
                  <a:lnTo>
                    <a:pt x="927" y="977"/>
                  </a:lnTo>
                  <a:lnTo>
                    <a:pt x="577" y="977"/>
                  </a:lnTo>
                  <a:lnTo>
                    <a:pt x="527" y="952"/>
                  </a:lnTo>
                  <a:lnTo>
                    <a:pt x="502" y="927"/>
                  </a:lnTo>
                  <a:lnTo>
                    <a:pt x="452" y="902"/>
                  </a:lnTo>
                  <a:lnTo>
                    <a:pt x="452" y="827"/>
                  </a:lnTo>
                  <a:lnTo>
                    <a:pt x="452" y="777"/>
                  </a:lnTo>
                  <a:lnTo>
                    <a:pt x="502" y="751"/>
                  </a:lnTo>
                  <a:lnTo>
                    <a:pt x="527" y="726"/>
                  </a:lnTo>
                  <a:lnTo>
                    <a:pt x="577" y="701"/>
                  </a:lnTo>
                  <a:lnTo>
                    <a:pt x="802" y="701"/>
                  </a:lnTo>
                  <a:lnTo>
                    <a:pt x="877" y="726"/>
                  </a:lnTo>
                  <a:lnTo>
                    <a:pt x="927" y="751"/>
                  </a:lnTo>
                  <a:lnTo>
                    <a:pt x="977" y="827"/>
                  </a:lnTo>
                  <a:lnTo>
                    <a:pt x="1053" y="852"/>
                  </a:lnTo>
                  <a:lnTo>
                    <a:pt x="1153" y="852"/>
                  </a:lnTo>
                  <a:lnTo>
                    <a:pt x="1228" y="827"/>
                  </a:lnTo>
                  <a:lnTo>
                    <a:pt x="1303" y="751"/>
                  </a:lnTo>
                  <a:lnTo>
                    <a:pt x="1328" y="676"/>
                  </a:lnTo>
                  <a:lnTo>
                    <a:pt x="1328" y="601"/>
                  </a:lnTo>
                  <a:lnTo>
                    <a:pt x="1278" y="501"/>
                  </a:lnTo>
                  <a:lnTo>
                    <a:pt x="1228" y="426"/>
                  </a:lnTo>
                  <a:lnTo>
                    <a:pt x="1128" y="351"/>
                  </a:lnTo>
                  <a:lnTo>
                    <a:pt x="1028" y="301"/>
                  </a:lnTo>
                  <a:lnTo>
                    <a:pt x="927" y="276"/>
                  </a:lnTo>
                  <a:lnTo>
                    <a:pt x="927" y="226"/>
                  </a:lnTo>
                  <a:lnTo>
                    <a:pt x="902" y="125"/>
                  </a:lnTo>
                  <a:lnTo>
                    <a:pt x="852" y="50"/>
                  </a:lnTo>
                  <a:lnTo>
                    <a:pt x="7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225;p63">
              <a:extLst>
                <a:ext uri="{FF2B5EF4-FFF2-40B4-BE49-F238E27FC236}">
                  <a16:creationId xmlns:a16="http://schemas.microsoft.com/office/drawing/2014/main" id="{63C17D7B-EB4A-F163-9979-CEC13EC865AC}"/>
                </a:ext>
              </a:extLst>
            </p:cNvPr>
            <p:cNvSpPr/>
            <p:nvPr/>
          </p:nvSpPr>
          <p:spPr>
            <a:xfrm>
              <a:off x="5002275" y="1339350"/>
              <a:ext cx="95825" cy="95800"/>
            </a:xfrm>
            <a:custGeom>
              <a:avLst/>
              <a:gdLst/>
              <a:ahLst/>
              <a:cxnLst/>
              <a:rect l="l" t="t" r="r" b="b"/>
              <a:pathLst>
                <a:path w="3833" h="3832" extrusionOk="0">
                  <a:moveTo>
                    <a:pt x="2079" y="451"/>
                  </a:moveTo>
                  <a:lnTo>
                    <a:pt x="2204" y="476"/>
                  </a:lnTo>
                  <a:lnTo>
                    <a:pt x="2480" y="576"/>
                  </a:lnTo>
                  <a:lnTo>
                    <a:pt x="2730" y="701"/>
                  </a:lnTo>
                  <a:lnTo>
                    <a:pt x="2956" y="876"/>
                  </a:lnTo>
                  <a:lnTo>
                    <a:pt x="3131" y="1102"/>
                  </a:lnTo>
                  <a:lnTo>
                    <a:pt x="3256" y="1352"/>
                  </a:lnTo>
                  <a:lnTo>
                    <a:pt x="3356" y="1628"/>
                  </a:lnTo>
                  <a:lnTo>
                    <a:pt x="3381" y="1753"/>
                  </a:lnTo>
                  <a:lnTo>
                    <a:pt x="3381" y="1903"/>
                  </a:lnTo>
                  <a:lnTo>
                    <a:pt x="3381" y="2053"/>
                  </a:lnTo>
                  <a:lnTo>
                    <a:pt x="3356" y="2204"/>
                  </a:lnTo>
                  <a:lnTo>
                    <a:pt x="3256" y="2479"/>
                  </a:lnTo>
                  <a:lnTo>
                    <a:pt x="3131" y="2730"/>
                  </a:lnTo>
                  <a:lnTo>
                    <a:pt x="2956" y="2930"/>
                  </a:lnTo>
                  <a:lnTo>
                    <a:pt x="2730" y="3130"/>
                  </a:lnTo>
                  <a:lnTo>
                    <a:pt x="2480" y="3255"/>
                  </a:lnTo>
                  <a:lnTo>
                    <a:pt x="2204" y="3331"/>
                  </a:lnTo>
                  <a:lnTo>
                    <a:pt x="2079" y="3356"/>
                  </a:lnTo>
                  <a:lnTo>
                    <a:pt x="1929" y="3381"/>
                  </a:lnTo>
                  <a:lnTo>
                    <a:pt x="1779" y="3356"/>
                  </a:lnTo>
                  <a:lnTo>
                    <a:pt x="1628" y="3331"/>
                  </a:lnTo>
                  <a:lnTo>
                    <a:pt x="1353" y="3255"/>
                  </a:lnTo>
                  <a:lnTo>
                    <a:pt x="1103" y="3130"/>
                  </a:lnTo>
                  <a:lnTo>
                    <a:pt x="902" y="2930"/>
                  </a:lnTo>
                  <a:lnTo>
                    <a:pt x="702" y="2730"/>
                  </a:lnTo>
                  <a:lnTo>
                    <a:pt x="577" y="2479"/>
                  </a:lnTo>
                  <a:lnTo>
                    <a:pt x="502" y="2204"/>
                  </a:lnTo>
                  <a:lnTo>
                    <a:pt x="477" y="2053"/>
                  </a:lnTo>
                  <a:lnTo>
                    <a:pt x="452" y="1903"/>
                  </a:lnTo>
                  <a:lnTo>
                    <a:pt x="477" y="1753"/>
                  </a:lnTo>
                  <a:lnTo>
                    <a:pt x="502" y="1628"/>
                  </a:lnTo>
                  <a:lnTo>
                    <a:pt x="577" y="1352"/>
                  </a:lnTo>
                  <a:lnTo>
                    <a:pt x="702" y="1102"/>
                  </a:lnTo>
                  <a:lnTo>
                    <a:pt x="902" y="876"/>
                  </a:lnTo>
                  <a:lnTo>
                    <a:pt x="1103" y="701"/>
                  </a:lnTo>
                  <a:lnTo>
                    <a:pt x="1353" y="576"/>
                  </a:lnTo>
                  <a:lnTo>
                    <a:pt x="1628" y="476"/>
                  </a:lnTo>
                  <a:lnTo>
                    <a:pt x="1779" y="451"/>
                  </a:lnTo>
                  <a:close/>
                  <a:moveTo>
                    <a:pt x="1729" y="0"/>
                  </a:moveTo>
                  <a:lnTo>
                    <a:pt x="1528" y="25"/>
                  </a:lnTo>
                  <a:lnTo>
                    <a:pt x="1353" y="75"/>
                  </a:lnTo>
                  <a:lnTo>
                    <a:pt x="1178" y="150"/>
                  </a:lnTo>
                  <a:lnTo>
                    <a:pt x="1002" y="225"/>
                  </a:lnTo>
                  <a:lnTo>
                    <a:pt x="852" y="326"/>
                  </a:lnTo>
                  <a:lnTo>
                    <a:pt x="702" y="426"/>
                  </a:lnTo>
                  <a:lnTo>
                    <a:pt x="577" y="551"/>
                  </a:lnTo>
                  <a:lnTo>
                    <a:pt x="452" y="701"/>
                  </a:lnTo>
                  <a:lnTo>
                    <a:pt x="326" y="851"/>
                  </a:lnTo>
                  <a:lnTo>
                    <a:pt x="251" y="1002"/>
                  </a:lnTo>
                  <a:lnTo>
                    <a:pt x="151" y="1177"/>
                  </a:lnTo>
                  <a:lnTo>
                    <a:pt x="101" y="1352"/>
                  </a:lnTo>
                  <a:lnTo>
                    <a:pt x="51" y="1528"/>
                  </a:lnTo>
                  <a:lnTo>
                    <a:pt x="26" y="1703"/>
                  </a:lnTo>
                  <a:lnTo>
                    <a:pt x="1" y="1903"/>
                  </a:lnTo>
                  <a:lnTo>
                    <a:pt x="26" y="2104"/>
                  </a:lnTo>
                  <a:lnTo>
                    <a:pt x="51" y="2304"/>
                  </a:lnTo>
                  <a:lnTo>
                    <a:pt x="101" y="2479"/>
                  </a:lnTo>
                  <a:lnTo>
                    <a:pt x="151" y="2654"/>
                  </a:lnTo>
                  <a:lnTo>
                    <a:pt x="251" y="2830"/>
                  </a:lnTo>
                  <a:lnTo>
                    <a:pt x="326" y="2980"/>
                  </a:lnTo>
                  <a:lnTo>
                    <a:pt x="452" y="3130"/>
                  </a:lnTo>
                  <a:lnTo>
                    <a:pt x="577" y="3255"/>
                  </a:lnTo>
                  <a:lnTo>
                    <a:pt x="702" y="3381"/>
                  </a:lnTo>
                  <a:lnTo>
                    <a:pt x="852" y="3506"/>
                  </a:lnTo>
                  <a:lnTo>
                    <a:pt x="1002" y="3581"/>
                  </a:lnTo>
                  <a:lnTo>
                    <a:pt x="1178" y="3681"/>
                  </a:lnTo>
                  <a:lnTo>
                    <a:pt x="1353" y="3731"/>
                  </a:lnTo>
                  <a:lnTo>
                    <a:pt x="1528" y="3781"/>
                  </a:lnTo>
                  <a:lnTo>
                    <a:pt x="1729" y="3806"/>
                  </a:lnTo>
                  <a:lnTo>
                    <a:pt x="1929" y="3831"/>
                  </a:lnTo>
                  <a:lnTo>
                    <a:pt x="2129" y="3806"/>
                  </a:lnTo>
                  <a:lnTo>
                    <a:pt x="2305" y="3781"/>
                  </a:lnTo>
                  <a:lnTo>
                    <a:pt x="2480" y="3731"/>
                  </a:lnTo>
                  <a:lnTo>
                    <a:pt x="2655" y="3681"/>
                  </a:lnTo>
                  <a:lnTo>
                    <a:pt x="2830" y="3581"/>
                  </a:lnTo>
                  <a:lnTo>
                    <a:pt x="2981" y="3506"/>
                  </a:lnTo>
                  <a:lnTo>
                    <a:pt x="3131" y="3381"/>
                  </a:lnTo>
                  <a:lnTo>
                    <a:pt x="3281" y="3255"/>
                  </a:lnTo>
                  <a:lnTo>
                    <a:pt x="3406" y="3130"/>
                  </a:lnTo>
                  <a:lnTo>
                    <a:pt x="3507" y="2980"/>
                  </a:lnTo>
                  <a:lnTo>
                    <a:pt x="3607" y="2830"/>
                  </a:lnTo>
                  <a:lnTo>
                    <a:pt x="3682" y="2654"/>
                  </a:lnTo>
                  <a:lnTo>
                    <a:pt x="3757" y="2479"/>
                  </a:lnTo>
                  <a:lnTo>
                    <a:pt x="3807" y="2304"/>
                  </a:lnTo>
                  <a:lnTo>
                    <a:pt x="3832" y="2104"/>
                  </a:lnTo>
                  <a:lnTo>
                    <a:pt x="3832" y="1903"/>
                  </a:lnTo>
                  <a:lnTo>
                    <a:pt x="3832" y="1703"/>
                  </a:lnTo>
                  <a:lnTo>
                    <a:pt x="3807" y="1528"/>
                  </a:lnTo>
                  <a:lnTo>
                    <a:pt x="3757" y="1352"/>
                  </a:lnTo>
                  <a:lnTo>
                    <a:pt x="3682" y="1177"/>
                  </a:lnTo>
                  <a:lnTo>
                    <a:pt x="3607" y="1002"/>
                  </a:lnTo>
                  <a:lnTo>
                    <a:pt x="3507" y="851"/>
                  </a:lnTo>
                  <a:lnTo>
                    <a:pt x="3406" y="701"/>
                  </a:lnTo>
                  <a:lnTo>
                    <a:pt x="3281" y="551"/>
                  </a:lnTo>
                  <a:lnTo>
                    <a:pt x="3131" y="426"/>
                  </a:lnTo>
                  <a:lnTo>
                    <a:pt x="2981" y="326"/>
                  </a:lnTo>
                  <a:lnTo>
                    <a:pt x="2830" y="225"/>
                  </a:lnTo>
                  <a:lnTo>
                    <a:pt x="2655" y="150"/>
                  </a:lnTo>
                  <a:lnTo>
                    <a:pt x="2480" y="75"/>
                  </a:lnTo>
                  <a:lnTo>
                    <a:pt x="2305" y="25"/>
                  </a:lnTo>
                  <a:lnTo>
                    <a:pt x="21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226;p63">
              <a:extLst>
                <a:ext uri="{FF2B5EF4-FFF2-40B4-BE49-F238E27FC236}">
                  <a16:creationId xmlns:a16="http://schemas.microsoft.com/office/drawing/2014/main" id="{F3ED9F56-6240-64C6-3DB5-5B04B07C28BC}"/>
                </a:ext>
              </a:extLst>
            </p:cNvPr>
            <p:cNvSpPr/>
            <p:nvPr/>
          </p:nvSpPr>
          <p:spPr>
            <a:xfrm>
              <a:off x="4997900" y="1448275"/>
              <a:ext cx="52600" cy="11275"/>
            </a:xfrm>
            <a:custGeom>
              <a:avLst/>
              <a:gdLst/>
              <a:ahLst/>
              <a:cxnLst/>
              <a:rect l="l" t="t" r="r" b="b"/>
              <a:pathLst>
                <a:path w="2104" h="451" extrusionOk="0">
                  <a:moveTo>
                    <a:pt x="226" y="0"/>
                  </a:moveTo>
                  <a:lnTo>
                    <a:pt x="151" y="25"/>
                  </a:lnTo>
                  <a:lnTo>
                    <a:pt x="76" y="75"/>
                  </a:lnTo>
                  <a:lnTo>
                    <a:pt x="26" y="150"/>
                  </a:lnTo>
                  <a:lnTo>
                    <a:pt x="0" y="226"/>
                  </a:lnTo>
                  <a:lnTo>
                    <a:pt x="26" y="326"/>
                  </a:lnTo>
                  <a:lnTo>
                    <a:pt x="76" y="401"/>
                  </a:lnTo>
                  <a:lnTo>
                    <a:pt x="151" y="451"/>
                  </a:lnTo>
                  <a:lnTo>
                    <a:pt x="1954" y="451"/>
                  </a:lnTo>
                  <a:lnTo>
                    <a:pt x="2029" y="401"/>
                  </a:lnTo>
                  <a:lnTo>
                    <a:pt x="2079" y="326"/>
                  </a:lnTo>
                  <a:lnTo>
                    <a:pt x="2104" y="226"/>
                  </a:lnTo>
                  <a:lnTo>
                    <a:pt x="2079" y="150"/>
                  </a:lnTo>
                  <a:lnTo>
                    <a:pt x="2029" y="75"/>
                  </a:lnTo>
                  <a:lnTo>
                    <a:pt x="1954" y="25"/>
                  </a:lnTo>
                  <a:lnTo>
                    <a:pt x="18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227;p63">
              <a:extLst>
                <a:ext uri="{FF2B5EF4-FFF2-40B4-BE49-F238E27FC236}">
                  <a16:creationId xmlns:a16="http://schemas.microsoft.com/office/drawing/2014/main" id="{2E0D4BF1-1153-3B7A-65F2-D0EF62B96DA3}"/>
                </a:ext>
              </a:extLst>
            </p:cNvPr>
            <p:cNvSpPr/>
            <p:nvPr/>
          </p:nvSpPr>
          <p:spPr>
            <a:xfrm>
              <a:off x="5068025" y="1470800"/>
              <a:ext cx="28825" cy="11300"/>
            </a:xfrm>
            <a:custGeom>
              <a:avLst/>
              <a:gdLst/>
              <a:ahLst/>
              <a:cxnLst/>
              <a:rect l="l" t="t" r="r" b="b"/>
              <a:pathLst>
                <a:path w="1153" h="452" extrusionOk="0">
                  <a:moveTo>
                    <a:pt x="226" y="1"/>
                  </a:moveTo>
                  <a:lnTo>
                    <a:pt x="125" y="26"/>
                  </a:lnTo>
                  <a:lnTo>
                    <a:pt x="50" y="76"/>
                  </a:lnTo>
                  <a:lnTo>
                    <a:pt x="0" y="126"/>
                  </a:lnTo>
                  <a:lnTo>
                    <a:pt x="0" y="226"/>
                  </a:lnTo>
                  <a:lnTo>
                    <a:pt x="0" y="301"/>
                  </a:lnTo>
                  <a:lnTo>
                    <a:pt x="50" y="376"/>
                  </a:lnTo>
                  <a:lnTo>
                    <a:pt x="125" y="426"/>
                  </a:lnTo>
                  <a:lnTo>
                    <a:pt x="226" y="451"/>
                  </a:lnTo>
                  <a:lnTo>
                    <a:pt x="927" y="451"/>
                  </a:lnTo>
                  <a:lnTo>
                    <a:pt x="1002" y="426"/>
                  </a:lnTo>
                  <a:lnTo>
                    <a:pt x="1077" y="376"/>
                  </a:lnTo>
                  <a:lnTo>
                    <a:pt x="1127" y="301"/>
                  </a:lnTo>
                  <a:lnTo>
                    <a:pt x="1152" y="226"/>
                  </a:lnTo>
                  <a:lnTo>
                    <a:pt x="1127" y="126"/>
                  </a:lnTo>
                  <a:lnTo>
                    <a:pt x="1077" y="76"/>
                  </a:lnTo>
                  <a:lnTo>
                    <a:pt x="1002" y="26"/>
                  </a:lnTo>
                  <a:lnTo>
                    <a:pt x="9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228;p63">
              <a:extLst>
                <a:ext uri="{FF2B5EF4-FFF2-40B4-BE49-F238E27FC236}">
                  <a16:creationId xmlns:a16="http://schemas.microsoft.com/office/drawing/2014/main" id="{637A01F2-B482-3791-470A-1FD0DC2122D1}"/>
                </a:ext>
              </a:extLst>
            </p:cNvPr>
            <p:cNvSpPr/>
            <p:nvPr/>
          </p:nvSpPr>
          <p:spPr>
            <a:xfrm>
              <a:off x="4997900" y="1470800"/>
              <a:ext cx="33200" cy="11300"/>
            </a:xfrm>
            <a:custGeom>
              <a:avLst/>
              <a:gdLst/>
              <a:ahLst/>
              <a:cxnLst/>
              <a:rect l="l" t="t" r="r" b="b"/>
              <a:pathLst>
                <a:path w="1328" h="452" extrusionOk="0">
                  <a:moveTo>
                    <a:pt x="226" y="1"/>
                  </a:moveTo>
                  <a:lnTo>
                    <a:pt x="151" y="26"/>
                  </a:lnTo>
                  <a:lnTo>
                    <a:pt x="76" y="76"/>
                  </a:lnTo>
                  <a:lnTo>
                    <a:pt x="26" y="126"/>
                  </a:lnTo>
                  <a:lnTo>
                    <a:pt x="0" y="226"/>
                  </a:lnTo>
                  <a:lnTo>
                    <a:pt x="26" y="301"/>
                  </a:lnTo>
                  <a:lnTo>
                    <a:pt x="76" y="376"/>
                  </a:lnTo>
                  <a:lnTo>
                    <a:pt x="151" y="426"/>
                  </a:lnTo>
                  <a:lnTo>
                    <a:pt x="226" y="451"/>
                  </a:lnTo>
                  <a:lnTo>
                    <a:pt x="1102" y="451"/>
                  </a:lnTo>
                  <a:lnTo>
                    <a:pt x="1202" y="426"/>
                  </a:lnTo>
                  <a:lnTo>
                    <a:pt x="1278" y="376"/>
                  </a:lnTo>
                  <a:lnTo>
                    <a:pt x="1328" y="301"/>
                  </a:lnTo>
                  <a:lnTo>
                    <a:pt x="1328" y="226"/>
                  </a:lnTo>
                  <a:lnTo>
                    <a:pt x="1328" y="126"/>
                  </a:lnTo>
                  <a:lnTo>
                    <a:pt x="1278" y="76"/>
                  </a:lnTo>
                  <a:lnTo>
                    <a:pt x="1202" y="26"/>
                  </a:lnTo>
                  <a:lnTo>
                    <a:pt x="11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229;p63">
              <a:extLst>
                <a:ext uri="{FF2B5EF4-FFF2-40B4-BE49-F238E27FC236}">
                  <a16:creationId xmlns:a16="http://schemas.microsoft.com/office/drawing/2014/main" id="{A857F80E-9788-68A0-BFB8-349D87A199E3}"/>
                </a:ext>
              </a:extLst>
            </p:cNvPr>
            <p:cNvSpPr/>
            <p:nvPr/>
          </p:nvSpPr>
          <p:spPr>
            <a:xfrm>
              <a:off x="5039225" y="1470800"/>
              <a:ext cx="21925" cy="11300"/>
            </a:xfrm>
            <a:custGeom>
              <a:avLst/>
              <a:gdLst/>
              <a:ahLst/>
              <a:cxnLst/>
              <a:rect l="l" t="t" r="r" b="b"/>
              <a:pathLst>
                <a:path w="877" h="452" extrusionOk="0">
                  <a:moveTo>
                    <a:pt x="226" y="1"/>
                  </a:moveTo>
                  <a:lnTo>
                    <a:pt x="125" y="26"/>
                  </a:lnTo>
                  <a:lnTo>
                    <a:pt x="50" y="76"/>
                  </a:lnTo>
                  <a:lnTo>
                    <a:pt x="0" y="126"/>
                  </a:lnTo>
                  <a:lnTo>
                    <a:pt x="0" y="226"/>
                  </a:lnTo>
                  <a:lnTo>
                    <a:pt x="0" y="301"/>
                  </a:lnTo>
                  <a:lnTo>
                    <a:pt x="50" y="376"/>
                  </a:lnTo>
                  <a:lnTo>
                    <a:pt x="125" y="426"/>
                  </a:lnTo>
                  <a:lnTo>
                    <a:pt x="226" y="451"/>
                  </a:lnTo>
                  <a:lnTo>
                    <a:pt x="651" y="451"/>
                  </a:lnTo>
                  <a:lnTo>
                    <a:pt x="726" y="426"/>
                  </a:lnTo>
                  <a:lnTo>
                    <a:pt x="802" y="376"/>
                  </a:lnTo>
                  <a:lnTo>
                    <a:pt x="852" y="301"/>
                  </a:lnTo>
                  <a:lnTo>
                    <a:pt x="877" y="226"/>
                  </a:lnTo>
                  <a:lnTo>
                    <a:pt x="852" y="126"/>
                  </a:lnTo>
                  <a:lnTo>
                    <a:pt x="802" y="76"/>
                  </a:lnTo>
                  <a:lnTo>
                    <a:pt x="726" y="26"/>
                  </a:lnTo>
                  <a:lnTo>
                    <a:pt x="6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230;p63">
              <a:extLst>
                <a:ext uri="{FF2B5EF4-FFF2-40B4-BE49-F238E27FC236}">
                  <a16:creationId xmlns:a16="http://schemas.microsoft.com/office/drawing/2014/main" id="{71A8D88A-45DD-424A-A4AC-2FC56E09A808}"/>
                </a:ext>
              </a:extLst>
            </p:cNvPr>
            <p:cNvSpPr/>
            <p:nvPr/>
          </p:nvSpPr>
          <p:spPr>
            <a:xfrm>
              <a:off x="4997900" y="1492725"/>
              <a:ext cx="98950" cy="11275"/>
            </a:xfrm>
            <a:custGeom>
              <a:avLst/>
              <a:gdLst/>
              <a:ahLst/>
              <a:cxnLst/>
              <a:rect l="l" t="t" r="r" b="b"/>
              <a:pathLst>
                <a:path w="3958" h="451" extrusionOk="0">
                  <a:moveTo>
                    <a:pt x="226" y="0"/>
                  </a:moveTo>
                  <a:lnTo>
                    <a:pt x="151" y="25"/>
                  </a:lnTo>
                  <a:lnTo>
                    <a:pt x="76" y="75"/>
                  </a:lnTo>
                  <a:lnTo>
                    <a:pt x="26" y="150"/>
                  </a:lnTo>
                  <a:lnTo>
                    <a:pt x="0" y="226"/>
                  </a:lnTo>
                  <a:lnTo>
                    <a:pt x="26" y="326"/>
                  </a:lnTo>
                  <a:lnTo>
                    <a:pt x="76" y="401"/>
                  </a:lnTo>
                  <a:lnTo>
                    <a:pt x="151" y="451"/>
                  </a:lnTo>
                  <a:lnTo>
                    <a:pt x="3807" y="451"/>
                  </a:lnTo>
                  <a:lnTo>
                    <a:pt x="3882" y="401"/>
                  </a:lnTo>
                  <a:lnTo>
                    <a:pt x="3932" y="326"/>
                  </a:lnTo>
                  <a:lnTo>
                    <a:pt x="3957" y="226"/>
                  </a:lnTo>
                  <a:lnTo>
                    <a:pt x="3932" y="150"/>
                  </a:lnTo>
                  <a:lnTo>
                    <a:pt x="3882" y="75"/>
                  </a:lnTo>
                  <a:lnTo>
                    <a:pt x="3807" y="25"/>
                  </a:lnTo>
                  <a:lnTo>
                    <a:pt x="37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artoon Working Day MK Plan by Slidesgo">
  <a:themeElements>
    <a:clrScheme name="Simple Light">
      <a:dk1>
        <a:srgbClr val="392A4E"/>
      </a:dk1>
      <a:lt1>
        <a:srgbClr val="FFFFFF"/>
      </a:lt1>
      <a:dk2>
        <a:srgbClr val="171044"/>
      </a:dk2>
      <a:lt2>
        <a:srgbClr val="89567A"/>
      </a:lt2>
      <a:accent1>
        <a:srgbClr val="CC4062"/>
      </a:accent1>
      <a:accent2>
        <a:srgbClr val="504268"/>
      </a:accent2>
      <a:accent3>
        <a:srgbClr val="FFE8CF"/>
      </a:accent3>
      <a:accent4>
        <a:srgbClr val="FFBD4D"/>
      </a:accent4>
      <a:accent5>
        <a:srgbClr val="6B1E51"/>
      </a:accent5>
      <a:accent6>
        <a:srgbClr val="E2514E"/>
      </a:accent6>
      <a:hlink>
        <a:srgbClr val="FFBD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Cartoon Working Day MK Plan by Slidesgo</vt:lpstr>
      <vt:lpstr>Slidesgo Final Pages</vt:lpstr>
      <vt:lpstr> تطبيق لِسَان عَرَبِيّ</vt:lpstr>
      <vt:lpstr>لِسَان عَرَبِيّ</vt:lpstr>
      <vt:lpstr>الهدف من المشروع</vt:lpstr>
      <vt:lpstr>مشكلة المشروع وأثرها</vt:lpstr>
      <vt:lpstr>الحل المقترح:</vt:lpstr>
      <vt:lpstr>نوعية البيانات:</vt:lpstr>
      <vt:lpstr>فريق العمل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تطبيق لِسَان عَرَبِيّ</dc:title>
  <cp:lastModifiedBy>Alaa Al-Abdullah</cp:lastModifiedBy>
  <cp:revision>3</cp:revision>
  <dcterms:modified xsi:type="dcterms:W3CDTF">2022-05-09T20:02:14Z</dcterms:modified>
</cp:coreProperties>
</file>