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8876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067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13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6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641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52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1762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699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210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543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119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B96F-8DDD-4323-9E3F-F18F725863F6}" type="datetimeFigureOut">
              <a:rPr lang="ar-SA" smtClean="0"/>
              <a:t>07/10/43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A4C8-A4A0-4CC5-829B-E4AC65C8E96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1004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8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7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5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7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6700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ملء الشاشة</PresentationFormat>
  <Paragraphs>0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مستخدم</dc:creator>
  <cp:lastModifiedBy>مستخدم</cp:lastModifiedBy>
  <cp:revision>1</cp:revision>
  <dcterms:created xsi:type="dcterms:W3CDTF">2022-05-08T20:36:50Z</dcterms:created>
  <dcterms:modified xsi:type="dcterms:W3CDTF">2022-05-08T20:37:28Z</dcterms:modified>
</cp:coreProperties>
</file>