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A541-1BDE-A950-678F-6C67D301D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2A5A8-B55C-39CC-8001-0DE5F920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B80D-306D-D6BD-9CDC-33FCC7CA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01BB-FB62-DC9A-D637-EC2FAAFE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9EE9-E41B-DBF0-8EBB-E52421C0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779-7E13-552E-C785-F8C80E09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AF117-41EA-2D60-B6A3-E3168955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C4356-2422-BBAF-E47C-8393580D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1E6E-BE23-A6F1-90D5-FE15B27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8163-BDB3-7A11-89EF-248BA680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48821-3F97-F1B4-0D6D-79B01EAC0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651BB-C0DA-2974-8CB8-28273DF1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4F25-6894-F2D4-EE38-E69B5CFE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DE204-733A-EBC1-66FE-1B0CEA9C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EC6E-B675-708F-9B96-43CC42EA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8375-1301-78D4-1AF3-B85A6FE9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4E97-7966-452B-651D-6CFD8B02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A8E0-45A4-DEF7-E3F7-FF2424A7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0B53-7DDB-F095-484E-33BC7CF2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D956-B2DC-1BF9-7AC2-EF163A4A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D6DF-E122-72C5-7515-7F2F01B9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B5297-3D8D-EC86-0C72-9A35A762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10E79-0FFA-0974-D5E8-166F2020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0298-75B6-FDAE-AAED-0ED9F4EA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BA94-E284-46CD-6BFE-D449CE9C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067-4845-CEB0-30C6-0C9FB388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4EF0-7634-2743-505A-86D4C4325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B4E55-84C4-BD06-2886-6E7FF1C0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233E-E626-6B19-C435-F8C258D3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F8B8-8673-01C1-8749-93AB99B6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EC25-7467-3FB2-B8DA-DE80BCAD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FC96-EB23-D439-63DE-DC3A3868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5EB2-5718-C7EE-34E9-01CCEE56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C7553-5DC1-102E-C269-1023C389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CE31-4CCE-4AEE-6642-1E1235C8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99FCD-BDC1-8F46-D232-4AA54D8C9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E510-DDA5-E4BA-1B6D-70279DDD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BA820-ED71-C3D9-CEBD-4BA42928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0C83D-812D-3BD2-E7A7-BE971949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7D07-8B2C-EB33-5FD4-042A8F19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87BCE-5E49-F494-1E65-7ACCF990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76F1B-1D75-2E35-C2BE-1AB04F12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3D8D5-413C-7F85-9482-1DAA412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8392F-FFD4-0F8E-234A-9AF910DE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6BB51-61B5-A992-63A0-16AF1160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4C819-59F0-DCCD-01A9-C173D2EF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709A-74D7-0ECE-8102-B24DF84E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6DFF-637B-B504-4EC8-6D166E7C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CAC3B-85F7-3CED-E914-F725238A9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A2D50-7EFC-72D1-1BEE-A01676DA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18AC-87A4-49FB-FB14-37B09302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2CC45-CF24-16F1-1094-184C24AA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A066-5A5B-777E-02D4-28B01220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C68C1-F210-FDEB-2C9B-70F8DE5A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0892C-4263-9BBF-A65A-70F287867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FA70-3658-6D6C-6A2F-6E44E67A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4E9D8-0DF6-2187-7793-B72F6F45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3041-10D2-49C7-2B39-6DD99E5B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4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E9855-CBB8-A800-84A8-9FC0491D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1F79-DA50-8600-F273-8FCFB663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D1D5-A6A3-C803-BBB7-0F3F36B4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7A6E-72B0-4F4D-9FBD-64D3DE197DD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2578-BD87-C59D-B0B2-DAF20D146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8CAF-CB89-122E-C3A8-14852E79F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E0CB-9414-4D50-8436-0E06822E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0C06-4D22-1F66-E9FC-3820530D4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11508-67D2-DFFC-14A3-5E739CF2B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theri</dc:creator>
  <cp:lastModifiedBy>theri</cp:lastModifiedBy>
  <cp:revision>1</cp:revision>
  <dcterms:created xsi:type="dcterms:W3CDTF">2022-05-07T02:48:00Z</dcterms:created>
  <dcterms:modified xsi:type="dcterms:W3CDTF">2022-05-07T02:48:09Z</dcterms:modified>
</cp:coreProperties>
</file>