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A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ar-S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ar-SA"/>
          </a:p>
        </p:txBody>
      </p:sp>
      <p:sp>
        <p:nvSpPr>
          <p:cNvPr id="4" name="Date Placeholder 3"/>
          <p:cNvSpPr>
            <a:spLocks noGrp="1"/>
          </p:cNvSpPr>
          <p:nvPr>
            <p:ph type="dt" sz="half" idx="10"/>
          </p:nvPr>
        </p:nvSpPr>
        <p:spPr/>
        <p:txBody>
          <a:bodyPr/>
          <a:lstStyle/>
          <a:p>
            <a:fld id="{B342F35C-7F44-4172-8E33-48337E4F8CB8}" type="datetimeFigureOut">
              <a:rPr lang="ar-SA" smtClean="0"/>
              <a:t>08/10/43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44ADA875-F9BC-4772-8042-1CCB6DE5CD26}" type="slidenum">
              <a:rPr lang="ar-SA" smtClean="0"/>
              <a:t>‹#›</a:t>
            </a:fld>
            <a:endParaRPr lang="ar-SA"/>
          </a:p>
        </p:txBody>
      </p:sp>
    </p:spTree>
    <p:extLst>
      <p:ext uri="{BB962C8B-B14F-4D97-AF65-F5344CB8AC3E}">
        <p14:creationId xmlns:p14="http://schemas.microsoft.com/office/powerpoint/2010/main" val="173428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B342F35C-7F44-4172-8E33-48337E4F8CB8}" type="datetimeFigureOut">
              <a:rPr lang="ar-SA" smtClean="0"/>
              <a:t>08/10/43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44ADA875-F9BC-4772-8042-1CCB6DE5CD26}" type="slidenum">
              <a:rPr lang="ar-SA" smtClean="0"/>
              <a:t>‹#›</a:t>
            </a:fld>
            <a:endParaRPr lang="ar-SA"/>
          </a:p>
        </p:txBody>
      </p:sp>
    </p:spTree>
    <p:extLst>
      <p:ext uri="{BB962C8B-B14F-4D97-AF65-F5344CB8AC3E}">
        <p14:creationId xmlns:p14="http://schemas.microsoft.com/office/powerpoint/2010/main" val="385732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B342F35C-7F44-4172-8E33-48337E4F8CB8}" type="datetimeFigureOut">
              <a:rPr lang="ar-SA" smtClean="0"/>
              <a:t>08/10/43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44ADA875-F9BC-4772-8042-1CCB6DE5CD26}" type="slidenum">
              <a:rPr lang="ar-SA" smtClean="0"/>
              <a:t>‹#›</a:t>
            </a:fld>
            <a:endParaRPr lang="ar-SA"/>
          </a:p>
        </p:txBody>
      </p:sp>
    </p:spTree>
    <p:extLst>
      <p:ext uri="{BB962C8B-B14F-4D97-AF65-F5344CB8AC3E}">
        <p14:creationId xmlns:p14="http://schemas.microsoft.com/office/powerpoint/2010/main" val="367306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B342F35C-7F44-4172-8E33-48337E4F8CB8}" type="datetimeFigureOut">
              <a:rPr lang="ar-SA" smtClean="0"/>
              <a:t>08/10/43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44ADA875-F9BC-4772-8042-1CCB6DE5CD26}" type="slidenum">
              <a:rPr lang="ar-SA" smtClean="0"/>
              <a:t>‹#›</a:t>
            </a:fld>
            <a:endParaRPr lang="ar-SA"/>
          </a:p>
        </p:txBody>
      </p:sp>
    </p:spTree>
    <p:extLst>
      <p:ext uri="{BB962C8B-B14F-4D97-AF65-F5344CB8AC3E}">
        <p14:creationId xmlns:p14="http://schemas.microsoft.com/office/powerpoint/2010/main" val="865456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ar-S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2F35C-7F44-4172-8E33-48337E4F8CB8}" type="datetimeFigureOut">
              <a:rPr lang="ar-SA" smtClean="0"/>
              <a:t>08/10/43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44ADA875-F9BC-4772-8042-1CCB6DE5CD26}" type="slidenum">
              <a:rPr lang="ar-SA" smtClean="0"/>
              <a:t>‹#›</a:t>
            </a:fld>
            <a:endParaRPr lang="ar-SA"/>
          </a:p>
        </p:txBody>
      </p:sp>
    </p:spTree>
    <p:extLst>
      <p:ext uri="{BB962C8B-B14F-4D97-AF65-F5344CB8AC3E}">
        <p14:creationId xmlns:p14="http://schemas.microsoft.com/office/powerpoint/2010/main" val="404819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Date Placeholder 4"/>
          <p:cNvSpPr>
            <a:spLocks noGrp="1"/>
          </p:cNvSpPr>
          <p:nvPr>
            <p:ph type="dt" sz="half" idx="10"/>
          </p:nvPr>
        </p:nvSpPr>
        <p:spPr/>
        <p:txBody>
          <a:bodyPr/>
          <a:lstStyle/>
          <a:p>
            <a:fld id="{B342F35C-7F44-4172-8E33-48337E4F8CB8}" type="datetimeFigureOut">
              <a:rPr lang="ar-SA" smtClean="0"/>
              <a:t>08/10/43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44ADA875-F9BC-4772-8042-1CCB6DE5CD26}" type="slidenum">
              <a:rPr lang="ar-SA" smtClean="0"/>
              <a:t>‹#›</a:t>
            </a:fld>
            <a:endParaRPr lang="ar-SA"/>
          </a:p>
        </p:txBody>
      </p:sp>
    </p:spTree>
    <p:extLst>
      <p:ext uri="{BB962C8B-B14F-4D97-AF65-F5344CB8AC3E}">
        <p14:creationId xmlns:p14="http://schemas.microsoft.com/office/powerpoint/2010/main" val="158151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ar-S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Date Placeholder 6"/>
          <p:cNvSpPr>
            <a:spLocks noGrp="1"/>
          </p:cNvSpPr>
          <p:nvPr>
            <p:ph type="dt" sz="half" idx="10"/>
          </p:nvPr>
        </p:nvSpPr>
        <p:spPr/>
        <p:txBody>
          <a:bodyPr/>
          <a:lstStyle/>
          <a:p>
            <a:fld id="{B342F35C-7F44-4172-8E33-48337E4F8CB8}" type="datetimeFigureOut">
              <a:rPr lang="ar-SA" smtClean="0"/>
              <a:t>08/10/43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44ADA875-F9BC-4772-8042-1CCB6DE5CD26}" type="slidenum">
              <a:rPr lang="ar-SA" smtClean="0"/>
              <a:t>‹#›</a:t>
            </a:fld>
            <a:endParaRPr lang="ar-SA"/>
          </a:p>
        </p:txBody>
      </p:sp>
    </p:spTree>
    <p:extLst>
      <p:ext uri="{BB962C8B-B14F-4D97-AF65-F5344CB8AC3E}">
        <p14:creationId xmlns:p14="http://schemas.microsoft.com/office/powerpoint/2010/main" val="410139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Date Placeholder 2"/>
          <p:cNvSpPr>
            <a:spLocks noGrp="1"/>
          </p:cNvSpPr>
          <p:nvPr>
            <p:ph type="dt" sz="half" idx="10"/>
          </p:nvPr>
        </p:nvSpPr>
        <p:spPr/>
        <p:txBody>
          <a:bodyPr/>
          <a:lstStyle/>
          <a:p>
            <a:fld id="{B342F35C-7F44-4172-8E33-48337E4F8CB8}" type="datetimeFigureOut">
              <a:rPr lang="ar-SA" smtClean="0"/>
              <a:t>08/10/43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44ADA875-F9BC-4772-8042-1CCB6DE5CD26}" type="slidenum">
              <a:rPr lang="ar-SA" smtClean="0"/>
              <a:t>‹#›</a:t>
            </a:fld>
            <a:endParaRPr lang="ar-SA"/>
          </a:p>
        </p:txBody>
      </p:sp>
    </p:spTree>
    <p:extLst>
      <p:ext uri="{BB962C8B-B14F-4D97-AF65-F5344CB8AC3E}">
        <p14:creationId xmlns:p14="http://schemas.microsoft.com/office/powerpoint/2010/main" val="2889054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2F35C-7F44-4172-8E33-48337E4F8CB8}" type="datetimeFigureOut">
              <a:rPr lang="ar-SA" smtClean="0"/>
              <a:t>08/10/43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44ADA875-F9BC-4772-8042-1CCB6DE5CD26}" type="slidenum">
              <a:rPr lang="ar-SA" smtClean="0"/>
              <a:t>‹#›</a:t>
            </a:fld>
            <a:endParaRPr lang="ar-SA"/>
          </a:p>
        </p:txBody>
      </p:sp>
    </p:spTree>
    <p:extLst>
      <p:ext uri="{BB962C8B-B14F-4D97-AF65-F5344CB8AC3E}">
        <p14:creationId xmlns:p14="http://schemas.microsoft.com/office/powerpoint/2010/main" val="50325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2F35C-7F44-4172-8E33-48337E4F8CB8}" type="datetimeFigureOut">
              <a:rPr lang="ar-SA" smtClean="0"/>
              <a:t>08/10/43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44ADA875-F9BC-4772-8042-1CCB6DE5CD26}" type="slidenum">
              <a:rPr lang="ar-SA" smtClean="0"/>
              <a:t>‹#›</a:t>
            </a:fld>
            <a:endParaRPr lang="ar-SA"/>
          </a:p>
        </p:txBody>
      </p:sp>
    </p:spTree>
    <p:extLst>
      <p:ext uri="{BB962C8B-B14F-4D97-AF65-F5344CB8AC3E}">
        <p14:creationId xmlns:p14="http://schemas.microsoft.com/office/powerpoint/2010/main" val="10062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2F35C-7F44-4172-8E33-48337E4F8CB8}" type="datetimeFigureOut">
              <a:rPr lang="ar-SA" smtClean="0"/>
              <a:t>08/10/43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44ADA875-F9BC-4772-8042-1CCB6DE5CD26}" type="slidenum">
              <a:rPr lang="ar-SA" smtClean="0"/>
              <a:t>‹#›</a:t>
            </a:fld>
            <a:endParaRPr lang="ar-SA"/>
          </a:p>
        </p:txBody>
      </p:sp>
    </p:spTree>
    <p:extLst>
      <p:ext uri="{BB962C8B-B14F-4D97-AF65-F5344CB8AC3E}">
        <p14:creationId xmlns:p14="http://schemas.microsoft.com/office/powerpoint/2010/main" val="307894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smtClean="0"/>
              <a:t>Click to edit Master title style</a:t>
            </a:r>
            <a:endParaRPr lang="ar-S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342F35C-7F44-4172-8E33-48337E4F8CB8}" type="datetimeFigureOut">
              <a:rPr lang="ar-SA" smtClean="0"/>
              <a:t>08/10/43</a:t>
            </a:fld>
            <a:endParaRPr lang="ar-S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4ADA875-F9BC-4772-8042-1CCB6DE5CD26}" type="slidenum">
              <a:rPr lang="ar-SA" smtClean="0"/>
              <a:t>‹#›</a:t>
            </a:fld>
            <a:endParaRPr lang="ar-SA"/>
          </a:p>
        </p:txBody>
      </p:sp>
    </p:spTree>
    <p:extLst>
      <p:ext uri="{BB962C8B-B14F-4D97-AF65-F5344CB8AC3E}">
        <p14:creationId xmlns:p14="http://schemas.microsoft.com/office/powerpoint/2010/main" val="3342510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2847" y="867292"/>
            <a:ext cx="9144000" cy="2387600"/>
          </a:xfrm>
        </p:spPr>
        <p:txBody>
          <a:bodyPr>
            <a:normAutofit/>
          </a:bodyPr>
          <a:lstStyle/>
          <a:p>
            <a:pPr algn="r"/>
            <a:r>
              <a:rPr lang="ar-SA" sz="3600" dirty="0" smtClean="0">
                <a:solidFill>
                  <a:srgbClr val="03ACA7"/>
                </a:solidFill>
              </a:rPr>
              <a:t>نوع المسار : </a:t>
            </a:r>
            <a:r>
              <a:rPr lang="ar-SA" sz="3600" dirty="0" smtClean="0"/>
              <a:t>الالعاب اللغوية</a:t>
            </a:r>
            <a:endParaRPr lang="ar-SA" sz="3600" dirty="0"/>
          </a:p>
        </p:txBody>
      </p:sp>
      <p:sp>
        <p:nvSpPr>
          <p:cNvPr id="3" name="Subtitle 2"/>
          <p:cNvSpPr>
            <a:spLocks noGrp="1"/>
          </p:cNvSpPr>
          <p:nvPr>
            <p:ph type="subTitle" idx="1"/>
          </p:nvPr>
        </p:nvSpPr>
        <p:spPr>
          <a:xfrm>
            <a:off x="2832847" y="3521357"/>
            <a:ext cx="9144000" cy="1655762"/>
          </a:xfrm>
        </p:spPr>
        <p:txBody>
          <a:bodyPr>
            <a:normAutofit/>
          </a:bodyPr>
          <a:lstStyle/>
          <a:p>
            <a:pPr algn="r"/>
            <a:r>
              <a:rPr lang="ar-SA" sz="3600" dirty="0" smtClean="0">
                <a:solidFill>
                  <a:srgbClr val="03ACA7"/>
                </a:solidFill>
              </a:rPr>
              <a:t>المجال :</a:t>
            </a:r>
            <a:r>
              <a:rPr lang="ar-SA" sz="3600" dirty="0" smtClean="0"/>
              <a:t> اثراء المفردات و تحسين نطق الاصوات </a:t>
            </a:r>
            <a:endParaRPr lang="ar-SA" sz="3600" dirty="0"/>
          </a:p>
        </p:txBody>
      </p:sp>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28251" t="16079" r="19608" b="16910"/>
          <a:stretch/>
        </p:blipFill>
        <p:spPr>
          <a:xfrm>
            <a:off x="502022" y="759716"/>
            <a:ext cx="2820302" cy="5119358"/>
          </a:xfrm>
          <a:prstGeom prst="rect">
            <a:avLst/>
          </a:prstGeom>
        </p:spPr>
      </p:pic>
    </p:spTree>
    <p:extLst>
      <p:ext uri="{BB962C8B-B14F-4D97-AF65-F5344CB8AC3E}">
        <p14:creationId xmlns:p14="http://schemas.microsoft.com/office/powerpoint/2010/main" val="379149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solidFill>
                  <a:srgbClr val="03ACA7"/>
                </a:solidFill>
              </a:rPr>
              <a:t>شرح المشكلة المستهدفة </a:t>
            </a:r>
            <a:r>
              <a:rPr lang="ar-SA" dirty="0" smtClean="0">
                <a:solidFill>
                  <a:srgbClr val="03ACA7"/>
                </a:solidFill>
              </a:rPr>
              <a:t>وآثارها</a:t>
            </a:r>
            <a:endParaRPr lang="ar-SA" dirty="0">
              <a:solidFill>
                <a:srgbClr val="03ACA7"/>
              </a:solidFill>
            </a:endParaRPr>
          </a:p>
        </p:txBody>
      </p:sp>
      <p:sp>
        <p:nvSpPr>
          <p:cNvPr id="3" name="Content Placeholder 2"/>
          <p:cNvSpPr>
            <a:spLocks noGrp="1"/>
          </p:cNvSpPr>
          <p:nvPr>
            <p:ph idx="1"/>
          </p:nvPr>
        </p:nvSpPr>
        <p:spPr>
          <a:xfrm>
            <a:off x="3899646" y="1825625"/>
            <a:ext cx="7454153" cy="4351338"/>
          </a:xfrm>
        </p:spPr>
        <p:txBody>
          <a:bodyPr/>
          <a:lstStyle/>
          <a:p>
            <a:r>
              <a:rPr lang="ar-SA" dirty="0"/>
              <a:t>بلا شك هناك قلة في الالعاب الالكترونية الذكية في المجال اللغة العربية مقارنة بمثيلتها باللغة الإنجليزية  والتي تهدف لتحسين نطق الطفل عبر المحادثات واجابة الاسئلة بناءا على ما قد سمعه  للرفع من استدراكه اللغوي ، وبلا ادنى شك ان عمل وبناء هذه اللعبة الذكية سيحسن من استدراك الطفل والمامه بمفردات اللغة العربية من صغره </a:t>
            </a:r>
            <a:endParaRPr lang="en-US" dirty="0"/>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28251" t="16079" r="19608" b="16910"/>
          <a:stretch/>
        </p:blipFill>
        <p:spPr>
          <a:xfrm>
            <a:off x="502022" y="759716"/>
            <a:ext cx="2820302" cy="5119358"/>
          </a:xfrm>
          <a:prstGeom prst="rect">
            <a:avLst/>
          </a:prstGeom>
        </p:spPr>
      </p:pic>
    </p:spTree>
    <p:extLst>
      <p:ext uri="{BB962C8B-B14F-4D97-AF65-F5344CB8AC3E}">
        <p14:creationId xmlns:p14="http://schemas.microsoft.com/office/powerpoint/2010/main" val="289338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2324" y="365125"/>
            <a:ext cx="8031476" cy="1325563"/>
          </a:xfrm>
        </p:spPr>
        <p:txBody>
          <a:bodyPr>
            <a:normAutofit fontScale="90000"/>
          </a:bodyPr>
          <a:lstStyle/>
          <a:p>
            <a:r>
              <a:rPr lang="ar-SA" dirty="0">
                <a:solidFill>
                  <a:srgbClr val="03ACA7"/>
                </a:solidFill>
              </a:rPr>
              <a:t>شرح الحل المقترح مع ذكر اسم تقنية الذكاء الاصطناعي التي سيتم استخدامها في </a:t>
            </a:r>
            <a:r>
              <a:rPr lang="ar-SA" dirty="0" smtClean="0">
                <a:solidFill>
                  <a:srgbClr val="03ACA7"/>
                </a:solidFill>
              </a:rPr>
              <a:t>الحل على </a:t>
            </a:r>
            <a:r>
              <a:rPr lang="ar-SA" dirty="0">
                <a:solidFill>
                  <a:srgbClr val="03ACA7"/>
                </a:solidFill>
              </a:rPr>
              <a:t>سبيل المثال</a:t>
            </a:r>
            <a:r>
              <a:rPr lang="en-US" dirty="0">
                <a:solidFill>
                  <a:srgbClr val="03ACA7"/>
                </a:solidFill>
              </a:rPr>
              <a:t> </a:t>
            </a:r>
            <a:r>
              <a:rPr lang="en-US" dirty="0" smtClean="0">
                <a:solidFill>
                  <a:srgbClr val="03ACA7"/>
                </a:solidFill>
              </a:rPr>
              <a:t>BERT</a:t>
            </a:r>
            <a:endParaRPr lang="en-US" dirty="0">
              <a:solidFill>
                <a:srgbClr val="03ACA7"/>
              </a:solidFill>
            </a:endParaRPr>
          </a:p>
        </p:txBody>
      </p:sp>
      <p:sp>
        <p:nvSpPr>
          <p:cNvPr id="3" name="Content Placeholder 2"/>
          <p:cNvSpPr>
            <a:spLocks noGrp="1"/>
          </p:cNvSpPr>
          <p:nvPr>
            <p:ph idx="1"/>
          </p:nvPr>
        </p:nvSpPr>
        <p:spPr>
          <a:xfrm>
            <a:off x="5961529" y="2506662"/>
            <a:ext cx="5392271" cy="2388067"/>
          </a:xfrm>
        </p:spPr>
        <p:txBody>
          <a:bodyPr/>
          <a:lstStyle/>
          <a:p>
            <a:r>
              <a:rPr lang="ar-SA" dirty="0"/>
              <a:t>بناء مجموعة من قواعد البيانات باللغة العربية خاصة بالمحادثات وتكون المحادثة بين طفل ووالده ،ومن ثم عرض سؤال على الطفل من ما سمعه . سيتم استخدام تقنية قوقل لتحويل النص الى صوت  </a:t>
            </a:r>
            <a:endParaRPr lang="en-US" dirty="0"/>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28251" t="16079" r="19608" b="16910"/>
          <a:stretch/>
        </p:blipFill>
        <p:spPr>
          <a:xfrm>
            <a:off x="502022" y="759716"/>
            <a:ext cx="2820302" cy="5119358"/>
          </a:xfrm>
          <a:prstGeom prst="rect">
            <a:avLst/>
          </a:prstGeom>
        </p:spPr>
      </p:pic>
    </p:spTree>
    <p:extLst>
      <p:ext uri="{BB962C8B-B14F-4D97-AF65-F5344CB8AC3E}">
        <p14:creationId xmlns:p14="http://schemas.microsoft.com/office/powerpoint/2010/main" val="274110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2324" y="365125"/>
            <a:ext cx="8031476" cy="1325563"/>
          </a:xfrm>
        </p:spPr>
        <p:txBody>
          <a:bodyPr/>
          <a:lstStyle/>
          <a:p>
            <a:r>
              <a:rPr lang="ar-SA" dirty="0" smtClean="0">
                <a:solidFill>
                  <a:srgbClr val="03ACA7"/>
                </a:solidFill>
              </a:rPr>
              <a:t>نوعية </a:t>
            </a:r>
            <a:r>
              <a:rPr lang="ar-SA" dirty="0">
                <a:solidFill>
                  <a:srgbClr val="03ACA7"/>
                </a:solidFill>
              </a:rPr>
              <a:t>البيانات التي سيتم استخدامها في المشروع مع ذكر </a:t>
            </a:r>
            <a:r>
              <a:rPr lang="ar-SA" dirty="0" smtClean="0">
                <a:solidFill>
                  <a:srgbClr val="03ACA7"/>
                </a:solidFill>
              </a:rPr>
              <a:t>المصدر</a:t>
            </a:r>
            <a:endParaRPr lang="en-US" dirty="0">
              <a:solidFill>
                <a:srgbClr val="03ACA7"/>
              </a:solidFill>
            </a:endParaRPr>
          </a:p>
        </p:txBody>
      </p:sp>
      <p:sp>
        <p:nvSpPr>
          <p:cNvPr id="3" name="Content Placeholder 2"/>
          <p:cNvSpPr>
            <a:spLocks noGrp="1"/>
          </p:cNvSpPr>
          <p:nvPr>
            <p:ph idx="1"/>
          </p:nvPr>
        </p:nvSpPr>
        <p:spPr>
          <a:xfrm>
            <a:off x="5593976" y="1825625"/>
            <a:ext cx="5759824" cy="4351338"/>
          </a:xfrm>
        </p:spPr>
        <p:txBody>
          <a:bodyPr/>
          <a:lstStyle/>
          <a:p>
            <a:r>
              <a:rPr lang="ar-SA" dirty="0"/>
              <a:t>بناء مجموعة من قواعد البيانات باللغة العربية خاصة بالمحادثات ما خوذة من كتب الاطفال الدراسية المتوفرة في المرحلة التمهيدية  والسنوات الاولى الابتدائية </a:t>
            </a:r>
            <a:endParaRPr lang="en-US" dirty="0"/>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28251" t="16079" r="19608" b="16910"/>
          <a:stretch/>
        </p:blipFill>
        <p:spPr>
          <a:xfrm>
            <a:off x="502022" y="759716"/>
            <a:ext cx="2820302" cy="5119358"/>
          </a:xfrm>
          <a:prstGeom prst="rect">
            <a:avLst/>
          </a:prstGeom>
        </p:spPr>
      </p:pic>
    </p:spTree>
    <p:extLst>
      <p:ext uri="{BB962C8B-B14F-4D97-AF65-F5344CB8AC3E}">
        <p14:creationId xmlns:p14="http://schemas.microsoft.com/office/powerpoint/2010/main" val="8397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154</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نوع المسار : الالعاب اللغوية</vt:lpstr>
      <vt:lpstr>شرح المشكلة المستهدفة وآثارها</vt:lpstr>
      <vt:lpstr>شرح الحل المقترح مع ذكر اسم تقنية الذكاء الاصطناعي التي سيتم استخدامها في الحل على سبيل المثال BERT</vt:lpstr>
      <vt:lpstr>نوعية البيانات التي سيتم استخدامها في المشروع مع ذكر المصدر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نوع المسار : الالعاب اللغوية</dc:title>
  <dc:creator>Ameerh Mohammed</dc:creator>
  <cp:lastModifiedBy>Ameerh Mohammed</cp:lastModifiedBy>
  <cp:revision>2</cp:revision>
  <dcterms:created xsi:type="dcterms:W3CDTF">2022-05-09T20:39:02Z</dcterms:created>
  <dcterms:modified xsi:type="dcterms:W3CDTF">2022-05-09T20:42:55Z</dcterms:modified>
</cp:coreProperties>
</file>