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AA54A95-C395-4D65-ACAE-28E3F53F9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7ED2359D-C5A5-43F6-B7E5-11FFC7BD4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20D156F-7EBF-40BB-AC9A-47B19727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60D6-F246-4653-8795-71AD2FDD516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C175C20-C6D4-4E45-B866-7571B2E0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0EDD4B9-7988-4E93-898C-1DA15255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AA9D-BA21-4664-A66A-D836FAE6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4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82C5387-4D70-4D88-AED8-F0C89800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54EF1945-6ADA-442E-8966-954A8E5DE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3D0809A-73DE-41E1-B9E9-11F7D557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60D6-F246-4653-8795-71AD2FDD516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D6C75CB-E0F5-4C45-9E4A-FD327682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19285BD-4952-4C0F-ADC8-3DBBB9EB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AA9D-BA21-4664-A66A-D836FAE6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6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8254A8C2-4E7D-4C4C-A52D-F2ED21C42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6AD60185-32B1-4BDF-84A3-05FD3C814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63F0A3B-F827-4C4A-83D3-FC374909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60D6-F246-4653-8795-71AD2FDD516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7F4CA07-8DB5-4A8C-A50E-61619B32E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CB718FF-DA67-49B8-98E8-D7065127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AA9D-BA21-4664-A66A-D836FAE6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7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34C411B-1DBC-41B3-932C-B6D484CF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D62A692-CFF3-43D6-B030-17DF92971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22A8E80-9A74-4749-9E90-88D592E7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60D6-F246-4653-8795-71AD2FDD516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160E21D-6861-485C-8C7D-BAFD59AC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B6D8F4C-0E8D-4A0C-9C1B-51D7014F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AA9D-BA21-4664-A66A-D836FAE6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8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23C0933-5017-4146-9215-F4E3786C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20B606AD-D094-4D61-98D1-F5E5003DD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6BD7E4C-C206-4FF2-8BA9-C69A1190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60D6-F246-4653-8795-71AD2FDD516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BD41808-6CD3-43B1-93AB-B438CBAB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3F84879-BCAD-41AB-90E9-309380B1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AA9D-BA21-4664-A66A-D836FAE6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6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EA4056E-9229-4F5D-ADBF-8C8EA501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154EA60-C9D2-4FB6-9797-A49428505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BF74C2D2-02B9-4134-AB59-4A4483BDC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8F79C6C3-17CA-45BA-83A4-6819E898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60D6-F246-4653-8795-71AD2FDD516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9DE7AF30-7338-457A-934B-8BFB404D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12EAA819-C372-4084-9734-34E5040F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AA9D-BA21-4664-A66A-D836FAE6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2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655D221-274C-43B0-BB12-B13F7DD83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C2A73FB6-1479-44BD-BF93-A7B9E76E3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00886CC1-0856-44C8-9F40-C894C7BF1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7C322DDA-3EFC-455F-B11B-20D689DFC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82E88503-10F4-4D34-9B0A-AB2127560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F77C161E-0E5E-43BC-AE32-B5701E6A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60D6-F246-4653-8795-71AD2FDD516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B05AE491-BDDB-41EC-AEBF-933F48D9C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163FC8EE-2270-44FC-8BA7-137F076D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AA9D-BA21-4664-A66A-D836FAE6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9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171217A-8000-4E5F-8195-9C6AD695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B78E85B1-9C2B-4F9C-AB85-AFA95CF1F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60D6-F246-4653-8795-71AD2FDD516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37D68E99-0F7B-40DC-A33F-E0F4AE90F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1FDABDEE-D544-4514-AA77-AD1F27BC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AA9D-BA21-4664-A66A-D836FAE6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484DA189-1F97-4B61-8838-38CABCCC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60D6-F246-4653-8795-71AD2FDD516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C7A973BD-302B-4497-81B0-24744D9F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80B13623-E55B-42B9-A6B7-34C5B17A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AA9D-BA21-4664-A66A-D836FAE6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7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763FEE5-0BD5-4CA9-821C-C2902DD9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BF9D50E-FE4A-4868-935E-3306B6C6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D82F0D93-FEA5-48B8-A359-D063B608E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521F2A1C-720F-4619-BC51-F1B11B2A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60D6-F246-4653-8795-71AD2FDD516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5EFFC711-1193-432D-A1C7-197A8E8F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F4BF95FC-2734-4D6F-9A73-BB3161E6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AA9D-BA21-4664-A66A-D836FAE6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85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27A1671-DECD-4329-9932-BAC2BA20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7BDB65AE-8958-4253-B496-39AFF78DE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856D2769-ECB2-4929-8A5C-0EC572C50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7B22AFBB-8429-466F-BD0F-E06EEBD9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60D6-F246-4653-8795-71AD2FDD516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D62D4115-201B-48AB-9492-90D3CFCF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F4BDA36D-3317-4719-BABE-6ACF8341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AA9D-BA21-4664-A66A-D836FAE6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0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2648A167-38DF-4F66-A445-6A61F98A5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30BC898B-26DD-4BED-A310-65E7DCCA7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3E9E517-4CDF-438C-9BD0-A98E251B0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A60D6-F246-4653-8795-71AD2FDD516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C27C682-84AE-4496-A58E-C1BF7E58D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B2659BE-3B0B-4A41-9773-B37F7A73B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BAA9D-BA21-4664-A66A-D836FAE6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3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5A42E86-1C76-43D1-A1C9-73DB674378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6A5B85A-F9BD-4E93-B0CB-382924726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264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شاشة عريضة</PresentationFormat>
  <Paragraphs>0</Paragraphs>
  <Slides>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نسق Office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Dr. mahmoud</dc:creator>
  <cp:lastModifiedBy>Dr. mahmoud</cp:lastModifiedBy>
  <cp:revision>1</cp:revision>
  <dcterms:created xsi:type="dcterms:W3CDTF">2022-05-09T16:42:37Z</dcterms:created>
  <dcterms:modified xsi:type="dcterms:W3CDTF">2022-05-09T16:42:47Z</dcterms:modified>
</cp:coreProperties>
</file>