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7" r:id="rId3"/>
    <p:sldId id="263" r:id="rId4"/>
    <p:sldId id="266" r:id="rId5"/>
    <p:sldId id="265" r:id="rId6"/>
    <p:sldId id="261" r:id="rId7"/>
    <p:sldId id="259" r:id="rId8"/>
    <p:sldId id="262" r:id="rId9"/>
    <p:sldId id="264" r:id="rId10"/>
    <p:sldId id="267" r:id="rId11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61FEEAC-3A07-7BDA-250E-0A24DEE1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7A9AAA9-5B0F-27C5-1D1A-7E1EF8A52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C7B5F30-1BE1-EC57-0A98-845E939F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71F4-53F1-4DC1-90BE-3FD33FD11CF3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1E2FBD8-E748-C514-ECE3-A29993A2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8212C97-0269-5A54-36C3-64E697FA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40F-A779-4400-9E39-9B188D66DF1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8670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1D43C08-9895-A70E-9E93-8BA0410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334F29A-0581-3896-5B29-5385937AD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6F25FBC-3527-7A26-8FED-C615C193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71F4-53F1-4DC1-90BE-3FD33FD11CF3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9D26F02-6707-D2EC-75F2-DFAE61D9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663D53D-F3BB-15A6-CE9A-C0278B81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40F-A779-4400-9E39-9B188D66DF1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1009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8947526A-07FA-1E52-AD22-D6F97D3E7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BAE09DB-F4A7-4A37-D66B-05F36DBB4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518493B-05CD-A5BB-0BDC-9289FA35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71F4-53F1-4DC1-90BE-3FD33FD11CF3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323E993-B213-98FB-9140-EA465EE2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38A8956-13AB-ACD3-DE07-5C1F1C56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40F-A779-4400-9E39-9B188D66DF1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2926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196F157-630A-7D89-1F47-D8408113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6036911-B049-859C-4AA2-18C251E3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05F2C90-F137-A87B-2F8C-E3C3D4D2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71F4-53F1-4DC1-90BE-3FD33FD11CF3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99DCF9F-F8CD-EA49-7290-9706E31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9199A9D-8294-F743-C9A2-FAB5A151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40F-A779-4400-9E39-9B188D66DF1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0369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7B5EA98-306D-8DC1-6A41-DD526120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FCF1649-059A-9339-08D3-4EB7CE22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A8452BC-25E5-A3A8-E38D-2D0ACF5C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71F4-53F1-4DC1-90BE-3FD33FD11CF3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5690340-8F5C-B624-4456-5E659B19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2021D54-7B84-BCC5-C20D-25A183B0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40F-A779-4400-9E39-9B188D66DF1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8484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4EE98F3-F617-12EC-141D-E200D105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BCE1477-0FFC-E807-8CC9-EE77B8EB2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D69B211-763E-7F5C-8941-8884F578D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1C4E56C-FD4A-6872-FF74-A23D8273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71F4-53F1-4DC1-90BE-3FD33FD11CF3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BA5CD73-BAAA-128B-DCF3-A7CBBD72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5811EAB-43C5-EC38-3EB6-3C526B25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40F-A779-4400-9E39-9B188D66DF1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080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FD318C4-EB85-EEAF-4D27-43229070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1203FFE-2038-12BE-FCBA-7081B53A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2A79F43-EFC4-C676-6F1E-568C058FF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43F1A24-EE9B-BE1F-6E21-F82E4AD76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2D6F4FF-66FA-6873-FF1F-3D0244BA8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AE76DA33-87D5-ECB7-647D-E9190F33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71F4-53F1-4DC1-90BE-3FD33FD11CF3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31375BBF-D367-874C-413F-ED4B6C9C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D7E2C09C-9239-BA2E-FEA6-98A44EED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40F-A779-4400-9E39-9B188D66DF1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645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B64D11B-99A1-0C49-0DE3-146E3567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8CB9763-E7D5-B11B-8116-956BB1DF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71F4-53F1-4DC1-90BE-3FD33FD11CF3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53E50077-374A-1498-CA26-82F745F5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6103E20-1DA4-F5FB-C42A-9E86081D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40F-A779-4400-9E39-9B188D66DF1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4768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21EB303B-F608-5CB1-51CD-5E424AED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71F4-53F1-4DC1-90BE-3FD33FD11CF3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1298BE0-3311-BD5D-88D9-D708D6A1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9A9E131A-69A8-2C7F-2972-9964C2CE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40F-A779-4400-9E39-9B188D66DF1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859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F954DF-DCAB-AC09-E3CB-2D4FB4AF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EF6B851-DEB4-6C00-20E0-83F785D7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59F954D-A365-04E6-CCC3-D4E810E79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DD9B09A-42B5-65A0-CA2E-3BE9DE44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71F4-53F1-4DC1-90BE-3FD33FD11CF3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14FA729-1CA7-490E-CCD6-048E492B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85F3C2E-5D88-7C0F-E3EB-17B247F5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40F-A779-4400-9E39-9B188D66DF1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761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33E3937-7204-7B3C-6592-87B84ADF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69EC0AC9-8C51-8B46-4B17-D179E8DAC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9BB4444-1DDE-8342-6157-F9729A60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6D35159-3DE5-D7D7-5508-9E5193E4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71F4-53F1-4DC1-90BE-3FD33FD11CF3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DF6C619-F7C8-10EF-F71B-B97444C0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DBD3C68-E20B-380E-31B1-5F8E4CF2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40F-A779-4400-9E39-9B188D66DF1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7983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28BF571E-384A-28D3-EEC5-2181B18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08EB768-BB71-18FB-DD2F-574E1CFE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5C6F173-3BB0-FC8C-399F-B6FDA47DE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971F4-53F1-4DC1-90BE-3FD33FD11CF3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16163DC-188E-7003-7490-152B37EA6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1BF6986-3538-77D5-5DDB-46A565278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4940F-A779-4400-9E39-9B188D66DF1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592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DEB81F-6737-65EB-AC2B-39E58562F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99541"/>
            <a:ext cx="9144000" cy="2387600"/>
          </a:xfrm>
        </p:spPr>
        <p:txBody>
          <a:bodyPr>
            <a:normAutofit/>
          </a:bodyPr>
          <a:lstStyle/>
          <a:p>
            <a:r>
              <a:rPr lang="ar-SA" b="1" dirty="0">
                <a:solidFill>
                  <a:srgbClr val="6666FF"/>
                </a:solidFill>
                <a:latin typeface="adoody" pitchFamily="2" charset="0"/>
                <a:cs typeface="Akhbar MT" pitchFamily="2" charset="-78"/>
              </a:rPr>
              <a:t>لعبة: صدَّاح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AE201465-37DA-D619-B398-094BC417B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3391" y="2188059"/>
            <a:ext cx="9144000" cy="1655762"/>
          </a:xfrm>
        </p:spPr>
        <p:txBody>
          <a:bodyPr>
            <a:normAutofit/>
          </a:bodyPr>
          <a:lstStyle/>
          <a:p>
            <a:r>
              <a:rPr lang="ar-SA" sz="4000" b="1" dirty="0">
                <a:cs typeface="Akhbar MT" pitchFamily="2" charset="-78"/>
              </a:rPr>
              <a:t>المذيع الصغير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E32E4B3-8E77-ED94-193F-2645BE6CB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22" y="3782196"/>
            <a:ext cx="2524539" cy="25619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466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7B02B41-2D40-6E4D-455F-B629B213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ar-SA" sz="6000" dirty="0">
                <a:solidFill>
                  <a:srgbClr val="6666FF"/>
                </a:solidFill>
                <a:cs typeface="Akhbar MT" pitchFamily="2" charset="-78"/>
              </a:rPr>
              <a:t>تمت بحمد الله تعالى وتوفيقه</a:t>
            </a:r>
          </a:p>
        </p:txBody>
      </p:sp>
    </p:spTree>
    <p:extLst>
      <p:ext uri="{BB962C8B-B14F-4D97-AF65-F5344CB8AC3E}">
        <p14:creationId xmlns:p14="http://schemas.microsoft.com/office/powerpoint/2010/main" val="22044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298526E-1FD5-A100-4ECE-C271D8A6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2403"/>
            <a:ext cx="10515600" cy="1325563"/>
          </a:xfrm>
        </p:spPr>
        <p:txBody>
          <a:bodyPr/>
          <a:lstStyle/>
          <a:p>
            <a:pPr algn="ctr"/>
            <a:r>
              <a:rPr lang="ar-SA" b="1" dirty="0">
                <a:cs typeface="Akhbar MT" pitchFamily="2" charset="-78"/>
              </a:rPr>
              <a:t>بسم الله الرحمن الرحيم</a:t>
            </a:r>
          </a:p>
        </p:txBody>
      </p:sp>
    </p:spTree>
    <p:extLst>
      <p:ext uri="{BB962C8B-B14F-4D97-AF65-F5344CB8AC3E}">
        <p14:creationId xmlns:p14="http://schemas.microsoft.com/office/powerpoint/2010/main" val="117684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9B3C93-8F93-2ED2-E6B7-5E70A884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252" y="2567435"/>
            <a:ext cx="4197627" cy="1325563"/>
          </a:xfrm>
        </p:spPr>
        <p:txBody>
          <a:bodyPr>
            <a:noAutofit/>
          </a:bodyPr>
          <a:lstStyle/>
          <a:p>
            <a:r>
              <a:rPr lang="ar-SA" sz="5400" dirty="0">
                <a:solidFill>
                  <a:srgbClr val="6666FF"/>
                </a:solidFill>
                <a:cs typeface="Akhbar MT" pitchFamily="2" charset="-78"/>
              </a:rPr>
              <a:t>فيديو استعمال التطبيق</a:t>
            </a:r>
          </a:p>
        </p:txBody>
      </p:sp>
      <p:pic>
        <p:nvPicPr>
          <p:cNvPr id="4" name="VID-20220508-WA0034">
            <a:hlinkClick r:id="" action="ppaction://media"/>
            <a:extLst>
              <a:ext uri="{FF2B5EF4-FFF2-40B4-BE49-F238E27FC236}">
                <a16:creationId xmlns:a16="http://schemas.microsoft.com/office/drawing/2014/main" id="{4BCF6341-0098-FCD6-EB70-37B03005B0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80409" y="978866"/>
            <a:ext cx="25400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9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DE1ECE0-7BF4-DEDF-BB90-98EA710B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035"/>
            <a:ext cx="10515600" cy="5202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ar-SA" b="1" dirty="0">
                <a:solidFill>
                  <a:srgbClr val="6666FF"/>
                </a:solidFill>
                <a:cs typeface="Akhbar MT" pitchFamily="2" charset="-78"/>
              </a:rPr>
              <a:t>نوع المسار والمجال:</a:t>
            </a: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المسار: الألعاب اللغوية</a:t>
            </a: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المجال: إثراء المفردات اللغوية- إثراء التراكيب- تحسين نطق الأصوات</a:t>
            </a: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أي مجال آخر يعزز الجوانب اللغوية لدى الطفل</a:t>
            </a: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كالإلقاء وتجويد القراءة والارتجال والمرونة اللغوية</a:t>
            </a:r>
          </a:p>
          <a:p>
            <a:pPr marL="0" indent="0">
              <a:buNone/>
            </a:pPr>
            <a:r>
              <a:rPr lang="ar-SA" b="1" dirty="0">
                <a:solidFill>
                  <a:srgbClr val="6666FF"/>
                </a:solidFill>
                <a:cs typeface="Akhbar MT" pitchFamily="2" charset="-78"/>
              </a:rPr>
              <a:t>الهدف من المشروع:</a:t>
            </a: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تحسين مهارات القراءة والإلقاء وتكوين الثروة اللغوية عند الأطفال بطريقة مسلية</a:t>
            </a:r>
          </a:p>
          <a:p>
            <a:pPr marL="0" indent="0">
              <a:buNone/>
            </a:pPr>
            <a:r>
              <a:rPr lang="ar-SA" b="1" dirty="0">
                <a:solidFill>
                  <a:srgbClr val="6666FF"/>
                </a:solidFill>
                <a:cs typeface="Akhbar MT" pitchFamily="2" charset="-78"/>
              </a:rPr>
              <a:t>المشكلة المستهدفة وآثارها:</a:t>
            </a: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وجود تطور لغوي محدود مع قلة استعمال المصطلحات العربية</a:t>
            </a: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وضعف ملحوظ عند كثير من الطلاب في مهارات القراءة والإلقاء والتعبير الارتجالي</a:t>
            </a: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وهذا يؤدي إلى فجوة بينهم وبين سلامة اللغة مع تناقص مستمر في اكتساب المفردات</a:t>
            </a:r>
          </a:p>
          <a:p>
            <a:endParaRPr lang="ar-SA" dirty="0">
              <a:cs typeface="Akhbar MT" pitchFamily="2" charset="-78"/>
            </a:endParaRP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104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DE1ECE0-7BF4-DEDF-BB90-98EA710B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035"/>
            <a:ext cx="10515600" cy="5202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b="1" dirty="0">
                <a:solidFill>
                  <a:srgbClr val="6666FF"/>
                </a:solidFill>
                <a:cs typeface="Akhbar MT" pitchFamily="2" charset="-78"/>
              </a:rPr>
              <a:t>شرح الحل المقترح:</a:t>
            </a: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لعبة تفاعلية مبنية على الواقع المعزز والافتراضي</a:t>
            </a: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والتعرف الصوتي</a:t>
            </a: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يفعل الطفل الكاميرا وتظهر أمامه سجادة تفاعلية يسير عليها وينفذ المطلوب حتى يصل إلى التاج</a:t>
            </a: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فينقر عليه وينتقل إلى مواجهة الجمهور وينقر على الكتب الموجودة فتظهر النصوص المطلوب قراءتها</a:t>
            </a:r>
          </a:p>
          <a:p>
            <a:pPr marL="0" indent="0">
              <a:buNone/>
            </a:pPr>
            <a:r>
              <a:rPr lang="ar-SA" b="1" dirty="0">
                <a:solidFill>
                  <a:srgbClr val="6666FF"/>
                </a:solidFill>
                <a:cs typeface="Akhbar MT" pitchFamily="2" charset="-78"/>
              </a:rPr>
              <a:t> نوعية البيانات المراد استخدامها في المشروع:</a:t>
            </a:r>
            <a:endParaRPr lang="ar-SA" dirty="0">
              <a:cs typeface="Akhbar MT" pitchFamily="2" charset="-78"/>
            </a:endParaRP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هناك نوعان من البيانات المستخدمة بإذن الله تعالى</a:t>
            </a: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الأول: نصوص يتم توليدها من قبل فريق المحتوى/ وكذلك </a:t>
            </a:r>
            <a:r>
              <a:rPr lang="ar-SA">
                <a:cs typeface="Akhbar MT" pitchFamily="2" charset="-78"/>
              </a:rPr>
              <a:t>محتوى صوتي</a:t>
            </a:r>
            <a:endParaRPr lang="ar-SA" dirty="0">
              <a:cs typeface="Akhbar MT" pitchFamily="2" charset="-78"/>
            </a:endParaRPr>
          </a:p>
          <a:p>
            <a:pPr marL="0" indent="0">
              <a:buNone/>
            </a:pPr>
            <a:r>
              <a:rPr lang="ar-SA" dirty="0">
                <a:cs typeface="Akhbar MT" pitchFamily="2" charset="-78"/>
              </a:rPr>
              <a:t>الثاني: نصوص مقتبسة من الكتاب المدرسي للطلاب في الفئة العمرية المستهدفة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669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4E5E666F-D244-AE68-EDB1-3FF6AD150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0" y="2517706"/>
            <a:ext cx="11270974" cy="3571875"/>
          </a:xfrm>
          <a:prstGeom prst="rect">
            <a:avLst/>
          </a:prstGeom>
        </p:spPr>
      </p:pic>
      <p:sp>
        <p:nvSpPr>
          <p:cNvPr id="6" name="عنوان 1">
            <a:extLst>
              <a:ext uri="{FF2B5EF4-FFF2-40B4-BE49-F238E27FC236}">
                <a16:creationId xmlns:a16="http://schemas.microsoft.com/office/drawing/2014/main" id="{02C306C5-84A4-0D82-80A8-3358F959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ar-SA" b="1" dirty="0">
                <a:solidFill>
                  <a:srgbClr val="6666FF"/>
                </a:solidFill>
                <a:latin typeface="adoody" pitchFamily="2" charset="0"/>
                <a:cs typeface="Akhbar MT" pitchFamily="2" charset="-78"/>
              </a:rPr>
              <a:t>واجهات التطبيق الرئيسة</a:t>
            </a:r>
          </a:p>
        </p:txBody>
      </p:sp>
    </p:spTree>
    <p:extLst>
      <p:ext uri="{BB962C8B-B14F-4D97-AF65-F5344CB8AC3E}">
        <p14:creationId xmlns:p14="http://schemas.microsoft.com/office/powerpoint/2010/main" val="413151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A20128B4-FCCA-B499-F322-4AEA01B81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72" y="628503"/>
            <a:ext cx="1516662" cy="2612823"/>
          </a:xfrm>
          <a:prstGeom prst="rect">
            <a:avLst/>
          </a:prstGeom>
        </p:spPr>
      </p:pic>
      <p:pic>
        <p:nvPicPr>
          <p:cNvPr id="7" name="صورة 6" descr="صورة تحتوي على نص, أرضية&#10;&#10;تم إنشاء الوصف تلقائياً">
            <a:extLst>
              <a:ext uri="{FF2B5EF4-FFF2-40B4-BE49-F238E27FC236}">
                <a16:creationId xmlns:a16="http://schemas.microsoft.com/office/drawing/2014/main" id="{DED0018D-67FE-3897-B06D-E0996931F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9" y="691352"/>
            <a:ext cx="1672161" cy="2514601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5566B516-381B-737E-FBBB-6E86EB605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12" y="699247"/>
            <a:ext cx="1779704" cy="2542079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61A8450B-9D93-A5C0-258F-A5E516B7A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4" y="691352"/>
            <a:ext cx="1576895" cy="2542079"/>
          </a:xfrm>
          <a:prstGeom prst="rect">
            <a:avLst/>
          </a:prstGeom>
        </p:spPr>
      </p:pic>
      <p:pic>
        <p:nvPicPr>
          <p:cNvPr id="10" name="صورة 9" descr="صورة تحتوي على أرضية, داخلي, قضية&#10;&#10;تم إنشاء الوصف تلقائياً">
            <a:extLst>
              <a:ext uri="{FF2B5EF4-FFF2-40B4-BE49-F238E27FC236}">
                <a16:creationId xmlns:a16="http://schemas.microsoft.com/office/drawing/2014/main" id="{A56B35DB-9220-ADDA-FB1B-28B0A5465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82" y="3938062"/>
            <a:ext cx="3067878" cy="2702277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158F397C-426F-EB4D-8250-952268217B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37" y="3816626"/>
            <a:ext cx="3589097" cy="2945153"/>
          </a:xfrm>
          <a:prstGeom prst="rect">
            <a:avLst/>
          </a:prstGeom>
        </p:spPr>
      </p:pic>
      <p:pic>
        <p:nvPicPr>
          <p:cNvPr id="12" name="صورة 11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493E9787-27B7-52AA-48AD-368677799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2" y="3816625"/>
            <a:ext cx="3589097" cy="2945153"/>
          </a:xfrm>
          <a:prstGeom prst="rect">
            <a:avLst/>
          </a:prstGeom>
        </p:spPr>
      </p:pic>
      <p:sp>
        <p:nvSpPr>
          <p:cNvPr id="13" name="عنوان 1">
            <a:extLst>
              <a:ext uri="{FF2B5EF4-FFF2-40B4-BE49-F238E27FC236}">
                <a16:creationId xmlns:a16="http://schemas.microsoft.com/office/drawing/2014/main" id="{E795013D-3FF8-8816-9056-1C9792EA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001" y="1050925"/>
            <a:ext cx="3849756" cy="1433858"/>
          </a:xfrm>
        </p:spPr>
        <p:txBody>
          <a:bodyPr/>
          <a:lstStyle/>
          <a:p>
            <a:pPr algn="ctr"/>
            <a:r>
              <a:rPr lang="ar-SA" b="1" dirty="0">
                <a:solidFill>
                  <a:srgbClr val="6666FF"/>
                </a:solidFill>
                <a:latin typeface="adoody" pitchFamily="2" charset="0"/>
                <a:cs typeface="Akhbar MT" pitchFamily="2" charset="-78"/>
              </a:rPr>
              <a:t>صور من اللعبة التفاعلية</a:t>
            </a:r>
          </a:p>
        </p:txBody>
      </p:sp>
    </p:spTree>
    <p:extLst>
      <p:ext uri="{BB962C8B-B14F-4D97-AF65-F5344CB8AC3E}">
        <p14:creationId xmlns:p14="http://schemas.microsoft.com/office/powerpoint/2010/main" val="380550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B5C5B931-85BD-0CF2-F8C4-84D97F77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61" y="1192310"/>
            <a:ext cx="4439478" cy="4399722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27DD9E29-9BD8-0C1E-85DA-01C27362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>
                <a:solidFill>
                  <a:srgbClr val="6666FF"/>
                </a:solidFill>
                <a:cs typeface="Akhbar MT" pitchFamily="2" charset="-78"/>
              </a:rPr>
              <a:t>أكواد اللعبة والتطبيق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F2538AC-9075-734E-816A-0285B33A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1" y="1853734"/>
            <a:ext cx="3071191" cy="3071191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38E4324C-72A9-FCEC-7777-4113542E82CE}"/>
              </a:ext>
            </a:extLst>
          </p:cNvPr>
          <p:cNvSpPr txBox="1"/>
          <p:nvPr/>
        </p:nvSpPr>
        <p:spPr>
          <a:xfrm>
            <a:off x="7308574" y="5068813"/>
            <a:ext cx="34488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b="1" dirty="0">
                <a:solidFill>
                  <a:srgbClr val="6666FF"/>
                </a:solidFill>
                <a:cs typeface="Akhbar MT" pitchFamily="2" charset="-78"/>
              </a:rPr>
              <a:t>كود النموذج الأولي للتطبيق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0FAC0F3F-A63A-F3B1-8B3C-65D781DF800F}"/>
              </a:ext>
            </a:extLst>
          </p:cNvPr>
          <p:cNvSpPr txBox="1"/>
          <p:nvPr/>
        </p:nvSpPr>
        <p:spPr>
          <a:xfrm>
            <a:off x="1219200" y="5114979"/>
            <a:ext cx="4191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b="1" dirty="0">
                <a:solidFill>
                  <a:srgbClr val="6666FF"/>
                </a:solidFill>
                <a:cs typeface="Akhbar MT" pitchFamily="2" charset="-78"/>
              </a:rPr>
              <a:t>كود النموذج الأولي المباشر للعبة</a:t>
            </a:r>
          </a:p>
          <a:p>
            <a:pPr algn="ctr"/>
            <a:r>
              <a:rPr lang="ar-SA" sz="2400" b="1" dirty="0">
                <a:solidFill>
                  <a:schemeClr val="bg2">
                    <a:lumMod val="50000"/>
                  </a:schemeClr>
                </a:solidFill>
                <a:cs typeface="Akhbar MT" pitchFamily="2" charset="-78"/>
              </a:rPr>
              <a:t>يرجى اختيار طريقة العرض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Akhbar MT" pitchFamily="2" charset="-78"/>
              </a:rPr>
              <a:t>  AR</a:t>
            </a:r>
            <a:endParaRPr lang="ar-SA" sz="2400" b="1" dirty="0">
              <a:solidFill>
                <a:schemeClr val="bg2">
                  <a:lumMod val="50000"/>
                </a:schemeClr>
              </a:solidFill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578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48F30F5-9ED3-9000-D6B8-84EFAB20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>
                <a:solidFill>
                  <a:srgbClr val="6666FF"/>
                </a:solidFill>
                <a:cs typeface="Akhbar MT" pitchFamily="2" charset="-78"/>
              </a:rPr>
              <a:t>فريق العمل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4B801A7-C8D6-7A05-D2D4-A55E32EA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dirty="0">
                <a:cs typeface="Akhbar MT" pitchFamily="2" charset="-78"/>
              </a:rPr>
              <a:t>جمانة بنت خالد بن عبد الله الشيخ حسين</a:t>
            </a:r>
          </a:p>
          <a:p>
            <a:pPr marL="0" indent="0">
              <a:buNone/>
            </a:pPr>
            <a:r>
              <a:rPr lang="ar-SA" dirty="0">
                <a:solidFill>
                  <a:srgbClr val="6666FF"/>
                </a:solidFill>
                <a:cs typeface="Akhbar MT" pitchFamily="2" charset="-78"/>
              </a:rPr>
              <a:t>باحثة دكتوراه في التفسير وعلوم القرآن- جامعة الملك فيصل</a:t>
            </a:r>
          </a:p>
          <a:p>
            <a:pPr marL="0" indent="0">
              <a:buNone/>
            </a:pPr>
            <a:r>
              <a:rPr lang="ar-SA" dirty="0">
                <a:solidFill>
                  <a:srgbClr val="6666FF"/>
                </a:solidFill>
                <a:cs typeface="Akhbar MT" pitchFamily="2" charset="-78"/>
              </a:rPr>
              <a:t>مدربة- مبتكرة ألعاب تعليمية في اللغة وغيرها</a:t>
            </a:r>
          </a:p>
          <a:p>
            <a:r>
              <a:rPr lang="ar-SA" b="1" dirty="0">
                <a:cs typeface="Akhbar MT" pitchFamily="2" charset="-78"/>
              </a:rPr>
              <a:t>لينا بنت </a:t>
            </a:r>
            <a:r>
              <a:rPr lang="ar-SA" b="1" dirty="0" err="1">
                <a:cs typeface="Akhbar MT" pitchFamily="2" charset="-78"/>
              </a:rPr>
              <a:t>سويعد</a:t>
            </a:r>
            <a:r>
              <a:rPr lang="ar-SA" b="1" dirty="0">
                <a:cs typeface="Akhbar MT" pitchFamily="2" charset="-78"/>
              </a:rPr>
              <a:t> المطيري</a:t>
            </a:r>
          </a:p>
          <a:p>
            <a:pPr marL="0" indent="0">
              <a:buNone/>
            </a:pPr>
            <a:r>
              <a:rPr lang="ar-SA" dirty="0">
                <a:solidFill>
                  <a:srgbClr val="6666FF"/>
                </a:solidFill>
                <a:cs typeface="Akhbar MT" pitchFamily="2" charset="-78"/>
              </a:rPr>
              <a:t>طالبة رياضيات</a:t>
            </a:r>
          </a:p>
          <a:p>
            <a:pPr marL="0" indent="0">
              <a:buNone/>
            </a:pPr>
            <a:r>
              <a:rPr lang="ar-SA" dirty="0">
                <a:solidFill>
                  <a:srgbClr val="6666FF"/>
                </a:solidFill>
                <a:cs typeface="Akhbar MT" pitchFamily="2" charset="-78"/>
              </a:rPr>
              <a:t>مصممة، مهتمة بالإبداع</a:t>
            </a:r>
          </a:p>
        </p:txBody>
      </p:sp>
    </p:spTree>
    <p:extLst>
      <p:ext uri="{BB962C8B-B14F-4D97-AF65-F5344CB8AC3E}">
        <p14:creationId xmlns:p14="http://schemas.microsoft.com/office/powerpoint/2010/main" val="31975439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246</Words>
  <Application>Microsoft Office PowerPoint</Application>
  <PresentationFormat>شاشة عريضة</PresentationFormat>
  <Paragraphs>38</Paragraphs>
  <Slides>10</Slides>
  <Notes>0</Notes>
  <HiddenSlides>0</HiddenSlides>
  <MMClips>1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5" baseType="lpstr">
      <vt:lpstr>adoody</vt:lpstr>
      <vt:lpstr>Arial</vt:lpstr>
      <vt:lpstr>Calibri</vt:lpstr>
      <vt:lpstr>Calibri Light</vt:lpstr>
      <vt:lpstr>نسق Office</vt:lpstr>
      <vt:lpstr>لعبة: صدَّاح</vt:lpstr>
      <vt:lpstr>بسم الله الرحمن الرحيم</vt:lpstr>
      <vt:lpstr>فيديو استعمال التطبيق</vt:lpstr>
      <vt:lpstr>عرض تقديمي في PowerPoint</vt:lpstr>
      <vt:lpstr>عرض تقديمي في PowerPoint</vt:lpstr>
      <vt:lpstr>واجهات التطبيق الرئيسة</vt:lpstr>
      <vt:lpstr>صور من اللعبة التفاعلية</vt:lpstr>
      <vt:lpstr>أكواد اللعبة والتطبيق</vt:lpstr>
      <vt:lpstr>فريق العمل</vt:lpstr>
      <vt:lpstr>تمت بحمد الله تعالى وتوفيقه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الرحيم ((وما توفيقي إلا بالله عليه توكلتُ وإليه أنيب)) ((وقل ربِّ أخلني مدخل صدق وأخرجني مخرج صدق واجعل لي من لدنك سلطاناً نصيراً))</dc:title>
  <dc:creator>jojo khalid</dc:creator>
  <cp:lastModifiedBy>jojo khalid</cp:lastModifiedBy>
  <cp:revision>11</cp:revision>
  <dcterms:created xsi:type="dcterms:W3CDTF">2022-05-07T02:39:41Z</dcterms:created>
  <dcterms:modified xsi:type="dcterms:W3CDTF">2022-05-09T17:44:45Z</dcterms:modified>
</cp:coreProperties>
</file>