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3" r:id="rId6"/>
    <p:sldId id="262" r:id="rId7"/>
    <p:sldId id="264" r:id="rId8"/>
    <p:sldId id="265" r:id="rId9"/>
    <p:sldId id="266" r:id="rId10"/>
    <p:sldId id="268"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F90B7-1A08-40A7-8FE7-61080C7AA21A}" v="324" dt="2022-05-09T20:24:09.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3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y Fashwan" userId="ed432fdb-48b2-4220-9d39-2eea93503efe" providerId="ADAL" clId="{F2DF90B7-1A08-40A7-8FE7-61080C7AA21A}"/>
    <pc:docChg chg="undo redo custSel addSld delSld modSld sldOrd">
      <pc:chgData name="Amany Fashwan" userId="ed432fdb-48b2-4220-9d39-2eea93503efe" providerId="ADAL" clId="{F2DF90B7-1A08-40A7-8FE7-61080C7AA21A}" dt="2022-05-09T20:24:18.931" v="4896" actId="1076"/>
      <pc:docMkLst>
        <pc:docMk/>
      </pc:docMkLst>
      <pc:sldChg chg="modSp mod">
        <pc:chgData name="Amany Fashwan" userId="ed432fdb-48b2-4220-9d39-2eea93503efe" providerId="ADAL" clId="{F2DF90B7-1A08-40A7-8FE7-61080C7AA21A}" dt="2022-05-09T20:05:32.843" v="4377" actId="1035"/>
        <pc:sldMkLst>
          <pc:docMk/>
          <pc:sldMk cId="3036782518" sldId="256"/>
        </pc:sldMkLst>
        <pc:spChg chg="mod">
          <ac:chgData name="Amany Fashwan" userId="ed432fdb-48b2-4220-9d39-2eea93503efe" providerId="ADAL" clId="{F2DF90B7-1A08-40A7-8FE7-61080C7AA21A}" dt="2022-05-09T20:05:25.081" v="4364" actId="14100"/>
          <ac:spMkLst>
            <pc:docMk/>
            <pc:sldMk cId="3036782518" sldId="256"/>
            <ac:spMk id="9" creationId="{BEF730FB-BFA1-46DE-B7B9-81AF202CFC51}"/>
          </ac:spMkLst>
        </pc:spChg>
        <pc:spChg chg="mod">
          <ac:chgData name="Amany Fashwan" userId="ed432fdb-48b2-4220-9d39-2eea93503efe" providerId="ADAL" clId="{F2DF90B7-1A08-40A7-8FE7-61080C7AA21A}" dt="2022-05-09T20:05:32.843" v="4377" actId="1035"/>
          <ac:spMkLst>
            <pc:docMk/>
            <pc:sldMk cId="3036782518" sldId="256"/>
            <ac:spMk id="11" creationId="{2A708EB4-EADC-496D-A781-8D10AA8346EC}"/>
          </ac:spMkLst>
        </pc:spChg>
      </pc:sldChg>
      <pc:sldChg chg="del">
        <pc:chgData name="Amany Fashwan" userId="ed432fdb-48b2-4220-9d39-2eea93503efe" providerId="ADAL" clId="{F2DF90B7-1A08-40A7-8FE7-61080C7AA21A}" dt="2022-05-09T18:16:30.504" v="0" actId="47"/>
        <pc:sldMkLst>
          <pc:docMk/>
          <pc:sldMk cId="551819684" sldId="257"/>
        </pc:sldMkLst>
      </pc:sldChg>
      <pc:sldChg chg="modSp mod">
        <pc:chgData name="Amany Fashwan" userId="ed432fdb-48b2-4220-9d39-2eea93503efe" providerId="ADAL" clId="{F2DF90B7-1A08-40A7-8FE7-61080C7AA21A}" dt="2022-05-09T19:37:55.211" v="3036" actId="20578"/>
        <pc:sldMkLst>
          <pc:docMk/>
          <pc:sldMk cId="132737245" sldId="258"/>
        </pc:sldMkLst>
        <pc:spChg chg="mod">
          <ac:chgData name="Amany Fashwan" userId="ed432fdb-48b2-4220-9d39-2eea93503efe" providerId="ADAL" clId="{F2DF90B7-1A08-40A7-8FE7-61080C7AA21A}" dt="2022-05-09T18:16:53.765" v="15" actId="108"/>
          <ac:spMkLst>
            <pc:docMk/>
            <pc:sldMk cId="132737245" sldId="258"/>
            <ac:spMk id="2" creationId="{EF084A37-53BB-41F5-8B2D-424BC6C3C264}"/>
          </ac:spMkLst>
        </pc:spChg>
        <pc:spChg chg="mod">
          <ac:chgData name="Amany Fashwan" userId="ed432fdb-48b2-4220-9d39-2eea93503efe" providerId="ADAL" clId="{F2DF90B7-1A08-40A7-8FE7-61080C7AA21A}" dt="2022-05-09T19:37:55.211" v="3036" actId="20578"/>
          <ac:spMkLst>
            <pc:docMk/>
            <pc:sldMk cId="132737245" sldId="258"/>
            <ac:spMk id="3" creationId="{89EB676B-49B4-4D84-B29C-4A553B92F603}"/>
          </ac:spMkLst>
        </pc:spChg>
      </pc:sldChg>
      <pc:sldChg chg="modSp new mod">
        <pc:chgData name="Amany Fashwan" userId="ed432fdb-48b2-4220-9d39-2eea93503efe" providerId="ADAL" clId="{F2DF90B7-1A08-40A7-8FE7-61080C7AA21A}" dt="2022-05-09T19:10:18.036" v="2896" actId="27636"/>
        <pc:sldMkLst>
          <pc:docMk/>
          <pc:sldMk cId="3323413810" sldId="259"/>
        </pc:sldMkLst>
        <pc:spChg chg="mod">
          <ac:chgData name="Amany Fashwan" userId="ed432fdb-48b2-4220-9d39-2eea93503efe" providerId="ADAL" clId="{F2DF90B7-1A08-40A7-8FE7-61080C7AA21A}" dt="2022-05-09T18:31:37.088" v="966" actId="1076"/>
          <ac:spMkLst>
            <pc:docMk/>
            <pc:sldMk cId="3323413810" sldId="259"/>
            <ac:spMk id="2" creationId="{9FA23B9B-DAB2-4BEF-8345-E2B1CAC1D907}"/>
          </ac:spMkLst>
        </pc:spChg>
        <pc:spChg chg="mod">
          <ac:chgData name="Amany Fashwan" userId="ed432fdb-48b2-4220-9d39-2eea93503efe" providerId="ADAL" clId="{F2DF90B7-1A08-40A7-8FE7-61080C7AA21A}" dt="2022-05-09T19:10:18.036" v="2896" actId="27636"/>
          <ac:spMkLst>
            <pc:docMk/>
            <pc:sldMk cId="3323413810" sldId="259"/>
            <ac:spMk id="3" creationId="{A4B1DBB5-6743-439F-A974-E78BD8FC0BFC}"/>
          </ac:spMkLst>
        </pc:spChg>
      </pc:sldChg>
      <pc:sldChg chg="new del">
        <pc:chgData name="Amany Fashwan" userId="ed432fdb-48b2-4220-9d39-2eea93503efe" providerId="ADAL" clId="{F2DF90B7-1A08-40A7-8FE7-61080C7AA21A}" dt="2022-05-09T18:47:43.918" v="1507" actId="47"/>
        <pc:sldMkLst>
          <pc:docMk/>
          <pc:sldMk cId="1762727900" sldId="260"/>
        </pc:sldMkLst>
      </pc:sldChg>
      <pc:sldChg chg="addSp delSp modSp add mod modAnim">
        <pc:chgData name="Amany Fashwan" userId="ed432fdb-48b2-4220-9d39-2eea93503efe" providerId="ADAL" clId="{F2DF90B7-1A08-40A7-8FE7-61080C7AA21A}" dt="2022-05-09T20:06:51.436" v="4391" actId="20577"/>
        <pc:sldMkLst>
          <pc:docMk/>
          <pc:sldMk cId="3625617844" sldId="261"/>
        </pc:sldMkLst>
        <pc:spChg chg="mod">
          <ac:chgData name="Amany Fashwan" userId="ed432fdb-48b2-4220-9d39-2eea93503efe" providerId="ADAL" clId="{F2DF90B7-1A08-40A7-8FE7-61080C7AA21A}" dt="2022-05-09T20:06:51.436" v="4391" actId="20577"/>
          <ac:spMkLst>
            <pc:docMk/>
            <pc:sldMk cId="3625617844" sldId="261"/>
            <ac:spMk id="3" creationId="{A4B1DBB5-6743-439F-A974-E78BD8FC0BFC}"/>
          </ac:spMkLst>
        </pc:spChg>
        <pc:graphicFrameChg chg="add del mod">
          <ac:chgData name="Amany Fashwan" userId="ed432fdb-48b2-4220-9d39-2eea93503efe" providerId="ADAL" clId="{F2DF90B7-1A08-40A7-8FE7-61080C7AA21A}" dt="2022-05-09T18:40:18.022" v="1352"/>
          <ac:graphicFrameMkLst>
            <pc:docMk/>
            <pc:sldMk cId="3625617844" sldId="261"/>
            <ac:graphicFrameMk id="4" creationId="{E1E9A6FB-B403-41C1-945E-2A13E4BBE8F5}"/>
          </ac:graphicFrameMkLst>
        </pc:graphicFrameChg>
        <pc:graphicFrameChg chg="add del mod">
          <ac:chgData name="Amany Fashwan" userId="ed432fdb-48b2-4220-9d39-2eea93503efe" providerId="ADAL" clId="{F2DF90B7-1A08-40A7-8FE7-61080C7AA21A}" dt="2022-05-09T18:40:18.022" v="1352"/>
          <ac:graphicFrameMkLst>
            <pc:docMk/>
            <pc:sldMk cId="3625617844" sldId="261"/>
            <ac:graphicFrameMk id="5" creationId="{D9FB0E62-5574-497C-81F9-6ED71B449410}"/>
          </ac:graphicFrameMkLst>
        </pc:graphicFrameChg>
        <pc:graphicFrameChg chg="add del mod">
          <ac:chgData name="Amany Fashwan" userId="ed432fdb-48b2-4220-9d39-2eea93503efe" providerId="ADAL" clId="{F2DF90B7-1A08-40A7-8FE7-61080C7AA21A}" dt="2022-05-09T18:40:18.022" v="1352"/>
          <ac:graphicFrameMkLst>
            <pc:docMk/>
            <pc:sldMk cId="3625617844" sldId="261"/>
            <ac:graphicFrameMk id="6" creationId="{353E8374-453A-4CBD-825B-81A3A9773EC1}"/>
          </ac:graphicFrameMkLst>
        </pc:graphicFrameChg>
        <pc:graphicFrameChg chg="add del mod">
          <ac:chgData name="Amany Fashwan" userId="ed432fdb-48b2-4220-9d39-2eea93503efe" providerId="ADAL" clId="{F2DF90B7-1A08-40A7-8FE7-61080C7AA21A}" dt="2022-05-09T18:47:35.170" v="1502" actId="478"/>
          <ac:graphicFrameMkLst>
            <pc:docMk/>
            <pc:sldMk cId="3625617844" sldId="261"/>
            <ac:graphicFrameMk id="7" creationId="{DC847149-7478-47FE-91A2-4990724EF6C9}"/>
          </ac:graphicFrameMkLst>
        </pc:graphicFrameChg>
        <pc:graphicFrameChg chg="add del mod">
          <ac:chgData name="Amany Fashwan" userId="ed432fdb-48b2-4220-9d39-2eea93503efe" providerId="ADAL" clId="{F2DF90B7-1A08-40A7-8FE7-61080C7AA21A}" dt="2022-05-09T18:47:36.770" v="1504" actId="478"/>
          <ac:graphicFrameMkLst>
            <pc:docMk/>
            <pc:sldMk cId="3625617844" sldId="261"/>
            <ac:graphicFrameMk id="8" creationId="{5ED4E18D-5F18-4327-9B4A-E504A5904D82}"/>
          </ac:graphicFrameMkLst>
        </pc:graphicFrameChg>
        <pc:graphicFrameChg chg="add del mod">
          <ac:chgData name="Amany Fashwan" userId="ed432fdb-48b2-4220-9d39-2eea93503efe" providerId="ADAL" clId="{F2DF90B7-1A08-40A7-8FE7-61080C7AA21A}" dt="2022-05-09T18:47:38.345" v="1505" actId="478"/>
          <ac:graphicFrameMkLst>
            <pc:docMk/>
            <pc:sldMk cId="3625617844" sldId="261"/>
            <ac:graphicFrameMk id="9" creationId="{2CD5442E-738A-4606-BF1D-C039C83F23B7}"/>
          </ac:graphicFrameMkLst>
        </pc:graphicFrameChg>
      </pc:sldChg>
      <pc:sldChg chg="addSp delSp modSp add del mod modAnim">
        <pc:chgData name="Amany Fashwan" userId="ed432fdb-48b2-4220-9d39-2eea93503efe" providerId="ADAL" clId="{F2DF90B7-1A08-40A7-8FE7-61080C7AA21A}" dt="2022-05-09T18:47:40.425" v="1506" actId="47"/>
        <pc:sldMkLst>
          <pc:docMk/>
          <pc:sldMk cId="2479334433" sldId="262"/>
        </pc:sldMkLst>
        <pc:spChg chg="mod">
          <ac:chgData name="Amany Fashwan" userId="ed432fdb-48b2-4220-9d39-2eea93503efe" providerId="ADAL" clId="{F2DF90B7-1A08-40A7-8FE7-61080C7AA21A}" dt="2022-05-09T18:47:22.540" v="1495" actId="21"/>
          <ac:spMkLst>
            <pc:docMk/>
            <pc:sldMk cId="2479334433" sldId="262"/>
            <ac:spMk id="3" creationId="{A4B1DBB5-6743-439F-A974-E78BD8FC0BFC}"/>
          </ac:spMkLst>
        </pc:spChg>
        <pc:graphicFrameChg chg="del mod">
          <ac:chgData name="Amany Fashwan" userId="ed432fdb-48b2-4220-9d39-2eea93503efe" providerId="ADAL" clId="{F2DF90B7-1A08-40A7-8FE7-61080C7AA21A}" dt="2022-05-09T18:45:50.003" v="1408" actId="478"/>
          <ac:graphicFrameMkLst>
            <pc:docMk/>
            <pc:sldMk cId="2479334433" sldId="262"/>
            <ac:graphicFrameMk id="7" creationId="{DC847149-7478-47FE-91A2-4990724EF6C9}"/>
          </ac:graphicFrameMkLst>
        </pc:graphicFrameChg>
        <pc:graphicFrameChg chg="del">
          <ac:chgData name="Amany Fashwan" userId="ed432fdb-48b2-4220-9d39-2eea93503efe" providerId="ADAL" clId="{F2DF90B7-1A08-40A7-8FE7-61080C7AA21A}" dt="2022-05-09T18:45:48.192" v="1406" actId="478"/>
          <ac:graphicFrameMkLst>
            <pc:docMk/>
            <pc:sldMk cId="2479334433" sldId="262"/>
            <ac:graphicFrameMk id="8" creationId="{5ED4E18D-5F18-4327-9B4A-E504A5904D82}"/>
          </ac:graphicFrameMkLst>
        </pc:graphicFrameChg>
        <pc:graphicFrameChg chg="del">
          <ac:chgData name="Amany Fashwan" userId="ed432fdb-48b2-4220-9d39-2eea93503efe" providerId="ADAL" clId="{F2DF90B7-1A08-40A7-8FE7-61080C7AA21A}" dt="2022-05-09T18:45:52.625" v="1409" actId="478"/>
          <ac:graphicFrameMkLst>
            <pc:docMk/>
            <pc:sldMk cId="2479334433" sldId="262"/>
            <ac:graphicFrameMk id="9" creationId="{2CD5442E-738A-4606-BF1D-C039C83F23B7}"/>
          </ac:graphicFrameMkLst>
        </pc:graphicFrameChg>
        <pc:graphicFrameChg chg="add del mod">
          <ac:chgData name="Amany Fashwan" userId="ed432fdb-48b2-4220-9d39-2eea93503efe" providerId="ADAL" clId="{F2DF90B7-1A08-40A7-8FE7-61080C7AA21A}" dt="2022-05-09T18:46:39.135" v="1490"/>
          <ac:graphicFrameMkLst>
            <pc:docMk/>
            <pc:sldMk cId="2479334433" sldId="262"/>
            <ac:graphicFrameMk id="10" creationId="{7D27B3DE-6333-4D7C-900D-2104DE3FC926}"/>
          </ac:graphicFrameMkLst>
        </pc:graphicFrameChg>
        <pc:graphicFrameChg chg="add del mod">
          <ac:chgData name="Amany Fashwan" userId="ed432fdb-48b2-4220-9d39-2eea93503efe" providerId="ADAL" clId="{F2DF90B7-1A08-40A7-8FE7-61080C7AA21A}" dt="2022-05-09T18:46:39.135" v="1490"/>
          <ac:graphicFrameMkLst>
            <pc:docMk/>
            <pc:sldMk cId="2479334433" sldId="262"/>
            <ac:graphicFrameMk id="11" creationId="{651EB494-EA41-465A-883C-B3343A1C90CC}"/>
          </ac:graphicFrameMkLst>
        </pc:graphicFrameChg>
        <pc:graphicFrameChg chg="add mod">
          <ac:chgData name="Amany Fashwan" userId="ed432fdb-48b2-4220-9d39-2eea93503efe" providerId="ADAL" clId="{F2DF90B7-1A08-40A7-8FE7-61080C7AA21A}" dt="2022-05-09T18:46:47.378" v="1492" actId="1076"/>
          <ac:graphicFrameMkLst>
            <pc:docMk/>
            <pc:sldMk cId="2479334433" sldId="262"/>
            <ac:graphicFrameMk id="12" creationId="{25A95522-B26D-4D6C-AF3B-BDA44D694A6B}"/>
          </ac:graphicFrameMkLst>
        </pc:graphicFrameChg>
        <pc:graphicFrameChg chg="add mod">
          <ac:chgData name="Amany Fashwan" userId="ed432fdb-48b2-4220-9d39-2eea93503efe" providerId="ADAL" clId="{F2DF90B7-1A08-40A7-8FE7-61080C7AA21A}" dt="2022-05-09T18:46:47.378" v="1492" actId="1076"/>
          <ac:graphicFrameMkLst>
            <pc:docMk/>
            <pc:sldMk cId="2479334433" sldId="262"/>
            <ac:graphicFrameMk id="13" creationId="{ACDEE5EF-19F1-4B34-B668-114CD5612147}"/>
          </ac:graphicFrameMkLst>
        </pc:graphicFrameChg>
      </pc:sldChg>
      <pc:sldChg chg="modSp add mod">
        <pc:chgData name="Amany Fashwan" userId="ed432fdb-48b2-4220-9d39-2eea93503efe" providerId="ADAL" clId="{F2DF90B7-1A08-40A7-8FE7-61080C7AA21A}" dt="2022-05-09T19:19:54.051" v="3035" actId="20577"/>
        <pc:sldMkLst>
          <pc:docMk/>
          <pc:sldMk cId="3912201803" sldId="262"/>
        </pc:sldMkLst>
        <pc:spChg chg="mod">
          <ac:chgData name="Amany Fashwan" userId="ed432fdb-48b2-4220-9d39-2eea93503efe" providerId="ADAL" clId="{F2DF90B7-1A08-40A7-8FE7-61080C7AA21A}" dt="2022-05-09T18:50:48.803" v="1716" actId="20577"/>
          <ac:spMkLst>
            <pc:docMk/>
            <pc:sldMk cId="3912201803" sldId="262"/>
            <ac:spMk id="2" creationId="{9FA23B9B-DAB2-4BEF-8345-E2B1CAC1D907}"/>
          </ac:spMkLst>
        </pc:spChg>
        <pc:spChg chg="mod">
          <ac:chgData name="Amany Fashwan" userId="ed432fdb-48b2-4220-9d39-2eea93503efe" providerId="ADAL" clId="{F2DF90B7-1A08-40A7-8FE7-61080C7AA21A}" dt="2022-05-09T19:19:54.051" v="3035" actId="20577"/>
          <ac:spMkLst>
            <pc:docMk/>
            <pc:sldMk cId="3912201803" sldId="262"/>
            <ac:spMk id="3" creationId="{A4B1DBB5-6743-439F-A974-E78BD8FC0BFC}"/>
          </ac:spMkLst>
        </pc:spChg>
      </pc:sldChg>
      <pc:sldChg chg="modSp add mod ord">
        <pc:chgData name="Amany Fashwan" userId="ed432fdb-48b2-4220-9d39-2eea93503efe" providerId="ADAL" clId="{F2DF90B7-1A08-40A7-8FE7-61080C7AA21A}" dt="2022-05-09T20:07:20.264" v="4395" actId="6549"/>
        <pc:sldMkLst>
          <pc:docMk/>
          <pc:sldMk cId="1123001681" sldId="263"/>
        </pc:sldMkLst>
        <pc:spChg chg="mod">
          <ac:chgData name="Amany Fashwan" userId="ed432fdb-48b2-4220-9d39-2eea93503efe" providerId="ADAL" clId="{F2DF90B7-1A08-40A7-8FE7-61080C7AA21A}" dt="2022-05-09T18:58:31.650" v="2319" actId="20577"/>
          <ac:spMkLst>
            <pc:docMk/>
            <pc:sldMk cId="1123001681" sldId="263"/>
            <ac:spMk id="2" creationId="{9FA23B9B-DAB2-4BEF-8345-E2B1CAC1D907}"/>
          </ac:spMkLst>
        </pc:spChg>
        <pc:spChg chg="mod">
          <ac:chgData name="Amany Fashwan" userId="ed432fdb-48b2-4220-9d39-2eea93503efe" providerId="ADAL" clId="{F2DF90B7-1A08-40A7-8FE7-61080C7AA21A}" dt="2022-05-09T20:07:20.264" v="4395" actId="6549"/>
          <ac:spMkLst>
            <pc:docMk/>
            <pc:sldMk cId="1123001681" sldId="263"/>
            <ac:spMk id="3" creationId="{A4B1DBB5-6743-439F-A974-E78BD8FC0BFC}"/>
          </ac:spMkLst>
        </pc:spChg>
      </pc:sldChg>
      <pc:sldChg chg="addSp delSp modSp add mod">
        <pc:chgData name="Amany Fashwan" userId="ed432fdb-48b2-4220-9d39-2eea93503efe" providerId="ADAL" clId="{F2DF90B7-1A08-40A7-8FE7-61080C7AA21A}" dt="2022-05-09T19:41:44.282" v="3214" actId="14734"/>
        <pc:sldMkLst>
          <pc:docMk/>
          <pc:sldMk cId="813104553" sldId="264"/>
        </pc:sldMkLst>
        <pc:spChg chg="mod">
          <ac:chgData name="Amany Fashwan" userId="ed432fdb-48b2-4220-9d39-2eea93503efe" providerId="ADAL" clId="{F2DF90B7-1A08-40A7-8FE7-61080C7AA21A}" dt="2022-05-09T19:04:48.588" v="2584" actId="20577"/>
          <ac:spMkLst>
            <pc:docMk/>
            <pc:sldMk cId="813104553" sldId="264"/>
            <ac:spMk id="2" creationId="{9FA23B9B-DAB2-4BEF-8345-E2B1CAC1D907}"/>
          </ac:spMkLst>
        </pc:spChg>
        <pc:spChg chg="mod">
          <ac:chgData name="Amany Fashwan" userId="ed432fdb-48b2-4220-9d39-2eea93503efe" providerId="ADAL" clId="{F2DF90B7-1A08-40A7-8FE7-61080C7AA21A}" dt="2022-05-09T19:39:45.663" v="3197" actId="20577"/>
          <ac:spMkLst>
            <pc:docMk/>
            <pc:sldMk cId="813104553" sldId="264"/>
            <ac:spMk id="3" creationId="{A4B1DBB5-6743-439F-A974-E78BD8FC0BFC}"/>
          </ac:spMkLst>
        </pc:spChg>
        <pc:graphicFrameChg chg="add del mod">
          <ac:chgData name="Amany Fashwan" userId="ed432fdb-48b2-4220-9d39-2eea93503efe" providerId="ADAL" clId="{F2DF90B7-1A08-40A7-8FE7-61080C7AA21A}" dt="2022-05-09T19:40:07.615" v="3199"/>
          <ac:graphicFrameMkLst>
            <pc:docMk/>
            <pc:sldMk cId="813104553" sldId="264"/>
            <ac:graphicFrameMk id="4" creationId="{AE6DD913-0B7C-476B-8AD6-2791DDB6069D}"/>
          </ac:graphicFrameMkLst>
        </pc:graphicFrameChg>
        <pc:graphicFrameChg chg="add mod modGraphic">
          <ac:chgData name="Amany Fashwan" userId="ed432fdb-48b2-4220-9d39-2eea93503efe" providerId="ADAL" clId="{F2DF90B7-1A08-40A7-8FE7-61080C7AA21A}" dt="2022-05-09T19:41:44.282" v="3214" actId="14734"/>
          <ac:graphicFrameMkLst>
            <pc:docMk/>
            <pc:sldMk cId="813104553" sldId="264"/>
            <ac:graphicFrameMk id="5" creationId="{1F6E1F61-A55F-4C9F-AD7F-ED93B1A5E0E7}"/>
          </ac:graphicFrameMkLst>
        </pc:graphicFrameChg>
      </pc:sldChg>
      <pc:sldChg chg="addSp delSp modSp add mod">
        <pc:chgData name="Amany Fashwan" userId="ed432fdb-48b2-4220-9d39-2eea93503efe" providerId="ADAL" clId="{F2DF90B7-1A08-40A7-8FE7-61080C7AA21A}" dt="2022-05-09T20:09:37.847" v="4396" actId="11"/>
        <pc:sldMkLst>
          <pc:docMk/>
          <pc:sldMk cId="240556271" sldId="265"/>
        </pc:sldMkLst>
        <pc:spChg chg="mod">
          <ac:chgData name="Amany Fashwan" userId="ed432fdb-48b2-4220-9d39-2eea93503efe" providerId="ADAL" clId="{F2DF90B7-1A08-40A7-8FE7-61080C7AA21A}" dt="2022-05-09T20:09:37.847" v="4396" actId="11"/>
          <ac:spMkLst>
            <pc:docMk/>
            <pc:sldMk cId="240556271" sldId="265"/>
            <ac:spMk id="3" creationId="{A4B1DBB5-6743-439F-A974-E78BD8FC0BFC}"/>
          </ac:spMkLst>
        </pc:spChg>
        <pc:graphicFrameChg chg="add mod modGraphic">
          <ac:chgData name="Amany Fashwan" userId="ed432fdb-48b2-4220-9d39-2eea93503efe" providerId="ADAL" clId="{F2DF90B7-1A08-40A7-8FE7-61080C7AA21A}" dt="2022-05-09T19:52:14.867" v="3735" actId="242"/>
          <ac:graphicFrameMkLst>
            <pc:docMk/>
            <pc:sldMk cId="240556271" sldId="265"/>
            <ac:graphicFrameMk id="4" creationId="{C51A6250-5D71-46BE-A4A5-A6A08FB9F6F2}"/>
          </ac:graphicFrameMkLst>
        </pc:graphicFrameChg>
        <pc:graphicFrameChg chg="del">
          <ac:chgData name="Amany Fashwan" userId="ed432fdb-48b2-4220-9d39-2eea93503efe" providerId="ADAL" clId="{F2DF90B7-1A08-40A7-8FE7-61080C7AA21A}" dt="2022-05-09T19:44:04.864" v="3383" actId="478"/>
          <ac:graphicFrameMkLst>
            <pc:docMk/>
            <pc:sldMk cId="240556271" sldId="265"/>
            <ac:graphicFrameMk id="5" creationId="{1F6E1F61-A55F-4C9F-AD7F-ED93B1A5E0E7}"/>
          </ac:graphicFrameMkLst>
        </pc:graphicFrameChg>
      </pc:sldChg>
      <pc:sldChg chg="delSp modSp add mod">
        <pc:chgData name="Amany Fashwan" userId="ed432fdb-48b2-4220-9d39-2eea93503efe" providerId="ADAL" clId="{F2DF90B7-1A08-40A7-8FE7-61080C7AA21A}" dt="2022-05-09T19:54:54.166" v="3816" actId="122"/>
        <pc:sldMkLst>
          <pc:docMk/>
          <pc:sldMk cId="757397941" sldId="266"/>
        </pc:sldMkLst>
        <pc:spChg chg="mod">
          <ac:chgData name="Amany Fashwan" userId="ed432fdb-48b2-4220-9d39-2eea93503efe" providerId="ADAL" clId="{F2DF90B7-1A08-40A7-8FE7-61080C7AA21A}" dt="2022-05-09T19:54:54.166" v="3816" actId="122"/>
          <ac:spMkLst>
            <pc:docMk/>
            <pc:sldMk cId="757397941" sldId="266"/>
            <ac:spMk id="3" creationId="{A4B1DBB5-6743-439F-A974-E78BD8FC0BFC}"/>
          </ac:spMkLst>
        </pc:spChg>
        <pc:graphicFrameChg chg="del">
          <ac:chgData name="Amany Fashwan" userId="ed432fdb-48b2-4220-9d39-2eea93503efe" providerId="ADAL" clId="{F2DF90B7-1A08-40A7-8FE7-61080C7AA21A}" dt="2022-05-09T19:53:33.444" v="3777" actId="478"/>
          <ac:graphicFrameMkLst>
            <pc:docMk/>
            <pc:sldMk cId="757397941" sldId="266"/>
            <ac:graphicFrameMk id="4" creationId="{C51A6250-5D71-46BE-A4A5-A6A08FB9F6F2}"/>
          </ac:graphicFrameMkLst>
        </pc:graphicFrameChg>
      </pc:sldChg>
      <pc:sldChg chg="delSp modSp add mod">
        <pc:chgData name="Amany Fashwan" userId="ed432fdb-48b2-4220-9d39-2eea93503efe" providerId="ADAL" clId="{F2DF90B7-1A08-40A7-8FE7-61080C7AA21A}" dt="2022-05-09T20:20:36.953" v="4687" actId="20577"/>
        <pc:sldMkLst>
          <pc:docMk/>
          <pc:sldMk cId="1056456922" sldId="267"/>
        </pc:sldMkLst>
        <pc:spChg chg="mod">
          <ac:chgData name="Amany Fashwan" userId="ed432fdb-48b2-4220-9d39-2eea93503efe" providerId="ADAL" clId="{F2DF90B7-1A08-40A7-8FE7-61080C7AA21A}" dt="2022-05-09T20:16:49.353" v="4489" actId="20577"/>
          <ac:spMkLst>
            <pc:docMk/>
            <pc:sldMk cId="1056456922" sldId="267"/>
            <ac:spMk id="2" creationId="{9FA23B9B-DAB2-4BEF-8345-E2B1CAC1D907}"/>
          </ac:spMkLst>
        </pc:spChg>
        <pc:spChg chg="mod">
          <ac:chgData name="Amany Fashwan" userId="ed432fdb-48b2-4220-9d39-2eea93503efe" providerId="ADAL" clId="{F2DF90B7-1A08-40A7-8FE7-61080C7AA21A}" dt="2022-05-09T20:20:36.953" v="4687" actId="20577"/>
          <ac:spMkLst>
            <pc:docMk/>
            <pc:sldMk cId="1056456922" sldId="267"/>
            <ac:spMk id="3" creationId="{A4B1DBB5-6743-439F-A974-E78BD8FC0BFC}"/>
          </ac:spMkLst>
        </pc:spChg>
        <pc:graphicFrameChg chg="del">
          <ac:chgData name="Amany Fashwan" userId="ed432fdb-48b2-4220-9d39-2eea93503efe" providerId="ADAL" clId="{F2DF90B7-1A08-40A7-8FE7-61080C7AA21A}" dt="2022-05-09T19:55:39.464" v="3819" actId="478"/>
          <ac:graphicFrameMkLst>
            <pc:docMk/>
            <pc:sldMk cId="1056456922" sldId="267"/>
            <ac:graphicFrameMk id="4" creationId="{C51A6250-5D71-46BE-A4A5-A6A08FB9F6F2}"/>
          </ac:graphicFrameMkLst>
        </pc:graphicFrameChg>
      </pc:sldChg>
      <pc:sldChg chg="addSp modSp add mod ord modAnim">
        <pc:chgData name="Amany Fashwan" userId="ed432fdb-48b2-4220-9d39-2eea93503efe" providerId="ADAL" clId="{F2DF90B7-1A08-40A7-8FE7-61080C7AA21A}" dt="2022-05-09T20:16:30.918" v="4468" actId="11"/>
        <pc:sldMkLst>
          <pc:docMk/>
          <pc:sldMk cId="2549857070" sldId="268"/>
        </pc:sldMkLst>
        <pc:spChg chg="mod">
          <ac:chgData name="Amany Fashwan" userId="ed432fdb-48b2-4220-9d39-2eea93503efe" providerId="ADAL" clId="{F2DF90B7-1A08-40A7-8FE7-61080C7AA21A}" dt="2022-05-09T20:10:22.143" v="4398" actId="20577"/>
          <ac:spMkLst>
            <pc:docMk/>
            <pc:sldMk cId="2549857070" sldId="268"/>
            <ac:spMk id="3" creationId="{A4B1DBB5-6743-439F-A974-E78BD8FC0BFC}"/>
          </ac:spMkLst>
        </pc:spChg>
        <pc:spChg chg="add mod">
          <ac:chgData name="Amany Fashwan" userId="ed432fdb-48b2-4220-9d39-2eea93503efe" providerId="ADAL" clId="{F2DF90B7-1A08-40A7-8FE7-61080C7AA21A}" dt="2022-05-09T20:15:45.525" v="4439" actId="1036"/>
          <ac:spMkLst>
            <pc:docMk/>
            <pc:sldMk cId="2549857070" sldId="268"/>
            <ac:spMk id="5" creationId="{39151FE9-26D5-4DB5-91B8-20040BDAA3BC}"/>
          </ac:spMkLst>
        </pc:spChg>
        <pc:spChg chg="add mod">
          <ac:chgData name="Amany Fashwan" userId="ed432fdb-48b2-4220-9d39-2eea93503efe" providerId="ADAL" clId="{F2DF90B7-1A08-40A7-8FE7-61080C7AA21A}" dt="2022-05-09T20:15:45.525" v="4439" actId="1036"/>
          <ac:spMkLst>
            <pc:docMk/>
            <pc:sldMk cId="2549857070" sldId="268"/>
            <ac:spMk id="6" creationId="{64E41ACE-1450-407C-A0CB-8DC5F4B162C6}"/>
          </ac:spMkLst>
        </pc:spChg>
        <pc:spChg chg="add mod">
          <ac:chgData name="Amany Fashwan" userId="ed432fdb-48b2-4220-9d39-2eea93503efe" providerId="ADAL" clId="{F2DF90B7-1A08-40A7-8FE7-61080C7AA21A}" dt="2022-05-09T20:16:30.918" v="4468" actId="11"/>
          <ac:spMkLst>
            <pc:docMk/>
            <pc:sldMk cId="2549857070" sldId="268"/>
            <ac:spMk id="8" creationId="{CA2B1137-1122-4077-B8B2-B36FC2D93831}"/>
          </ac:spMkLst>
        </pc:spChg>
        <pc:graphicFrameChg chg="add mod modGraphic">
          <ac:chgData name="Amany Fashwan" userId="ed432fdb-48b2-4220-9d39-2eea93503efe" providerId="ADAL" clId="{F2DF90B7-1A08-40A7-8FE7-61080C7AA21A}" dt="2022-05-09T20:15:45.525" v="4439" actId="1036"/>
          <ac:graphicFrameMkLst>
            <pc:docMk/>
            <pc:sldMk cId="2549857070" sldId="268"/>
            <ac:graphicFrameMk id="4" creationId="{6A752231-5BFE-464E-AB11-D64240D546D7}"/>
          </ac:graphicFrameMkLst>
        </pc:graphicFrameChg>
      </pc:sldChg>
      <pc:sldChg chg="addSp modSp add mod">
        <pc:chgData name="Amany Fashwan" userId="ed432fdb-48b2-4220-9d39-2eea93503efe" providerId="ADAL" clId="{F2DF90B7-1A08-40A7-8FE7-61080C7AA21A}" dt="2022-05-09T20:22:14.953" v="4784" actId="6549"/>
        <pc:sldMkLst>
          <pc:docMk/>
          <pc:sldMk cId="4153731181" sldId="269"/>
        </pc:sldMkLst>
        <pc:spChg chg="mod">
          <ac:chgData name="Amany Fashwan" userId="ed432fdb-48b2-4220-9d39-2eea93503efe" providerId="ADAL" clId="{F2DF90B7-1A08-40A7-8FE7-61080C7AA21A}" dt="2022-05-09T20:22:14.953" v="4784" actId="6549"/>
          <ac:spMkLst>
            <pc:docMk/>
            <pc:sldMk cId="4153731181" sldId="269"/>
            <ac:spMk id="3" creationId="{A4B1DBB5-6743-439F-A974-E78BD8FC0BFC}"/>
          </ac:spMkLst>
        </pc:spChg>
        <pc:picChg chg="add mod">
          <ac:chgData name="Amany Fashwan" userId="ed432fdb-48b2-4220-9d39-2eea93503efe" providerId="ADAL" clId="{F2DF90B7-1A08-40A7-8FE7-61080C7AA21A}" dt="2022-05-09T20:21:55.304" v="4747" actId="1076"/>
          <ac:picMkLst>
            <pc:docMk/>
            <pc:sldMk cId="4153731181" sldId="269"/>
            <ac:picMk id="4" creationId="{99573B15-6AEA-4A5A-9DEA-7B2C61F56D89}"/>
          </ac:picMkLst>
        </pc:picChg>
      </pc:sldChg>
      <pc:sldChg chg="addSp delSp modSp add mod">
        <pc:chgData name="Amany Fashwan" userId="ed432fdb-48b2-4220-9d39-2eea93503efe" providerId="ADAL" clId="{F2DF90B7-1A08-40A7-8FE7-61080C7AA21A}" dt="2022-05-09T20:23:17.395" v="4832"/>
        <pc:sldMkLst>
          <pc:docMk/>
          <pc:sldMk cId="121704646" sldId="270"/>
        </pc:sldMkLst>
        <pc:spChg chg="mod">
          <ac:chgData name="Amany Fashwan" userId="ed432fdb-48b2-4220-9d39-2eea93503efe" providerId="ADAL" clId="{F2DF90B7-1A08-40A7-8FE7-61080C7AA21A}" dt="2022-05-09T20:22:41.728" v="4821" actId="20577"/>
          <ac:spMkLst>
            <pc:docMk/>
            <pc:sldMk cId="121704646" sldId="270"/>
            <ac:spMk id="3" creationId="{A4B1DBB5-6743-439F-A974-E78BD8FC0BFC}"/>
          </ac:spMkLst>
        </pc:spChg>
        <pc:picChg chg="del">
          <ac:chgData name="Amany Fashwan" userId="ed432fdb-48b2-4220-9d39-2eea93503efe" providerId="ADAL" clId="{F2DF90B7-1A08-40A7-8FE7-61080C7AA21A}" dt="2022-05-09T20:22:57.410" v="4822" actId="478"/>
          <ac:picMkLst>
            <pc:docMk/>
            <pc:sldMk cId="121704646" sldId="270"/>
            <ac:picMk id="4" creationId="{99573B15-6AEA-4A5A-9DEA-7B2C61F56D89}"/>
          </ac:picMkLst>
        </pc:picChg>
        <pc:picChg chg="add mod">
          <ac:chgData name="Amany Fashwan" userId="ed432fdb-48b2-4220-9d39-2eea93503efe" providerId="ADAL" clId="{F2DF90B7-1A08-40A7-8FE7-61080C7AA21A}" dt="2022-05-09T20:23:15.344" v="4830" actId="1076"/>
          <ac:picMkLst>
            <pc:docMk/>
            <pc:sldMk cId="121704646" sldId="270"/>
            <ac:picMk id="5" creationId="{5E75FCFD-FEAF-4FD5-AE3D-BFC0E3B8B778}"/>
          </ac:picMkLst>
        </pc:picChg>
        <pc:picChg chg="add mod">
          <ac:chgData name="Amany Fashwan" userId="ed432fdb-48b2-4220-9d39-2eea93503efe" providerId="ADAL" clId="{F2DF90B7-1A08-40A7-8FE7-61080C7AA21A}" dt="2022-05-09T20:23:17.395" v="4832"/>
          <ac:picMkLst>
            <pc:docMk/>
            <pc:sldMk cId="121704646" sldId="270"/>
            <ac:picMk id="6" creationId="{27FDF8C0-81F8-41C2-8C3D-C6F1EE2F3D3A}"/>
          </ac:picMkLst>
        </pc:picChg>
      </pc:sldChg>
      <pc:sldChg chg="addSp delSp modSp add mod">
        <pc:chgData name="Amany Fashwan" userId="ed432fdb-48b2-4220-9d39-2eea93503efe" providerId="ADAL" clId="{F2DF90B7-1A08-40A7-8FE7-61080C7AA21A}" dt="2022-05-09T20:24:18.931" v="4896" actId="1076"/>
        <pc:sldMkLst>
          <pc:docMk/>
          <pc:sldMk cId="413308838" sldId="271"/>
        </pc:sldMkLst>
        <pc:spChg chg="mod">
          <ac:chgData name="Amany Fashwan" userId="ed432fdb-48b2-4220-9d39-2eea93503efe" providerId="ADAL" clId="{F2DF90B7-1A08-40A7-8FE7-61080C7AA21A}" dt="2022-05-09T20:23:48.535" v="4889" actId="20577"/>
          <ac:spMkLst>
            <pc:docMk/>
            <pc:sldMk cId="413308838" sldId="271"/>
            <ac:spMk id="3" creationId="{A4B1DBB5-6743-439F-A974-E78BD8FC0BFC}"/>
          </ac:spMkLst>
        </pc:spChg>
        <pc:picChg chg="del">
          <ac:chgData name="Amany Fashwan" userId="ed432fdb-48b2-4220-9d39-2eea93503efe" providerId="ADAL" clId="{F2DF90B7-1A08-40A7-8FE7-61080C7AA21A}" dt="2022-05-09T20:23:50.883" v="4890" actId="478"/>
          <ac:picMkLst>
            <pc:docMk/>
            <pc:sldMk cId="413308838" sldId="271"/>
            <ac:picMk id="5" creationId="{5E75FCFD-FEAF-4FD5-AE3D-BFC0E3B8B778}"/>
          </ac:picMkLst>
        </pc:picChg>
        <pc:picChg chg="add mod">
          <ac:chgData name="Amany Fashwan" userId="ed432fdb-48b2-4220-9d39-2eea93503efe" providerId="ADAL" clId="{F2DF90B7-1A08-40A7-8FE7-61080C7AA21A}" dt="2022-05-09T20:24:18.931" v="4896" actId="1076"/>
          <ac:picMkLst>
            <pc:docMk/>
            <pc:sldMk cId="413308838" sldId="271"/>
            <ac:picMk id="6" creationId="{AF1ADEC3-13D6-4D77-812A-DB802A3852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iencedirect.com/science/article/pii/S18770509210120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pii/S18770509210120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FC2-BEA1-4EB0-AE85-B450D065940B}"/>
              </a:ext>
            </a:extLst>
          </p:cNvPr>
          <p:cNvSpPr>
            <a:spLocks noGrp="1"/>
          </p:cNvSpPr>
          <p:nvPr>
            <p:ph type="ctrTitle"/>
          </p:nvPr>
        </p:nvSpPr>
        <p:spPr>
          <a:xfrm>
            <a:off x="1294486" y="1901595"/>
            <a:ext cx="9214343" cy="1979097"/>
          </a:xfrm>
        </p:spPr>
        <p:txBody>
          <a:bodyPr/>
          <a:lstStyle/>
          <a:p>
            <a:pPr algn="ctr"/>
            <a:r>
              <a:rPr lang="ar-EG" sz="66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التحليل الصرفي والوسم الصرفي للكلمات في العامية المصرية</a:t>
            </a:r>
            <a:endParaRPr lang="en-US" sz="66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9" name="Subtitle 8">
            <a:extLst>
              <a:ext uri="{FF2B5EF4-FFF2-40B4-BE49-F238E27FC236}">
                <a16:creationId xmlns:a16="http://schemas.microsoft.com/office/drawing/2014/main" id="{BEF730FB-BFA1-46DE-B7B9-81AF202CFC51}"/>
              </a:ext>
            </a:extLst>
          </p:cNvPr>
          <p:cNvSpPr>
            <a:spLocks noGrp="1"/>
          </p:cNvSpPr>
          <p:nvPr>
            <p:ph type="subTitle" idx="1"/>
          </p:nvPr>
        </p:nvSpPr>
        <p:spPr>
          <a:xfrm>
            <a:off x="6301079" y="4597380"/>
            <a:ext cx="4870025" cy="1576006"/>
          </a:xfrm>
        </p:spPr>
        <p:txBody>
          <a:bodyPr>
            <a:normAutofit fontScale="77500" lnSpcReduction="20000"/>
          </a:bodyPr>
          <a:lstStyle/>
          <a:p>
            <a:pPr algn="ctr"/>
            <a:r>
              <a:rPr lang="ar-EG" b="1" dirty="0">
                <a:solidFill>
                  <a:schemeClr val="accent2"/>
                </a:solidFill>
                <a:effectLst>
                  <a:outerShdw blurRad="38100" dist="38100" dir="2700000" algn="tl">
                    <a:srgbClr val="000000">
                      <a:alpha val="43137"/>
                    </a:srgbClr>
                  </a:outerShdw>
                </a:effectLst>
              </a:rPr>
              <a:t>أماني فشوان</a:t>
            </a:r>
          </a:p>
          <a:p>
            <a:pPr algn="ctr"/>
            <a:r>
              <a:rPr lang="ar-EG" b="1" dirty="0">
                <a:solidFill>
                  <a:schemeClr val="accent3">
                    <a:lumMod val="60000"/>
                    <a:lumOff val="40000"/>
                  </a:schemeClr>
                </a:solidFill>
                <a:effectLst>
                  <a:outerShdw blurRad="38100" dist="38100" dir="2700000" algn="tl">
                    <a:srgbClr val="000000">
                      <a:alpha val="43137"/>
                    </a:srgbClr>
                  </a:outerShdw>
                </a:effectLst>
              </a:rPr>
              <a:t>ماجستير في علم اللغة الحاسوبي</a:t>
            </a:r>
          </a:p>
          <a:p>
            <a:pPr algn="ctr"/>
            <a:r>
              <a:rPr lang="ar-EG" b="1" dirty="0">
                <a:solidFill>
                  <a:schemeClr val="accent3">
                    <a:lumMod val="60000"/>
                    <a:lumOff val="40000"/>
                  </a:schemeClr>
                </a:solidFill>
                <a:effectLst>
                  <a:outerShdw blurRad="38100" dist="38100" dir="2700000" algn="tl">
                    <a:srgbClr val="000000">
                      <a:alpha val="43137"/>
                    </a:srgbClr>
                  </a:outerShdw>
                </a:effectLst>
              </a:rPr>
              <a:t>كلية الآداب – قسم اللسانيات والصوتيات - جامعة الأسكندرية</a:t>
            </a:r>
            <a:endParaRPr lang="en-US" b="1" dirty="0">
              <a:solidFill>
                <a:schemeClr val="accent3">
                  <a:lumMod val="60000"/>
                  <a:lumOff val="40000"/>
                </a:schemeClr>
              </a:solidFill>
              <a:effectLst>
                <a:outerShdw blurRad="38100" dist="38100" dir="2700000" algn="tl">
                  <a:srgbClr val="000000">
                    <a:alpha val="43137"/>
                  </a:srgbClr>
                </a:outerShdw>
              </a:effectLst>
            </a:endParaRPr>
          </a:p>
          <a:p>
            <a:pPr algn="ctr"/>
            <a:r>
              <a:rPr lang="ar-EG" b="1" dirty="0">
                <a:solidFill>
                  <a:schemeClr val="accent3">
                    <a:lumMod val="60000"/>
                    <a:lumOff val="40000"/>
                  </a:schemeClr>
                </a:solidFill>
                <a:effectLst>
                  <a:outerShdw blurRad="38100" dist="38100" dir="2700000" algn="tl">
                    <a:srgbClr val="000000">
                      <a:alpha val="43137"/>
                    </a:srgbClr>
                  </a:outerShdw>
                </a:effectLst>
              </a:rPr>
              <a:t>باحثة دكتوراة في اللسانيات الحاسوبية</a:t>
            </a:r>
          </a:p>
          <a:p>
            <a:pPr algn="ctr"/>
            <a:r>
              <a:rPr lang="ar-EG" b="1" dirty="0">
                <a:solidFill>
                  <a:schemeClr val="accent3">
                    <a:lumMod val="60000"/>
                    <a:lumOff val="40000"/>
                  </a:schemeClr>
                </a:solidFill>
                <a:effectLst>
                  <a:outerShdw blurRad="38100" dist="38100" dir="2700000" algn="tl">
                    <a:srgbClr val="000000">
                      <a:alpha val="43137"/>
                    </a:srgbClr>
                  </a:outerShdw>
                </a:effectLst>
              </a:rPr>
              <a:t>كلية الآداب – قسم اللسانيات والصوتيات - جامعة الأسكندرية</a:t>
            </a:r>
            <a:endParaRPr lang="en-US" b="1" dirty="0">
              <a:solidFill>
                <a:schemeClr val="accent3">
                  <a:lumMod val="60000"/>
                  <a:lumOff val="40000"/>
                </a:schemeClr>
              </a:solidFill>
              <a:effectLst>
                <a:outerShdw blurRad="38100" dist="38100" dir="2700000" algn="tl">
                  <a:srgbClr val="000000">
                    <a:alpha val="43137"/>
                  </a:srgbClr>
                </a:outerShdw>
              </a:effectLst>
            </a:endParaRPr>
          </a:p>
        </p:txBody>
      </p:sp>
      <p:sp>
        <p:nvSpPr>
          <p:cNvPr id="10" name="Title 1">
            <a:extLst>
              <a:ext uri="{FF2B5EF4-FFF2-40B4-BE49-F238E27FC236}">
                <a16:creationId xmlns:a16="http://schemas.microsoft.com/office/drawing/2014/main" id="{01248452-10D4-43A9-800B-507E77DCD4A3}"/>
              </a:ext>
            </a:extLst>
          </p:cNvPr>
          <p:cNvSpPr txBox="1">
            <a:spLocks/>
          </p:cNvSpPr>
          <p:nvPr/>
        </p:nvSpPr>
        <p:spPr>
          <a:xfrm>
            <a:off x="1294486" y="52721"/>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مسار المعجم</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11" name="Subtitle 8">
            <a:extLst>
              <a:ext uri="{FF2B5EF4-FFF2-40B4-BE49-F238E27FC236}">
                <a16:creationId xmlns:a16="http://schemas.microsoft.com/office/drawing/2014/main" id="{2A708EB4-EADC-496D-A781-8D10AA8346EC}"/>
              </a:ext>
            </a:extLst>
          </p:cNvPr>
          <p:cNvSpPr txBox="1">
            <a:spLocks/>
          </p:cNvSpPr>
          <p:nvPr/>
        </p:nvSpPr>
        <p:spPr>
          <a:xfrm>
            <a:off x="506776" y="4542293"/>
            <a:ext cx="5589224" cy="197909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ar-EG" sz="1600" b="1" dirty="0">
                <a:solidFill>
                  <a:schemeClr val="accent2"/>
                </a:solidFill>
                <a:effectLst>
                  <a:outerShdw blurRad="38100" dist="38100" dir="2700000" algn="tl">
                    <a:srgbClr val="000000">
                      <a:alpha val="43137"/>
                    </a:srgbClr>
                  </a:outerShdw>
                </a:effectLst>
              </a:rPr>
              <a:t>محمد النجار</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ماجستير في علم اللغة </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كلية الآداب – جامعة الأسكنجرية</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ماجستير نظم معلومات</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كلية الحاسبات وتكنولوجيا المعلومات - الأكاديمة العربية للعلوم والتكنولوجيا</a:t>
            </a:r>
            <a:endParaRPr lang="en-US" sz="1600" b="1" dirty="0">
              <a:solidFill>
                <a:schemeClr val="accent3">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6782518"/>
      </p:ext>
    </p:extLst>
  </p:cSld>
  <p:clrMapOvr>
    <a:masterClrMapping/>
  </p:clrMapOvr>
  <mc:AlternateContent xmlns:mc="http://schemas.openxmlformats.org/markup-compatibility/2006">
    <mc:Choice xmlns:p14="http://schemas.microsoft.com/office/powerpoint/2010/main" Requires="p14">
      <p:transition spd="slow" p14:dur="2000" advTm="16482"/>
    </mc:Choice>
    <mc:Fallback>
      <p:transition spd="slow" advTm="164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marL="457200" lvl="0" indent="-457200" algn="just" rtl="1">
              <a:lnSpc>
                <a:spcPct val="107000"/>
              </a:lnSpc>
              <a:spcAft>
                <a:spcPts val="800"/>
              </a:spcAft>
              <a:buFont typeface="+mj-lt"/>
              <a:buAutoNum type="arabicPeriod" startAt="3"/>
            </a:pPr>
            <a:r>
              <a:rPr lang="ar-SA" sz="2400" dirty="0">
                <a:effectLst/>
                <a:latin typeface="Calibri" panose="020F0502020204030204" pitchFamily="34" charset="0"/>
                <a:ea typeface="Calibri" panose="020F0502020204030204" pitchFamily="34" charset="0"/>
                <a:cs typeface="Arial" panose="020B0604020202020204" pitchFamily="34" charset="0"/>
              </a:rPr>
              <a:t>بناء محلل صرفي للعامية المصرية يحوي العديد من المعلومات المختلفة وكذا الجذع بالعامية والمصرية وما يقابله من جذع بالفصحى لما له من أهمية في العديد من الدراسات اللغوية وفي تعليم العربية للناطقين بغيرها، حيث تعد العامية المصرية من أكثر اللهجات رغبة في التعلم.</a:t>
            </a:r>
            <a:endParaRPr lang="ar-EG" sz="24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rtl="1">
              <a:lnSpc>
                <a:spcPct val="107000"/>
              </a:lnSpc>
              <a:spcAft>
                <a:spcPts val="800"/>
              </a:spcAft>
              <a:buNone/>
            </a:pPr>
            <a:r>
              <a:rPr lang="ar-EG" sz="2400" dirty="0">
                <a:solidFill>
                  <a:srgbClr val="FFFF00"/>
                </a:solidFill>
                <a:latin typeface="Calibri" panose="020F0502020204030204" pitchFamily="34" charset="0"/>
                <a:ea typeface="Calibri" panose="020F0502020204030204" pitchFamily="34" charset="0"/>
                <a:cs typeface="Arial" panose="020B0604020202020204" pitchFamily="34" charset="0"/>
              </a:rPr>
              <a:t>من أجل بناء ذلك المحلل سيتم اتباع نفس المنهجية المتبعة في بناء المحلل الصرفي تيم باك وولتر كونه من أفضل المحللات الصرفية من حيث المنهجية حيث يعتمد على الـ</a:t>
            </a:r>
            <a:r>
              <a:rPr lang="en-US" sz="2400" dirty="0">
                <a:solidFill>
                  <a:srgbClr val="FFFF00"/>
                </a:solidFill>
                <a:latin typeface="Calibri" panose="020F0502020204030204" pitchFamily="34" charset="0"/>
                <a:ea typeface="Calibri" panose="020F0502020204030204" pitchFamily="34" charset="0"/>
                <a:cs typeface="Arial" panose="020B0604020202020204" pitchFamily="34" charset="0"/>
              </a:rPr>
              <a:t> Concatenative approach </a:t>
            </a:r>
            <a:r>
              <a:rPr lang="ar-EG" sz="2400" dirty="0">
                <a:solidFill>
                  <a:srgbClr val="FFFF00"/>
                </a:solidFill>
                <a:latin typeface="Calibri" panose="020F0502020204030204" pitchFamily="34" charset="0"/>
                <a:ea typeface="Calibri" panose="020F0502020204030204" pitchFamily="34" charset="0"/>
                <a:cs typeface="Arial" panose="020B0604020202020204" pitchFamily="34" charset="0"/>
              </a:rPr>
              <a:t>مع بعض الاختلافات.</a:t>
            </a:r>
          </a:p>
          <a:p>
            <a:pPr marL="0" lvl="0" indent="0" algn="just" rtl="1">
              <a:lnSpc>
                <a:spcPct val="107000"/>
              </a:lnSpc>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A752231-5BFE-464E-AB11-D64240D546D7}"/>
              </a:ext>
            </a:extLst>
          </p:cNvPr>
          <p:cNvGraphicFramePr>
            <a:graphicFrameLocks noGrp="1"/>
          </p:cNvGraphicFramePr>
          <p:nvPr>
            <p:extLst>
              <p:ext uri="{D42A27DB-BD31-4B8C-83A1-F6EECF244321}">
                <p14:modId xmlns:p14="http://schemas.microsoft.com/office/powerpoint/2010/main" val="2291128323"/>
              </p:ext>
            </p:extLst>
          </p:nvPr>
        </p:nvGraphicFramePr>
        <p:xfrm>
          <a:off x="1772952" y="3658684"/>
          <a:ext cx="10055989" cy="1752600"/>
        </p:xfrm>
        <a:graphic>
          <a:graphicData uri="http://schemas.openxmlformats.org/drawingml/2006/table">
            <a:tbl>
              <a:tblPr firstRow="1" bandRow="1">
                <a:tableStyleId>{C083E6E3-FA7D-4D7B-A595-EF9225AFEA82}</a:tableStyleId>
              </a:tblPr>
              <a:tblGrid>
                <a:gridCol w="1443973">
                  <a:extLst>
                    <a:ext uri="{9D8B030D-6E8A-4147-A177-3AD203B41FA5}">
                      <a16:colId xmlns:a16="http://schemas.microsoft.com/office/drawing/2014/main" val="1192619067"/>
                    </a:ext>
                  </a:extLst>
                </a:gridCol>
                <a:gridCol w="1265361">
                  <a:extLst>
                    <a:ext uri="{9D8B030D-6E8A-4147-A177-3AD203B41FA5}">
                      <a16:colId xmlns:a16="http://schemas.microsoft.com/office/drawing/2014/main" val="1598903690"/>
                    </a:ext>
                  </a:extLst>
                </a:gridCol>
                <a:gridCol w="1354667">
                  <a:extLst>
                    <a:ext uri="{9D8B030D-6E8A-4147-A177-3AD203B41FA5}">
                      <a16:colId xmlns:a16="http://schemas.microsoft.com/office/drawing/2014/main" val="4099923310"/>
                    </a:ext>
                  </a:extLst>
                </a:gridCol>
                <a:gridCol w="2084175">
                  <a:extLst>
                    <a:ext uri="{9D8B030D-6E8A-4147-A177-3AD203B41FA5}">
                      <a16:colId xmlns:a16="http://schemas.microsoft.com/office/drawing/2014/main" val="3060381838"/>
                    </a:ext>
                  </a:extLst>
                </a:gridCol>
                <a:gridCol w="1894355">
                  <a:extLst>
                    <a:ext uri="{9D8B030D-6E8A-4147-A177-3AD203B41FA5}">
                      <a16:colId xmlns:a16="http://schemas.microsoft.com/office/drawing/2014/main" val="1334676032"/>
                    </a:ext>
                  </a:extLst>
                </a:gridCol>
                <a:gridCol w="2013458">
                  <a:extLst>
                    <a:ext uri="{9D8B030D-6E8A-4147-A177-3AD203B41FA5}">
                      <a16:colId xmlns:a16="http://schemas.microsoft.com/office/drawing/2014/main" val="3887530341"/>
                    </a:ext>
                  </a:extLst>
                </a:gridCol>
              </a:tblGrid>
              <a:tr h="370840">
                <a:tc>
                  <a:txBody>
                    <a:bodyPr/>
                    <a:lstStyle/>
                    <a:p>
                      <a:r>
                        <a:rPr lang="en-US" dirty="0">
                          <a:solidFill>
                            <a:srgbClr val="C00000"/>
                          </a:solidFill>
                        </a:rPr>
                        <a:t>Prefix1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Prefix2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Prefix2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Stem/Tag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Sufix1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sufix2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6446469"/>
                  </a:ext>
                </a:extLst>
              </a:tr>
              <a:tr h="370840">
                <a:tc>
                  <a:txBody>
                    <a:bodyPr/>
                    <a:lstStyle/>
                    <a:p>
                      <a:r>
                        <a:rPr lang="en-US" dirty="0" err="1"/>
                        <a:t>ya</a:t>
                      </a:r>
                      <a:r>
                        <a:rPr lang="en-US" dirty="0"/>
                        <a:t>/IV3MP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قول</a:t>
                      </a:r>
                      <a:r>
                        <a:rPr lang="en-US" dirty="0"/>
                        <a:t>/IV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err="1"/>
                        <a:t>وا</a:t>
                      </a:r>
                      <a:r>
                        <a:rPr lang="en-US" dirty="0"/>
                        <a:t>/IVSUFF_SUBJ:3MP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ها</a:t>
                      </a:r>
                      <a:r>
                        <a:rPr lang="en-US" dirty="0"/>
                        <a:t>/IVSUFF_DO:3FS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418486"/>
                  </a:ext>
                </a:extLst>
              </a:tr>
              <a:tr h="370840">
                <a:tc>
                  <a:txBody>
                    <a:bodyPr/>
                    <a:lstStyle/>
                    <a:p>
                      <a:r>
                        <a:rPr lang="en-US" sz="1800" b="1" kern="1200" dirty="0">
                          <a:solidFill>
                            <a:srgbClr val="C00000"/>
                          </a:solidFill>
                          <a:latin typeface="+mn-lt"/>
                          <a:ea typeface="+mn-ea"/>
                          <a:cs typeface="+mn-cs"/>
                        </a:rPr>
                        <a:t>Proclitic1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Proclitic2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Proclitic3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Word Form/Tag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Enclitic1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Enclitic2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518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يقولوا</a:t>
                      </a:r>
                      <a:r>
                        <a:rPr lang="en-US" dirty="0"/>
                        <a:t>/VER:IV.3MP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ها</a:t>
                      </a:r>
                      <a:r>
                        <a:rPr lang="en-US" dirty="0"/>
                        <a:t>/PRON:3FS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4398058"/>
                  </a:ext>
                </a:extLst>
              </a:tr>
            </a:tbl>
          </a:graphicData>
        </a:graphic>
      </p:graphicFrame>
      <p:sp>
        <p:nvSpPr>
          <p:cNvPr id="5" name="Right Arrow 9">
            <a:extLst>
              <a:ext uri="{FF2B5EF4-FFF2-40B4-BE49-F238E27FC236}">
                <a16:creationId xmlns:a16="http://schemas.microsoft.com/office/drawing/2014/main" id="{39151FE9-26D5-4DB5-91B8-20040BDAA3BC}"/>
              </a:ext>
            </a:extLst>
          </p:cNvPr>
          <p:cNvSpPr/>
          <p:nvPr/>
        </p:nvSpPr>
        <p:spPr>
          <a:xfrm>
            <a:off x="309277" y="3611059"/>
            <a:ext cx="1301750" cy="54483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ar-EG" b="1" dirty="0">
                <a:solidFill>
                  <a:srgbClr val="FFFF00"/>
                </a:solidFill>
                <a:effectLst>
                  <a:outerShdw blurRad="38100" dist="38100" dir="2700000" algn="tl">
                    <a:srgbClr val="000000">
                      <a:alpha val="43137"/>
                    </a:srgbClr>
                  </a:outerShdw>
                </a:effectLst>
              </a:rPr>
              <a:t>باك وولتر</a:t>
            </a:r>
            <a:endParaRPr lang="en-US" b="1" dirty="0">
              <a:solidFill>
                <a:srgbClr val="FFFF00"/>
              </a:solidFill>
              <a:effectLst>
                <a:outerShdw blurRad="38100" dist="38100" dir="2700000" algn="tl">
                  <a:srgbClr val="000000">
                    <a:alpha val="43137"/>
                  </a:srgbClr>
                </a:outerShdw>
              </a:effectLst>
            </a:endParaRPr>
          </a:p>
        </p:txBody>
      </p:sp>
      <p:sp>
        <p:nvSpPr>
          <p:cNvPr id="6" name="Right Arrow 11">
            <a:extLst>
              <a:ext uri="{FF2B5EF4-FFF2-40B4-BE49-F238E27FC236}">
                <a16:creationId xmlns:a16="http://schemas.microsoft.com/office/drawing/2014/main" id="{64E41ACE-1450-407C-A0CB-8DC5F4B162C6}"/>
              </a:ext>
            </a:extLst>
          </p:cNvPr>
          <p:cNvSpPr/>
          <p:nvPr/>
        </p:nvSpPr>
        <p:spPr>
          <a:xfrm>
            <a:off x="309277" y="4657221"/>
            <a:ext cx="1301750" cy="54483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ar-EG" b="1" dirty="0">
                <a:solidFill>
                  <a:srgbClr val="FFFF00"/>
                </a:solidFill>
                <a:effectLst>
                  <a:outerShdw blurRad="38100" dist="38100" dir="2700000" algn="tl">
                    <a:srgbClr val="000000">
                      <a:alpha val="43137"/>
                    </a:srgbClr>
                  </a:outerShdw>
                </a:effectLst>
              </a:rPr>
              <a:t>النظتم الحالي</a:t>
            </a:r>
            <a:endParaRPr lang="en-US" b="1" dirty="0">
              <a:solidFill>
                <a:srgbClr val="FFFF00"/>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CA2B1137-1122-4077-B8B2-B36FC2D93831}"/>
              </a:ext>
            </a:extLst>
          </p:cNvPr>
          <p:cNvSpPr txBox="1"/>
          <p:nvPr/>
        </p:nvSpPr>
        <p:spPr>
          <a:xfrm>
            <a:off x="957092" y="5554505"/>
            <a:ext cx="10942504" cy="1644296"/>
          </a:xfrm>
          <a:prstGeom prst="rect">
            <a:avLst/>
          </a:prstGeom>
        </p:spPr>
        <p:txBody>
          <a:bodyPr vert="horz" lIns="91440" tIns="45720" rIns="91440" bIns="45720" rtlCol="0">
            <a:normAutofit/>
          </a:bodyPr>
          <a:lstStyle>
            <a:lvl1pPr marL="457200" lvl="0" indent="-457200" algn="just" rtl="1">
              <a:lnSpc>
                <a:spcPct val="107000"/>
              </a:lnSpc>
              <a:spcBef>
                <a:spcPts val="1000"/>
              </a:spcBef>
              <a:spcAft>
                <a:spcPts val="800"/>
              </a:spcAft>
              <a:buClr>
                <a:schemeClr val="bg2">
                  <a:lumMod val="40000"/>
                  <a:lumOff val="60000"/>
                </a:schemeClr>
              </a:buClr>
              <a:buSzPct val="80000"/>
              <a:buFont typeface="+mj-lt"/>
              <a:buAutoNum type="arabicPeriod" startAt="3"/>
              <a:defRPr sz="2400" b="0" i="0">
                <a:effectLst/>
                <a:latin typeface="Calibri" panose="020F0502020204030204" pitchFamily="34" charset="0"/>
                <a:ea typeface="Calibri" panose="020F0502020204030204" pitchFamily="34" charset="0"/>
                <a:cs typeface="Arial" panose="020B0604020202020204" pitchFamily="34" charset="0"/>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pPr>
              <a:buFont typeface="+mj-lt"/>
              <a:buAutoNum type="arabicPeriod" startAt="4"/>
            </a:pPr>
            <a:r>
              <a:rPr lang="ar-SA" dirty="0"/>
              <a:t>بناء </a:t>
            </a:r>
            <a:r>
              <a:rPr lang="ar-EG" dirty="0"/>
              <a:t>نموذج</a:t>
            </a:r>
            <a:r>
              <a:rPr lang="ar-SA" dirty="0"/>
              <a:t> آلي للتعرف على أقسام الكلام تبعا لسياق كل كلمة بالاعتماد على التحليلات الصرفية الموجودة داخل المدونة المستخدمة </a:t>
            </a:r>
            <a:r>
              <a:rPr lang="ar-EG" dirty="0"/>
              <a:t>وال</a:t>
            </a:r>
            <a:r>
              <a:rPr lang="ar-SA" dirty="0"/>
              <a:t>اعتماد على </a:t>
            </a:r>
            <a:r>
              <a:rPr lang="ar-EG" dirty="0"/>
              <a:t>التعلم العميق باستخدام تقنية (</a:t>
            </a:r>
            <a:r>
              <a:rPr lang="en-US" dirty="0"/>
              <a:t>Sequence-to-Sequence</a:t>
            </a:r>
            <a:r>
              <a:rPr lang="ar-EG" dirty="0"/>
              <a:t>)</a:t>
            </a:r>
            <a:r>
              <a:rPr lang="ar-SA" dirty="0"/>
              <a:t>.</a:t>
            </a:r>
            <a:endParaRPr lang="en-US" dirty="0"/>
          </a:p>
        </p:txBody>
      </p:sp>
    </p:spTree>
    <p:extLst>
      <p:ext uri="{BB962C8B-B14F-4D97-AF65-F5344CB8AC3E}">
        <p14:creationId xmlns:p14="http://schemas.microsoft.com/office/powerpoint/2010/main" val="254985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457200" lvl="0" indent="-457200" algn="just" rtl="1">
              <a:lnSpc>
                <a:spcPct val="107000"/>
              </a:lnSpc>
              <a:spcAft>
                <a:spcPts val="800"/>
              </a:spcAft>
              <a:buFont typeface="+mj-lt"/>
              <a:buAutoNum type="arabicPeriod"/>
            </a:pPr>
            <a:r>
              <a:rPr lang="ar-SA" sz="2400" dirty="0">
                <a:effectLst/>
                <a:latin typeface="Calibri" panose="020F0502020204030204" pitchFamily="34" charset="0"/>
                <a:ea typeface="Calibri" panose="020F0502020204030204" pitchFamily="34" charset="0"/>
                <a:cs typeface="Arial" panose="020B0604020202020204" pitchFamily="34" charset="0"/>
              </a:rPr>
              <a:t>مدونة لغوية للعامية المصرية تحوي 500 ألف كلمة من مصادر مختلفة ونوعية نصوص مختلفة (قام</a:t>
            </a:r>
            <a:r>
              <a:rPr lang="ar-EG" sz="2400" dirty="0">
                <a:effectLst/>
                <a:latin typeface="Calibri" panose="020F0502020204030204" pitchFamily="34" charset="0"/>
                <a:ea typeface="Calibri" panose="020F0502020204030204" pitchFamily="34" charset="0"/>
                <a:cs typeface="Arial" panose="020B0604020202020204" pitchFamily="34" charset="0"/>
              </a:rPr>
              <a:t>ت المشاركة</a:t>
            </a:r>
            <a:r>
              <a:rPr lang="ar-SA" sz="2400" dirty="0">
                <a:effectLst/>
                <a:latin typeface="Calibri" panose="020F0502020204030204" pitchFamily="34" charset="0"/>
                <a:ea typeface="Calibri" panose="020F0502020204030204" pitchFamily="34" charset="0"/>
                <a:cs typeface="Arial" panose="020B0604020202020204" pitchFamily="34" charset="0"/>
              </a:rPr>
              <a:t> في هذه الفكرة بتجميعها</a:t>
            </a:r>
            <a:r>
              <a:rPr lang="ar-EG" sz="2400" dirty="0">
                <a:effectLst/>
                <a:latin typeface="Calibri" panose="020F0502020204030204" pitchFamily="34" charset="0"/>
                <a:ea typeface="Calibri" panose="020F0502020204030204" pitchFamily="34" charset="0"/>
                <a:cs typeface="Arial" panose="020B0604020202020204" pitchFamily="34" charset="0"/>
              </a:rPr>
              <a:t> وتحليل جزء منها بناء على الضوابط اللغوية المتعلقة بوسم أقسام الكلمة)</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ar-EG" sz="2400" dirty="0">
                <a:effectLst/>
                <a:latin typeface="Calibri" panose="020F0502020204030204" pitchFamily="34" charset="0"/>
                <a:ea typeface="Calibri" panose="020F0502020204030204" pitchFamily="34" charset="0"/>
                <a:cs typeface="Arial" panose="020B0604020202020204" pitchFamily="34" charset="0"/>
              </a:rPr>
              <a:t>وتم </a:t>
            </a:r>
            <a:r>
              <a:rPr lang="ar-SA" sz="2400" dirty="0">
                <a:effectLst/>
                <a:latin typeface="Calibri" panose="020F0502020204030204" pitchFamily="34" charset="0"/>
                <a:ea typeface="Calibri" panose="020F0502020204030204" pitchFamily="34" charset="0"/>
                <a:cs typeface="Arial" panose="020B0604020202020204" pitchFamily="34" charset="0"/>
              </a:rPr>
              <a:t>ونشر ورقة بحثية عنها:</a:t>
            </a:r>
          </a:p>
          <a:p>
            <a:pPr marL="0" lvl="0" indent="0" algn="ctr" rtl="1">
              <a:lnSpc>
                <a:spcPct val="107000"/>
              </a:lnSpc>
              <a:spcAft>
                <a:spcPts val="800"/>
              </a:spcAft>
              <a:buNone/>
            </a:pPr>
            <a:r>
              <a:rPr lang="en-US" sz="2400" dirty="0">
                <a:solidFill>
                  <a:srgbClr val="FFFF00"/>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https://www.sciencedirect.com/science/article/pii/S1877050921012011</a:t>
            </a:r>
            <a:endParaRPr lang="en-US" sz="24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marL="457200" lvl="0" indent="-457200" algn="just" rtl="1">
              <a:lnSpc>
                <a:spcPct val="107000"/>
              </a:lnSpc>
              <a:spcAft>
                <a:spcPts val="800"/>
              </a:spcAft>
              <a:buFont typeface="+mj-lt"/>
              <a:buAutoNum type="arabicPeriod" startAt="2"/>
            </a:pPr>
            <a:r>
              <a:rPr lang="ar-SA" sz="2400" dirty="0">
                <a:effectLst/>
                <a:latin typeface="Calibri" panose="020F0502020204030204" pitchFamily="34" charset="0"/>
                <a:ea typeface="Calibri" panose="020F0502020204030204" pitchFamily="34" charset="0"/>
                <a:cs typeface="Arial" panose="020B0604020202020204" pitchFamily="34" charset="0"/>
              </a:rPr>
              <a:t>استخدام أداة التحليل الصرفي تيم باك وولتر من أجل تحليل الكلمات المشتركة بين العامية والفصحى</a:t>
            </a:r>
            <a:r>
              <a:rPr lang="ar-EG" sz="2400" dirty="0">
                <a:effectLst/>
                <a:latin typeface="Calibri" panose="020F0502020204030204" pitchFamily="34" charset="0"/>
                <a:ea typeface="Calibri" panose="020F0502020204030204" pitchFamily="34" charset="0"/>
                <a:cs typeface="Arial" panose="020B0604020202020204" pitchFamily="34" charset="0"/>
              </a:rPr>
              <a:t> داخل المدونة</a:t>
            </a:r>
            <a:r>
              <a:rPr lang="ar-SA" sz="2400" dirty="0">
                <a:effectLst/>
                <a:latin typeface="Calibri" panose="020F0502020204030204" pitchFamily="34" charset="0"/>
                <a:ea typeface="Calibri" panose="020F0502020204030204" pitchFamily="34" charset="0"/>
                <a:cs typeface="Arial" panose="020B0604020202020204" pitchFamily="34" charset="0"/>
              </a:rPr>
              <a:t>.</a:t>
            </a:r>
          </a:p>
          <a:p>
            <a:pPr marL="457200" lvl="0" indent="-457200" algn="just" rtl="1">
              <a:lnSpc>
                <a:spcPct val="107000"/>
              </a:lnSpc>
              <a:spcAft>
                <a:spcPts val="800"/>
              </a:spcAft>
              <a:buFont typeface="+mj-lt"/>
              <a:buAutoNum type="arabicPeriod" startAt="2"/>
            </a:pPr>
            <a:r>
              <a:rPr lang="ar-SA" sz="2400" dirty="0">
                <a:effectLst/>
                <a:latin typeface="Calibri" panose="020F0502020204030204" pitchFamily="34" charset="0"/>
                <a:ea typeface="Calibri" panose="020F0502020204030204" pitchFamily="34" charset="0"/>
                <a:cs typeface="Arial" panose="020B0604020202020204" pitchFamily="34" charset="0"/>
              </a:rPr>
              <a:t>تطوير محلل صرفي باستخدام لغة بايثون اعتمادا على التحليلات داخل المدونة المستخدمة.</a:t>
            </a:r>
            <a:r>
              <a:rPr lang="ar-EG" sz="2400" dirty="0">
                <a:effectLst/>
                <a:latin typeface="Calibri" panose="020F0502020204030204" pitchFamily="34" charset="0"/>
                <a:ea typeface="Calibri" panose="020F0502020204030204" pitchFamily="34" charset="0"/>
                <a:cs typeface="Arial" panose="020B0604020202020204" pitchFamily="34" charset="0"/>
              </a:rPr>
              <a:t> (في مراحله الأولية)</a:t>
            </a:r>
            <a:endParaRPr lang="ar-SA" sz="240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gn="just" rtl="1">
              <a:lnSpc>
                <a:spcPct val="107000"/>
              </a:lnSpc>
              <a:spcAft>
                <a:spcPts val="800"/>
              </a:spcAft>
              <a:buFont typeface="+mj-lt"/>
              <a:buAutoNum type="arabicPeriod" startAt="2"/>
            </a:pPr>
            <a:r>
              <a:rPr lang="ar-EG" sz="2400" dirty="0">
                <a:latin typeface="Calibri" panose="020F0502020204030204" pitchFamily="34" charset="0"/>
                <a:ea typeface="Calibri" panose="020F0502020204030204" pitchFamily="34" charset="0"/>
                <a:cs typeface="Arial" panose="020B0604020202020204" pitchFamily="34" charset="0"/>
              </a:rPr>
              <a:t>ت</a:t>
            </a:r>
            <a:r>
              <a:rPr lang="ar-SA" sz="2400" dirty="0">
                <a:effectLst/>
                <a:latin typeface="Calibri" panose="020F0502020204030204" pitchFamily="34" charset="0"/>
                <a:ea typeface="Calibri" panose="020F0502020204030204" pitchFamily="34" charset="0"/>
                <a:cs typeface="Arial" panose="020B0604020202020204" pitchFamily="34" charset="0"/>
              </a:rPr>
              <a:t>طوير موديل للتعرف على أقسام الكلام آليا باستخدام لغة بايثون والتعلم العميق.</a:t>
            </a:r>
            <a:r>
              <a:rPr lang="ar-EG" sz="2400" dirty="0">
                <a:effectLst/>
                <a:latin typeface="Calibri" panose="020F0502020204030204" pitchFamily="34" charset="0"/>
                <a:ea typeface="Calibri" panose="020F0502020204030204" pitchFamily="34" charset="0"/>
                <a:cs typeface="Arial" panose="020B0604020202020204" pitchFamily="34" charset="0"/>
              </a:rPr>
              <a:t> (قيد التخطيط للتنفيذ)</a:t>
            </a:r>
            <a:endParaRPr lang="ar-SA" sz="240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gn="just" rtl="1">
              <a:lnSpc>
                <a:spcPct val="107000"/>
              </a:lnSpc>
              <a:spcAft>
                <a:spcPts val="800"/>
              </a:spcAft>
              <a:buFont typeface="+mj-lt"/>
              <a:buAutoNum type="arabicPeriod" startAt="2"/>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645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0" lvl="0" indent="0" algn="just" rtl="1">
              <a:lnSpc>
                <a:spcPct val="107000"/>
              </a:lnSpc>
              <a:spcAft>
                <a:spcPts val="800"/>
              </a:spcAft>
              <a:buNone/>
            </a:pPr>
            <a:r>
              <a:rPr lang="ar-EG" sz="2400" dirty="0">
                <a:effectLst/>
                <a:latin typeface="Calibri" panose="020F0502020204030204" pitchFamily="34" charset="0"/>
                <a:ea typeface="Calibri" panose="020F0502020204030204" pitchFamily="34" charset="0"/>
                <a:cs typeface="Arial" panose="020B0604020202020204" pitchFamily="34" charset="0"/>
              </a:rPr>
              <a:t>واجهة التحليل الصرفي التي تم تطويرها لوسم الكلمات داخل المدونة:</a:t>
            </a:r>
          </a:p>
          <a:p>
            <a:pPr marL="0" lvl="0" indent="0" algn="just" rtl="1">
              <a:lnSpc>
                <a:spcPct val="107000"/>
              </a:lnSpc>
              <a:spcAft>
                <a:spcPts val="800"/>
              </a:spcAft>
              <a:buNone/>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9573B15-6AEA-4A5A-9DEA-7B2C61F56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431" y="1850044"/>
            <a:ext cx="7651658" cy="4881262"/>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5373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0" lvl="0" indent="0" algn="just" rtl="1">
              <a:lnSpc>
                <a:spcPct val="107000"/>
              </a:lnSpc>
              <a:spcAft>
                <a:spcPts val="800"/>
              </a:spcAft>
              <a:buNone/>
            </a:pPr>
            <a:r>
              <a:rPr lang="ar-EG" sz="2400" dirty="0">
                <a:effectLst/>
                <a:latin typeface="Calibri" panose="020F0502020204030204" pitchFamily="34" charset="0"/>
                <a:ea typeface="Calibri" panose="020F0502020204030204" pitchFamily="34" charset="0"/>
                <a:cs typeface="Arial" panose="020B0604020202020204" pitchFamily="34" charset="0"/>
              </a:rPr>
              <a:t>عينة من الكلمات المحللة داخل المدونة</a:t>
            </a:r>
          </a:p>
          <a:p>
            <a:pPr marL="0" lvl="0" indent="0" algn="just" rtl="1">
              <a:lnSpc>
                <a:spcPct val="107000"/>
              </a:lnSpc>
              <a:spcAft>
                <a:spcPts val="800"/>
              </a:spcAft>
              <a:buNone/>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75FCFD-FEAF-4FD5-AE3D-BFC0E3B8B7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1432" y="2151380"/>
            <a:ext cx="11732038" cy="3149887"/>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70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0" lvl="0" indent="0" algn="just" rtl="1">
              <a:lnSpc>
                <a:spcPct val="107000"/>
              </a:lnSpc>
              <a:spcAft>
                <a:spcPts val="800"/>
              </a:spcAft>
              <a:buNone/>
            </a:pPr>
            <a:r>
              <a:rPr lang="ar-EG" sz="2400" dirty="0">
                <a:effectLst/>
                <a:latin typeface="Calibri" panose="020F0502020204030204" pitchFamily="34" charset="0"/>
                <a:ea typeface="Calibri" panose="020F0502020204030204" pitchFamily="34" charset="0"/>
                <a:cs typeface="Arial" panose="020B0604020202020204" pitchFamily="34" charset="0"/>
              </a:rPr>
              <a:t>عينة من نتائج المحلل الصرفي الذي ما زال قيد التنفيذ:</a:t>
            </a:r>
          </a:p>
          <a:p>
            <a:pPr marL="0" lvl="0" indent="0" algn="just" rtl="1">
              <a:lnSpc>
                <a:spcPct val="107000"/>
              </a:lnSpc>
              <a:spcAft>
                <a:spcPts val="800"/>
              </a:spcAft>
              <a:buNone/>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F1ADEC3-13D6-4D77-812A-DB802A385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02" y="1160039"/>
            <a:ext cx="4653008" cy="5459209"/>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330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4A37-53BB-41F5-8B2D-424BC6C3C264}"/>
              </a:ext>
            </a:extLst>
          </p:cNvPr>
          <p:cNvSpPr>
            <a:spLocks noGrp="1"/>
          </p:cNvSpPr>
          <p:nvPr>
            <p:ph type="title"/>
          </p:nvPr>
        </p:nvSpPr>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النقاط الرئيسة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89EB676B-49B4-4D84-B29C-4A553B92F603}"/>
              </a:ext>
            </a:extLst>
          </p:cNvPr>
          <p:cNvSpPr>
            <a:spLocks noGrp="1"/>
          </p:cNvSpPr>
          <p:nvPr>
            <p:ph idx="1"/>
          </p:nvPr>
        </p:nvSpPr>
        <p:spPr/>
        <p:txBody>
          <a:bodyPr>
            <a:normAutofit/>
          </a:bodyPr>
          <a:lstStyle/>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مقدمة</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المشكلة المستهدفة وآثارها</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الهدف من المشروع</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المنهجية المتبعة لحل المشكلة</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المصادر المستخدمة</a:t>
            </a:r>
          </a:p>
          <a:p>
            <a:pPr algn="r" rtl="1">
              <a:buFont typeface="Wingdings" panose="05000000000000000000" pitchFamily="2" charset="2"/>
              <a:buChar char="§"/>
            </a:pPr>
            <a:endParaRPr lang="en-US"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73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مقدمة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61861" y="1678345"/>
            <a:ext cx="11490592" cy="5024392"/>
          </a:xfrm>
        </p:spPr>
        <p:txBody>
          <a:bodyPr>
            <a:normAutofit lnSpcReduction="10000"/>
          </a:bodyPr>
          <a:lstStyle/>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لم تخضع اللهجات العامية في السابق لدراسات لغوية دقيقة</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شهدت السنوات الأخيرة تزايد ملحوظ في النصوص المكتوبة بالعاميات المختلفة وخاصة بعد ثورات الربيع العربي</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فبعد ظهور منصات ومواقع التواصل الاجتماعي أصبحت النصوص موجودة في كل مكان ويمكن الحصول عليها بسهولة</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أدوات وتطبيقات المعالجة الآلية للغة العربية الفصحى غير مناسبة للعاميات</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هناك حاجة ملحة لدراسة اللهجات لغويا وبناء أدوات للمعالجة الآلية للنصوص نظرا لما يشهد العالم من تطور تكنولوجي ملحوظ في الذكاء الاصطناعي</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ما زالت الدراسات المتعلقة بالمعالجة الآلية للهجات في مهدها وتحتاج إلى تطوير ودمج مع العربية الفصحى</a:t>
            </a:r>
          </a:p>
          <a:p>
            <a:pPr algn="just" rtl="1">
              <a:lnSpc>
                <a:spcPct val="150000"/>
              </a:lnSpc>
              <a:buFont typeface="Courier New" panose="02070309020205020404" pitchFamily="49" charset="0"/>
              <a:buChar char="o"/>
            </a:pPr>
            <a:endParaRPr lang="ar-EG" sz="2400" dirty="0">
              <a:latin typeface="Simplified Arabic" panose="02020603050405020304" pitchFamily="18" charset="-78"/>
              <a:cs typeface="Simplified Arabic" panose="02020603050405020304" pitchFamily="18" charset="-78"/>
            </a:endParaRPr>
          </a:p>
          <a:p>
            <a:pPr algn="just" rtl="1">
              <a:lnSpc>
                <a:spcPct val="150000"/>
              </a:lnSpc>
              <a:buFont typeface="Courier New" panose="02070309020205020404" pitchFamily="49" charset="0"/>
              <a:buChar char="o"/>
            </a:pPr>
            <a:endParaRPr lang="en-US"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3234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مقدمة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076199"/>
          </a:xfrm>
        </p:spPr>
        <p:txBody>
          <a:bodyPr>
            <a:normAutofit/>
          </a:bodyPr>
          <a:lstStyle/>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المحللات الصرفية تعد ركيزة أساسية في تطبيقات وأدوات المعالجة الآلية للغات</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لكن المحاولات السابقة لبناء محللات صرفية للهجات لم تعتمد على دراسات لغوية لتحديد الوسم الصرفي والتقطيعات الصرفية المناسبة للكلمات، لكنها انتهجت منهجان:</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الاعتماد على المحللات الصرفية المتعلقة باللغة العربية الفصحى (معظمها اعتمد على المحلل الصرفي الشهير تيم باك وولتر)</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بناء المحللات الصرفية من البداية اعتمادا على اللهجة نفسها مباشرة ولم تكن محاولات معتمدة على أساس لغوي</a:t>
            </a:r>
          </a:p>
          <a:p>
            <a:pPr marL="0" indent="0" algn="just" rtl="1">
              <a:lnSpc>
                <a:spcPct val="150000"/>
              </a:lnSpc>
              <a:buNone/>
            </a:pPr>
            <a:endParaRPr lang="ar-EG"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62561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المشكلة المستهدفة وآثارها</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algn="just" rtl="1">
              <a:lnSpc>
                <a:spcPct val="150000"/>
              </a:lnSpc>
              <a:buFont typeface="Courier New" panose="02070309020205020404" pitchFamily="49" charset="0"/>
              <a:buChar char="o"/>
            </a:pP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العامية المصرية من أكثر اللهجات انتشارا وفهما في وطننا العربي، إلا أن الأدوات المستخدمة للمعالجة الآلية لها غير ملائمة كونها بالأساس مبنية على الفصحى</a:t>
            </a:r>
          </a:p>
          <a:p>
            <a:pPr algn="just" rtl="1">
              <a:lnSpc>
                <a:spcPct val="150000"/>
              </a:lnSpc>
              <a:buFont typeface="Courier New" panose="02070309020205020404" pitchFamily="49" charset="0"/>
              <a:buChar char="o"/>
            </a:pP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أغلب المحللات الصرفية التي تم بناؤها وتطويرها لم تستند على دراسات لغوية من أجل تحديد الوسم الصرفي الملائم للكلمات</a:t>
            </a:r>
          </a:p>
          <a:p>
            <a:pPr algn="just" rtl="1">
              <a:lnSpc>
                <a:spcPct val="150000"/>
              </a:lnSpc>
              <a:buFont typeface="Courier New" panose="02070309020205020404" pitchFamily="49" charset="0"/>
              <a:buChar char="o"/>
            </a:pP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الاختلافات الكبيرة في الشكل الكتابي للكلمات حيث لا توجد أشكال كتابية موحدة للكلمات في العامية وهي من أكثر المشاكل التي تعيق بناء المحللات الصرفية وتحليل الكلمات صرفيا</a:t>
            </a:r>
          </a:p>
          <a:p>
            <a:pPr marL="0" indent="0" algn="just" rtl="1">
              <a:lnSpc>
                <a:spcPct val="150000"/>
              </a:lnSpc>
              <a:buNone/>
            </a:pPr>
            <a:r>
              <a:rPr lang="ar-EG" sz="24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مثال</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كلمة  "قوي" تكتب بأكثر من شكل كتابي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قوي</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قوى</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أوي</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أوى</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اوي</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اوى</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جوي </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إلخ".</a:t>
            </a:r>
            <a:endParaRPr lang="ar-EG"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12300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الهدف من المشروع</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algn="just" rtl="1">
              <a:lnSpc>
                <a:spcPct val="150000"/>
              </a:lnSpc>
              <a:buFont typeface="Courier New" panose="02070309020205020404" pitchFamily="49" charset="0"/>
              <a:buChar char="o"/>
            </a:pP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هناك عدة أهداف من هذا المشروع</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بناء محلل صرفي للعامية المصرية كونها أكثر اللهجات انتشارا وفهما في وطننا العربي</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وضع الضوابط اللغوية المناسبة للتعرف على الوسم الصرفي المناسب لأقسام الكلمة</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بناء نظام آلي للتعرف على أقسام الكلام تبعا للسياقات المختلفة للكلمات</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استخراج الأصل المعجمي للكلمات في العامية المصرية وما يقابلها من الفصحى من أجل الاستفادة منها في التطبيقات والدراسات اللغوية </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معالجة مشكلة اختلاف الشكل الكتابي للكلمات في العامية عن طريق وضع الضوابط المناسبة لحلها</a:t>
            </a:r>
          </a:p>
        </p:txBody>
      </p:sp>
    </p:spTree>
    <p:extLst>
      <p:ext uri="{BB962C8B-B14F-4D97-AF65-F5344CB8AC3E}">
        <p14:creationId xmlns:p14="http://schemas.microsoft.com/office/powerpoint/2010/main" val="391220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marL="342900" lvl="0" indent="-342900" algn="just" rtl="1">
              <a:lnSpc>
                <a:spcPct val="107000"/>
              </a:lnSpc>
              <a:spcAft>
                <a:spcPts val="800"/>
              </a:spcAft>
              <a:buFont typeface="+mj-lt"/>
              <a:buAutoNum type="arabicPeriod"/>
            </a:pPr>
            <a:r>
              <a:rPr lang="ar-SA" dirty="0">
                <a:effectLst/>
                <a:latin typeface="Calibri" panose="020F0502020204030204" pitchFamily="34" charset="0"/>
                <a:ea typeface="Calibri" panose="020F0502020204030204" pitchFamily="34" charset="0"/>
                <a:cs typeface="Arial" panose="020B0604020202020204" pitchFamily="34" charset="0"/>
              </a:rPr>
              <a:t>وضع ضوابط لغوية لتحديد الوسم الصرفي للكلمات.</a:t>
            </a:r>
            <a:endParaRPr lang="ar-EG" dirty="0">
              <a:effectLst/>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r>
              <a:rPr lang="ar-EG" dirty="0">
                <a:effectLst/>
                <a:latin typeface="Calibri" panose="020F0502020204030204" pitchFamily="34" charset="0"/>
                <a:ea typeface="Calibri" panose="020F0502020204030204" pitchFamily="34" charset="0"/>
                <a:cs typeface="Arial" panose="020B0604020202020204" pitchFamily="34" charset="0"/>
              </a:rPr>
              <a:t>وضع العديد من الضوابط اللغوية من أجل تطوير قائمة بالوسم الصرفي المناسب للكلمات (</a:t>
            </a:r>
            <a:r>
              <a:rPr lang="en-US" dirty="0">
                <a:latin typeface="Calibri" panose="020F0502020204030204" pitchFamily="34" charset="0"/>
                <a:ea typeface="Calibri" panose="020F0502020204030204" pitchFamily="34" charset="0"/>
                <a:cs typeface="Arial" panose="020B0604020202020204" pitchFamily="34" charset="0"/>
              </a:rPr>
              <a:t>Tag-Set</a:t>
            </a:r>
            <a:r>
              <a:rPr lang="ar-EG" dirty="0">
                <a:effectLst/>
                <a:latin typeface="Calibri" panose="020F0502020204030204" pitchFamily="34" charset="0"/>
                <a:ea typeface="Calibri" panose="020F0502020204030204" pitchFamily="34" charset="0"/>
                <a:cs typeface="Arial" panose="020B0604020202020204" pitchFamily="34" charset="0"/>
              </a:rPr>
              <a:t>)</a:t>
            </a:r>
            <a:r>
              <a:rPr lang="en-US" dirty="0">
                <a:effectLst/>
                <a:latin typeface="Calibri" panose="020F0502020204030204" pitchFamily="34" charset="0"/>
                <a:ea typeface="Calibri" panose="020F0502020204030204" pitchFamily="34" charset="0"/>
                <a:cs typeface="Arial" panose="020B0604020202020204" pitchFamily="34" charset="0"/>
              </a:rPr>
              <a:t> </a:t>
            </a:r>
            <a:r>
              <a:rPr lang="ar-EG" dirty="0">
                <a:effectLst/>
                <a:latin typeface="Calibri" panose="020F0502020204030204" pitchFamily="34" charset="0"/>
                <a:ea typeface="Calibri" panose="020F0502020204030204" pitchFamily="34" charset="0"/>
                <a:cs typeface="Arial" panose="020B0604020202020204" pitchFamily="34" charset="0"/>
              </a:rPr>
              <a:t>استنادا على عدة معايير لغوية</a:t>
            </a:r>
          </a:p>
          <a:p>
            <a:pPr lvl="0" algn="just" rtl="1">
              <a:lnSpc>
                <a:spcPct val="107000"/>
              </a:lnSpc>
              <a:spcAft>
                <a:spcPts val="800"/>
              </a:spcAft>
              <a:buFont typeface="Courier New" panose="02070309020205020404" pitchFamily="49" charset="0"/>
              <a:buChar char="o"/>
            </a:pPr>
            <a:r>
              <a:rPr lang="ar-EG" dirty="0">
                <a:latin typeface="Calibri" panose="020F0502020204030204" pitchFamily="34" charset="0"/>
                <a:ea typeface="Calibri" panose="020F0502020204030204" pitchFamily="34" charset="0"/>
                <a:cs typeface="Arial" panose="020B0604020202020204" pitchFamily="34" charset="0"/>
              </a:rPr>
              <a:t>تستند هذه الضوابط إلى اعتماد نفس أقسام الكلام الأساسية والفرعية في اللغة العربية الفصحى مع تطويع هذه الأقسام للعامية وإضافة أقسام كلام أخرى إن  لزم الأمر</a:t>
            </a:r>
          </a:p>
          <a:p>
            <a:pPr lvl="0" algn="just" rtl="1">
              <a:lnSpc>
                <a:spcPct val="107000"/>
              </a:lnSpc>
              <a:spcAft>
                <a:spcPts val="800"/>
              </a:spcAft>
              <a:buFont typeface="Courier New" panose="02070309020205020404" pitchFamily="49" charset="0"/>
              <a:buChar char="o"/>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1F6E1F61-A55F-4C9F-AD7F-ED93B1A5E0E7}"/>
              </a:ext>
            </a:extLst>
          </p:cNvPr>
          <p:cNvGraphicFramePr>
            <a:graphicFrameLocks noGrp="1"/>
          </p:cNvGraphicFramePr>
          <p:nvPr>
            <p:extLst>
              <p:ext uri="{D42A27DB-BD31-4B8C-83A1-F6EECF244321}">
                <p14:modId xmlns:p14="http://schemas.microsoft.com/office/powerpoint/2010/main" val="497913509"/>
              </p:ext>
            </p:extLst>
          </p:nvPr>
        </p:nvGraphicFramePr>
        <p:xfrm>
          <a:off x="1123720" y="2933986"/>
          <a:ext cx="8460954" cy="3804749"/>
        </p:xfrm>
        <a:graphic>
          <a:graphicData uri="http://schemas.openxmlformats.org/drawingml/2006/table">
            <a:tbl>
              <a:tblPr firstRow="1" firstCol="1" bandRow="1">
                <a:tableStyleId>{F5AB1C69-6EDB-4FF4-983F-18BD219EF322}</a:tableStyleId>
              </a:tblPr>
              <a:tblGrid>
                <a:gridCol w="3111560">
                  <a:extLst>
                    <a:ext uri="{9D8B030D-6E8A-4147-A177-3AD203B41FA5}">
                      <a16:colId xmlns:a16="http://schemas.microsoft.com/office/drawing/2014/main" val="2946704986"/>
                    </a:ext>
                  </a:extLst>
                </a:gridCol>
                <a:gridCol w="1376709">
                  <a:extLst>
                    <a:ext uri="{9D8B030D-6E8A-4147-A177-3AD203B41FA5}">
                      <a16:colId xmlns:a16="http://schemas.microsoft.com/office/drawing/2014/main" val="1745161081"/>
                    </a:ext>
                  </a:extLst>
                </a:gridCol>
                <a:gridCol w="1680088">
                  <a:extLst>
                    <a:ext uri="{9D8B030D-6E8A-4147-A177-3AD203B41FA5}">
                      <a16:colId xmlns:a16="http://schemas.microsoft.com/office/drawing/2014/main" val="1020900067"/>
                    </a:ext>
                  </a:extLst>
                </a:gridCol>
                <a:gridCol w="2292597">
                  <a:extLst>
                    <a:ext uri="{9D8B030D-6E8A-4147-A177-3AD203B41FA5}">
                      <a16:colId xmlns:a16="http://schemas.microsoft.com/office/drawing/2014/main" val="399166802"/>
                    </a:ext>
                  </a:extLst>
                </a:gridCol>
              </a:tblGrid>
              <a:tr h="258706">
                <a:tc gridSpan="4">
                  <a:txBody>
                    <a:bodyPr/>
                    <a:lstStyle/>
                    <a:p>
                      <a:pPr algn="ctr">
                        <a:lnSpc>
                          <a:spcPct val="115000"/>
                        </a:lnSpc>
                        <a:spcAft>
                          <a:spcPts val="800"/>
                        </a:spcAft>
                      </a:pPr>
                      <a:r>
                        <a:rPr lang="en-US" sz="1800">
                          <a:ln>
                            <a:noFill/>
                          </a:ln>
                          <a:effectLst>
                            <a:outerShdw blurRad="38100" dist="19050" dir="2700000" algn="tl">
                              <a:schemeClr val="dk1">
                                <a:alpha val="40000"/>
                              </a:schemeClr>
                            </a:outerShdw>
                          </a:effectLst>
                          <a:cs typeface="+mj-cs"/>
                        </a:rPr>
                        <a:t>Morphological Features Categories</a:t>
                      </a:r>
                      <a:endParaRPr lang="en-US" sz="1800">
                        <a:effectLst/>
                        <a:latin typeface="Calibri" panose="020F0502020204030204" pitchFamily="34" charset="0"/>
                        <a:ea typeface="Calibri" panose="020F0502020204030204" pitchFamily="34" charset="0"/>
                        <a:cs typeface="+mj-cs"/>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36036028"/>
                  </a:ext>
                </a:extLst>
              </a:tr>
              <a:tr h="812789">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Main Part-of-Speech</a:t>
                      </a:r>
                      <a:endParaRPr lang="en-US" sz="1800">
                        <a:effectLst/>
                        <a:latin typeface="Calibri" panose="020F0502020204030204" pitchFamily="34" charset="0"/>
                        <a:ea typeface="Calibri" panose="020F0502020204030204" pitchFamily="34" charset="0"/>
                        <a:cs typeface="+mj-cs"/>
                      </a:endParaRPr>
                    </a:p>
                  </a:txBody>
                  <a:tcPr marL="68580" marR="68580" marT="0" marB="0"/>
                </a:tc>
                <a:tc gridSpan="2">
                  <a:txBody>
                    <a:bodyPr/>
                    <a:lstStyle/>
                    <a:p>
                      <a:pPr algn="r">
                        <a:lnSpc>
                          <a:spcPct val="115000"/>
                        </a:lnSpc>
                        <a:spcAft>
                          <a:spcPts val="800"/>
                        </a:spcAft>
                      </a:pPr>
                      <a:r>
                        <a:rPr lang="ar-EG" sz="1800">
                          <a:ln>
                            <a:noFill/>
                          </a:ln>
                          <a:effectLst>
                            <a:outerShdw blurRad="38100" dist="19050" dir="2700000" algn="tl">
                              <a:schemeClr val="dk1">
                                <a:alpha val="40000"/>
                              </a:schemeClr>
                            </a:outerShdw>
                          </a:effectLst>
                          <a:cs typeface="+mj-cs"/>
                        </a:rPr>
                        <a:t>أقسام الكلام الرئيسيَّة</a:t>
                      </a:r>
                      <a:endParaRPr lang="en-US" sz="1800">
                        <a:effectLst/>
                        <a:latin typeface="Calibri" panose="020F0502020204030204" pitchFamily="34" charset="0"/>
                        <a:ea typeface="Calibri" panose="020F0502020204030204" pitchFamily="34" charset="0"/>
                        <a:cs typeface="+mj-cs"/>
                      </a:endParaRPr>
                    </a:p>
                  </a:txBody>
                  <a:tcPr marL="68580" marR="68580" marT="0" marB="0"/>
                </a:tc>
                <a:tc h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ʡæqsɑːm ɑl-kalɑːm ɑl-ræʡiːsijjæ</a:t>
                      </a:r>
                      <a:endParaRPr lang="en-US" sz="180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3397787954"/>
                  </a:ext>
                </a:extLst>
              </a:tr>
              <a:tr h="812789">
                <a:tc rowSpan="4">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Word-Form Part-of-Speech</a:t>
                      </a:r>
                      <a:endParaRPr lang="en-US" sz="1800">
                        <a:effectLst/>
                        <a:latin typeface="Calibri" panose="020F0502020204030204" pitchFamily="34" charset="0"/>
                        <a:ea typeface="Calibri" panose="020F0502020204030204" pitchFamily="34" charset="0"/>
                        <a:cs typeface="+mj-cs"/>
                      </a:endParaRPr>
                    </a:p>
                  </a:txBody>
                  <a:tcPr marL="68580" marR="68580" marT="0" marB="0"/>
                </a:tc>
                <a:tc gridSpan="2">
                  <a:txBody>
                    <a:bodyPr/>
                    <a:lstStyle/>
                    <a:p>
                      <a:pPr algn="r" rtl="1">
                        <a:lnSpc>
                          <a:spcPct val="115000"/>
                        </a:lnSpc>
                        <a:spcAft>
                          <a:spcPts val="800"/>
                        </a:spcAft>
                      </a:pPr>
                      <a:r>
                        <a:rPr lang="ar-SA" sz="1800">
                          <a:ln>
                            <a:noFill/>
                          </a:ln>
                          <a:effectLst>
                            <a:outerShdw blurRad="38100" dist="19050" dir="2700000" algn="tl">
                              <a:schemeClr val="dk1">
                                <a:alpha val="40000"/>
                              </a:schemeClr>
                            </a:outerShdw>
                          </a:effectLst>
                          <a:cs typeface="+mj-cs"/>
                        </a:rPr>
                        <a:t>أقسام الكلام الفرعية</a:t>
                      </a:r>
                      <a:r>
                        <a:rPr lang="en-US" sz="1800">
                          <a:ln>
                            <a:noFill/>
                          </a:ln>
                          <a:effectLst>
                            <a:outerShdw blurRad="38100" dist="19050" dir="2700000" algn="tl">
                              <a:schemeClr val="dk1">
                                <a:alpha val="40000"/>
                              </a:schemeClr>
                            </a:outerShdw>
                          </a:effectLst>
                          <a:cs typeface="+mj-cs"/>
                        </a:rPr>
                        <a:t>:</a:t>
                      </a:r>
                      <a:endParaRPr lang="en-US" sz="1800">
                        <a:effectLst/>
                        <a:latin typeface="Calibri" panose="020F0502020204030204" pitchFamily="34" charset="0"/>
                        <a:ea typeface="Calibri" panose="020F0502020204030204" pitchFamily="34" charset="0"/>
                        <a:cs typeface="+mj-cs"/>
                      </a:endParaRPr>
                    </a:p>
                  </a:txBody>
                  <a:tcPr marL="68580" marR="68580" marT="0" marB="0"/>
                </a:tc>
                <a:tc hMerge="1">
                  <a:txBody>
                    <a:bodyPr/>
                    <a:lstStyle/>
                    <a:p>
                      <a:endParaRPr lang="en-US"/>
                    </a:p>
                  </a:txBody>
                  <a:tcPr/>
                </a:tc>
                <a:tc>
                  <a:txBody>
                    <a:bodyPr/>
                    <a:lstStyle/>
                    <a:p>
                      <a:pPr algn="just">
                        <a:lnSpc>
                          <a:spcPct val="115000"/>
                        </a:lnSpc>
                        <a:spcAft>
                          <a:spcPts val="800"/>
                        </a:spcAft>
                      </a:pPr>
                      <a:r>
                        <a:rPr lang="en-US" sz="1800" dirty="0" err="1">
                          <a:ln>
                            <a:noFill/>
                          </a:ln>
                          <a:effectLst>
                            <a:outerShdw blurRad="38100" dist="19050" dir="2700000" algn="tl">
                              <a:schemeClr val="dk1">
                                <a:alpha val="40000"/>
                              </a:schemeClr>
                            </a:outerShdw>
                          </a:effectLst>
                          <a:cs typeface="+mj-cs"/>
                        </a:rPr>
                        <a:t>ʡæqsɑːm</a:t>
                      </a:r>
                      <a:r>
                        <a:rPr lang="en-US" sz="1800" dirty="0">
                          <a:ln>
                            <a:noFill/>
                          </a:ln>
                          <a:effectLst>
                            <a:outerShdw blurRad="38100" dist="19050" dir="2700000" algn="tl">
                              <a:schemeClr val="dk1">
                                <a:alpha val="40000"/>
                              </a:schemeClr>
                            </a:outerShdw>
                          </a:effectLst>
                          <a:cs typeface="+mj-cs"/>
                        </a:rPr>
                        <a:t> </a:t>
                      </a:r>
                      <a:r>
                        <a:rPr lang="en-US" sz="1800" dirty="0" err="1">
                          <a:ln>
                            <a:noFill/>
                          </a:ln>
                          <a:effectLst>
                            <a:outerShdw blurRad="38100" dist="19050" dir="2700000" algn="tl">
                              <a:schemeClr val="dk1">
                                <a:alpha val="40000"/>
                              </a:schemeClr>
                            </a:outerShdw>
                          </a:effectLst>
                          <a:cs typeface="+mj-cs"/>
                        </a:rPr>
                        <a:t>ɑl-kalɑːm</a:t>
                      </a:r>
                      <a:r>
                        <a:rPr lang="en-US" sz="1800" dirty="0">
                          <a:ln>
                            <a:noFill/>
                          </a:ln>
                          <a:effectLst>
                            <a:outerShdw blurRad="38100" dist="19050" dir="2700000" algn="tl">
                              <a:schemeClr val="dk1">
                                <a:alpha val="40000"/>
                              </a:schemeClr>
                            </a:outerShdw>
                          </a:effectLst>
                          <a:cs typeface="+mj-cs"/>
                        </a:rPr>
                        <a:t> ɑl-færʢijjæ</a:t>
                      </a:r>
                      <a:endParaRPr lang="en-US" sz="1800" dirty="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2468026529"/>
                  </a:ext>
                </a:extLst>
              </a:tr>
              <a:tr h="535839">
                <a:tc v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Noun</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r">
                        <a:lnSpc>
                          <a:spcPct val="115000"/>
                        </a:lnSpc>
                        <a:spcAft>
                          <a:spcPts val="800"/>
                        </a:spcAft>
                      </a:pPr>
                      <a:r>
                        <a:rPr lang="ar-EG" sz="1800">
                          <a:ln>
                            <a:noFill/>
                          </a:ln>
                          <a:effectLst>
                            <a:outerShdw blurRad="38100" dist="19050" dir="2700000" algn="tl">
                              <a:schemeClr val="dk1">
                                <a:alpha val="40000"/>
                              </a:schemeClr>
                            </a:outerShdw>
                          </a:effectLst>
                          <a:cs typeface="+mj-cs"/>
                        </a:rPr>
                        <a:t>الاسم</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ɑl-ism</a:t>
                      </a:r>
                      <a:endParaRPr lang="en-US" sz="180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3816845668"/>
                  </a:ext>
                </a:extLst>
              </a:tr>
              <a:tr h="535839">
                <a:tc v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Verb</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r">
                        <a:lnSpc>
                          <a:spcPct val="115000"/>
                        </a:lnSpc>
                        <a:spcAft>
                          <a:spcPts val="800"/>
                        </a:spcAft>
                      </a:pPr>
                      <a:r>
                        <a:rPr lang="ar-SA" sz="1800">
                          <a:ln>
                            <a:noFill/>
                          </a:ln>
                          <a:effectLst>
                            <a:outerShdw blurRad="38100" dist="19050" dir="2700000" algn="tl">
                              <a:schemeClr val="dk1">
                                <a:alpha val="40000"/>
                              </a:schemeClr>
                            </a:outerShdw>
                          </a:effectLst>
                          <a:cs typeface="+mj-cs"/>
                        </a:rPr>
                        <a:t>الفعل</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ɑl-fiʢl</a:t>
                      </a:r>
                      <a:endParaRPr lang="en-US" sz="180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2345565957"/>
                  </a:ext>
                </a:extLst>
              </a:tr>
              <a:tr h="812789">
                <a:tc v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Particle</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r">
                        <a:lnSpc>
                          <a:spcPct val="115000"/>
                        </a:lnSpc>
                        <a:spcAft>
                          <a:spcPts val="800"/>
                        </a:spcAft>
                      </a:pPr>
                      <a:r>
                        <a:rPr lang="ar-SA" sz="1800">
                          <a:ln>
                            <a:noFill/>
                          </a:ln>
                          <a:effectLst>
                            <a:outerShdw blurRad="38100" dist="19050" dir="2700000" algn="tl">
                              <a:schemeClr val="dk1">
                                <a:alpha val="40000"/>
                              </a:schemeClr>
                            </a:outerShdw>
                          </a:effectLst>
                          <a:cs typeface="+mj-cs"/>
                        </a:rPr>
                        <a:t>الحرف</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just">
                        <a:lnSpc>
                          <a:spcPct val="115000"/>
                        </a:lnSpc>
                        <a:spcAft>
                          <a:spcPts val="800"/>
                        </a:spcAft>
                      </a:pPr>
                      <a:r>
                        <a:rPr lang="en-US" sz="1800" dirty="0" err="1">
                          <a:ln>
                            <a:noFill/>
                          </a:ln>
                          <a:effectLst>
                            <a:outerShdw blurRad="38100" dist="19050" dir="2700000" algn="tl">
                              <a:schemeClr val="dk1">
                                <a:alpha val="40000"/>
                              </a:schemeClr>
                            </a:outerShdw>
                          </a:effectLst>
                          <a:cs typeface="+mj-cs"/>
                        </a:rPr>
                        <a:t>ɑl-ħærf</a:t>
                      </a:r>
                      <a:endParaRPr lang="en-US" sz="1800" dirty="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2268503687"/>
                  </a:ext>
                </a:extLst>
              </a:tr>
            </a:tbl>
          </a:graphicData>
        </a:graphic>
      </p:graphicFrame>
    </p:spTree>
    <p:extLst>
      <p:ext uri="{BB962C8B-B14F-4D97-AF65-F5344CB8AC3E}">
        <p14:creationId xmlns:p14="http://schemas.microsoft.com/office/powerpoint/2010/main" val="81310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marL="342900" lvl="0" indent="-342900" algn="just" rtl="1">
              <a:lnSpc>
                <a:spcPct val="107000"/>
              </a:lnSpc>
              <a:spcAft>
                <a:spcPts val="800"/>
              </a:spcAft>
              <a:buFont typeface="+mj-lt"/>
              <a:buAutoNum type="arabicPeriod" startAt="2"/>
            </a:pPr>
            <a:r>
              <a:rPr lang="ar-SA" sz="1800" dirty="0">
                <a:effectLst/>
                <a:latin typeface="Calibri" panose="020F0502020204030204" pitchFamily="34" charset="0"/>
                <a:ea typeface="Calibri" panose="020F0502020204030204" pitchFamily="34" charset="0"/>
                <a:cs typeface="Arial" panose="020B0604020202020204" pitchFamily="34" charset="0"/>
              </a:rPr>
              <a:t>وضع ضوابط مناسبة لتحديد الشكل الكتابي المناسب للكلمات.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r>
              <a:rPr lang="ar-EG" dirty="0">
                <a:latin typeface="Calibri" panose="020F0502020204030204" pitchFamily="34" charset="0"/>
                <a:ea typeface="Calibri" panose="020F0502020204030204" pitchFamily="34" charset="0"/>
                <a:cs typeface="Arial" panose="020B0604020202020204" pitchFamily="34" charset="0"/>
              </a:rPr>
              <a:t>من أجل الوصول إلى الهدف في هذه المرحلة تم عملة دراسة فونولوجية للأصوات في العامية المصرية من أجل وضع المعايير المناسبة للشكل الكتابي للكلمات وتم من خلالها التوصل للآتي:</a:t>
            </a:r>
          </a:p>
          <a:p>
            <a:pPr marL="457200" lvl="0" indent="-457200" algn="just" rtl="1">
              <a:lnSpc>
                <a:spcPct val="107000"/>
              </a:lnSpc>
              <a:spcAft>
                <a:spcPts val="800"/>
              </a:spcAft>
              <a:buFont typeface="+mj-lt"/>
              <a:buAutoNum type="arabicPeriod"/>
            </a:pPr>
            <a:r>
              <a:rPr lang="ar-EG" dirty="0">
                <a:latin typeface="Calibri" panose="020F0502020204030204" pitchFamily="34" charset="0"/>
                <a:ea typeface="Calibri" panose="020F0502020204030204" pitchFamily="34" charset="0"/>
                <a:cs typeface="Arial" panose="020B0604020202020204" pitchFamily="34" charset="0"/>
              </a:rPr>
              <a:t>الاعتماد بقدر كبير جدا على نطق الكلمات في العامية المصرية كما هي مع الأخذ في الاعتبار الشكل الكتابي للهمزات والتاء المربوطة والهاء والياء تبعا للفصحى.</a:t>
            </a:r>
          </a:p>
          <a:p>
            <a:pPr marL="457200" lvl="0" indent="-457200" algn="just" rtl="1">
              <a:lnSpc>
                <a:spcPct val="107000"/>
              </a:lnSpc>
              <a:spcAft>
                <a:spcPts val="800"/>
              </a:spcAft>
              <a:buFont typeface="+mj-lt"/>
              <a:buAutoNum type="arabicPeriod"/>
            </a:pPr>
            <a:r>
              <a:rPr lang="ar-EG" dirty="0">
                <a:latin typeface="Calibri" panose="020F0502020204030204" pitchFamily="34" charset="0"/>
                <a:ea typeface="Calibri" panose="020F0502020204030204" pitchFamily="34" charset="0"/>
                <a:cs typeface="Arial" panose="020B0604020202020204" pitchFamily="34" charset="0"/>
              </a:rPr>
              <a:t>في حالة وجود أكثر من صوت لنفس الحرف يتم الرجوع إلى أصل الصوت في الفصحى</a:t>
            </a:r>
          </a:p>
          <a:p>
            <a:pPr marL="0" lvl="0" indent="0" algn="just" rtl="1">
              <a:lnSpc>
                <a:spcPct val="107000"/>
              </a:lnSpc>
              <a:spcAft>
                <a:spcPts val="800"/>
              </a:spcAft>
              <a:buNone/>
            </a:pPr>
            <a:endParaRPr lang="ar-EG" dirty="0">
              <a:latin typeface="Calibri" panose="020F0502020204030204" pitchFamily="34" charset="0"/>
              <a:ea typeface="Calibri" panose="020F0502020204030204" pitchFamily="34" charset="0"/>
              <a:cs typeface="Arial" panose="020B0604020202020204" pitchFamily="34" charset="0"/>
            </a:endParaRPr>
          </a:p>
          <a:p>
            <a:pPr marL="0" lvl="0" indent="0" algn="just" rtl="1">
              <a:lnSpc>
                <a:spcPct val="107000"/>
              </a:lnSpc>
              <a:spcAft>
                <a:spcPts val="800"/>
              </a:spcAft>
              <a:buNone/>
            </a:pPr>
            <a:endParaRPr lang="ar-EG" dirty="0">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endParaRPr lang="ar-EG" dirty="0">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C51A6250-5D71-46BE-A4A5-A6A08FB9F6F2}"/>
              </a:ext>
            </a:extLst>
          </p:cNvPr>
          <p:cNvGraphicFramePr>
            <a:graphicFrameLocks noGrp="1"/>
          </p:cNvGraphicFramePr>
          <p:nvPr>
            <p:extLst>
              <p:ext uri="{D42A27DB-BD31-4B8C-83A1-F6EECF244321}">
                <p14:modId xmlns:p14="http://schemas.microsoft.com/office/powerpoint/2010/main" val="3632622177"/>
              </p:ext>
            </p:extLst>
          </p:nvPr>
        </p:nvGraphicFramePr>
        <p:xfrm>
          <a:off x="1096331" y="4306187"/>
          <a:ext cx="7827333" cy="2396550"/>
        </p:xfrm>
        <a:graphic>
          <a:graphicData uri="http://schemas.openxmlformats.org/drawingml/2006/table">
            <a:tbl>
              <a:tblPr firstRow="1" firstCol="1" lastRow="1" lastCol="1" bandRow="1" bandCol="1">
                <a:tableStyleId>{F2DE63D5-997A-4646-A377-4702673A728D}</a:tableStyleId>
              </a:tblPr>
              <a:tblGrid>
                <a:gridCol w="1356841">
                  <a:extLst>
                    <a:ext uri="{9D8B030D-6E8A-4147-A177-3AD203B41FA5}">
                      <a16:colId xmlns:a16="http://schemas.microsoft.com/office/drawing/2014/main" val="4069652242"/>
                    </a:ext>
                  </a:extLst>
                </a:gridCol>
                <a:gridCol w="2170946">
                  <a:extLst>
                    <a:ext uri="{9D8B030D-6E8A-4147-A177-3AD203B41FA5}">
                      <a16:colId xmlns:a16="http://schemas.microsoft.com/office/drawing/2014/main" val="2775388661"/>
                    </a:ext>
                  </a:extLst>
                </a:gridCol>
                <a:gridCol w="2532765">
                  <a:extLst>
                    <a:ext uri="{9D8B030D-6E8A-4147-A177-3AD203B41FA5}">
                      <a16:colId xmlns:a16="http://schemas.microsoft.com/office/drawing/2014/main" val="2171155481"/>
                    </a:ext>
                  </a:extLst>
                </a:gridCol>
                <a:gridCol w="1766781">
                  <a:extLst>
                    <a:ext uri="{9D8B030D-6E8A-4147-A177-3AD203B41FA5}">
                      <a16:colId xmlns:a16="http://schemas.microsoft.com/office/drawing/2014/main" val="8459616"/>
                    </a:ext>
                  </a:extLst>
                </a:gridCol>
              </a:tblGrid>
              <a:tr h="607059">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Sound in MSA</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Sound Varieties in EGY</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Example from actual writings</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Conventional Orthography</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extLst>
                  <a:ext uri="{0D108BD9-81ED-4DB2-BD59-A6C34878D82A}">
                    <a16:rowId xmlns:a16="http://schemas.microsoft.com/office/drawing/2014/main" val="163660344"/>
                  </a:ext>
                </a:extLst>
              </a:tr>
              <a:tr h="1789491">
                <a:tc>
                  <a:txBody>
                    <a:bodyPr/>
                    <a:lstStyle/>
                    <a:p>
                      <a:pPr>
                        <a:lnSpc>
                          <a:spcPts val="1000"/>
                        </a:lnSpc>
                        <a:spcAft>
                          <a:spcPts val="400"/>
                        </a:spcAft>
                      </a:pPr>
                      <a:r>
                        <a:rPr lang="en-US" sz="1100" dirty="0">
                          <a:ln>
                            <a:noFill/>
                          </a:ln>
                          <a:effectLst>
                            <a:outerShdw blurRad="38100" dist="19050" dir="2700000" algn="tl">
                              <a:schemeClr val="dk1">
                                <a:alpha val="40000"/>
                              </a:schemeClr>
                            </a:outerShdw>
                          </a:effectLst>
                          <a:cs typeface="+mj-cs"/>
                        </a:rPr>
                        <a:t>/q/, </a:t>
                      </a:r>
                      <a:r>
                        <a:rPr lang="ar-SA" sz="1100" dirty="0">
                          <a:ln>
                            <a:noFill/>
                          </a:ln>
                          <a:effectLst>
                            <a:outerShdw blurRad="38100" dist="19050" dir="2700000" algn="tl">
                              <a:schemeClr val="dk1">
                                <a:alpha val="40000"/>
                              </a:schemeClr>
                            </a:outerShdw>
                          </a:effectLst>
                          <a:cs typeface="+mj-cs"/>
                        </a:rPr>
                        <a:t>ق</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/Ɵ/, </a:t>
                      </a:r>
                      <a:r>
                        <a:rPr lang="ar-SA" sz="1100" dirty="0">
                          <a:ln>
                            <a:noFill/>
                          </a:ln>
                          <a:effectLst>
                            <a:outerShdw blurRad="38100" dist="19050" dir="2700000" algn="tl">
                              <a:schemeClr val="dk1">
                                <a:alpha val="40000"/>
                              </a:schemeClr>
                            </a:outerShdw>
                          </a:effectLst>
                          <a:cs typeface="+mj-cs"/>
                        </a:rPr>
                        <a:t>ث</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/Ɵ/, </a:t>
                      </a:r>
                      <a:r>
                        <a:rPr lang="ar-SA" sz="1100" dirty="0">
                          <a:ln>
                            <a:noFill/>
                          </a:ln>
                          <a:effectLst>
                            <a:outerShdw blurRad="38100" dist="19050" dir="2700000" algn="tl">
                              <a:schemeClr val="dk1">
                                <a:alpha val="40000"/>
                              </a:schemeClr>
                            </a:outerShdw>
                          </a:effectLst>
                          <a:cs typeface="+mj-cs"/>
                        </a:rPr>
                        <a:t>ث</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/ð/, </a:t>
                      </a:r>
                      <a:r>
                        <a:rPr lang="ar-SA" sz="1100" dirty="0">
                          <a:ln>
                            <a:noFill/>
                          </a:ln>
                          <a:effectLst>
                            <a:outerShdw blurRad="38100" dist="19050" dir="2700000" algn="tl">
                              <a:schemeClr val="dk1">
                                <a:alpha val="40000"/>
                              </a:schemeClr>
                            </a:outerShdw>
                          </a:effectLst>
                          <a:cs typeface="+mj-cs"/>
                        </a:rPr>
                        <a:t>ذ</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/ð/, </a:t>
                      </a:r>
                      <a:r>
                        <a:rPr lang="ar-SA" sz="1100" dirty="0">
                          <a:ln>
                            <a:noFill/>
                          </a:ln>
                          <a:effectLst>
                            <a:outerShdw blurRad="38100" dist="19050" dir="2700000" algn="tl">
                              <a:schemeClr val="dk1">
                                <a:alpha val="40000"/>
                              </a:schemeClr>
                            </a:outerShdw>
                          </a:effectLst>
                          <a:cs typeface="+mj-cs"/>
                        </a:rPr>
                        <a:t>ذ</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/ẓ/,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/ẓ/,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ض</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tc>
                  <a:txBody>
                    <a:bodyPr/>
                    <a:lstStyle/>
                    <a:p>
                      <a:pPr rtl="0">
                        <a:lnSpc>
                          <a:spcPts val="1000"/>
                        </a:lnSpc>
                        <a:spcAft>
                          <a:spcPts val="400"/>
                        </a:spcAft>
                      </a:pPr>
                      <a:r>
                        <a:rPr lang="en-US" sz="1100" dirty="0">
                          <a:ln>
                            <a:noFill/>
                          </a:ln>
                          <a:effectLst>
                            <a:outerShdw blurRad="38100" dist="19050" dir="2700000" algn="tl">
                              <a:schemeClr val="dk1">
                                <a:alpha val="40000"/>
                              </a:schemeClr>
                            </a:outerShdw>
                          </a:effectLst>
                          <a:cs typeface="+mj-cs"/>
                        </a:rPr>
                        <a:t>/ʡ/, </a:t>
                      </a:r>
                      <a:r>
                        <a:rPr lang="ar-SA" sz="1100" dirty="0">
                          <a:ln>
                            <a:noFill/>
                          </a:ln>
                          <a:effectLst>
                            <a:outerShdw blurRad="38100" dist="19050" dir="2700000" algn="tl">
                              <a:schemeClr val="dk1">
                                <a:alpha val="40000"/>
                              </a:schemeClr>
                            </a:outerShdw>
                          </a:effectLst>
                          <a:cs typeface="+mj-cs"/>
                        </a:rPr>
                        <a:t>ء</a:t>
                      </a:r>
                      <a:r>
                        <a:rPr lang="en-US" sz="1100" dirty="0">
                          <a:ln>
                            <a:noFill/>
                          </a:ln>
                          <a:effectLst>
                            <a:outerShdw blurRad="38100" dist="19050" dir="2700000" algn="tl">
                              <a:schemeClr val="dk1">
                                <a:alpha val="40000"/>
                              </a:schemeClr>
                            </a:outerShdw>
                          </a:effectLst>
                          <a:cs typeface="+mj-cs"/>
                        </a:rPr>
                        <a:t>, /g/, </a:t>
                      </a:r>
                      <a:r>
                        <a:rPr lang="ar-SA" sz="1100" dirty="0">
                          <a:ln>
                            <a:noFill/>
                          </a:ln>
                          <a:effectLst>
                            <a:outerShdw blurRad="38100" dist="19050" dir="2700000" algn="tl">
                              <a:schemeClr val="dk1">
                                <a:alpha val="40000"/>
                              </a:schemeClr>
                            </a:outerShdw>
                          </a:effectLst>
                          <a:cs typeface="+mj-cs"/>
                        </a:rPr>
                        <a:t>ج</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/t/, </a:t>
                      </a:r>
                      <a:r>
                        <a:rPr lang="ar-SA" sz="1100" dirty="0">
                          <a:ln>
                            <a:noFill/>
                          </a:ln>
                          <a:effectLst>
                            <a:outerShdw blurRad="38100" dist="19050" dir="2700000" algn="tl">
                              <a:schemeClr val="dk1">
                                <a:alpha val="40000"/>
                              </a:schemeClr>
                            </a:outerShdw>
                          </a:effectLst>
                          <a:cs typeface="+mj-cs"/>
                        </a:rPr>
                        <a:t>ت</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/s/, </a:t>
                      </a:r>
                      <a:r>
                        <a:rPr lang="ar-SA" sz="1100" dirty="0">
                          <a:ln>
                            <a:noFill/>
                          </a:ln>
                          <a:effectLst>
                            <a:outerShdw blurRad="38100" dist="19050" dir="2700000" algn="tl">
                              <a:schemeClr val="dk1">
                                <a:alpha val="40000"/>
                              </a:schemeClr>
                            </a:outerShdw>
                          </a:effectLst>
                          <a:cs typeface="+mj-cs"/>
                        </a:rPr>
                        <a:t>س</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د</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/z/, </a:t>
                      </a:r>
                      <a:r>
                        <a:rPr lang="ar-SA" sz="1100" dirty="0">
                          <a:ln>
                            <a:noFill/>
                          </a:ln>
                          <a:effectLst>
                            <a:outerShdw blurRad="38100" dist="19050" dir="2700000" algn="tl">
                              <a:schemeClr val="dk1">
                                <a:alpha val="40000"/>
                              </a:schemeClr>
                            </a:outerShdw>
                          </a:effectLst>
                          <a:cs typeface="+mj-cs"/>
                        </a:rPr>
                        <a:t>ز</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ض</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tc>
                  <a:txBody>
                    <a:bodyPr/>
                    <a:lstStyle/>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أوى – جوي – اوي – قوى </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توم</a:t>
                      </a:r>
                      <a:r>
                        <a:rPr lang="ar-EG" sz="1100" dirty="0">
                          <a:ln>
                            <a:noFill/>
                          </a:ln>
                          <a:effectLst>
                            <a:outerShdw blurRad="38100" dist="19050" dir="2700000" algn="tl">
                              <a:schemeClr val="dk1">
                                <a:alpha val="40000"/>
                              </a:schemeClr>
                            </a:outerShdw>
                          </a:effectLst>
                          <a:cs typeface="+mj-cs"/>
                        </a:rPr>
                        <a:t> – ثعبان - تعبان</a:t>
                      </a:r>
                      <a:r>
                        <a:rPr lang="en-US" sz="1100" dirty="0">
                          <a:ln>
                            <a:noFill/>
                          </a:ln>
                          <a:effectLst>
                            <a:outerShdw blurRad="38100" dist="19050" dir="2700000" algn="tl">
                              <a:schemeClr val="dk1">
                                <a:alpha val="40000"/>
                              </a:schemeClr>
                            </a:outerShdw>
                          </a:effectLst>
                          <a:cs typeface="+mj-cs"/>
                        </a:rPr>
                        <a:t> - </a:t>
                      </a:r>
                      <a:r>
                        <a:rPr lang="ar-EG" sz="1100" dirty="0">
                          <a:ln>
                            <a:noFill/>
                          </a:ln>
                          <a:effectLst>
                            <a:outerShdw blurRad="38100" dist="19050" dir="2700000" algn="tl">
                              <a:schemeClr val="dk1">
                                <a:alpha val="40000"/>
                              </a:schemeClr>
                            </a:outerShdw>
                          </a:effectLst>
                          <a:cs typeface="+mj-cs"/>
                        </a:rPr>
                        <a:t>ثوم </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سابت - ثابت – ثورة</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ذرة – درة –  دهب</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زكي – ذكي</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ضهر</a:t>
                      </a:r>
                      <a:r>
                        <a:rPr lang="en-US" sz="1100" dirty="0">
                          <a:ln>
                            <a:noFill/>
                          </a:ln>
                          <a:effectLst>
                            <a:outerShdw blurRad="38100" dist="19050" dir="2700000" algn="tl">
                              <a:schemeClr val="dk1">
                                <a:alpha val="40000"/>
                              </a:schemeClr>
                            </a:outerShdw>
                          </a:effectLst>
                          <a:cs typeface="+mj-cs"/>
                        </a:rPr>
                        <a:t> –</a:t>
                      </a:r>
                      <a:r>
                        <a:rPr lang="ar-EG" sz="1100" dirty="0">
                          <a:ln>
                            <a:noFill/>
                          </a:ln>
                          <a:effectLst>
                            <a:outerShdw blurRad="38100" dist="19050" dir="2700000" algn="tl">
                              <a:schemeClr val="dk1">
                                <a:alpha val="40000"/>
                              </a:schemeClr>
                            </a:outerShdw>
                          </a:effectLst>
                          <a:cs typeface="+mj-cs"/>
                        </a:rPr>
                        <a:t> ظهر </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ظرف</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ظابط – بالظبط</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tc>
                  <a:txBody>
                    <a:bodyPr/>
                    <a:lstStyle/>
                    <a:p>
                      <a:pPr rtl="0">
                        <a:lnSpc>
                          <a:spcPts val="1000"/>
                        </a:lnSpc>
                        <a:spcAft>
                          <a:spcPts val="400"/>
                        </a:spcAft>
                      </a:pPr>
                      <a:r>
                        <a:rPr lang="en-US" sz="1100" dirty="0">
                          <a:ln>
                            <a:noFill/>
                          </a:ln>
                          <a:effectLst>
                            <a:outerShdw blurRad="38100" dist="19050" dir="2700000" algn="tl">
                              <a:schemeClr val="dk1">
                                <a:alpha val="40000"/>
                              </a:schemeClr>
                            </a:outerShdw>
                          </a:effectLst>
                          <a:cs typeface="+mj-cs"/>
                        </a:rPr>
                        <a:t>/q/, </a:t>
                      </a:r>
                      <a:r>
                        <a:rPr lang="ar-SA" sz="1100" dirty="0">
                          <a:ln>
                            <a:noFill/>
                          </a:ln>
                          <a:effectLst>
                            <a:outerShdw blurRad="38100" dist="19050" dir="2700000" algn="tl">
                              <a:schemeClr val="dk1">
                                <a:alpha val="40000"/>
                              </a:schemeClr>
                            </a:outerShdw>
                          </a:effectLst>
                          <a:cs typeface="+mj-cs"/>
                        </a:rPr>
                        <a:t>ق </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/t/, </a:t>
                      </a:r>
                      <a:r>
                        <a:rPr lang="ar-SA" sz="1100" dirty="0">
                          <a:ln>
                            <a:noFill/>
                          </a:ln>
                          <a:effectLst>
                            <a:outerShdw blurRad="38100" dist="19050" dir="2700000" algn="tl">
                              <a:schemeClr val="dk1">
                                <a:alpha val="40000"/>
                              </a:schemeClr>
                            </a:outerShdw>
                          </a:effectLst>
                          <a:cs typeface="+mj-cs"/>
                        </a:rPr>
                        <a:t>ت</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/Ɵ/, </a:t>
                      </a:r>
                      <a:r>
                        <a:rPr lang="ar-SA" sz="1100" dirty="0">
                          <a:ln>
                            <a:noFill/>
                          </a:ln>
                          <a:effectLst>
                            <a:outerShdw blurRad="38100" dist="19050" dir="2700000" algn="tl">
                              <a:schemeClr val="dk1">
                                <a:alpha val="40000"/>
                              </a:schemeClr>
                            </a:outerShdw>
                          </a:effectLst>
                          <a:cs typeface="+mj-cs"/>
                        </a:rPr>
                        <a:t>ث</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د</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/ð/, </a:t>
                      </a:r>
                      <a:r>
                        <a:rPr lang="ar-SA" sz="1100" dirty="0">
                          <a:ln>
                            <a:noFill/>
                          </a:ln>
                          <a:effectLst>
                            <a:outerShdw blurRad="38100" dist="19050" dir="2700000" algn="tl">
                              <a:schemeClr val="dk1">
                                <a:alpha val="40000"/>
                              </a:schemeClr>
                            </a:outerShdw>
                          </a:effectLst>
                          <a:cs typeface="+mj-cs"/>
                        </a:rPr>
                        <a:t>ذ</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ض</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extLst>
                  <a:ext uri="{0D108BD9-81ED-4DB2-BD59-A6C34878D82A}">
                    <a16:rowId xmlns:a16="http://schemas.microsoft.com/office/drawing/2014/main" val="2942328181"/>
                  </a:ext>
                </a:extLst>
              </a:tr>
            </a:tbl>
          </a:graphicData>
        </a:graphic>
      </p:graphicFrame>
    </p:spTree>
    <p:extLst>
      <p:ext uri="{BB962C8B-B14F-4D97-AF65-F5344CB8AC3E}">
        <p14:creationId xmlns:p14="http://schemas.microsoft.com/office/powerpoint/2010/main" val="24055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350704" y="2335576"/>
            <a:ext cx="11490592" cy="3784294"/>
          </a:xfrm>
        </p:spPr>
        <p:txBody>
          <a:bodyPr>
            <a:normAutofit/>
          </a:bodyPr>
          <a:lstStyle/>
          <a:p>
            <a:pPr marL="0" lvl="0" indent="0" algn="ctr" rtl="1">
              <a:lnSpc>
                <a:spcPct val="107000"/>
              </a:lnSpc>
              <a:spcAft>
                <a:spcPts val="800"/>
              </a:spcAft>
              <a:buNone/>
            </a:pPr>
            <a:r>
              <a:rPr lang="ar-EG" sz="4400" dirty="0">
                <a:latin typeface="Calibri" panose="020F0502020204030204" pitchFamily="34" charset="0"/>
                <a:ea typeface="Calibri" panose="020F0502020204030204" pitchFamily="34" charset="0"/>
                <a:cs typeface="Arial" panose="020B0604020202020204" pitchFamily="34" charset="0"/>
              </a:rPr>
              <a:t>للتعرف على مزيد من التفاصيل</a:t>
            </a:r>
            <a:r>
              <a:rPr lang="ar-SA" sz="4400" dirty="0">
                <a:effectLst/>
                <a:latin typeface="Calibri" panose="020F0502020204030204" pitchFamily="34" charset="0"/>
                <a:ea typeface="Calibri" panose="020F0502020204030204" pitchFamily="34" charset="0"/>
                <a:cs typeface="Arial" panose="020B0604020202020204" pitchFamily="34" charset="0"/>
              </a:rPr>
              <a:t> </a:t>
            </a:r>
            <a:r>
              <a:rPr lang="ar-EG" sz="4400" dirty="0">
                <a:effectLst/>
                <a:latin typeface="Calibri" panose="020F0502020204030204" pitchFamily="34" charset="0"/>
                <a:ea typeface="Calibri" panose="020F0502020204030204" pitchFamily="34" charset="0"/>
                <a:cs typeface="Arial" panose="020B0604020202020204" pitchFamily="34" charset="0"/>
              </a:rPr>
              <a:t>لل</a:t>
            </a:r>
            <a:r>
              <a:rPr lang="ar-SA" sz="4400" dirty="0">
                <a:effectLst/>
                <a:latin typeface="Calibri" panose="020F0502020204030204" pitchFamily="34" charset="0"/>
                <a:ea typeface="Calibri" panose="020F0502020204030204" pitchFamily="34" charset="0"/>
                <a:cs typeface="Arial" panose="020B0604020202020204" pitchFamily="34" charset="0"/>
              </a:rPr>
              <a:t>ضوابط </a:t>
            </a:r>
            <a:r>
              <a:rPr lang="ar-EG" sz="4400" dirty="0">
                <a:effectLst/>
                <a:latin typeface="Calibri" panose="020F0502020204030204" pitchFamily="34" charset="0"/>
                <a:ea typeface="Calibri" panose="020F0502020204030204" pitchFamily="34" charset="0"/>
                <a:cs typeface="Arial" panose="020B0604020202020204" pitchFamily="34" charset="0"/>
              </a:rPr>
              <a:t>ال</a:t>
            </a:r>
            <a:r>
              <a:rPr lang="ar-SA" sz="4400" dirty="0">
                <a:effectLst/>
                <a:latin typeface="Calibri" panose="020F0502020204030204" pitchFamily="34" charset="0"/>
                <a:ea typeface="Calibri" panose="020F0502020204030204" pitchFamily="34" charset="0"/>
                <a:cs typeface="Arial" panose="020B0604020202020204" pitchFamily="34" charset="0"/>
              </a:rPr>
              <a:t>مناسبة لتحديد الشكل الكتابي المناسب للكلمات</a:t>
            </a:r>
            <a:r>
              <a:rPr lang="ar-EG" sz="4400" dirty="0">
                <a:effectLst/>
                <a:latin typeface="Calibri" panose="020F0502020204030204" pitchFamily="34" charset="0"/>
                <a:ea typeface="Calibri" panose="020F0502020204030204" pitchFamily="34" charset="0"/>
                <a:cs typeface="Arial" panose="020B0604020202020204" pitchFamily="34" charset="0"/>
              </a:rPr>
              <a:t> يمكن الاطلاع على:</a:t>
            </a:r>
            <a:r>
              <a:rPr lang="ar-SA" sz="4400" dirty="0">
                <a:effectLst/>
                <a:latin typeface="Calibri" panose="020F0502020204030204" pitchFamily="34"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ctr" rtl="1">
              <a:lnSpc>
                <a:spcPct val="107000"/>
              </a:lnSpc>
              <a:spcAft>
                <a:spcPts val="800"/>
              </a:spcAft>
              <a:buNone/>
            </a:pPr>
            <a:r>
              <a:rPr lang="ar-SA" sz="4800" dirty="0">
                <a:solidFill>
                  <a:srgbClr val="FFFF00"/>
                </a:solidFill>
                <a:effectLst/>
                <a:latin typeface="Calibri" panose="020F0502020204030204" pitchFamily="34" charset="0"/>
                <a:ea typeface="Calibri" panose="020F0502020204030204" pitchFamily="34" charset="0"/>
                <a:cs typeface="Arial" panose="020B0604020202020204" pitchFamily="34" charset="0"/>
              </a:rPr>
              <a:t>(</a:t>
            </a:r>
            <a:r>
              <a:rPr lang="en-US" sz="4800" u="sng" dirty="0">
                <a:solidFill>
                  <a:srgbClr val="FFFF00"/>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https://www.sciencedirect.com/science/article/pii/S1877050921012011</a:t>
            </a:r>
            <a:r>
              <a:rPr lang="ar-SA" sz="4800" dirty="0">
                <a:solidFill>
                  <a:srgbClr val="FFFF00"/>
                </a:solidFill>
                <a:effectLst/>
                <a:latin typeface="Calibri" panose="020F0502020204030204" pitchFamily="34" charset="0"/>
                <a:ea typeface="Calibri" panose="020F0502020204030204" pitchFamily="34" charset="0"/>
                <a:cs typeface="Arial" panose="020B0604020202020204" pitchFamily="34" charset="0"/>
              </a:rPr>
              <a:t>)</a:t>
            </a:r>
            <a:endParaRPr lang="en-US" sz="48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lvl="0" algn="ctr" rtl="1">
              <a:lnSpc>
                <a:spcPct val="107000"/>
              </a:lnSpc>
              <a:spcAft>
                <a:spcPts val="800"/>
              </a:spcAft>
              <a:buFont typeface="Courier New" panose="02070309020205020404" pitchFamily="49" charset="0"/>
              <a:buChar char="o"/>
            </a:pP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7397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TotalTime>
  <Words>1093</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Courier New</vt:lpstr>
      <vt:lpstr>Simplified Arabic</vt:lpstr>
      <vt:lpstr>Times New Roman</vt:lpstr>
      <vt:lpstr>Wingdings</vt:lpstr>
      <vt:lpstr>Wingdings 3</vt:lpstr>
      <vt:lpstr>Ion</vt:lpstr>
      <vt:lpstr>التحليل الصرفي والوسم الصرفي للكلمات في العامية المصرية</vt:lpstr>
      <vt:lpstr>النقاط الرئيسة</vt:lpstr>
      <vt:lpstr>مقدمة</vt:lpstr>
      <vt:lpstr>مقدمة</vt:lpstr>
      <vt:lpstr>المشكلة المستهدفة وآثارها</vt:lpstr>
      <vt:lpstr>الهدف من المشروع</vt:lpstr>
      <vt:lpstr>المنهجية المتبعة لحل المشكلة</vt:lpstr>
      <vt:lpstr>المنهجية المتبعة لحل المشكلة</vt:lpstr>
      <vt:lpstr>المنهجية المتبعة لحل المشكلة</vt:lpstr>
      <vt:lpstr>المنهجية المتبعة لحل المشكلة</vt:lpstr>
      <vt:lpstr>المصادر المستخدمة</vt:lpstr>
      <vt:lpstr>المصادر المستخدمة</vt:lpstr>
      <vt:lpstr>المصادر المستخدمة</vt:lpstr>
      <vt:lpstr>المصادر المستخدمة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التحليل الصرفي والوسم الصرفي للكلمات في العامية المصرية</dc:title>
  <dc:creator>Amany Fashwan</dc:creator>
  <cp:lastModifiedBy>Amany Fashwan</cp:lastModifiedBy>
  <cp:revision>1</cp:revision>
  <dcterms:created xsi:type="dcterms:W3CDTF">2022-05-09T17:53:20Z</dcterms:created>
  <dcterms:modified xsi:type="dcterms:W3CDTF">2022-05-09T20:24:27Z</dcterms:modified>
</cp:coreProperties>
</file>