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2" r:id="rId4"/>
  </p:sldMasterIdLst>
  <p:sldIdLst>
    <p:sldId id="291" r:id="rId5"/>
    <p:sldId id="293" r:id="rId6"/>
    <p:sldId id="294" r:id="rId7"/>
    <p:sldId id="284" r:id="rId8"/>
    <p:sldId id="292" r:id="rId9"/>
    <p:sldId id="295" r:id="rId10"/>
    <p:sldId id="29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6" pos="3840">
          <p15:clr>
            <a:srgbClr val="A4A3A4"/>
          </p15:clr>
        </p15:guide>
        <p15:guide id="7"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B895F"/>
    <a:srgbClr val="136143"/>
    <a:srgbClr val="0B3B29"/>
    <a:srgbClr val="8439BD"/>
    <a:srgbClr val="8F2EA2"/>
    <a:srgbClr val="3EDA9F"/>
    <a:srgbClr val="10543A"/>
    <a:srgbClr val="D9A5E3"/>
    <a:srgbClr val="20A472"/>
    <a:srgbClr val="34D89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73C5555-3DE7-4800-8E2F-D39EB50A3477}" v="113" dt="2022-05-07T20:24:47.1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3" autoAdjust="0"/>
    <p:restoredTop sz="95033" autoAdjust="0"/>
  </p:normalViewPr>
  <p:slideViewPr>
    <p:cSldViewPr snapToGrid="0" showGuides="1">
      <p:cViewPr varScale="1">
        <p:scale>
          <a:sx n="89" d="100"/>
          <a:sy n="89" d="100"/>
        </p:scale>
        <p:origin x="68" y="284"/>
      </p:cViewPr>
      <p:guideLst>
        <p:guide pos="3840"/>
        <p:guide orient="horz" pos="2160"/>
      </p:guideLst>
    </p:cSldViewPr>
  </p:slideViewPr>
  <p:outlineViewPr>
    <p:cViewPr>
      <p:scale>
        <a:sx n="33" d="100"/>
        <a:sy n="33" d="100"/>
      </p:scale>
      <p:origin x="0" y="-3917"/>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customXml" Target="../customXml/item2.xml"/><Relationship Id="rId16"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hmed Omer" userId="76d9e35ed2755c82" providerId="LiveId" clId="{F73C5555-3DE7-4800-8E2F-D39EB50A3477}"/>
    <pc:docChg chg="undo custSel addSld delSld modSld">
      <pc:chgData name="Ahmed Omer" userId="76d9e35ed2755c82" providerId="LiveId" clId="{F73C5555-3DE7-4800-8E2F-D39EB50A3477}" dt="2022-05-07T20:24:47.124" v="5844" actId="20577"/>
      <pc:docMkLst>
        <pc:docMk/>
      </pc:docMkLst>
      <pc:sldChg chg="addSp delSp modSp mod">
        <pc:chgData name="Ahmed Omer" userId="76d9e35ed2755c82" providerId="LiveId" clId="{F73C5555-3DE7-4800-8E2F-D39EB50A3477}" dt="2022-05-07T18:25:23.450" v="4974" actId="20577"/>
        <pc:sldMkLst>
          <pc:docMk/>
          <pc:sldMk cId="4230622197" sldId="284"/>
        </pc:sldMkLst>
        <pc:spChg chg="mod">
          <ac:chgData name="Ahmed Omer" userId="76d9e35ed2755c82" providerId="LiveId" clId="{F73C5555-3DE7-4800-8E2F-D39EB50A3477}" dt="2022-05-07T15:53:35.726" v="3107" actId="1035"/>
          <ac:spMkLst>
            <pc:docMk/>
            <pc:sldMk cId="4230622197" sldId="284"/>
            <ac:spMk id="4" creationId="{3415C901-039D-4058-80C7-5ABA400CDB06}"/>
          </ac:spMkLst>
        </pc:spChg>
        <pc:spChg chg="mod">
          <ac:chgData name="Ahmed Omer" userId="76d9e35ed2755c82" providerId="LiveId" clId="{F73C5555-3DE7-4800-8E2F-D39EB50A3477}" dt="2022-05-07T15:53:25.780" v="3085" actId="1035"/>
          <ac:spMkLst>
            <pc:docMk/>
            <pc:sldMk cId="4230622197" sldId="284"/>
            <ac:spMk id="5" creationId="{966DA334-7569-42CB-95CD-419F4AC26092}"/>
          </ac:spMkLst>
        </pc:spChg>
        <pc:spChg chg="mod">
          <ac:chgData name="Ahmed Omer" userId="76d9e35ed2755c82" providerId="LiveId" clId="{F73C5555-3DE7-4800-8E2F-D39EB50A3477}" dt="2022-05-07T15:53:15.713" v="3040" actId="1035"/>
          <ac:spMkLst>
            <pc:docMk/>
            <pc:sldMk cId="4230622197" sldId="284"/>
            <ac:spMk id="6" creationId="{6D8E2964-D9A5-4A16-8604-F04921C189EB}"/>
          </ac:spMkLst>
        </pc:spChg>
        <pc:spChg chg="add del mod">
          <ac:chgData name="Ahmed Omer" userId="76d9e35ed2755c82" providerId="LiveId" clId="{F73C5555-3DE7-4800-8E2F-D39EB50A3477}" dt="2022-05-07T17:23:58.298" v="3847" actId="478"/>
          <ac:spMkLst>
            <pc:docMk/>
            <pc:sldMk cId="4230622197" sldId="284"/>
            <ac:spMk id="7" creationId="{0A56BA5E-B271-384B-2AAF-B2976330871A}"/>
          </ac:spMkLst>
        </pc:spChg>
        <pc:spChg chg="mod">
          <ac:chgData name="Ahmed Omer" userId="76d9e35ed2755c82" providerId="LiveId" clId="{F73C5555-3DE7-4800-8E2F-D39EB50A3477}" dt="2022-05-07T17:34:09.782" v="4238" actId="1037"/>
          <ac:spMkLst>
            <pc:docMk/>
            <pc:sldMk cId="4230622197" sldId="284"/>
            <ac:spMk id="16" creationId="{B6086B1F-4F6D-4493-AE84-2520E93642DE}"/>
          </ac:spMkLst>
        </pc:spChg>
        <pc:spChg chg="mod">
          <ac:chgData name="Ahmed Omer" userId="76d9e35ed2755c82" providerId="LiveId" clId="{F73C5555-3DE7-4800-8E2F-D39EB50A3477}" dt="2022-05-07T17:34:20.859" v="4277" actId="1038"/>
          <ac:spMkLst>
            <pc:docMk/>
            <pc:sldMk cId="4230622197" sldId="284"/>
            <ac:spMk id="17" creationId="{6A44816B-378D-41B5-84D7-39CECE2E452E}"/>
          </ac:spMkLst>
        </pc:spChg>
        <pc:spChg chg="mod">
          <ac:chgData name="Ahmed Omer" userId="76d9e35ed2755c82" providerId="LiveId" clId="{F73C5555-3DE7-4800-8E2F-D39EB50A3477}" dt="2022-05-07T17:34:00.744" v="4212" actId="1035"/>
          <ac:spMkLst>
            <pc:docMk/>
            <pc:sldMk cId="4230622197" sldId="284"/>
            <ac:spMk id="18" creationId="{2EFC63F8-23B1-4F22-9868-15EB446170F3}"/>
          </ac:spMkLst>
        </pc:spChg>
        <pc:spChg chg="mod">
          <ac:chgData name="Ahmed Omer" userId="76d9e35ed2755c82" providerId="LiveId" clId="{F73C5555-3DE7-4800-8E2F-D39EB50A3477}" dt="2022-05-07T15:53:46.278" v="3135" actId="1035"/>
          <ac:spMkLst>
            <pc:docMk/>
            <pc:sldMk cId="4230622197" sldId="284"/>
            <ac:spMk id="19" creationId="{FC17936A-EE2B-4C30-A31C-496282D48B87}"/>
          </ac:spMkLst>
        </pc:spChg>
        <pc:spChg chg="mod">
          <ac:chgData name="Ahmed Omer" userId="76d9e35ed2755c82" providerId="LiveId" clId="{F73C5555-3DE7-4800-8E2F-D39EB50A3477}" dt="2022-05-07T17:33:54.590" v="4208" actId="1037"/>
          <ac:spMkLst>
            <pc:docMk/>
            <pc:sldMk cId="4230622197" sldId="284"/>
            <ac:spMk id="20" creationId="{AA64E66E-DA3C-42CD-80D9-89BD3A8A401A}"/>
          </ac:spMkLst>
        </pc:spChg>
        <pc:spChg chg="mod">
          <ac:chgData name="Ahmed Omer" userId="76d9e35ed2755c82" providerId="LiveId" clId="{F73C5555-3DE7-4800-8E2F-D39EB50A3477}" dt="2022-05-07T15:55:49.522" v="3266" actId="14100"/>
          <ac:spMkLst>
            <pc:docMk/>
            <pc:sldMk cId="4230622197" sldId="284"/>
            <ac:spMk id="21" creationId="{F5A6A695-5271-4895-88EF-663A3F593E59}"/>
          </ac:spMkLst>
        </pc:spChg>
        <pc:spChg chg="mod">
          <ac:chgData name="Ahmed Omer" userId="76d9e35ed2755c82" providerId="LiveId" clId="{F73C5555-3DE7-4800-8E2F-D39EB50A3477}" dt="2022-05-07T16:07:02.612" v="3488" actId="20577"/>
          <ac:spMkLst>
            <pc:docMk/>
            <pc:sldMk cId="4230622197" sldId="284"/>
            <ac:spMk id="22" creationId="{93CA8393-83FA-4B7B-BF41-CB601BA16432}"/>
          </ac:spMkLst>
        </pc:spChg>
        <pc:spChg chg="mod">
          <ac:chgData name="Ahmed Omer" userId="76d9e35ed2755c82" providerId="LiveId" clId="{F73C5555-3DE7-4800-8E2F-D39EB50A3477}" dt="2022-05-07T15:53:04.799" v="2993" actId="1035"/>
          <ac:spMkLst>
            <pc:docMk/>
            <pc:sldMk cId="4230622197" sldId="284"/>
            <ac:spMk id="23" creationId="{7889103E-B405-4427-BC20-A3CA893D099A}"/>
          </ac:spMkLst>
        </pc:spChg>
        <pc:spChg chg="mod">
          <ac:chgData name="Ahmed Omer" userId="76d9e35ed2755c82" providerId="LiveId" clId="{F73C5555-3DE7-4800-8E2F-D39EB50A3477}" dt="2022-05-07T16:07:45.540" v="3508" actId="1036"/>
          <ac:spMkLst>
            <pc:docMk/>
            <pc:sldMk cId="4230622197" sldId="284"/>
            <ac:spMk id="24" creationId="{3CD04606-2C05-4AC9-9F6C-C0E9EDF1BC26}"/>
          </ac:spMkLst>
        </pc:spChg>
        <pc:spChg chg="mod">
          <ac:chgData name="Ahmed Omer" userId="76d9e35ed2755c82" providerId="LiveId" clId="{F73C5555-3DE7-4800-8E2F-D39EB50A3477}" dt="2022-05-07T18:25:23.450" v="4974" actId="20577"/>
          <ac:spMkLst>
            <pc:docMk/>
            <pc:sldMk cId="4230622197" sldId="284"/>
            <ac:spMk id="25" creationId="{DA3309B0-9F41-47B2-8F25-109874864183}"/>
          </ac:spMkLst>
        </pc:spChg>
        <pc:spChg chg="mod">
          <ac:chgData name="Ahmed Omer" userId="76d9e35ed2755c82" providerId="LiveId" clId="{F73C5555-3DE7-4800-8E2F-D39EB50A3477}" dt="2022-05-07T15:38:38.305" v="2725" actId="255"/>
          <ac:spMkLst>
            <pc:docMk/>
            <pc:sldMk cId="4230622197" sldId="284"/>
            <ac:spMk id="34" creationId="{F28D01B5-A5BC-45A3-8718-13BDC694F21C}"/>
          </ac:spMkLst>
        </pc:spChg>
      </pc:sldChg>
      <pc:sldChg chg="del">
        <pc:chgData name="Ahmed Omer" userId="76d9e35ed2755c82" providerId="LiveId" clId="{F73C5555-3DE7-4800-8E2F-D39EB50A3477}" dt="2022-05-07T18:46:17.769" v="5354" actId="47"/>
        <pc:sldMkLst>
          <pc:docMk/>
          <pc:sldMk cId="46239765" sldId="289"/>
        </pc:sldMkLst>
      </pc:sldChg>
      <pc:sldChg chg="add del">
        <pc:chgData name="Ahmed Omer" userId="76d9e35ed2755c82" providerId="LiveId" clId="{F73C5555-3DE7-4800-8E2F-D39EB50A3477}" dt="2022-05-07T18:48:13.894" v="5357" actId="47"/>
        <pc:sldMkLst>
          <pc:docMk/>
          <pc:sldMk cId="2970339285" sldId="290"/>
        </pc:sldMkLst>
      </pc:sldChg>
      <pc:sldChg chg="modSp mod">
        <pc:chgData name="Ahmed Omer" userId="76d9e35ed2755c82" providerId="LiveId" clId="{F73C5555-3DE7-4800-8E2F-D39EB50A3477}" dt="2022-05-07T20:24:47.124" v="5844" actId="20577"/>
        <pc:sldMkLst>
          <pc:docMk/>
          <pc:sldMk cId="655574179" sldId="291"/>
        </pc:sldMkLst>
        <pc:spChg chg="mod">
          <ac:chgData name="Ahmed Omer" userId="76d9e35ed2755c82" providerId="LiveId" clId="{F73C5555-3DE7-4800-8E2F-D39EB50A3477}" dt="2022-05-07T20:24:47.124" v="5844" actId="20577"/>
          <ac:spMkLst>
            <pc:docMk/>
            <pc:sldMk cId="655574179" sldId="291"/>
            <ac:spMk id="18" creationId="{E20E707C-7B47-0413-B4EE-DC551D2A13D0}"/>
          </ac:spMkLst>
        </pc:spChg>
      </pc:sldChg>
      <pc:sldChg chg="addSp delSp modSp mod">
        <pc:chgData name="Ahmed Omer" userId="76d9e35ed2755c82" providerId="LiveId" clId="{F73C5555-3DE7-4800-8E2F-D39EB50A3477}" dt="2022-05-07T20:18:58.693" v="5842" actId="313"/>
        <pc:sldMkLst>
          <pc:docMk/>
          <pc:sldMk cId="2995430524" sldId="292"/>
        </pc:sldMkLst>
        <pc:spChg chg="del">
          <ac:chgData name="Ahmed Omer" userId="76d9e35ed2755c82" providerId="LiveId" clId="{F73C5555-3DE7-4800-8E2F-D39EB50A3477}" dt="2022-05-07T17:35:34.386" v="4279" actId="478"/>
          <ac:spMkLst>
            <pc:docMk/>
            <pc:sldMk cId="2995430524" sldId="292"/>
            <ac:spMk id="2" creationId="{D9E5FDFC-064E-25AB-30B9-21AEE726C5D8}"/>
          </ac:spMkLst>
        </pc:spChg>
        <pc:spChg chg="del">
          <ac:chgData name="Ahmed Omer" userId="76d9e35ed2755c82" providerId="LiveId" clId="{F73C5555-3DE7-4800-8E2F-D39EB50A3477}" dt="2022-05-07T17:35:34.386" v="4279" actId="478"/>
          <ac:spMkLst>
            <pc:docMk/>
            <pc:sldMk cId="2995430524" sldId="292"/>
            <ac:spMk id="3" creationId="{C9323D44-6061-EBFD-0549-4E9B211156E6}"/>
          </ac:spMkLst>
        </pc:spChg>
        <pc:spChg chg="del">
          <ac:chgData name="Ahmed Omer" userId="76d9e35ed2755c82" providerId="LiveId" clId="{F73C5555-3DE7-4800-8E2F-D39EB50A3477}" dt="2022-05-07T17:35:29.832" v="4278" actId="478"/>
          <ac:spMkLst>
            <pc:docMk/>
            <pc:sldMk cId="2995430524" sldId="292"/>
            <ac:spMk id="4" creationId="{05B278E0-C7CA-4985-B8FA-B9FEB2051CAA}"/>
          </ac:spMkLst>
        </pc:spChg>
        <pc:spChg chg="del">
          <ac:chgData name="Ahmed Omer" userId="76d9e35ed2755c82" providerId="LiveId" clId="{F73C5555-3DE7-4800-8E2F-D39EB50A3477}" dt="2022-05-07T17:35:34.386" v="4279" actId="478"/>
          <ac:spMkLst>
            <pc:docMk/>
            <pc:sldMk cId="2995430524" sldId="292"/>
            <ac:spMk id="5" creationId="{3B9C802F-B6FC-6503-975E-67E2001A0EAB}"/>
          </ac:spMkLst>
        </pc:spChg>
        <pc:spChg chg="del">
          <ac:chgData name="Ahmed Omer" userId="76d9e35ed2755c82" providerId="LiveId" clId="{F73C5555-3DE7-4800-8E2F-D39EB50A3477}" dt="2022-05-07T17:35:29.832" v="4278" actId="478"/>
          <ac:spMkLst>
            <pc:docMk/>
            <pc:sldMk cId="2995430524" sldId="292"/>
            <ac:spMk id="6" creationId="{297CEDEB-B9AA-541B-C0DE-5795FAD3E544}"/>
          </ac:spMkLst>
        </pc:spChg>
        <pc:spChg chg="del">
          <ac:chgData name="Ahmed Omer" userId="76d9e35ed2755c82" providerId="LiveId" clId="{F73C5555-3DE7-4800-8E2F-D39EB50A3477}" dt="2022-05-07T17:35:34.386" v="4279" actId="478"/>
          <ac:spMkLst>
            <pc:docMk/>
            <pc:sldMk cId="2995430524" sldId="292"/>
            <ac:spMk id="7" creationId="{119A9327-0639-80B7-0C8F-10E71F1714DC}"/>
          </ac:spMkLst>
        </pc:spChg>
        <pc:spChg chg="del">
          <ac:chgData name="Ahmed Omer" userId="76d9e35ed2755c82" providerId="LiveId" clId="{F73C5555-3DE7-4800-8E2F-D39EB50A3477}" dt="2022-05-07T17:35:29.832" v="4278" actId="478"/>
          <ac:spMkLst>
            <pc:docMk/>
            <pc:sldMk cId="2995430524" sldId="292"/>
            <ac:spMk id="8" creationId="{CC15DDD7-05B7-B0D4-67AE-05F9A70F6C4E}"/>
          </ac:spMkLst>
        </pc:spChg>
        <pc:spChg chg="del">
          <ac:chgData name="Ahmed Omer" userId="76d9e35ed2755c82" providerId="LiveId" clId="{F73C5555-3DE7-4800-8E2F-D39EB50A3477}" dt="2022-05-07T17:35:34.386" v="4279" actId="478"/>
          <ac:spMkLst>
            <pc:docMk/>
            <pc:sldMk cId="2995430524" sldId="292"/>
            <ac:spMk id="9" creationId="{0D387275-C871-5270-D0AD-94AEE66D69A7}"/>
          </ac:spMkLst>
        </pc:spChg>
        <pc:spChg chg="del">
          <ac:chgData name="Ahmed Omer" userId="76d9e35ed2755c82" providerId="LiveId" clId="{F73C5555-3DE7-4800-8E2F-D39EB50A3477}" dt="2022-05-07T17:35:29.832" v="4278" actId="478"/>
          <ac:spMkLst>
            <pc:docMk/>
            <pc:sldMk cId="2995430524" sldId="292"/>
            <ac:spMk id="10" creationId="{759C7F80-50A1-45CB-9A1A-6F539351CA73}"/>
          </ac:spMkLst>
        </pc:spChg>
        <pc:spChg chg="del">
          <ac:chgData name="Ahmed Omer" userId="76d9e35ed2755c82" providerId="LiveId" clId="{F73C5555-3DE7-4800-8E2F-D39EB50A3477}" dt="2022-05-07T17:35:34.386" v="4279" actId="478"/>
          <ac:spMkLst>
            <pc:docMk/>
            <pc:sldMk cId="2995430524" sldId="292"/>
            <ac:spMk id="11" creationId="{77B00E03-2029-25C5-52E6-85A9300B42C0}"/>
          </ac:spMkLst>
        </pc:spChg>
        <pc:spChg chg="del">
          <ac:chgData name="Ahmed Omer" userId="76d9e35ed2755c82" providerId="LiveId" clId="{F73C5555-3DE7-4800-8E2F-D39EB50A3477}" dt="2022-05-07T17:35:29.832" v="4278" actId="478"/>
          <ac:spMkLst>
            <pc:docMk/>
            <pc:sldMk cId="2995430524" sldId="292"/>
            <ac:spMk id="12" creationId="{156D934D-CFC0-DA63-8E1E-172467966F9D}"/>
          </ac:spMkLst>
        </pc:spChg>
        <pc:spChg chg="del">
          <ac:chgData name="Ahmed Omer" userId="76d9e35ed2755c82" providerId="LiveId" clId="{F73C5555-3DE7-4800-8E2F-D39EB50A3477}" dt="2022-05-07T17:35:34.386" v="4279" actId="478"/>
          <ac:spMkLst>
            <pc:docMk/>
            <pc:sldMk cId="2995430524" sldId="292"/>
            <ac:spMk id="13" creationId="{A692BE26-4F9F-59D2-0682-4C538750A9B5}"/>
          </ac:spMkLst>
        </pc:spChg>
        <pc:spChg chg="del">
          <ac:chgData name="Ahmed Omer" userId="76d9e35ed2755c82" providerId="LiveId" clId="{F73C5555-3DE7-4800-8E2F-D39EB50A3477}" dt="2022-05-07T17:35:29.832" v="4278" actId="478"/>
          <ac:spMkLst>
            <pc:docMk/>
            <pc:sldMk cId="2995430524" sldId="292"/>
            <ac:spMk id="14" creationId="{AF31A4F1-7EED-0291-0A0F-CCF8AAB5ACB5}"/>
          </ac:spMkLst>
        </pc:spChg>
        <pc:spChg chg="del">
          <ac:chgData name="Ahmed Omer" userId="76d9e35ed2755c82" providerId="LiveId" clId="{F73C5555-3DE7-4800-8E2F-D39EB50A3477}" dt="2022-05-07T17:35:34.386" v="4279" actId="478"/>
          <ac:spMkLst>
            <pc:docMk/>
            <pc:sldMk cId="2995430524" sldId="292"/>
            <ac:spMk id="15" creationId="{8B6CA172-0439-1201-6127-9B8BA1C8ED3F}"/>
          </ac:spMkLst>
        </pc:spChg>
        <pc:spChg chg="del">
          <ac:chgData name="Ahmed Omer" userId="76d9e35ed2755c82" providerId="LiveId" clId="{F73C5555-3DE7-4800-8E2F-D39EB50A3477}" dt="2022-05-07T17:35:29.832" v="4278" actId="478"/>
          <ac:spMkLst>
            <pc:docMk/>
            <pc:sldMk cId="2995430524" sldId="292"/>
            <ac:spMk id="16" creationId="{359B9404-6110-7E92-1A25-42F8A5C71823}"/>
          </ac:spMkLst>
        </pc:spChg>
        <pc:spChg chg="del">
          <ac:chgData name="Ahmed Omer" userId="76d9e35ed2755c82" providerId="LiveId" clId="{F73C5555-3DE7-4800-8E2F-D39EB50A3477}" dt="2022-05-07T17:35:47.519" v="4280" actId="478"/>
          <ac:spMkLst>
            <pc:docMk/>
            <pc:sldMk cId="2995430524" sldId="292"/>
            <ac:spMk id="17" creationId="{803124EC-6272-DB1A-1FB8-88F4CBA7FB69}"/>
          </ac:spMkLst>
        </pc:spChg>
        <pc:spChg chg="mod">
          <ac:chgData name="Ahmed Omer" userId="76d9e35ed2755c82" providerId="LiveId" clId="{F73C5555-3DE7-4800-8E2F-D39EB50A3477}" dt="2022-05-07T20:18:58.693" v="5842" actId="313"/>
          <ac:spMkLst>
            <pc:docMk/>
            <pc:sldMk cId="2995430524" sldId="292"/>
            <ac:spMk id="18" creationId="{8DBBF917-FBD0-E182-5222-5582AA822C9E}"/>
          </ac:spMkLst>
        </pc:spChg>
        <pc:spChg chg="add del mod">
          <ac:chgData name="Ahmed Omer" userId="76d9e35ed2755c82" providerId="LiveId" clId="{F73C5555-3DE7-4800-8E2F-D39EB50A3477}" dt="2022-05-07T17:40:17.477" v="4338"/>
          <ac:spMkLst>
            <pc:docMk/>
            <pc:sldMk cId="2995430524" sldId="292"/>
            <ac:spMk id="19" creationId="{7BBC9339-D564-3F03-9602-1B26A55D10FD}"/>
          </ac:spMkLst>
        </pc:spChg>
        <pc:spChg chg="add mod">
          <ac:chgData name="Ahmed Omer" userId="76d9e35ed2755c82" providerId="LiveId" clId="{F73C5555-3DE7-4800-8E2F-D39EB50A3477}" dt="2022-05-07T17:44:23.827" v="4467" actId="1076"/>
          <ac:spMkLst>
            <pc:docMk/>
            <pc:sldMk cId="2995430524" sldId="292"/>
            <ac:spMk id="21" creationId="{FC36C6F6-8AB4-BECB-CC55-AD807C6AE0BA}"/>
          </ac:spMkLst>
        </pc:spChg>
        <pc:spChg chg="add mod">
          <ac:chgData name="Ahmed Omer" userId="76d9e35ed2755c82" providerId="LiveId" clId="{F73C5555-3DE7-4800-8E2F-D39EB50A3477}" dt="2022-05-07T17:44:31.645" v="4469" actId="20577"/>
          <ac:spMkLst>
            <pc:docMk/>
            <pc:sldMk cId="2995430524" sldId="292"/>
            <ac:spMk id="22" creationId="{7FE74739-76A7-47EB-0C2C-2AF0565560FF}"/>
          </ac:spMkLst>
        </pc:spChg>
        <pc:spChg chg="add mod">
          <ac:chgData name="Ahmed Omer" userId="76d9e35ed2755c82" providerId="LiveId" clId="{F73C5555-3DE7-4800-8E2F-D39EB50A3477}" dt="2022-05-07T17:45:09.861" v="4500" actId="1037"/>
          <ac:spMkLst>
            <pc:docMk/>
            <pc:sldMk cId="2995430524" sldId="292"/>
            <ac:spMk id="23" creationId="{FA75EE54-C8BB-0C9A-2ECB-B156C454802B}"/>
          </ac:spMkLst>
        </pc:spChg>
        <pc:spChg chg="add mod">
          <ac:chgData name="Ahmed Omer" userId="76d9e35ed2755c82" providerId="LiveId" clId="{F73C5555-3DE7-4800-8E2F-D39EB50A3477}" dt="2022-05-07T17:45:18.967" v="4505" actId="1036"/>
          <ac:spMkLst>
            <pc:docMk/>
            <pc:sldMk cId="2995430524" sldId="292"/>
            <ac:spMk id="24" creationId="{7C3E8321-5D53-832F-FB5F-BDFF8885F4DA}"/>
          </ac:spMkLst>
        </pc:spChg>
        <pc:spChg chg="add mod">
          <ac:chgData name="Ahmed Omer" userId="76d9e35ed2755c82" providerId="LiveId" clId="{F73C5555-3DE7-4800-8E2F-D39EB50A3477}" dt="2022-05-07T17:44:57.061" v="4485" actId="14100"/>
          <ac:spMkLst>
            <pc:docMk/>
            <pc:sldMk cId="2995430524" sldId="292"/>
            <ac:spMk id="25" creationId="{2F8B9A07-D922-0C70-5210-DA812DD06586}"/>
          </ac:spMkLst>
        </pc:spChg>
        <pc:spChg chg="add mod">
          <ac:chgData name="Ahmed Omer" userId="76d9e35ed2755c82" providerId="LiveId" clId="{F73C5555-3DE7-4800-8E2F-D39EB50A3477}" dt="2022-05-07T17:49:31.923" v="4923" actId="1038"/>
          <ac:spMkLst>
            <pc:docMk/>
            <pc:sldMk cId="2995430524" sldId="292"/>
            <ac:spMk id="26" creationId="{088FB0C5-73AC-A764-11FA-3F59F89F1EB9}"/>
          </ac:spMkLst>
        </pc:spChg>
        <pc:spChg chg="add mod">
          <ac:chgData name="Ahmed Omer" userId="76d9e35ed2755c82" providerId="LiveId" clId="{F73C5555-3DE7-4800-8E2F-D39EB50A3477}" dt="2022-05-07T17:49:16.864" v="4911" actId="1037"/>
          <ac:spMkLst>
            <pc:docMk/>
            <pc:sldMk cId="2995430524" sldId="292"/>
            <ac:spMk id="27" creationId="{994147B5-F00C-4C08-F635-F3C36A05D44B}"/>
          </ac:spMkLst>
        </pc:spChg>
        <pc:spChg chg="add mod">
          <ac:chgData name="Ahmed Omer" userId="76d9e35ed2755c82" providerId="LiveId" clId="{F73C5555-3DE7-4800-8E2F-D39EB50A3477}" dt="2022-05-07T17:49:25.029" v="4917" actId="1038"/>
          <ac:spMkLst>
            <pc:docMk/>
            <pc:sldMk cId="2995430524" sldId="292"/>
            <ac:spMk id="28" creationId="{09EEAC08-6BDC-B177-92AF-CC9D9EA368C9}"/>
          </ac:spMkLst>
        </pc:spChg>
        <pc:picChg chg="add mod">
          <ac:chgData name="Ahmed Omer" userId="76d9e35ed2755c82" providerId="LiveId" clId="{F73C5555-3DE7-4800-8E2F-D39EB50A3477}" dt="2022-05-07T17:39:02.782" v="4298" actId="1036"/>
          <ac:picMkLst>
            <pc:docMk/>
            <pc:sldMk cId="2995430524" sldId="292"/>
            <ac:picMk id="3074" creationId="{6674987C-60E6-2AD4-2669-79CCDCABA36A}"/>
          </ac:picMkLst>
        </pc:picChg>
      </pc:sldChg>
      <pc:sldChg chg="addSp delSp modSp new mod">
        <pc:chgData name="Ahmed Omer" userId="76d9e35ed2755c82" providerId="LiveId" clId="{F73C5555-3DE7-4800-8E2F-D39EB50A3477}" dt="2022-05-07T15:20:43.315" v="2025" actId="20577"/>
        <pc:sldMkLst>
          <pc:docMk/>
          <pc:sldMk cId="1091742699" sldId="293"/>
        </pc:sldMkLst>
        <pc:spChg chg="del">
          <ac:chgData name="Ahmed Omer" userId="76d9e35ed2755c82" providerId="LiveId" clId="{F73C5555-3DE7-4800-8E2F-D39EB50A3477}" dt="2022-05-07T14:31:01.280" v="27" actId="478"/>
          <ac:spMkLst>
            <pc:docMk/>
            <pc:sldMk cId="1091742699" sldId="293"/>
            <ac:spMk id="2" creationId="{A3ECA20D-3148-725D-46D7-C8018336FE7C}"/>
          </ac:spMkLst>
        </pc:spChg>
        <pc:spChg chg="del">
          <ac:chgData name="Ahmed Omer" userId="76d9e35ed2755c82" providerId="LiveId" clId="{F73C5555-3DE7-4800-8E2F-D39EB50A3477}" dt="2022-05-07T14:31:04.592" v="28" actId="478"/>
          <ac:spMkLst>
            <pc:docMk/>
            <pc:sldMk cId="1091742699" sldId="293"/>
            <ac:spMk id="3" creationId="{647E0816-80FD-935A-B7E5-65FB4EF769F9}"/>
          </ac:spMkLst>
        </pc:spChg>
        <pc:spChg chg="del">
          <ac:chgData name="Ahmed Omer" userId="76d9e35ed2755c82" providerId="LiveId" clId="{F73C5555-3DE7-4800-8E2F-D39EB50A3477}" dt="2022-05-07T14:30:48.066" v="26" actId="478"/>
          <ac:spMkLst>
            <pc:docMk/>
            <pc:sldMk cId="1091742699" sldId="293"/>
            <ac:spMk id="4" creationId="{00D507B4-6EFF-5346-1186-07BF15F74DF4}"/>
          </ac:spMkLst>
        </pc:spChg>
        <pc:spChg chg="del">
          <ac:chgData name="Ahmed Omer" userId="76d9e35ed2755c82" providerId="LiveId" clId="{F73C5555-3DE7-4800-8E2F-D39EB50A3477}" dt="2022-05-07T14:30:48.066" v="26" actId="478"/>
          <ac:spMkLst>
            <pc:docMk/>
            <pc:sldMk cId="1091742699" sldId="293"/>
            <ac:spMk id="5" creationId="{461DA80C-5812-DEA4-946A-B3F3F9A51FF7}"/>
          </ac:spMkLst>
        </pc:spChg>
        <pc:spChg chg="del">
          <ac:chgData name="Ahmed Omer" userId="76d9e35ed2755c82" providerId="LiveId" clId="{F73C5555-3DE7-4800-8E2F-D39EB50A3477}" dt="2022-05-07T14:30:48.066" v="26" actId="478"/>
          <ac:spMkLst>
            <pc:docMk/>
            <pc:sldMk cId="1091742699" sldId="293"/>
            <ac:spMk id="6" creationId="{B2924CC6-1665-2CB4-0542-CA757C9767BF}"/>
          </ac:spMkLst>
        </pc:spChg>
        <pc:spChg chg="del">
          <ac:chgData name="Ahmed Omer" userId="76d9e35ed2755c82" providerId="LiveId" clId="{F73C5555-3DE7-4800-8E2F-D39EB50A3477}" dt="2022-05-07T14:30:48.066" v="26" actId="478"/>
          <ac:spMkLst>
            <pc:docMk/>
            <pc:sldMk cId="1091742699" sldId="293"/>
            <ac:spMk id="7" creationId="{521E5A1B-A6B8-E2E8-BEEA-E92D0E5C0215}"/>
          </ac:spMkLst>
        </pc:spChg>
        <pc:spChg chg="del">
          <ac:chgData name="Ahmed Omer" userId="76d9e35ed2755c82" providerId="LiveId" clId="{F73C5555-3DE7-4800-8E2F-D39EB50A3477}" dt="2022-05-07T14:30:48.066" v="26" actId="478"/>
          <ac:spMkLst>
            <pc:docMk/>
            <pc:sldMk cId="1091742699" sldId="293"/>
            <ac:spMk id="8" creationId="{F8DD8FCE-3CF7-723D-13DE-08CC1251FACA}"/>
          </ac:spMkLst>
        </pc:spChg>
        <pc:spChg chg="del">
          <ac:chgData name="Ahmed Omer" userId="76d9e35ed2755c82" providerId="LiveId" clId="{F73C5555-3DE7-4800-8E2F-D39EB50A3477}" dt="2022-05-07T14:30:48.066" v="26" actId="478"/>
          <ac:spMkLst>
            <pc:docMk/>
            <pc:sldMk cId="1091742699" sldId="293"/>
            <ac:spMk id="9" creationId="{8C9B43AB-40EF-62BA-F12A-B45E6A6FE965}"/>
          </ac:spMkLst>
        </pc:spChg>
        <pc:spChg chg="del">
          <ac:chgData name="Ahmed Omer" userId="76d9e35ed2755c82" providerId="LiveId" clId="{F73C5555-3DE7-4800-8E2F-D39EB50A3477}" dt="2022-05-07T14:30:48.066" v="26" actId="478"/>
          <ac:spMkLst>
            <pc:docMk/>
            <pc:sldMk cId="1091742699" sldId="293"/>
            <ac:spMk id="10" creationId="{1AD82EB5-C95C-23CC-DE84-7ACC5FFEF22B}"/>
          </ac:spMkLst>
        </pc:spChg>
        <pc:spChg chg="del">
          <ac:chgData name="Ahmed Omer" userId="76d9e35ed2755c82" providerId="LiveId" clId="{F73C5555-3DE7-4800-8E2F-D39EB50A3477}" dt="2022-05-07T14:30:48.066" v="26" actId="478"/>
          <ac:spMkLst>
            <pc:docMk/>
            <pc:sldMk cId="1091742699" sldId="293"/>
            <ac:spMk id="11" creationId="{83193ED8-34D3-0AEE-0AC7-9B44B8A05AC8}"/>
          </ac:spMkLst>
        </pc:spChg>
        <pc:spChg chg="del">
          <ac:chgData name="Ahmed Omer" userId="76d9e35ed2755c82" providerId="LiveId" clId="{F73C5555-3DE7-4800-8E2F-D39EB50A3477}" dt="2022-05-07T14:30:48.066" v="26" actId="478"/>
          <ac:spMkLst>
            <pc:docMk/>
            <pc:sldMk cId="1091742699" sldId="293"/>
            <ac:spMk id="12" creationId="{ACF21C97-4B9F-4A25-A12B-507618361208}"/>
          </ac:spMkLst>
        </pc:spChg>
        <pc:spChg chg="del">
          <ac:chgData name="Ahmed Omer" userId="76d9e35ed2755c82" providerId="LiveId" clId="{F73C5555-3DE7-4800-8E2F-D39EB50A3477}" dt="2022-05-07T14:30:48.066" v="26" actId="478"/>
          <ac:spMkLst>
            <pc:docMk/>
            <pc:sldMk cId="1091742699" sldId="293"/>
            <ac:spMk id="13" creationId="{3A487989-8C08-9858-685A-41A47E344022}"/>
          </ac:spMkLst>
        </pc:spChg>
        <pc:spChg chg="del">
          <ac:chgData name="Ahmed Omer" userId="76d9e35ed2755c82" providerId="LiveId" clId="{F73C5555-3DE7-4800-8E2F-D39EB50A3477}" dt="2022-05-07T14:30:48.066" v="26" actId="478"/>
          <ac:spMkLst>
            <pc:docMk/>
            <pc:sldMk cId="1091742699" sldId="293"/>
            <ac:spMk id="14" creationId="{936EA520-A251-8D83-4BE8-A4B6AD387442}"/>
          </ac:spMkLst>
        </pc:spChg>
        <pc:spChg chg="del">
          <ac:chgData name="Ahmed Omer" userId="76d9e35ed2755c82" providerId="LiveId" clId="{F73C5555-3DE7-4800-8E2F-D39EB50A3477}" dt="2022-05-07T14:30:48.066" v="26" actId="478"/>
          <ac:spMkLst>
            <pc:docMk/>
            <pc:sldMk cId="1091742699" sldId="293"/>
            <ac:spMk id="15" creationId="{83A7C1D1-786F-6CFB-49EE-98C5987B9B41}"/>
          </ac:spMkLst>
        </pc:spChg>
        <pc:spChg chg="del">
          <ac:chgData name="Ahmed Omer" userId="76d9e35ed2755c82" providerId="LiveId" clId="{F73C5555-3DE7-4800-8E2F-D39EB50A3477}" dt="2022-05-07T14:30:48.066" v="26" actId="478"/>
          <ac:spMkLst>
            <pc:docMk/>
            <pc:sldMk cId="1091742699" sldId="293"/>
            <ac:spMk id="16" creationId="{CDA8F584-2855-08A3-F7B2-3776A0A7AD91}"/>
          </ac:spMkLst>
        </pc:spChg>
        <pc:spChg chg="del">
          <ac:chgData name="Ahmed Omer" userId="76d9e35ed2755c82" providerId="LiveId" clId="{F73C5555-3DE7-4800-8E2F-D39EB50A3477}" dt="2022-05-07T14:30:48.066" v="26" actId="478"/>
          <ac:spMkLst>
            <pc:docMk/>
            <pc:sldMk cId="1091742699" sldId="293"/>
            <ac:spMk id="17" creationId="{9EBAE331-A7CF-F6CF-1C65-96066E16ED7B}"/>
          </ac:spMkLst>
        </pc:spChg>
        <pc:spChg chg="mod">
          <ac:chgData name="Ahmed Omer" userId="76d9e35ed2755c82" providerId="LiveId" clId="{F73C5555-3DE7-4800-8E2F-D39EB50A3477}" dt="2022-05-07T14:33:52.707" v="31" actId="2711"/>
          <ac:spMkLst>
            <pc:docMk/>
            <pc:sldMk cId="1091742699" sldId="293"/>
            <ac:spMk id="18" creationId="{8A97F7A5-5215-6B11-88BD-65A790C98A6F}"/>
          </ac:spMkLst>
        </pc:spChg>
        <pc:spChg chg="add mod">
          <ac:chgData name="Ahmed Omer" userId="76d9e35ed2755c82" providerId="LiveId" clId="{F73C5555-3DE7-4800-8E2F-D39EB50A3477}" dt="2022-05-07T15:20:43.315" v="2025" actId="20577"/>
          <ac:spMkLst>
            <pc:docMk/>
            <pc:sldMk cId="1091742699" sldId="293"/>
            <ac:spMk id="19" creationId="{34A5E3B4-EEC3-136E-9F84-F36AF02EFA5A}"/>
          </ac:spMkLst>
        </pc:spChg>
      </pc:sldChg>
      <pc:sldChg chg="modSp add mod">
        <pc:chgData name="Ahmed Omer" userId="76d9e35ed2755c82" providerId="LiveId" clId="{F73C5555-3DE7-4800-8E2F-D39EB50A3477}" dt="2022-05-07T15:36:57.824" v="2702" actId="6549"/>
        <pc:sldMkLst>
          <pc:docMk/>
          <pc:sldMk cId="2269329328" sldId="294"/>
        </pc:sldMkLst>
        <pc:spChg chg="mod">
          <ac:chgData name="Ahmed Omer" userId="76d9e35ed2755c82" providerId="LiveId" clId="{F73C5555-3DE7-4800-8E2F-D39EB50A3477}" dt="2022-05-07T14:47:30.196" v="597" actId="2711"/>
          <ac:spMkLst>
            <pc:docMk/>
            <pc:sldMk cId="2269329328" sldId="294"/>
            <ac:spMk id="18" creationId="{8A97F7A5-5215-6B11-88BD-65A790C98A6F}"/>
          </ac:spMkLst>
        </pc:spChg>
        <pc:spChg chg="mod">
          <ac:chgData name="Ahmed Omer" userId="76d9e35ed2755c82" providerId="LiveId" clId="{F73C5555-3DE7-4800-8E2F-D39EB50A3477}" dt="2022-05-07T15:36:57.824" v="2702" actId="6549"/>
          <ac:spMkLst>
            <pc:docMk/>
            <pc:sldMk cId="2269329328" sldId="294"/>
            <ac:spMk id="19" creationId="{34A5E3B4-EEC3-136E-9F84-F36AF02EFA5A}"/>
          </ac:spMkLst>
        </pc:spChg>
      </pc:sldChg>
      <pc:sldChg chg="addSp delSp modSp new mod setBg setClrOvrMap">
        <pc:chgData name="Ahmed Omer" userId="76d9e35ed2755c82" providerId="LiveId" clId="{F73C5555-3DE7-4800-8E2F-D39EB50A3477}" dt="2022-05-07T20:14:12.722" v="5803" actId="20577"/>
        <pc:sldMkLst>
          <pc:docMk/>
          <pc:sldMk cId="3309983650" sldId="295"/>
        </pc:sldMkLst>
        <pc:spChg chg="del">
          <ac:chgData name="Ahmed Omer" userId="76d9e35ed2755c82" providerId="LiveId" clId="{F73C5555-3DE7-4800-8E2F-D39EB50A3477}" dt="2022-05-07T18:00:16.328" v="4944" actId="478"/>
          <ac:spMkLst>
            <pc:docMk/>
            <pc:sldMk cId="3309983650" sldId="295"/>
            <ac:spMk id="2" creationId="{0D2A9818-BB50-1904-ECE6-BE7DBB0FF6A9}"/>
          </ac:spMkLst>
        </pc:spChg>
        <pc:spChg chg="del">
          <ac:chgData name="Ahmed Omer" userId="76d9e35ed2755c82" providerId="LiveId" clId="{F73C5555-3DE7-4800-8E2F-D39EB50A3477}" dt="2022-05-07T18:00:19.583" v="4945" actId="478"/>
          <ac:spMkLst>
            <pc:docMk/>
            <pc:sldMk cId="3309983650" sldId="295"/>
            <ac:spMk id="3" creationId="{E76C9788-9657-AA1B-75A0-FA3A3D37DD2A}"/>
          </ac:spMkLst>
        </pc:spChg>
        <pc:spChg chg="del">
          <ac:chgData name="Ahmed Omer" userId="76d9e35ed2755c82" providerId="LiveId" clId="{F73C5555-3DE7-4800-8E2F-D39EB50A3477}" dt="2022-05-07T18:00:06.039" v="4943" actId="478"/>
          <ac:spMkLst>
            <pc:docMk/>
            <pc:sldMk cId="3309983650" sldId="295"/>
            <ac:spMk id="4" creationId="{C8B797B6-E19F-C06D-FF4C-004F3435BCB0}"/>
          </ac:spMkLst>
        </pc:spChg>
        <pc:spChg chg="del">
          <ac:chgData name="Ahmed Omer" userId="76d9e35ed2755c82" providerId="LiveId" clId="{F73C5555-3DE7-4800-8E2F-D39EB50A3477}" dt="2022-05-07T18:00:06.039" v="4943" actId="478"/>
          <ac:spMkLst>
            <pc:docMk/>
            <pc:sldMk cId="3309983650" sldId="295"/>
            <ac:spMk id="5" creationId="{0D4D0C08-1857-A0C4-4F87-826D857C2C2A}"/>
          </ac:spMkLst>
        </pc:spChg>
        <pc:spChg chg="del">
          <ac:chgData name="Ahmed Omer" userId="76d9e35ed2755c82" providerId="LiveId" clId="{F73C5555-3DE7-4800-8E2F-D39EB50A3477}" dt="2022-05-07T18:00:06.039" v="4943" actId="478"/>
          <ac:spMkLst>
            <pc:docMk/>
            <pc:sldMk cId="3309983650" sldId="295"/>
            <ac:spMk id="6" creationId="{DC704420-0DCF-27BE-4C0C-CA30DD011E11}"/>
          </ac:spMkLst>
        </pc:spChg>
        <pc:spChg chg="del">
          <ac:chgData name="Ahmed Omer" userId="76d9e35ed2755c82" providerId="LiveId" clId="{F73C5555-3DE7-4800-8E2F-D39EB50A3477}" dt="2022-05-07T18:00:06.039" v="4943" actId="478"/>
          <ac:spMkLst>
            <pc:docMk/>
            <pc:sldMk cId="3309983650" sldId="295"/>
            <ac:spMk id="7" creationId="{BFAF04EF-CFF8-B8C7-60EE-212B39EED33E}"/>
          </ac:spMkLst>
        </pc:spChg>
        <pc:spChg chg="del">
          <ac:chgData name="Ahmed Omer" userId="76d9e35ed2755c82" providerId="LiveId" clId="{F73C5555-3DE7-4800-8E2F-D39EB50A3477}" dt="2022-05-07T18:00:06.039" v="4943" actId="478"/>
          <ac:spMkLst>
            <pc:docMk/>
            <pc:sldMk cId="3309983650" sldId="295"/>
            <ac:spMk id="8" creationId="{C4ED9618-F092-0079-06E4-38394B122F22}"/>
          </ac:spMkLst>
        </pc:spChg>
        <pc:spChg chg="del">
          <ac:chgData name="Ahmed Omer" userId="76d9e35ed2755c82" providerId="LiveId" clId="{F73C5555-3DE7-4800-8E2F-D39EB50A3477}" dt="2022-05-07T18:00:06.039" v="4943" actId="478"/>
          <ac:spMkLst>
            <pc:docMk/>
            <pc:sldMk cId="3309983650" sldId="295"/>
            <ac:spMk id="9" creationId="{DD9890E0-B8E1-DFDC-2E20-1FE58BCC0464}"/>
          </ac:spMkLst>
        </pc:spChg>
        <pc:spChg chg="del">
          <ac:chgData name="Ahmed Omer" userId="76d9e35ed2755c82" providerId="LiveId" clId="{F73C5555-3DE7-4800-8E2F-D39EB50A3477}" dt="2022-05-07T18:00:06.039" v="4943" actId="478"/>
          <ac:spMkLst>
            <pc:docMk/>
            <pc:sldMk cId="3309983650" sldId="295"/>
            <ac:spMk id="10" creationId="{F1624A7F-72A2-AD71-0FB1-758A6A56E041}"/>
          </ac:spMkLst>
        </pc:spChg>
        <pc:spChg chg="del">
          <ac:chgData name="Ahmed Omer" userId="76d9e35ed2755c82" providerId="LiveId" clId="{F73C5555-3DE7-4800-8E2F-D39EB50A3477}" dt="2022-05-07T18:00:06.039" v="4943" actId="478"/>
          <ac:spMkLst>
            <pc:docMk/>
            <pc:sldMk cId="3309983650" sldId="295"/>
            <ac:spMk id="11" creationId="{85E449A4-F342-F11C-D433-328EFCF39CEC}"/>
          </ac:spMkLst>
        </pc:spChg>
        <pc:spChg chg="del">
          <ac:chgData name="Ahmed Omer" userId="76d9e35ed2755c82" providerId="LiveId" clId="{F73C5555-3DE7-4800-8E2F-D39EB50A3477}" dt="2022-05-07T18:00:06.039" v="4943" actId="478"/>
          <ac:spMkLst>
            <pc:docMk/>
            <pc:sldMk cId="3309983650" sldId="295"/>
            <ac:spMk id="12" creationId="{D75FAD38-ADEF-4972-5E6A-0E6ED5CBC3F3}"/>
          </ac:spMkLst>
        </pc:spChg>
        <pc:spChg chg="del">
          <ac:chgData name="Ahmed Omer" userId="76d9e35ed2755c82" providerId="LiveId" clId="{F73C5555-3DE7-4800-8E2F-D39EB50A3477}" dt="2022-05-07T18:00:06.039" v="4943" actId="478"/>
          <ac:spMkLst>
            <pc:docMk/>
            <pc:sldMk cId="3309983650" sldId="295"/>
            <ac:spMk id="13" creationId="{AD469FC9-C5F9-1AC8-A2D2-303019665EC1}"/>
          </ac:spMkLst>
        </pc:spChg>
        <pc:spChg chg="del">
          <ac:chgData name="Ahmed Omer" userId="76d9e35ed2755c82" providerId="LiveId" clId="{F73C5555-3DE7-4800-8E2F-D39EB50A3477}" dt="2022-05-07T18:00:06.039" v="4943" actId="478"/>
          <ac:spMkLst>
            <pc:docMk/>
            <pc:sldMk cId="3309983650" sldId="295"/>
            <ac:spMk id="14" creationId="{F5BE9AD7-A7D5-42B4-A366-D68B1A8E254B}"/>
          </ac:spMkLst>
        </pc:spChg>
        <pc:spChg chg="del">
          <ac:chgData name="Ahmed Omer" userId="76d9e35ed2755c82" providerId="LiveId" clId="{F73C5555-3DE7-4800-8E2F-D39EB50A3477}" dt="2022-05-07T18:00:06.039" v="4943" actId="478"/>
          <ac:spMkLst>
            <pc:docMk/>
            <pc:sldMk cId="3309983650" sldId="295"/>
            <ac:spMk id="15" creationId="{7EE43445-ECEC-741E-CA67-7E22F0C76883}"/>
          </ac:spMkLst>
        </pc:spChg>
        <pc:spChg chg="del">
          <ac:chgData name="Ahmed Omer" userId="76d9e35ed2755c82" providerId="LiveId" clId="{F73C5555-3DE7-4800-8E2F-D39EB50A3477}" dt="2022-05-07T18:00:06.039" v="4943" actId="478"/>
          <ac:spMkLst>
            <pc:docMk/>
            <pc:sldMk cId="3309983650" sldId="295"/>
            <ac:spMk id="16" creationId="{5ACCBA63-5F89-25A5-E897-329F611EF946}"/>
          </ac:spMkLst>
        </pc:spChg>
        <pc:spChg chg="del">
          <ac:chgData name="Ahmed Omer" userId="76d9e35ed2755c82" providerId="LiveId" clId="{F73C5555-3DE7-4800-8E2F-D39EB50A3477}" dt="2022-05-07T18:00:06.039" v="4943" actId="478"/>
          <ac:spMkLst>
            <pc:docMk/>
            <pc:sldMk cId="3309983650" sldId="295"/>
            <ac:spMk id="17" creationId="{F6653910-09D3-880C-A2A9-8C80B3C24A8E}"/>
          </ac:spMkLst>
        </pc:spChg>
        <pc:spChg chg="mod">
          <ac:chgData name="Ahmed Omer" userId="76d9e35ed2755c82" providerId="LiveId" clId="{F73C5555-3DE7-4800-8E2F-D39EB50A3477}" dt="2022-05-07T18:44:38.637" v="5353" actId="255"/>
          <ac:spMkLst>
            <pc:docMk/>
            <pc:sldMk cId="3309983650" sldId="295"/>
            <ac:spMk id="18" creationId="{ADFD8F83-8F39-B75F-F612-4837EA467938}"/>
          </ac:spMkLst>
        </pc:spChg>
        <pc:spChg chg="add mod ord">
          <ac:chgData name="Ahmed Omer" userId="76d9e35ed2755c82" providerId="LiveId" clId="{F73C5555-3DE7-4800-8E2F-D39EB50A3477}" dt="2022-05-07T20:14:12.722" v="5803" actId="20577"/>
          <ac:spMkLst>
            <pc:docMk/>
            <pc:sldMk cId="3309983650" sldId="295"/>
            <ac:spMk id="19" creationId="{0A9B723E-FE23-4E95-1BE7-C39655C8BF85}"/>
          </ac:spMkLst>
        </pc:spChg>
        <pc:spChg chg="add del">
          <ac:chgData name="Ahmed Omer" userId="76d9e35ed2755c82" providerId="LiveId" clId="{F73C5555-3DE7-4800-8E2F-D39EB50A3477}" dt="2022-05-07T18:35:54.071" v="5291" actId="26606"/>
          <ac:spMkLst>
            <pc:docMk/>
            <pc:sldMk cId="3309983650" sldId="295"/>
            <ac:spMk id="23" creationId="{1CD81A2A-6ED4-4EF4-A14C-912D31E14800}"/>
          </ac:spMkLst>
        </pc:spChg>
        <pc:spChg chg="add del">
          <ac:chgData name="Ahmed Omer" userId="76d9e35ed2755c82" providerId="LiveId" clId="{F73C5555-3DE7-4800-8E2F-D39EB50A3477}" dt="2022-05-07T18:35:54.071" v="5291" actId="26606"/>
          <ac:spMkLst>
            <pc:docMk/>
            <pc:sldMk cId="3309983650" sldId="295"/>
            <ac:spMk id="24" creationId="{1661932C-CA15-4E17-B115-FAE7CBEE4789}"/>
          </ac:spMkLst>
        </pc:spChg>
        <pc:spChg chg="add del">
          <ac:chgData name="Ahmed Omer" userId="76d9e35ed2755c82" providerId="LiveId" clId="{F73C5555-3DE7-4800-8E2F-D39EB50A3477}" dt="2022-05-07T18:35:54.071" v="5291" actId="26606"/>
          <ac:spMkLst>
            <pc:docMk/>
            <pc:sldMk cId="3309983650" sldId="295"/>
            <ac:spMk id="25" creationId="{8590ADD5-9383-4D3D-9047-3DA2593CCB5D}"/>
          </ac:spMkLst>
        </pc:spChg>
        <pc:spChg chg="add del">
          <ac:chgData name="Ahmed Omer" userId="76d9e35ed2755c82" providerId="LiveId" clId="{F73C5555-3DE7-4800-8E2F-D39EB50A3477}" dt="2022-05-07T18:34:38.654" v="5271" actId="26606"/>
          <ac:spMkLst>
            <pc:docMk/>
            <pc:sldMk cId="3309983650" sldId="295"/>
            <ac:spMk id="26" creationId="{A2679492-7988-4050-9056-542444452411}"/>
          </ac:spMkLst>
        </pc:spChg>
        <pc:spChg chg="add del">
          <ac:chgData name="Ahmed Omer" userId="76d9e35ed2755c82" providerId="LiveId" clId="{F73C5555-3DE7-4800-8E2F-D39EB50A3477}" dt="2022-05-07T18:35:54.071" v="5291" actId="26606"/>
          <ac:spMkLst>
            <pc:docMk/>
            <pc:sldMk cId="3309983650" sldId="295"/>
            <ac:spMk id="27" creationId="{DABE3E45-88CF-45D8-8D40-C773324D93F6}"/>
          </ac:spMkLst>
        </pc:spChg>
        <pc:spChg chg="add del">
          <ac:chgData name="Ahmed Omer" userId="76d9e35ed2755c82" providerId="LiveId" clId="{F73C5555-3DE7-4800-8E2F-D39EB50A3477}" dt="2022-05-07T18:34:38.654" v="5271" actId="26606"/>
          <ac:spMkLst>
            <pc:docMk/>
            <pc:sldMk cId="3309983650" sldId="295"/>
            <ac:spMk id="28" creationId="{B091B163-7D61-4891-ABCF-5C13D9C418D0}"/>
          </ac:spMkLst>
        </pc:spChg>
        <pc:spChg chg="add del">
          <ac:chgData name="Ahmed Omer" userId="76d9e35ed2755c82" providerId="LiveId" clId="{F73C5555-3DE7-4800-8E2F-D39EB50A3477}" dt="2022-05-07T18:35:54.071" v="5291" actId="26606"/>
          <ac:spMkLst>
            <pc:docMk/>
            <pc:sldMk cId="3309983650" sldId="295"/>
            <ac:spMk id="31" creationId="{B91ECDA9-56DC-4270-8F33-01C5637B8CEB}"/>
          </ac:spMkLst>
        </pc:spChg>
        <pc:spChg chg="add del">
          <ac:chgData name="Ahmed Omer" userId="76d9e35ed2755c82" providerId="LiveId" clId="{F73C5555-3DE7-4800-8E2F-D39EB50A3477}" dt="2022-05-07T18:34:45.885" v="5273" actId="26606"/>
          <ac:spMkLst>
            <pc:docMk/>
            <pc:sldMk cId="3309983650" sldId="295"/>
            <ac:spMk id="32" creationId="{08980754-6F4B-43C9-B9BE-127B6BED6586}"/>
          </ac:spMkLst>
        </pc:spChg>
        <pc:spChg chg="add del">
          <ac:chgData name="Ahmed Omer" userId="76d9e35ed2755c82" providerId="LiveId" clId="{F73C5555-3DE7-4800-8E2F-D39EB50A3477}" dt="2022-05-07T18:34:45.885" v="5273" actId="26606"/>
          <ac:spMkLst>
            <pc:docMk/>
            <pc:sldMk cId="3309983650" sldId="295"/>
            <ac:spMk id="33" creationId="{DBC6133C-0615-4CE4-9132-37E609A9BDFA}"/>
          </ac:spMkLst>
        </pc:spChg>
        <pc:spChg chg="add del">
          <ac:chgData name="Ahmed Omer" userId="76d9e35ed2755c82" providerId="LiveId" clId="{F73C5555-3DE7-4800-8E2F-D39EB50A3477}" dt="2022-05-07T18:34:45.885" v="5273" actId="26606"/>
          <ac:spMkLst>
            <pc:docMk/>
            <pc:sldMk cId="3309983650" sldId="295"/>
            <ac:spMk id="34" creationId="{2C1BBA94-3F40-40AA-8BB9-E69E25E537C1}"/>
          </ac:spMkLst>
        </pc:spChg>
        <pc:spChg chg="add del">
          <ac:chgData name="Ahmed Omer" userId="76d9e35ed2755c82" providerId="LiveId" clId="{F73C5555-3DE7-4800-8E2F-D39EB50A3477}" dt="2022-05-07T18:34:45.885" v="5273" actId="26606"/>
          <ac:spMkLst>
            <pc:docMk/>
            <pc:sldMk cId="3309983650" sldId="295"/>
            <ac:spMk id="35" creationId="{169CC832-2974-4E8D-90ED-3E2941BA7336}"/>
          </ac:spMkLst>
        </pc:spChg>
        <pc:spChg chg="add del">
          <ac:chgData name="Ahmed Omer" userId="76d9e35ed2755c82" providerId="LiveId" clId="{F73C5555-3DE7-4800-8E2F-D39EB50A3477}" dt="2022-05-07T18:34:45.885" v="5273" actId="26606"/>
          <ac:spMkLst>
            <pc:docMk/>
            <pc:sldMk cId="3309983650" sldId="295"/>
            <ac:spMk id="36" creationId="{55222F96-971A-4F90-B841-6BAB416C7AC1}"/>
          </ac:spMkLst>
        </pc:spChg>
        <pc:spChg chg="add del">
          <ac:chgData name="Ahmed Omer" userId="76d9e35ed2755c82" providerId="LiveId" clId="{F73C5555-3DE7-4800-8E2F-D39EB50A3477}" dt="2022-05-07T18:35:54.071" v="5291" actId="26606"/>
          <ac:spMkLst>
            <pc:docMk/>
            <pc:sldMk cId="3309983650" sldId="295"/>
            <ac:spMk id="37" creationId="{75F47824-961D-465D-84F9-EAE11BC6173B}"/>
          </ac:spMkLst>
        </pc:spChg>
        <pc:spChg chg="add del">
          <ac:chgData name="Ahmed Omer" userId="76d9e35ed2755c82" providerId="LiveId" clId="{F73C5555-3DE7-4800-8E2F-D39EB50A3477}" dt="2022-05-07T18:34:58.485" v="5275" actId="26606"/>
          <ac:spMkLst>
            <pc:docMk/>
            <pc:sldMk cId="3309983650" sldId="295"/>
            <ac:spMk id="38" creationId="{2EB492CD-616E-47F8-933B-5E2D952A0593}"/>
          </ac:spMkLst>
        </pc:spChg>
        <pc:spChg chg="add del">
          <ac:chgData name="Ahmed Omer" userId="76d9e35ed2755c82" providerId="LiveId" clId="{F73C5555-3DE7-4800-8E2F-D39EB50A3477}" dt="2022-05-07T18:34:58.485" v="5275" actId="26606"/>
          <ac:spMkLst>
            <pc:docMk/>
            <pc:sldMk cId="3309983650" sldId="295"/>
            <ac:spMk id="39" creationId="{59383CF9-23B5-4335-9B21-1791C4CF1C75}"/>
          </ac:spMkLst>
        </pc:spChg>
        <pc:spChg chg="add del">
          <ac:chgData name="Ahmed Omer" userId="76d9e35ed2755c82" providerId="LiveId" clId="{F73C5555-3DE7-4800-8E2F-D39EB50A3477}" dt="2022-05-07T18:34:58.485" v="5275" actId="26606"/>
          <ac:spMkLst>
            <pc:docMk/>
            <pc:sldMk cId="3309983650" sldId="295"/>
            <ac:spMk id="40" creationId="{0007FE00-9498-4706-B255-6437B0252C02}"/>
          </ac:spMkLst>
        </pc:spChg>
        <pc:spChg chg="add del">
          <ac:chgData name="Ahmed Omer" userId="76d9e35ed2755c82" providerId="LiveId" clId="{F73C5555-3DE7-4800-8E2F-D39EB50A3477}" dt="2022-05-07T18:35:54.071" v="5291" actId="26606"/>
          <ac:spMkLst>
            <pc:docMk/>
            <pc:sldMk cId="3309983650" sldId="295"/>
            <ac:spMk id="41" creationId="{FEC9DA3E-C1D7-472D-B7C0-F71AE41FBA23}"/>
          </ac:spMkLst>
        </pc:spChg>
        <pc:spChg chg="add del">
          <ac:chgData name="Ahmed Omer" userId="76d9e35ed2755c82" providerId="LiveId" clId="{F73C5555-3DE7-4800-8E2F-D39EB50A3477}" dt="2022-05-07T18:35:05.303" v="5277" actId="26606"/>
          <ac:spMkLst>
            <pc:docMk/>
            <pc:sldMk cId="3309983650" sldId="295"/>
            <ac:spMk id="42" creationId="{0288C6B4-AFC3-407F-A595-EFFD38D4CCAF}"/>
          </ac:spMkLst>
        </pc:spChg>
        <pc:spChg chg="add del">
          <ac:chgData name="Ahmed Omer" userId="76d9e35ed2755c82" providerId="LiveId" clId="{F73C5555-3DE7-4800-8E2F-D39EB50A3477}" dt="2022-05-07T18:35:05.303" v="5277" actId="26606"/>
          <ac:spMkLst>
            <pc:docMk/>
            <pc:sldMk cId="3309983650" sldId="295"/>
            <ac:spMk id="43" creationId="{CF236821-17FE-429B-8D2C-08E13A64EA40}"/>
          </ac:spMkLst>
        </pc:spChg>
        <pc:spChg chg="add del">
          <ac:chgData name="Ahmed Omer" userId="76d9e35ed2755c82" providerId="LiveId" clId="{F73C5555-3DE7-4800-8E2F-D39EB50A3477}" dt="2022-05-07T18:35:05.303" v="5277" actId="26606"/>
          <ac:spMkLst>
            <pc:docMk/>
            <pc:sldMk cId="3309983650" sldId="295"/>
            <ac:spMk id="44" creationId="{C0BDBCD2-E081-43AB-9119-C55465E59757}"/>
          </ac:spMkLst>
        </pc:spChg>
        <pc:spChg chg="add del">
          <ac:chgData name="Ahmed Omer" userId="76d9e35ed2755c82" providerId="LiveId" clId="{F73C5555-3DE7-4800-8E2F-D39EB50A3477}" dt="2022-05-07T18:35:05.303" v="5277" actId="26606"/>
          <ac:spMkLst>
            <pc:docMk/>
            <pc:sldMk cId="3309983650" sldId="295"/>
            <ac:spMk id="45" creationId="{98E79BE4-34FE-485A-98A5-92CE8F7C4743}"/>
          </ac:spMkLst>
        </pc:spChg>
        <pc:spChg chg="add del">
          <ac:chgData name="Ahmed Omer" userId="76d9e35ed2755c82" providerId="LiveId" clId="{F73C5555-3DE7-4800-8E2F-D39EB50A3477}" dt="2022-05-07T18:35:05.303" v="5277" actId="26606"/>
          <ac:spMkLst>
            <pc:docMk/>
            <pc:sldMk cId="3309983650" sldId="295"/>
            <ac:spMk id="46" creationId="{7A5F0580-5EE9-419F-96EE-B6529EF6E7D0}"/>
          </ac:spMkLst>
        </pc:spChg>
        <pc:spChg chg="add del">
          <ac:chgData name="Ahmed Omer" userId="76d9e35ed2755c82" providerId="LiveId" clId="{F73C5555-3DE7-4800-8E2F-D39EB50A3477}" dt="2022-05-07T18:36:10.247" v="5295" actId="26606"/>
          <ac:spMkLst>
            <pc:docMk/>
            <pc:sldMk cId="3309983650" sldId="295"/>
            <ac:spMk id="47" creationId="{2EB492CD-616E-47F8-933B-5E2D952A0593}"/>
          </ac:spMkLst>
        </pc:spChg>
        <pc:spChg chg="add del">
          <ac:chgData name="Ahmed Omer" userId="76d9e35ed2755c82" providerId="LiveId" clId="{F73C5555-3DE7-4800-8E2F-D39EB50A3477}" dt="2022-05-07T18:35:18.782" v="5279" actId="26606"/>
          <ac:spMkLst>
            <pc:docMk/>
            <pc:sldMk cId="3309983650" sldId="295"/>
            <ac:spMk id="48" creationId="{A2679492-7988-4050-9056-542444452411}"/>
          </ac:spMkLst>
        </pc:spChg>
        <pc:spChg chg="add del">
          <ac:chgData name="Ahmed Omer" userId="76d9e35ed2755c82" providerId="LiveId" clId="{F73C5555-3DE7-4800-8E2F-D39EB50A3477}" dt="2022-05-07T18:35:18.782" v="5279" actId="26606"/>
          <ac:spMkLst>
            <pc:docMk/>
            <pc:sldMk cId="3309983650" sldId="295"/>
            <ac:spMk id="49" creationId="{B091B163-7D61-4891-ABCF-5C13D9C418D0}"/>
          </ac:spMkLst>
        </pc:spChg>
        <pc:spChg chg="add del">
          <ac:chgData name="Ahmed Omer" userId="76d9e35ed2755c82" providerId="LiveId" clId="{F73C5555-3DE7-4800-8E2F-D39EB50A3477}" dt="2022-05-07T18:36:10.247" v="5295" actId="26606"/>
          <ac:spMkLst>
            <pc:docMk/>
            <pc:sldMk cId="3309983650" sldId="295"/>
            <ac:spMk id="51" creationId="{59383CF9-23B5-4335-9B21-1791C4CF1C75}"/>
          </ac:spMkLst>
        </pc:spChg>
        <pc:spChg chg="add del">
          <ac:chgData name="Ahmed Omer" userId="76d9e35ed2755c82" providerId="LiveId" clId="{F73C5555-3DE7-4800-8E2F-D39EB50A3477}" dt="2022-05-07T18:35:30.749" v="5281" actId="26606"/>
          <ac:spMkLst>
            <pc:docMk/>
            <pc:sldMk cId="3309983650" sldId="295"/>
            <ac:spMk id="52" creationId="{2EB492CD-616E-47F8-933B-5E2D952A0593}"/>
          </ac:spMkLst>
        </pc:spChg>
        <pc:spChg chg="add del">
          <ac:chgData name="Ahmed Omer" userId="76d9e35ed2755c82" providerId="LiveId" clId="{F73C5555-3DE7-4800-8E2F-D39EB50A3477}" dt="2022-05-07T18:35:30.749" v="5281" actId="26606"/>
          <ac:spMkLst>
            <pc:docMk/>
            <pc:sldMk cId="3309983650" sldId="295"/>
            <ac:spMk id="53" creationId="{59383CF9-23B5-4335-9B21-1791C4CF1C75}"/>
          </ac:spMkLst>
        </pc:spChg>
        <pc:spChg chg="add del">
          <ac:chgData name="Ahmed Omer" userId="76d9e35ed2755c82" providerId="LiveId" clId="{F73C5555-3DE7-4800-8E2F-D39EB50A3477}" dt="2022-05-07T18:35:30.749" v="5281" actId="26606"/>
          <ac:spMkLst>
            <pc:docMk/>
            <pc:sldMk cId="3309983650" sldId="295"/>
            <ac:spMk id="54" creationId="{0007FE00-9498-4706-B255-6437B0252C02}"/>
          </ac:spMkLst>
        </pc:spChg>
        <pc:spChg chg="add del">
          <ac:chgData name="Ahmed Omer" userId="76d9e35ed2755c82" providerId="LiveId" clId="{F73C5555-3DE7-4800-8E2F-D39EB50A3477}" dt="2022-05-07T18:36:10.247" v="5295" actId="26606"/>
          <ac:spMkLst>
            <pc:docMk/>
            <pc:sldMk cId="3309983650" sldId="295"/>
            <ac:spMk id="55" creationId="{0007FE00-9498-4706-B255-6437B0252C02}"/>
          </ac:spMkLst>
        </pc:spChg>
        <pc:spChg chg="add del">
          <ac:chgData name="Ahmed Omer" userId="76d9e35ed2755c82" providerId="LiveId" clId="{F73C5555-3DE7-4800-8E2F-D39EB50A3477}" dt="2022-05-07T18:35:37.354" v="5283" actId="26606"/>
          <ac:spMkLst>
            <pc:docMk/>
            <pc:sldMk cId="3309983650" sldId="295"/>
            <ac:spMk id="56" creationId="{4F74D28C-3268-4E35-8EE1-D92CB4A85A7D}"/>
          </ac:spMkLst>
        </pc:spChg>
        <pc:spChg chg="add del">
          <ac:chgData name="Ahmed Omer" userId="76d9e35ed2755c82" providerId="LiveId" clId="{F73C5555-3DE7-4800-8E2F-D39EB50A3477}" dt="2022-05-07T18:36:16.916" v="5297" actId="26606"/>
          <ac:spMkLst>
            <pc:docMk/>
            <pc:sldMk cId="3309983650" sldId="295"/>
            <ac:spMk id="57" creationId="{DBC6133C-0615-4CE4-9132-37E609A9BDFA}"/>
          </ac:spMkLst>
        </pc:spChg>
        <pc:spChg chg="add del">
          <ac:chgData name="Ahmed Omer" userId="76d9e35ed2755c82" providerId="LiveId" clId="{F73C5555-3DE7-4800-8E2F-D39EB50A3477}" dt="2022-05-07T18:36:16.916" v="5297" actId="26606"/>
          <ac:spMkLst>
            <pc:docMk/>
            <pc:sldMk cId="3309983650" sldId="295"/>
            <ac:spMk id="59" creationId="{169CC832-2974-4E8D-90ED-3E2941BA7336}"/>
          </ac:spMkLst>
        </pc:spChg>
        <pc:spChg chg="add del">
          <ac:chgData name="Ahmed Omer" userId="76d9e35ed2755c82" providerId="LiveId" clId="{F73C5555-3DE7-4800-8E2F-D39EB50A3477}" dt="2022-05-07T18:35:47.534" v="5287" actId="26606"/>
          <ac:spMkLst>
            <pc:docMk/>
            <pc:sldMk cId="3309983650" sldId="295"/>
            <ac:spMk id="60" creationId="{7B831B6F-405A-4B47-B9BB-5CA88F285844}"/>
          </ac:spMkLst>
        </pc:spChg>
        <pc:spChg chg="add del">
          <ac:chgData name="Ahmed Omer" userId="76d9e35ed2755c82" providerId="LiveId" clId="{F73C5555-3DE7-4800-8E2F-D39EB50A3477}" dt="2022-05-07T18:35:47.534" v="5287" actId="26606"/>
          <ac:spMkLst>
            <pc:docMk/>
            <pc:sldMk cId="3309983650" sldId="295"/>
            <ac:spMk id="61" creationId="{953EE71A-6488-4203-A7C4-77102FD0DCCA}"/>
          </ac:spMkLst>
        </pc:spChg>
        <pc:spChg chg="add del">
          <ac:chgData name="Ahmed Omer" userId="76d9e35ed2755c82" providerId="LiveId" clId="{F73C5555-3DE7-4800-8E2F-D39EB50A3477}" dt="2022-05-07T18:36:16.916" v="5297" actId="26606"/>
          <ac:spMkLst>
            <pc:docMk/>
            <pc:sldMk cId="3309983650" sldId="295"/>
            <ac:spMk id="62" creationId="{55222F96-971A-4F90-B841-6BAB416C7AC1}"/>
          </ac:spMkLst>
        </pc:spChg>
        <pc:spChg chg="add del">
          <ac:chgData name="Ahmed Omer" userId="76d9e35ed2755c82" providerId="LiveId" clId="{F73C5555-3DE7-4800-8E2F-D39EB50A3477}" dt="2022-05-07T18:36:16.916" v="5297" actId="26606"/>
          <ac:spMkLst>
            <pc:docMk/>
            <pc:sldMk cId="3309983650" sldId="295"/>
            <ac:spMk id="63" creationId="{08980754-6F4B-43C9-B9BE-127B6BED6586}"/>
          </ac:spMkLst>
        </pc:spChg>
        <pc:spChg chg="add del">
          <ac:chgData name="Ahmed Omer" userId="76d9e35ed2755c82" providerId="LiveId" clId="{F73C5555-3DE7-4800-8E2F-D39EB50A3477}" dt="2022-05-07T18:36:16.916" v="5297" actId="26606"/>
          <ac:spMkLst>
            <pc:docMk/>
            <pc:sldMk cId="3309983650" sldId="295"/>
            <ac:spMk id="64" creationId="{2C1BBA94-3F40-40AA-8BB9-E69E25E537C1}"/>
          </ac:spMkLst>
        </pc:spChg>
        <pc:spChg chg="add del">
          <ac:chgData name="Ahmed Omer" userId="76d9e35ed2755c82" providerId="LiveId" clId="{F73C5555-3DE7-4800-8E2F-D39EB50A3477}" dt="2022-05-07T18:43:15.191" v="5347" actId="26606"/>
          <ac:spMkLst>
            <pc:docMk/>
            <pc:sldMk cId="3309983650" sldId="295"/>
            <ac:spMk id="66" creationId="{A2679492-7988-4050-9056-542444452411}"/>
          </ac:spMkLst>
        </pc:spChg>
        <pc:spChg chg="add del">
          <ac:chgData name="Ahmed Omer" userId="76d9e35ed2755c82" providerId="LiveId" clId="{F73C5555-3DE7-4800-8E2F-D39EB50A3477}" dt="2022-05-07T18:43:15.191" v="5347" actId="26606"/>
          <ac:spMkLst>
            <pc:docMk/>
            <pc:sldMk cId="3309983650" sldId="295"/>
            <ac:spMk id="67" creationId="{B091B163-7D61-4891-ABCF-5C13D9C418D0}"/>
          </ac:spMkLst>
        </pc:spChg>
        <pc:spChg chg="add del">
          <ac:chgData name="Ahmed Omer" userId="76d9e35ed2755c82" providerId="LiveId" clId="{F73C5555-3DE7-4800-8E2F-D39EB50A3477}" dt="2022-05-07T18:43:15.176" v="5346" actId="26606"/>
          <ac:spMkLst>
            <pc:docMk/>
            <pc:sldMk cId="3309983650" sldId="295"/>
            <ac:spMk id="73" creationId="{95199994-21AE-49A2-BA0D-12E295989A9A}"/>
          </ac:spMkLst>
        </pc:spChg>
        <pc:spChg chg="add del">
          <ac:chgData name="Ahmed Omer" userId="76d9e35ed2755c82" providerId="LiveId" clId="{F73C5555-3DE7-4800-8E2F-D39EB50A3477}" dt="2022-05-07T18:43:15.176" v="5346" actId="26606"/>
          <ac:spMkLst>
            <pc:docMk/>
            <pc:sldMk cId="3309983650" sldId="295"/>
            <ac:spMk id="75" creationId="{A2C34835-4F79-4934-B151-D68E79764C72}"/>
          </ac:spMkLst>
        </pc:spChg>
        <pc:spChg chg="add">
          <ac:chgData name="Ahmed Omer" userId="76d9e35ed2755c82" providerId="LiveId" clId="{F73C5555-3DE7-4800-8E2F-D39EB50A3477}" dt="2022-05-07T18:43:15.191" v="5347" actId="26606"/>
          <ac:spMkLst>
            <pc:docMk/>
            <pc:sldMk cId="3309983650" sldId="295"/>
            <ac:spMk id="78" creationId="{2B566528-1B12-4246-9431-5C2D7D081168}"/>
          </ac:spMkLst>
        </pc:spChg>
        <pc:grpChg chg="add">
          <ac:chgData name="Ahmed Omer" userId="76d9e35ed2755c82" providerId="LiveId" clId="{F73C5555-3DE7-4800-8E2F-D39EB50A3477}" dt="2022-05-07T18:43:15.191" v="5347" actId="26606"/>
          <ac:grpSpMkLst>
            <pc:docMk/>
            <pc:sldMk cId="3309983650" sldId="295"/>
            <ac:grpSpMk id="79" creationId="{DC8D6E3B-FFED-480F-941D-FE376375B8B7}"/>
          </ac:grpSpMkLst>
        </pc:grpChg>
        <pc:grpChg chg="add">
          <ac:chgData name="Ahmed Omer" userId="76d9e35ed2755c82" providerId="LiveId" clId="{F73C5555-3DE7-4800-8E2F-D39EB50A3477}" dt="2022-05-07T18:43:15.191" v="5347" actId="26606"/>
          <ac:grpSpMkLst>
            <pc:docMk/>
            <pc:sldMk cId="3309983650" sldId="295"/>
            <ac:grpSpMk id="82" creationId="{4724F874-E407-41A5-918C-1CF5DF5269E1}"/>
          </ac:grpSpMkLst>
        </pc:grpChg>
        <pc:picChg chg="add mod">
          <ac:chgData name="Ahmed Omer" userId="76d9e35ed2755c82" providerId="LiveId" clId="{F73C5555-3DE7-4800-8E2F-D39EB50A3477}" dt="2022-05-07T18:43:15.191" v="5347" actId="26606"/>
          <ac:picMkLst>
            <pc:docMk/>
            <pc:sldMk cId="3309983650" sldId="295"/>
            <ac:picMk id="21" creationId="{EEEF5B24-D338-A9D4-5E22-1EF813C082B7}"/>
          </ac:picMkLst>
        </pc:picChg>
        <pc:cxnChg chg="add del">
          <ac:chgData name="Ahmed Omer" userId="76d9e35ed2755c82" providerId="LiveId" clId="{F73C5555-3DE7-4800-8E2F-D39EB50A3477}" dt="2022-05-07T18:35:54.071" v="5291" actId="26606"/>
          <ac:cxnSpMkLst>
            <pc:docMk/>
            <pc:sldMk cId="3309983650" sldId="295"/>
            <ac:cxnSpMk id="29" creationId="{49CD1692-827B-4C8D-B4A1-134FD04CF45C}"/>
          </ac:cxnSpMkLst>
        </pc:cxnChg>
        <pc:cxnChg chg="add del">
          <ac:chgData name="Ahmed Omer" userId="76d9e35ed2755c82" providerId="LiveId" clId="{F73C5555-3DE7-4800-8E2F-D39EB50A3477}" dt="2022-05-07T18:34:38.654" v="5271" actId="26606"/>
          <ac:cxnSpMkLst>
            <pc:docMk/>
            <pc:sldMk cId="3309983650" sldId="295"/>
            <ac:cxnSpMk id="30" creationId="{C49DA8F6-BCC1-4447-B54C-57856834B94B}"/>
          </ac:cxnSpMkLst>
        </pc:cxnChg>
        <pc:cxnChg chg="add del">
          <ac:chgData name="Ahmed Omer" userId="76d9e35ed2755c82" providerId="LiveId" clId="{F73C5555-3DE7-4800-8E2F-D39EB50A3477}" dt="2022-05-07T18:35:18.782" v="5279" actId="26606"/>
          <ac:cxnSpMkLst>
            <pc:docMk/>
            <pc:sldMk cId="3309983650" sldId="295"/>
            <ac:cxnSpMk id="50" creationId="{C49DA8F6-BCC1-4447-B54C-57856834B94B}"/>
          </ac:cxnSpMkLst>
        </pc:cxnChg>
        <pc:cxnChg chg="add del">
          <ac:chgData name="Ahmed Omer" userId="76d9e35ed2755c82" providerId="LiveId" clId="{F73C5555-3DE7-4800-8E2F-D39EB50A3477}" dt="2022-05-07T18:35:43.021" v="5285" actId="26606"/>
          <ac:cxnSpMkLst>
            <pc:docMk/>
            <pc:sldMk cId="3309983650" sldId="295"/>
            <ac:cxnSpMk id="58" creationId="{A7F400EE-A8A5-48AF-B4D6-291B52C6F0B0}"/>
          </ac:cxnSpMkLst>
        </pc:cxnChg>
        <pc:cxnChg chg="add del">
          <ac:chgData name="Ahmed Omer" userId="76d9e35ed2755c82" providerId="LiveId" clId="{F73C5555-3DE7-4800-8E2F-D39EB50A3477}" dt="2022-05-07T18:43:15.191" v="5347" actId="26606"/>
          <ac:cxnSpMkLst>
            <pc:docMk/>
            <pc:sldMk cId="3309983650" sldId="295"/>
            <ac:cxnSpMk id="68" creationId="{C49DA8F6-BCC1-4447-B54C-57856834B94B}"/>
          </ac:cxnSpMkLst>
        </pc:cxnChg>
      </pc:sldChg>
      <pc:sldChg chg="addSp delSp modSp new mod setBg">
        <pc:chgData name="Ahmed Omer" userId="76d9e35ed2755c82" providerId="LiveId" clId="{F73C5555-3DE7-4800-8E2F-D39EB50A3477}" dt="2022-05-07T20:12:23.782" v="5794" actId="20577"/>
        <pc:sldMkLst>
          <pc:docMk/>
          <pc:sldMk cId="666227849" sldId="296"/>
        </pc:sldMkLst>
        <pc:spChg chg="del">
          <ac:chgData name="Ahmed Omer" userId="76d9e35ed2755c82" providerId="LiveId" clId="{F73C5555-3DE7-4800-8E2F-D39EB50A3477}" dt="2022-05-07T18:51:22.784" v="5385" actId="478"/>
          <ac:spMkLst>
            <pc:docMk/>
            <pc:sldMk cId="666227849" sldId="296"/>
            <ac:spMk id="2" creationId="{86E58ECA-78F4-B680-EDDF-C0D0CEB31190}"/>
          </ac:spMkLst>
        </pc:spChg>
        <pc:spChg chg="del">
          <ac:chgData name="Ahmed Omer" userId="76d9e35ed2755c82" providerId="LiveId" clId="{F73C5555-3DE7-4800-8E2F-D39EB50A3477}" dt="2022-05-07T18:51:22.784" v="5385" actId="478"/>
          <ac:spMkLst>
            <pc:docMk/>
            <pc:sldMk cId="666227849" sldId="296"/>
            <ac:spMk id="3" creationId="{B48003D9-4AF9-427C-3643-956281563EFA}"/>
          </ac:spMkLst>
        </pc:spChg>
        <pc:spChg chg="del">
          <ac:chgData name="Ahmed Omer" userId="76d9e35ed2755c82" providerId="LiveId" clId="{F73C5555-3DE7-4800-8E2F-D39EB50A3477}" dt="2022-05-07T18:51:22.784" v="5385" actId="478"/>
          <ac:spMkLst>
            <pc:docMk/>
            <pc:sldMk cId="666227849" sldId="296"/>
            <ac:spMk id="4" creationId="{8BAEADE8-D478-BE79-F110-60E9E737094E}"/>
          </ac:spMkLst>
        </pc:spChg>
        <pc:spChg chg="del">
          <ac:chgData name="Ahmed Omer" userId="76d9e35ed2755c82" providerId="LiveId" clId="{F73C5555-3DE7-4800-8E2F-D39EB50A3477}" dt="2022-05-07T18:51:22.784" v="5385" actId="478"/>
          <ac:spMkLst>
            <pc:docMk/>
            <pc:sldMk cId="666227849" sldId="296"/>
            <ac:spMk id="5" creationId="{DDACBEA9-FD3F-A971-78A0-75214E76B0A4}"/>
          </ac:spMkLst>
        </pc:spChg>
        <pc:spChg chg="del">
          <ac:chgData name="Ahmed Omer" userId="76d9e35ed2755c82" providerId="LiveId" clId="{F73C5555-3DE7-4800-8E2F-D39EB50A3477}" dt="2022-05-07T18:51:22.784" v="5385" actId="478"/>
          <ac:spMkLst>
            <pc:docMk/>
            <pc:sldMk cId="666227849" sldId="296"/>
            <ac:spMk id="6" creationId="{F7DEA43A-5A6E-1C89-D56F-FEBC274991A7}"/>
          </ac:spMkLst>
        </pc:spChg>
        <pc:spChg chg="del">
          <ac:chgData name="Ahmed Omer" userId="76d9e35ed2755c82" providerId="LiveId" clId="{F73C5555-3DE7-4800-8E2F-D39EB50A3477}" dt="2022-05-07T18:51:22.784" v="5385" actId="478"/>
          <ac:spMkLst>
            <pc:docMk/>
            <pc:sldMk cId="666227849" sldId="296"/>
            <ac:spMk id="7" creationId="{47B8C7F1-44C2-E64A-28E3-B021297A65D9}"/>
          </ac:spMkLst>
        </pc:spChg>
        <pc:spChg chg="del">
          <ac:chgData name="Ahmed Omer" userId="76d9e35ed2755c82" providerId="LiveId" clId="{F73C5555-3DE7-4800-8E2F-D39EB50A3477}" dt="2022-05-07T18:51:22.784" v="5385" actId="478"/>
          <ac:spMkLst>
            <pc:docMk/>
            <pc:sldMk cId="666227849" sldId="296"/>
            <ac:spMk id="8" creationId="{8F9D8F9C-93E3-5EC3-1277-E18EF44A6C57}"/>
          </ac:spMkLst>
        </pc:spChg>
        <pc:spChg chg="del">
          <ac:chgData name="Ahmed Omer" userId="76d9e35ed2755c82" providerId="LiveId" clId="{F73C5555-3DE7-4800-8E2F-D39EB50A3477}" dt="2022-05-07T18:51:22.784" v="5385" actId="478"/>
          <ac:spMkLst>
            <pc:docMk/>
            <pc:sldMk cId="666227849" sldId="296"/>
            <ac:spMk id="9" creationId="{DA6DAB66-4500-32A1-9A10-895287E0124C}"/>
          </ac:spMkLst>
        </pc:spChg>
        <pc:spChg chg="del">
          <ac:chgData name="Ahmed Omer" userId="76d9e35ed2755c82" providerId="LiveId" clId="{F73C5555-3DE7-4800-8E2F-D39EB50A3477}" dt="2022-05-07T18:51:22.784" v="5385" actId="478"/>
          <ac:spMkLst>
            <pc:docMk/>
            <pc:sldMk cId="666227849" sldId="296"/>
            <ac:spMk id="10" creationId="{EC9E3354-4210-DFBA-CD7F-F12B3794166C}"/>
          </ac:spMkLst>
        </pc:spChg>
        <pc:spChg chg="del">
          <ac:chgData name="Ahmed Omer" userId="76d9e35ed2755c82" providerId="LiveId" clId="{F73C5555-3DE7-4800-8E2F-D39EB50A3477}" dt="2022-05-07T18:51:22.784" v="5385" actId="478"/>
          <ac:spMkLst>
            <pc:docMk/>
            <pc:sldMk cId="666227849" sldId="296"/>
            <ac:spMk id="11" creationId="{18221D45-A1BC-BB7E-DC48-26080F0BC156}"/>
          </ac:spMkLst>
        </pc:spChg>
        <pc:spChg chg="del">
          <ac:chgData name="Ahmed Omer" userId="76d9e35ed2755c82" providerId="LiveId" clId="{F73C5555-3DE7-4800-8E2F-D39EB50A3477}" dt="2022-05-07T18:51:22.784" v="5385" actId="478"/>
          <ac:spMkLst>
            <pc:docMk/>
            <pc:sldMk cId="666227849" sldId="296"/>
            <ac:spMk id="12" creationId="{03AC2B03-9128-3C21-C961-3FE486E37E7E}"/>
          </ac:spMkLst>
        </pc:spChg>
        <pc:spChg chg="del">
          <ac:chgData name="Ahmed Omer" userId="76d9e35ed2755c82" providerId="LiveId" clId="{F73C5555-3DE7-4800-8E2F-D39EB50A3477}" dt="2022-05-07T18:51:22.784" v="5385" actId="478"/>
          <ac:spMkLst>
            <pc:docMk/>
            <pc:sldMk cId="666227849" sldId="296"/>
            <ac:spMk id="13" creationId="{DEC58305-99E4-E41F-191F-AC80E561F577}"/>
          </ac:spMkLst>
        </pc:spChg>
        <pc:spChg chg="del">
          <ac:chgData name="Ahmed Omer" userId="76d9e35ed2755c82" providerId="LiveId" clId="{F73C5555-3DE7-4800-8E2F-D39EB50A3477}" dt="2022-05-07T18:51:22.784" v="5385" actId="478"/>
          <ac:spMkLst>
            <pc:docMk/>
            <pc:sldMk cId="666227849" sldId="296"/>
            <ac:spMk id="14" creationId="{82CFC7B5-CF07-32BD-577D-4EE97E392AEC}"/>
          </ac:spMkLst>
        </pc:spChg>
        <pc:spChg chg="del">
          <ac:chgData name="Ahmed Omer" userId="76d9e35ed2755c82" providerId="LiveId" clId="{F73C5555-3DE7-4800-8E2F-D39EB50A3477}" dt="2022-05-07T18:51:22.784" v="5385" actId="478"/>
          <ac:spMkLst>
            <pc:docMk/>
            <pc:sldMk cId="666227849" sldId="296"/>
            <ac:spMk id="15" creationId="{1435B4C4-0D17-2D0D-BA1A-FA796F141A4C}"/>
          </ac:spMkLst>
        </pc:spChg>
        <pc:spChg chg="del">
          <ac:chgData name="Ahmed Omer" userId="76d9e35ed2755c82" providerId="LiveId" clId="{F73C5555-3DE7-4800-8E2F-D39EB50A3477}" dt="2022-05-07T18:51:35.987" v="5387" actId="478"/>
          <ac:spMkLst>
            <pc:docMk/>
            <pc:sldMk cId="666227849" sldId="296"/>
            <ac:spMk id="16" creationId="{F8C1765E-ADC1-1614-B3F0-73444F844A94}"/>
          </ac:spMkLst>
        </pc:spChg>
        <pc:spChg chg="del">
          <ac:chgData name="Ahmed Omer" userId="76d9e35ed2755c82" providerId="LiveId" clId="{F73C5555-3DE7-4800-8E2F-D39EB50A3477}" dt="2022-05-07T18:51:32.647" v="5386" actId="478"/>
          <ac:spMkLst>
            <pc:docMk/>
            <pc:sldMk cId="666227849" sldId="296"/>
            <ac:spMk id="17" creationId="{8A11B8FF-04D0-AF59-36D7-C9E9F9BCA68D}"/>
          </ac:spMkLst>
        </pc:spChg>
        <pc:spChg chg="mod">
          <ac:chgData name="Ahmed Omer" userId="76d9e35ed2755c82" providerId="LiveId" clId="{F73C5555-3DE7-4800-8E2F-D39EB50A3477}" dt="2022-05-07T18:59:27.728" v="5790" actId="2711"/>
          <ac:spMkLst>
            <pc:docMk/>
            <pc:sldMk cId="666227849" sldId="296"/>
            <ac:spMk id="18" creationId="{983A6FF1-1FD9-2EEE-AB39-7C1ACF344B89}"/>
          </ac:spMkLst>
        </pc:spChg>
        <pc:spChg chg="add mod ord">
          <ac:chgData name="Ahmed Omer" userId="76d9e35ed2755c82" providerId="LiveId" clId="{F73C5555-3DE7-4800-8E2F-D39EB50A3477}" dt="2022-05-07T20:12:23.782" v="5794" actId="20577"/>
          <ac:spMkLst>
            <pc:docMk/>
            <pc:sldMk cId="666227849" sldId="296"/>
            <ac:spMk id="19" creationId="{49D21EAA-431C-9406-AE5E-92219832E1B5}"/>
          </ac:spMkLst>
        </pc:spChg>
        <pc:spChg chg="add del">
          <ac:chgData name="Ahmed Omer" userId="76d9e35ed2755c82" providerId="LiveId" clId="{F73C5555-3DE7-4800-8E2F-D39EB50A3477}" dt="2022-05-07T18:58:36.641" v="5779" actId="26606"/>
          <ac:spMkLst>
            <pc:docMk/>
            <pc:sldMk cId="666227849" sldId="296"/>
            <ac:spMk id="26" creationId="{460B0EFB-53ED-4F35-B05D-F658EA021C65}"/>
          </ac:spMkLst>
        </pc:spChg>
        <pc:spChg chg="add del">
          <ac:chgData name="Ahmed Omer" userId="76d9e35ed2755c82" providerId="LiveId" clId="{F73C5555-3DE7-4800-8E2F-D39EB50A3477}" dt="2022-05-07T18:58:36.641" v="5779" actId="26606"/>
          <ac:spMkLst>
            <pc:docMk/>
            <pc:sldMk cId="666227849" sldId="296"/>
            <ac:spMk id="28" creationId="{835EF3DD-7D43-4A27-8967-A92FD8CC9365}"/>
          </ac:spMkLst>
        </pc:spChg>
        <pc:spChg chg="add del">
          <ac:chgData name="Ahmed Omer" userId="76d9e35ed2755c82" providerId="LiveId" clId="{F73C5555-3DE7-4800-8E2F-D39EB50A3477}" dt="2022-05-07T18:58:44.903" v="5781" actId="26606"/>
          <ac:spMkLst>
            <pc:docMk/>
            <pc:sldMk cId="666227849" sldId="296"/>
            <ac:spMk id="30" creationId="{D1D34770-47A8-402C-AF23-2B653F2D88C1}"/>
          </ac:spMkLst>
        </pc:spChg>
        <pc:spChg chg="add del">
          <ac:chgData name="Ahmed Omer" userId="76d9e35ed2755c82" providerId="LiveId" clId="{F73C5555-3DE7-4800-8E2F-D39EB50A3477}" dt="2022-05-07T18:58:53.210" v="5783" actId="26606"/>
          <ac:spMkLst>
            <pc:docMk/>
            <pc:sldMk cId="666227849" sldId="296"/>
            <ac:spMk id="32" creationId="{79477870-C64A-4E35-8F2F-05B7114F3C74}"/>
          </ac:spMkLst>
        </pc:spChg>
        <pc:spChg chg="add del">
          <ac:chgData name="Ahmed Omer" userId="76d9e35ed2755c82" providerId="LiveId" clId="{F73C5555-3DE7-4800-8E2F-D39EB50A3477}" dt="2022-05-07T18:58:53.210" v="5783" actId="26606"/>
          <ac:spMkLst>
            <pc:docMk/>
            <pc:sldMk cId="666227849" sldId="296"/>
            <ac:spMk id="33" creationId="{8AEA628B-C8FF-4D0B-B111-F101F580B15D}"/>
          </ac:spMkLst>
        </pc:spChg>
        <pc:spChg chg="add del">
          <ac:chgData name="Ahmed Omer" userId="76d9e35ed2755c82" providerId="LiveId" clId="{F73C5555-3DE7-4800-8E2F-D39EB50A3477}" dt="2022-05-07T18:58:53.210" v="5783" actId="26606"/>
          <ac:spMkLst>
            <pc:docMk/>
            <pc:sldMk cId="666227849" sldId="296"/>
            <ac:spMk id="34" creationId="{42663BD0-064C-40FC-A331-F49FCA9536AA}"/>
          </ac:spMkLst>
        </pc:spChg>
        <pc:spChg chg="add del">
          <ac:chgData name="Ahmed Omer" userId="76d9e35ed2755c82" providerId="LiveId" clId="{F73C5555-3DE7-4800-8E2F-D39EB50A3477}" dt="2022-05-07T18:58:59.306" v="5785" actId="26606"/>
          <ac:spMkLst>
            <pc:docMk/>
            <pc:sldMk cId="666227849" sldId="296"/>
            <ac:spMk id="36" creationId="{2B566528-1B12-4246-9431-5C2D7D081168}"/>
          </ac:spMkLst>
        </pc:spChg>
        <pc:spChg chg="add del">
          <ac:chgData name="Ahmed Omer" userId="76d9e35ed2755c82" providerId="LiveId" clId="{F73C5555-3DE7-4800-8E2F-D39EB50A3477}" dt="2022-05-07T18:59:06.287" v="5787" actId="26606"/>
          <ac:spMkLst>
            <pc:docMk/>
            <pc:sldMk cId="666227849" sldId="296"/>
            <ac:spMk id="43" creationId="{F13C74B1-5B17-4795-BED0-7140497B445A}"/>
          </ac:spMkLst>
        </pc:spChg>
        <pc:spChg chg="add del">
          <ac:chgData name="Ahmed Omer" userId="76d9e35ed2755c82" providerId="LiveId" clId="{F73C5555-3DE7-4800-8E2F-D39EB50A3477}" dt="2022-05-07T18:59:06.287" v="5787" actId="26606"/>
          <ac:spMkLst>
            <pc:docMk/>
            <pc:sldMk cId="666227849" sldId="296"/>
            <ac:spMk id="44" creationId="{D4974D33-8DC5-464E-8C6D-BE58F0669C17}"/>
          </ac:spMkLst>
        </pc:spChg>
        <pc:spChg chg="add">
          <ac:chgData name="Ahmed Omer" userId="76d9e35ed2755c82" providerId="LiveId" clId="{F73C5555-3DE7-4800-8E2F-D39EB50A3477}" dt="2022-05-07T18:59:06.290" v="5788" actId="26606"/>
          <ac:spMkLst>
            <pc:docMk/>
            <pc:sldMk cId="666227849" sldId="296"/>
            <ac:spMk id="46" creationId="{D1D34770-47A8-402C-AF23-2B653F2D88C1}"/>
          </ac:spMkLst>
        </pc:spChg>
        <pc:grpChg chg="add del">
          <ac:chgData name="Ahmed Omer" userId="76d9e35ed2755c82" providerId="LiveId" clId="{F73C5555-3DE7-4800-8E2F-D39EB50A3477}" dt="2022-05-07T18:58:59.306" v="5785" actId="26606"/>
          <ac:grpSpMkLst>
            <pc:docMk/>
            <pc:sldMk cId="666227849" sldId="296"/>
            <ac:grpSpMk id="37" creationId="{4724F874-E407-41A5-918C-1CF5DF5269E1}"/>
          </ac:grpSpMkLst>
        </pc:grpChg>
        <pc:grpChg chg="add del">
          <ac:chgData name="Ahmed Omer" userId="76d9e35ed2755c82" providerId="LiveId" clId="{F73C5555-3DE7-4800-8E2F-D39EB50A3477}" dt="2022-05-07T18:58:59.306" v="5785" actId="26606"/>
          <ac:grpSpMkLst>
            <pc:docMk/>
            <pc:sldMk cId="666227849" sldId="296"/>
            <ac:grpSpMk id="39" creationId="{DC8D6E3B-FFED-480F-941D-FE376375B8B7}"/>
          </ac:grpSpMkLst>
        </pc:grpChg>
        <pc:picChg chg="add mod ord">
          <ac:chgData name="Ahmed Omer" userId="76d9e35ed2755c82" providerId="LiveId" clId="{F73C5555-3DE7-4800-8E2F-D39EB50A3477}" dt="2022-05-07T18:59:06.290" v="5788" actId="26606"/>
          <ac:picMkLst>
            <pc:docMk/>
            <pc:sldMk cId="666227849" sldId="296"/>
            <ac:picMk id="21" creationId="{98A0528C-B928-813C-4562-C6AA60C48E46}"/>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ingle Timeline">
    <p:spTree>
      <p:nvGrpSpPr>
        <p:cNvPr id="1" name=""/>
        <p:cNvGrpSpPr/>
        <p:nvPr/>
      </p:nvGrpSpPr>
      <p:grpSpPr>
        <a:xfrm>
          <a:off x="0" y="0"/>
          <a:ext cx="0" cy="0"/>
          <a:chOff x="0" y="0"/>
          <a:chExt cx="0" cy="0"/>
        </a:xfrm>
      </p:grpSpPr>
      <p:sp>
        <p:nvSpPr>
          <p:cNvPr id="18" name="Text Placeholder 48">
            <a:extLst>
              <a:ext uri="{FF2B5EF4-FFF2-40B4-BE49-F238E27FC236}">
                <a16:creationId xmlns:a16="http://schemas.microsoft.com/office/drawing/2014/main" id="{D127D48E-3E09-48C7-AB33-FBD643EFA52E}"/>
              </a:ext>
            </a:extLst>
          </p:cNvPr>
          <p:cNvSpPr>
            <a:spLocks noGrp="1"/>
          </p:cNvSpPr>
          <p:nvPr>
            <p:ph type="body" sz="quarter" idx="10" hasCustomPrompt="1"/>
          </p:nvPr>
        </p:nvSpPr>
        <p:spPr>
          <a:xfrm>
            <a:off x="1823914" y="4817717"/>
            <a:ext cx="1796396" cy="302186"/>
          </a:xfrm>
        </p:spPr>
        <p:txBody>
          <a:bodyPr>
            <a:noAutofit/>
          </a:bodyPr>
          <a:lstStyle>
            <a:lvl1pPr marL="0" indent="0">
              <a:buNone/>
              <a:defRPr sz="2000" b="1">
                <a:solidFill>
                  <a:schemeClr val="accent4"/>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a:t>
            </a:r>
          </a:p>
        </p:txBody>
      </p:sp>
      <p:sp>
        <p:nvSpPr>
          <p:cNvPr id="19" name="Text Placeholder 50">
            <a:extLst>
              <a:ext uri="{FF2B5EF4-FFF2-40B4-BE49-F238E27FC236}">
                <a16:creationId xmlns:a16="http://schemas.microsoft.com/office/drawing/2014/main" id="{A1B91BF4-B790-4F67-98EB-FE905527BFF8}"/>
              </a:ext>
            </a:extLst>
          </p:cNvPr>
          <p:cNvSpPr>
            <a:spLocks noGrp="1"/>
          </p:cNvSpPr>
          <p:nvPr>
            <p:ph type="body" sz="quarter" idx="11"/>
          </p:nvPr>
        </p:nvSpPr>
        <p:spPr>
          <a:xfrm>
            <a:off x="1823914" y="5210963"/>
            <a:ext cx="1813567" cy="706438"/>
          </a:xfrm>
        </p:spPr>
        <p:txBody>
          <a:bodyPr>
            <a:noAutofit/>
          </a:bodyPr>
          <a:lstStyle>
            <a:lvl1pPr marL="0" indent="0">
              <a:lnSpc>
                <a:spcPct val="100000"/>
              </a:lnSpc>
              <a:buNone/>
              <a:defRPr sz="12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20" name="Text Placeholder 48">
            <a:extLst>
              <a:ext uri="{FF2B5EF4-FFF2-40B4-BE49-F238E27FC236}">
                <a16:creationId xmlns:a16="http://schemas.microsoft.com/office/drawing/2014/main" id="{CCA5F33F-1634-427F-92BF-99A5ED52A4BA}"/>
              </a:ext>
            </a:extLst>
          </p:cNvPr>
          <p:cNvSpPr>
            <a:spLocks noGrp="1"/>
          </p:cNvSpPr>
          <p:nvPr>
            <p:ph type="body" sz="quarter" idx="12" hasCustomPrompt="1"/>
          </p:nvPr>
        </p:nvSpPr>
        <p:spPr>
          <a:xfrm>
            <a:off x="4134076" y="4817717"/>
            <a:ext cx="1796396" cy="302186"/>
          </a:xfrm>
        </p:spPr>
        <p:txBody>
          <a:bodyPr>
            <a:noAutofit/>
          </a:bodyPr>
          <a:lstStyle>
            <a:lvl1pPr marL="0" indent="0">
              <a:buNone/>
              <a:defRPr sz="2000" b="1">
                <a:solidFill>
                  <a:schemeClr val="accent5"/>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a:t>
            </a:r>
          </a:p>
        </p:txBody>
      </p:sp>
      <p:sp>
        <p:nvSpPr>
          <p:cNvPr id="21" name="Text Placeholder 50">
            <a:extLst>
              <a:ext uri="{FF2B5EF4-FFF2-40B4-BE49-F238E27FC236}">
                <a16:creationId xmlns:a16="http://schemas.microsoft.com/office/drawing/2014/main" id="{084F28D2-C99C-44DC-95CF-A18847F3B61F}"/>
              </a:ext>
            </a:extLst>
          </p:cNvPr>
          <p:cNvSpPr>
            <a:spLocks noGrp="1"/>
          </p:cNvSpPr>
          <p:nvPr>
            <p:ph type="body" sz="quarter" idx="13"/>
          </p:nvPr>
        </p:nvSpPr>
        <p:spPr>
          <a:xfrm>
            <a:off x="4134076" y="5210963"/>
            <a:ext cx="1813567" cy="706438"/>
          </a:xfrm>
        </p:spPr>
        <p:txBody>
          <a:bodyPr>
            <a:noAutofit/>
          </a:bodyPr>
          <a:lstStyle>
            <a:lvl1pPr marL="0" indent="0">
              <a:lnSpc>
                <a:spcPct val="100000"/>
              </a:lnSpc>
              <a:buNone/>
              <a:defRPr sz="12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22" name="Text Placeholder 48">
            <a:extLst>
              <a:ext uri="{FF2B5EF4-FFF2-40B4-BE49-F238E27FC236}">
                <a16:creationId xmlns:a16="http://schemas.microsoft.com/office/drawing/2014/main" id="{2402522A-E098-4FB5-B454-D6FC98D90CFE}"/>
              </a:ext>
            </a:extLst>
          </p:cNvPr>
          <p:cNvSpPr>
            <a:spLocks noGrp="1"/>
          </p:cNvSpPr>
          <p:nvPr>
            <p:ph type="body" sz="quarter" idx="14" hasCustomPrompt="1"/>
          </p:nvPr>
        </p:nvSpPr>
        <p:spPr>
          <a:xfrm>
            <a:off x="6444238" y="4817717"/>
            <a:ext cx="1796396" cy="302186"/>
          </a:xfrm>
        </p:spPr>
        <p:txBody>
          <a:bodyPr>
            <a:noAutofit/>
          </a:bodyPr>
          <a:lstStyle>
            <a:lvl1pPr marL="0" indent="0">
              <a:buNone/>
              <a:defRPr sz="2000" b="1">
                <a:solidFill>
                  <a:schemeClr val="accent6"/>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a:t>
            </a:r>
          </a:p>
        </p:txBody>
      </p:sp>
      <p:sp>
        <p:nvSpPr>
          <p:cNvPr id="23" name="Text Placeholder 50">
            <a:extLst>
              <a:ext uri="{FF2B5EF4-FFF2-40B4-BE49-F238E27FC236}">
                <a16:creationId xmlns:a16="http://schemas.microsoft.com/office/drawing/2014/main" id="{18CF51EA-CDE2-4AA1-83CB-9DC6E212C336}"/>
              </a:ext>
            </a:extLst>
          </p:cNvPr>
          <p:cNvSpPr>
            <a:spLocks noGrp="1"/>
          </p:cNvSpPr>
          <p:nvPr>
            <p:ph type="body" sz="quarter" idx="15"/>
          </p:nvPr>
        </p:nvSpPr>
        <p:spPr>
          <a:xfrm>
            <a:off x="6444238" y="5210963"/>
            <a:ext cx="1813567" cy="706438"/>
          </a:xfrm>
        </p:spPr>
        <p:txBody>
          <a:bodyPr>
            <a:noAutofit/>
          </a:bodyPr>
          <a:lstStyle>
            <a:lvl1pPr marL="0" indent="0">
              <a:lnSpc>
                <a:spcPct val="100000"/>
              </a:lnSpc>
              <a:buNone/>
              <a:defRPr sz="12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24" name="Text Placeholder 48">
            <a:extLst>
              <a:ext uri="{FF2B5EF4-FFF2-40B4-BE49-F238E27FC236}">
                <a16:creationId xmlns:a16="http://schemas.microsoft.com/office/drawing/2014/main" id="{FE2BFCE7-D8D1-42B7-97F2-78B1D2CB5F8F}"/>
              </a:ext>
            </a:extLst>
          </p:cNvPr>
          <p:cNvSpPr>
            <a:spLocks noGrp="1"/>
          </p:cNvSpPr>
          <p:nvPr>
            <p:ph type="body" sz="quarter" idx="16" hasCustomPrompt="1"/>
          </p:nvPr>
        </p:nvSpPr>
        <p:spPr>
          <a:xfrm>
            <a:off x="8754400" y="4817717"/>
            <a:ext cx="1796396" cy="302186"/>
          </a:xfrm>
        </p:spPr>
        <p:txBody>
          <a:bodyPr>
            <a:noAutofit/>
          </a:bodyPr>
          <a:lstStyle>
            <a:lvl1pPr marL="0" indent="0">
              <a:buNone/>
              <a:defRPr sz="2000" b="1">
                <a:solidFill>
                  <a:schemeClr val="accent3"/>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a:t>
            </a:r>
          </a:p>
        </p:txBody>
      </p:sp>
      <p:sp>
        <p:nvSpPr>
          <p:cNvPr id="25" name="Text Placeholder 50">
            <a:extLst>
              <a:ext uri="{FF2B5EF4-FFF2-40B4-BE49-F238E27FC236}">
                <a16:creationId xmlns:a16="http://schemas.microsoft.com/office/drawing/2014/main" id="{0C4E8DE7-5691-4470-BC2C-F9F6532248C2}"/>
              </a:ext>
            </a:extLst>
          </p:cNvPr>
          <p:cNvSpPr>
            <a:spLocks noGrp="1"/>
          </p:cNvSpPr>
          <p:nvPr>
            <p:ph type="body" sz="quarter" idx="17"/>
          </p:nvPr>
        </p:nvSpPr>
        <p:spPr>
          <a:xfrm>
            <a:off x="8754400" y="5210963"/>
            <a:ext cx="1813567" cy="706438"/>
          </a:xfrm>
        </p:spPr>
        <p:txBody>
          <a:bodyPr>
            <a:noAutofit/>
          </a:bodyPr>
          <a:lstStyle>
            <a:lvl1pPr marL="0" indent="0">
              <a:lnSpc>
                <a:spcPct val="100000"/>
              </a:lnSpc>
              <a:buNone/>
              <a:defRPr sz="12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4" name="Title 3">
            <a:extLst>
              <a:ext uri="{FF2B5EF4-FFF2-40B4-BE49-F238E27FC236}">
                <a16:creationId xmlns:a16="http://schemas.microsoft.com/office/drawing/2014/main" id="{AFBC6ED5-DBEC-4BA5-9BFE-9A5E0ED8D8C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52674832"/>
      </p:ext>
    </p:extLst>
  </p:cSld>
  <p:clrMapOvr>
    <a:masterClrMapping/>
  </p:clrMapOvr>
  <p:extLst>
    <p:ext uri="{DCECCB84-F9BA-43D5-87BE-67443E8EF086}">
      <p15:sldGuideLst xmlns:p15="http://schemas.microsoft.com/office/powerpoint/2012/main">
        <p15:guide id="1" pos="1920">
          <p15:clr>
            <a:srgbClr val="FBAE40"/>
          </p15:clr>
        </p15:guide>
        <p15:guide id="2" pos="3840">
          <p15:clr>
            <a:srgbClr val="FBAE40"/>
          </p15:clr>
        </p15:guide>
        <p15:guide id="3" pos="5760">
          <p15:clr>
            <a:srgbClr val="FBAE40"/>
          </p15:clr>
        </p15:guide>
        <p15:guide id="4" pos="3984">
          <p15:clr>
            <a:srgbClr val="5ACBF0"/>
          </p15:clr>
        </p15:guide>
        <p15:guide id="5" pos="3696">
          <p15:clr>
            <a:srgbClr val="5ACBF0"/>
          </p15:clr>
        </p15:guide>
        <p15:guide id="6" pos="2064">
          <p15:clr>
            <a:srgbClr val="5ACBF0"/>
          </p15:clr>
        </p15:guide>
        <p15:guide id="7" pos="1776">
          <p15:clr>
            <a:srgbClr val="5ACBF0"/>
          </p15:clr>
        </p15:guide>
        <p15:guide id="8" pos="5616">
          <p15:clr>
            <a:srgbClr val="5ACBF0"/>
          </p15:clr>
        </p15:guide>
        <p15:guide id="9" pos="5904">
          <p15:clr>
            <a:srgbClr val="5ACBF0"/>
          </p15:clr>
        </p15:guide>
        <p15:guide id="10" pos="144">
          <p15:clr>
            <a:srgbClr val="5ACBF0"/>
          </p15:clr>
        </p15:guide>
        <p15:guide id="11" orient="horz" pos="4176">
          <p15:clr>
            <a:srgbClr val="5ACBF0"/>
          </p15:clr>
        </p15:guide>
        <p15:guide id="12" pos="7536">
          <p15:clr>
            <a:srgbClr val="5ACBF0"/>
          </p15:clr>
        </p15:guide>
        <p15:guide id="13" orient="horz" pos="144">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ouble Timeline">
    <p:spTree>
      <p:nvGrpSpPr>
        <p:cNvPr id="1" name=""/>
        <p:cNvGrpSpPr/>
        <p:nvPr/>
      </p:nvGrpSpPr>
      <p:grpSpPr>
        <a:xfrm>
          <a:off x="0" y="0"/>
          <a:ext cx="0" cy="0"/>
          <a:chOff x="0" y="0"/>
          <a:chExt cx="0" cy="0"/>
        </a:xfrm>
      </p:grpSpPr>
      <p:sp>
        <p:nvSpPr>
          <p:cNvPr id="34" name="Text Placeholder 48">
            <a:extLst>
              <a:ext uri="{FF2B5EF4-FFF2-40B4-BE49-F238E27FC236}">
                <a16:creationId xmlns:a16="http://schemas.microsoft.com/office/drawing/2014/main" id="{C6E48CAB-F1C0-4E71-9686-C02A967E923F}"/>
              </a:ext>
            </a:extLst>
          </p:cNvPr>
          <p:cNvSpPr>
            <a:spLocks noGrp="1"/>
          </p:cNvSpPr>
          <p:nvPr>
            <p:ph type="body" sz="quarter" idx="10" hasCustomPrompt="1"/>
          </p:nvPr>
        </p:nvSpPr>
        <p:spPr>
          <a:xfrm>
            <a:off x="456182" y="4014522"/>
            <a:ext cx="1182118" cy="302186"/>
          </a:xfrm>
        </p:spPr>
        <p:txBody>
          <a:bodyPr lIns="0" rIns="0">
            <a:noAutofit/>
          </a:bodyPr>
          <a:lstStyle>
            <a:lvl1pPr marL="0" indent="0">
              <a:buNone/>
              <a:defRPr sz="1600" b="1">
                <a:solidFill>
                  <a:schemeClr val="accent4"/>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EDIT</a:t>
            </a:r>
          </a:p>
        </p:txBody>
      </p:sp>
      <p:sp>
        <p:nvSpPr>
          <p:cNvPr id="35" name="Text Placeholder 50">
            <a:extLst>
              <a:ext uri="{FF2B5EF4-FFF2-40B4-BE49-F238E27FC236}">
                <a16:creationId xmlns:a16="http://schemas.microsoft.com/office/drawing/2014/main" id="{7C226081-D459-4A68-9B23-0C804E6A639C}"/>
              </a:ext>
            </a:extLst>
          </p:cNvPr>
          <p:cNvSpPr>
            <a:spLocks noGrp="1"/>
          </p:cNvSpPr>
          <p:nvPr>
            <p:ph type="body" sz="quarter" idx="11"/>
          </p:nvPr>
        </p:nvSpPr>
        <p:spPr>
          <a:xfrm>
            <a:off x="456182" y="4486178"/>
            <a:ext cx="1182118" cy="1183101"/>
          </a:xfrm>
        </p:spPr>
        <p:txBody>
          <a:bodyPr lIns="0" rIns="0">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50" name="Text Placeholder 48">
            <a:extLst>
              <a:ext uri="{FF2B5EF4-FFF2-40B4-BE49-F238E27FC236}">
                <a16:creationId xmlns:a16="http://schemas.microsoft.com/office/drawing/2014/main" id="{C32AE455-05F0-44FA-98C4-73D9C60DF896}"/>
              </a:ext>
            </a:extLst>
          </p:cNvPr>
          <p:cNvSpPr>
            <a:spLocks noGrp="1"/>
          </p:cNvSpPr>
          <p:nvPr>
            <p:ph type="body" sz="quarter" idx="32" hasCustomPrompt="1"/>
          </p:nvPr>
        </p:nvSpPr>
        <p:spPr>
          <a:xfrm>
            <a:off x="1839103" y="4014522"/>
            <a:ext cx="1208897" cy="302186"/>
          </a:xfrm>
        </p:spPr>
        <p:txBody>
          <a:bodyPr lIns="0" rIns="0">
            <a:noAutofit/>
          </a:bodyPr>
          <a:lstStyle>
            <a:lvl1pPr marL="0" indent="0">
              <a:buNone/>
              <a:defRPr sz="1600" b="1">
                <a:solidFill>
                  <a:schemeClr val="accent5"/>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EDIT</a:t>
            </a:r>
          </a:p>
        </p:txBody>
      </p:sp>
      <p:sp>
        <p:nvSpPr>
          <p:cNvPr id="51" name="Text Placeholder 50">
            <a:extLst>
              <a:ext uri="{FF2B5EF4-FFF2-40B4-BE49-F238E27FC236}">
                <a16:creationId xmlns:a16="http://schemas.microsoft.com/office/drawing/2014/main" id="{3C3FB663-073E-458E-A31A-B15112A0D377}"/>
              </a:ext>
            </a:extLst>
          </p:cNvPr>
          <p:cNvSpPr>
            <a:spLocks noGrp="1"/>
          </p:cNvSpPr>
          <p:nvPr>
            <p:ph type="body" sz="quarter" idx="33"/>
          </p:nvPr>
        </p:nvSpPr>
        <p:spPr>
          <a:xfrm>
            <a:off x="1839103" y="4486178"/>
            <a:ext cx="1182118" cy="1183101"/>
          </a:xfrm>
        </p:spPr>
        <p:txBody>
          <a:bodyPr lIns="0" rIns="0">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52" name="Text Placeholder 48">
            <a:extLst>
              <a:ext uri="{FF2B5EF4-FFF2-40B4-BE49-F238E27FC236}">
                <a16:creationId xmlns:a16="http://schemas.microsoft.com/office/drawing/2014/main" id="{91332113-C9A3-4B1F-A973-C30104497DCE}"/>
              </a:ext>
            </a:extLst>
          </p:cNvPr>
          <p:cNvSpPr>
            <a:spLocks noGrp="1"/>
          </p:cNvSpPr>
          <p:nvPr>
            <p:ph type="body" sz="quarter" idx="34" hasCustomPrompt="1"/>
          </p:nvPr>
        </p:nvSpPr>
        <p:spPr>
          <a:xfrm>
            <a:off x="3222024" y="4014522"/>
            <a:ext cx="1181099" cy="302186"/>
          </a:xfrm>
        </p:spPr>
        <p:txBody>
          <a:bodyPr lIns="0" rIns="0">
            <a:noAutofit/>
          </a:bodyPr>
          <a:lstStyle>
            <a:lvl1pPr marL="0" indent="0">
              <a:buNone/>
              <a:defRPr sz="1600" b="1">
                <a:solidFill>
                  <a:schemeClr val="accent6"/>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EDIT</a:t>
            </a:r>
          </a:p>
        </p:txBody>
      </p:sp>
      <p:sp>
        <p:nvSpPr>
          <p:cNvPr id="53" name="Text Placeholder 50">
            <a:extLst>
              <a:ext uri="{FF2B5EF4-FFF2-40B4-BE49-F238E27FC236}">
                <a16:creationId xmlns:a16="http://schemas.microsoft.com/office/drawing/2014/main" id="{CDAC2DE8-0B23-47D4-A121-018184C5D2BD}"/>
              </a:ext>
            </a:extLst>
          </p:cNvPr>
          <p:cNvSpPr>
            <a:spLocks noGrp="1"/>
          </p:cNvSpPr>
          <p:nvPr>
            <p:ph type="body" sz="quarter" idx="35"/>
          </p:nvPr>
        </p:nvSpPr>
        <p:spPr>
          <a:xfrm>
            <a:off x="3222024" y="4486178"/>
            <a:ext cx="1182118" cy="1183101"/>
          </a:xfrm>
        </p:spPr>
        <p:txBody>
          <a:bodyPr lIns="0" rIns="0">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54" name="Text Placeholder 48">
            <a:extLst>
              <a:ext uri="{FF2B5EF4-FFF2-40B4-BE49-F238E27FC236}">
                <a16:creationId xmlns:a16="http://schemas.microsoft.com/office/drawing/2014/main" id="{AE8613EE-32F0-4251-809B-6B9907E226CF}"/>
              </a:ext>
            </a:extLst>
          </p:cNvPr>
          <p:cNvSpPr>
            <a:spLocks noGrp="1"/>
          </p:cNvSpPr>
          <p:nvPr>
            <p:ph type="body" sz="quarter" idx="36" hasCustomPrompt="1"/>
          </p:nvPr>
        </p:nvSpPr>
        <p:spPr>
          <a:xfrm>
            <a:off x="4604944" y="4014522"/>
            <a:ext cx="1181099" cy="302186"/>
          </a:xfrm>
        </p:spPr>
        <p:txBody>
          <a:bodyPr lIns="0" rIns="0">
            <a:noAutofit/>
          </a:bodyPr>
          <a:lstStyle>
            <a:lvl1pPr marL="0" indent="0">
              <a:buNone/>
              <a:defRPr sz="1600" b="1">
                <a:solidFill>
                  <a:schemeClr val="accent3"/>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EDIT</a:t>
            </a:r>
          </a:p>
        </p:txBody>
      </p:sp>
      <p:sp>
        <p:nvSpPr>
          <p:cNvPr id="55" name="Text Placeholder 50">
            <a:extLst>
              <a:ext uri="{FF2B5EF4-FFF2-40B4-BE49-F238E27FC236}">
                <a16:creationId xmlns:a16="http://schemas.microsoft.com/office/drawing/2014/main" id="{6E9683DA-61F6-48A0-9453-C03FB9794010}"/>
              </a:ext>
            </a:extLst>
          </p:cNvPr>
          <p:cNvSpPr>
            <a:spLocks noGrp="1"/>
          </p:cNvSpPr>
          <p:nvPr>
            <p:ph type="body" sz="quarter" idx="37"/>
          </p:nvPr>
        </p:nvSpPr>
        <p:spPr>
          <a:xfrm>
            <a:off x="4604944" y="4486178"/>
            <a:ext cx="1182118" cy="1183101"/>
          </a:xfrm>
        </p:spPr>
        <p:txBody>
          <a:bodyPr lIns="0" rIns="0">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56" name="Text Placeholder 48">
            <a:extLst>
              <a:ext uri="{FF2B5EF4-FFF2-40B4-BE49-F238E27FC236}">
                <a16:creationId xmlns:a16="http://schemas.microsoft.com/office/drawing/2014/main" id="{53C09CD9-E6F6-4AA3-968A-491D1568E739}"/>
              </a:ext>
            </a:extLst>
          </p:cNvPr>
          <p:cNvSpPr>
            <a:spLocks noGrp="1"/>
          </p:cNvSpPr>
          <p:nvPr>
            <p:ph type="body" sz="quarter" idx="38" hasCustomPrompt="1"/>
          </p:nvPr>
        </p:nvSpPr>
        <p:spPr>
          <a:xfrm>
            <a:off x="6555230" y="4014522"/>
            <a:ext cx="1181099" cy="302186"/>
          </a:xfrm>
        </p:spPr>
        <p:txBody>
          <a:bodyPr lIns="0" rIns="0">
            <a:noAutofit/>
          </a:bodyPr>
          <a:lstStyle>
            <a:lvl1pPr marL="0" indent="0">
              <a:buNone/>
              <a:defRPr sz="1600" b="1">
                <a:solidFill>
                  <a:schemeClr val="accent4"/>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EDIT</a:t>
            </a:r>
          </a:p>
        </p:txBody>
      </p:sp>
      <p:sp>
        <p:nvSpPr>
          <p:cNvPr id="57" name="Text Placeholder 50">
            <a:extLst>
              <a:ext uri="{FF2B5EF4-FFF2-40B4-BE49-F238E27FC236}">
                <a16:creationId xmlns:a16="http://schemas.microsoft.com/office/drawing/2014/main" id="{4457D5F2-D7AE-44A9-847A-D20086BCCC22}"/>
              </a:ext>
            </a:extLst>
          </p:cNvPr>
          <p:cNvSpPr>
            <a:spLocks noGrp="1"/>
          </p:cNvSpPr>
          <p:nvPr>
            <p:ph type="body" sz="quarter" idx="39"/>
          </p:nvPr>
        </p:nvSpPr>
        <p:spPr>
          <a:xfrm>
            <a:off x="6555230" y="4486178"/>
            <a:ext cx="1182118" cy="1183101"/>
          </a:xfrm>
        </p:spPr>
        <p:txBody>
          <a:bodyPr lIns="0" rIns="0">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58" name="Text Placeholder 48">
            <a:extLst>
              <a:ext uri="{FF2B5EF4-FFF2-40B4-BE49-F238E27FC236}">
                <a16:creationId xmlns:a16="http://schemas.microsoft.com/office/drawing/2014/main" id="{4FBE8211-41BE-41C2-B826-94FD55BC0AA4}"/>
              </a:ext>
            </a:extLst>
          </p:cNvPr>
          <p:cNvSpPr>
            <a:spLocks noGrp="1"/>
          </p:cNvSpPr>
          <p:nvPr>
            <p:ph type="body" sz="quarter" idx="40" hasCustomPrompt="1"/>
          </p:nvPr>
        </p:nvSpPr>
        <p:spPr>
          <a:xfrm>
            <a:off x="7938151" y="4014522"/>
            <a:ext cx="1181098" cy="302186"/>
          </a:xfrm>
        </p:spPr>
        <p:txBody>
          <a:bodyPr lIns="0" rIns="0">
            <a:noAutofit/>
          </a:bodyPr>
          <a:lstStyle>
            <a:lvl1pPr marL="0" indent="0">
              <a:buNone/>
              <a:defRPr sz="1600" b="1">
                <a:solidFill>
                  <a:schemeClr val="accent5"/>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EDIT</a:t>
            </a:r>
          </a:p>
        </p:txBody>
      </p:sp>
      <p:sp>
        <p:nvSpPr>
          <p:cNvPr id="59" name="Text Placeholder 50">
            <a:extLst>
              <a:ext uri="{FF2B5EF4-FFF2-40B4-BE49-F238E27FC236}">
                <a16:creationId xmlns:a16="http://schemas.microsoft.com/office/drawing/2014/main" id="{18C75666-F3E0-4AD7-8C05-FEFFEAE1D10C}"/>
              </a:ext>
            </a:extLst>
          </p:cNvPr>
          <p:cNvSpPr>
            <a:spLocks noGrp="1"/>
          </p:cNvSpPr>
          <p:nvPr>
            <p:ph type="body" sz="quarter" idx="41"/>
          </p:nvPr>
        </p:nvSpPr>
        <p:spPr>
          <a:xfrm>
            <a:off x="7938151" y="4486178"/>
            <a:ext cx="1182118" cy="1183101"/>
          </a:xfrm>
        </p:spPr>
        <p:txBody>
          <a:bodyPr lIns="0" rIns="0">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60" name="Text Placeholder 48">
            <a:extLst>
              <a:ext uri="{FF2B5EF4-FFF2-40B4-BE49-F238E27FC236}">
                <a16:creationId xmlns:a16="http://schemas.microsoft.com/office/drawing/2014/main" id="{66478F13-D9B8-4439-9B08-804CD6848EB9}"/>
              </a:ext>
            </a:extLst>
          </p:cNvPr>
          <p:cNvSpPr>
            <a:spLocks noGrp="1"/>
          </p:cNvSpPr>
          <p:nvPr>
            <p:ph type="body" sz="quarter" idx="42" hasCustomPrompt="1"/>
          </p:nvPr>
        </p:nvSpPr>
        <p:spPr>
          <a:xfrm>
            <a:off x="9321072" y="4014522"/>
            <a:ext cx="1181098" cy="302186"/>
          </a:xfrm>
        </p:spPr>
        <p:txBody>
          <a:bodyPr lIns="0" rIns="0">
            <a:noAutofit/>
          </a:bodyPr>
          <a:lstStyle>
            <a:lvl1pPr marL="0" indent="0">
              <a:buNone/>
              <a:defRPr sz="1600" b="1">
                <a:solidFill>
                  <a:schemeClr val="accent6"/>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EDIT</a:t>
            </a:r>
          </a:p>
        </p:txBody>
      </p:sp>
      <p:sp>
        <p:nvSpPr>
          <p:cNvPr id="61" name="Text Placeholder 50">
            <a:extLst>
              <a:ext uri="{FF2B5EF4-FFF2-40B4-BE49-F238E27FC236}">
                <a16:creationId xmlns:a16="http://schemas.microsoft.com/office/drawing/2014/main" id="{08844405-957A-4970-A2B6-D161FED665FF}"/>
              </a:ext>
            </a:extLst>
          </p:cNvPr>
          <p:cNvSpPr>
            <a:spLocks noGrp="1"/>
          </p:cNvSpPr>
          <p:nvPr>
            <p:ph type="body" sz="quarter" idx="43"/>
          </p:nvPr>
        </p:nvSpPr>
        <p:spPr>
          <a:xfrm>
            <a:off x="9321072" y="4486178"/>
            <a:ext cx="1182118" cy="1183101"/>
          </a:xfrm>
        </p:spPr>
        <p:txBody>
          <a:bodyPr lIns="0" rIns="0">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62" name="Text Placeholder 48">
            <a:extLst>
              <a:ext uri="{FF2B5EF4-FFF2-40B4-BE49-F238E27FC236}">
                <a16:creationId xmlns:a16="http://schemas.microsoft.com/office/drawing/2014/main" id="{6F067D31-AE61-48F0-A497-1908DC77F086}"/>
              </a:ext>
            </a:extLst>
          </p:cNvPr>
          <p:cNvSpPr>
            <a:spLocks noGrp="1"/>
          </p:cNvSpPr>
          <p:nvPr>
            <p:ph type="body" sz="quarter" idx="44" hasCustomPrompt="1"/>
          </p:nvPr>
        </p:nvSpPr>
        <p:spPr>
          <a:xfrm>
            <a:off x="10703992" y="4014522"/>
            <a:ext cx="1181098" cy="302186"/>
          </a:xfrm>
        </p:spPr>
        <p:txBody>
          <a:bodyPr lIns="0" rIns="0">
            <a:noAutofit/>
          </a:bodyPr>
          <a:lstStyle>
            <a:lvl1pPr marL="0" indent="0">
              <a:buNone/>
              <a:defRPr sz="1600" b="1">
                <a:solidFill>
                  <a:schemeClr val="accent3"/>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EDIT</a:t>
            </a:r>
          </a:p>
        </p:txBody>
      </p:sp>
      <p:sp>
        <p:nvSpPr>
          <p:cNvPr id="63" name="Text Placeholder 50">
            <a:extLst>
              <a:ext uri="{FF2B5EF4-FFF2-40B4-BE49-F238E27FC236}">
                <a16:creationId xmlns:a16="http://schemas.microsoft.com/office/drawing/2014/main" id="{5B4A526A-A40E-4B7D-94EC-5FDCAD2EAD89}"/>
              </a:ext>
            </a:extLst>
          </p:cNvPr>
          <p:cNvSpPr>
            <a:spLocks noGrp="1"/>
          </p:cNvSpPr>
          <p:nvPr>
            <p:ph type="body" sz="quarter" idx="45"/>
          </p:nvPr>
        </p:nvSpPr>
        <p:spPr>
          <a:xfrm>
            <a:off x="10703992" y="4486178"/>
            <a:ext cx="1182118" cy="1183101"/>
          </a:xfrm>
        </p:spPr>
        <p:txBody>
          <a:bodyPr lIns="0" rIns="0">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2" name="Title 1">
            <a:extLst>
              <a:ext uri="{FF2B5EF4-FFF2-40B4-BE49-F238E27FC236}">
                <a16:creationId xmlns:a16="http://schemas.microsoft.com/office/drawing/2014/main" id="{31A67390-01C5-4A4E-AF7F-79E8DB2B2D3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59575687"/>
      </p:ext>
    </p:extLst>
  </p:cSld>
  <p:clrMapOvr>
    <a:masterClrMapping/>
  </p:clrMapOvr>
  <p:extLst>
    <p:ext uri="{DCECCB84-F9BA-43D5-87BE-67443E8EF086}">
      <p15:sldGuideLst xmlns:p15="http://schemas.microsoft.com/office/powerpoint/2012/main">
        <p15:guide id="1" pos="1920">
          <p15:clr>
            <a:srgbClr val="FBAE40"/>
          </p15:clr>
        </p15:guide>
        <p15:guide id="2" pos="3840">
          <p15:clr>
            <a:srgbClr val="FBAE40"/>
          </p15:clr>
        </p15:guide>
        <p15:guide id="3" pos="5760">
          <p15:clr>
            <a:srgbClr val="FBAE40"/>
          </p15:clr>
        </p15:guide>
        <p15:guide id="4" pos="3984" userDrawn="1">
          <p15:clr>
            <a:srgbClr val="5ACBF0"/>
          </p15:clr>
        </p15:guide>
        <p15:guide id="5" pos="3696">
          <p15:clr>
            <a:srgbClr val="5ACBF0"/>
          </p15:clr>
        </p15:guide>
        <p15:guide id="6" pos="2064">
          <p15:clr>
            <a:srgbClr val="5ACBF0"/>
          </p15:clr>
        </p15:guide>
        <p15:guide id="7" pos="1776">
          <p15:clr>
            <a:srgbClr val="5ACBF0"/>
          </p15:clr>
        </p15:guide>
        <p15:guide id="8" pos="5616">
          <p15:clr>
            <a:srgbClr val="5ACBF0"/>
          </p15:clr>
        </p15:guide>
        <p15:guide id="9" pos="5904">
          <p15:clr>
            <a:srgbClr val="5ACBF0"/>
          </p15:clr>
        </p15:guide>
        <p15:guide id="10" pos="144">
          <p15:clr>
            <a:srgbClr val="5ACBF0"/>
          </p15:clr>
        </p15:guide>
        <p15:guide id="11" orient="horz" pos="4176">
          <p15:clr>
            <a:srgbClr val="5ACBF0"/>
          </p15:clr>
        </p15:guide>
        <p15:guide id="12" pos="7536">
          <p15:clr>
            <a:srgbClr val="5ACBF0"/>
          </p15:clr>
        </p15:guide>
        <p15:guide id="13" orient="horz" pos="144">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riple Timeline">
    <p:spTree>
      <p:nvGrpSpPr>
        <p:cNvPr id="1" name=""/>
        <p:cNvGrpSpPr/>
        <p:nvPr/>
      </p:nvGrpSpPr>
      <p:grpSpPr>
        <a:xfrm>
          <a:off x="0" y="0"/>
          <a:ext cx="0" cy="0"/>
          <a:chOff x="0" y="0"/>
          <a:chExt cx="0" cy="0"/>
        </a:xfrm>
      </p:grpSpPr>
      <p:sp>
        <p:nvSpPr>
          <p:cNvPr id="49" name="Text Placeholder 48">
            <a:extLst>
              <a:ext uri="{FF2B5EF4-FFF2-40B4-BE49-F238E27FC236}">
                <a16:creationId xmlns:a16="http://schemas.microsoft.com/office/drawing/2014/main" id="{14742123-85C4-4775-80AC-721BD7C16285}"/>
              </a:ext>
            </a:extLst>
          </p:cNvPr>
          <p:cNvSpPr>
            <a:spLocks noGrp="1"/>
          </p:cNvSpPr>
          <p:nvPr>
            <p:ph type="body" sz="quarter" idx="10" hasCustomPrompt="1"/>
          </p:nvPr>
        </p:nvSpPr>
        <p:spPr>
          <a:xfrm>
            <a:off x="1580060" y="1776098"/>
            <a:ext cx="2159000" cy="302186"/>
          </a:xfrm>
        </p:spPr>
        <p:txBody>
          <a:bodyPr>
            <a:noAutofit/>
          </a:bodyPr>
          <a:lstStyle>
            <a:lvl1pPr marL="0" indent="0">
              <a:buNone/>
              <a:defRPr sz="1800" b="1">
                <a:solidFill>
                  <a:schemeClr val="accent4"/>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a:t>
            </a:r>
          </a:p>
        </p:txBody>
      </p:sp>
      <p:sp>
        <p:nvSpPr>
          <p:cNvPr id="51" name="Text Placeholder 50">
            <a:extLst>
              <a:ext uri="{FF2B5EF4-FFF2-40B4-BE49-F238E27FC236}">
                <a16:creationId xmlns:a16="http://schemas.microsoft.com/office/drawing/2014/main" id="{E1001174-581F-41A6-864B-D3BE932C2E47}"/>
              </a:ext>
            </a:extLst>
          </p:cNvPr>
          <p:cNvSpPr>
            <a:spLocks noGrp="1"/>
          </p:cNvSpPr>
          <p:nvPr>
            <p:ph type="body" sz="quarter" idx="11"/>
          </p:nvPr>
        </p:nvSpPr>
        <p:spPr>
          <a:xfrm>
            <a:off x="1580060" y="2111375"/>
            <a:ext cx="2179637" cy="706438"/>
          </a:xfrm>
        </p:spPr>
        <p:txBody>
          <a:bodyPr>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52" name="Text Placeholder 48">
            <a:extLst>
              <a:ext uri="{FF2B5EF4-FFF2-40B4-BE49-F238E27FC236}">
                <a16:creationId xmlns:a16="http://schemas.microsoft.com/office/drawing/2014/main" id="{2B649793-2AFC-43EE-8172-0EAB326F1130}"/>
              </a:ext>
            </a:extLst>
          </p:cNvPr>
          <p:cNvSpPr>
            <a:spLocks noGrp="1"/>
          </p:cNvSpPr>
          <p:nvPr>
            <p:ph type="body" sz="quarter" idx="12" hasCustomPrompt="1"/>
          </p:nvPr>
        </p:nvSpPr>
        <p:spPr>
          <a:xfrm>
            <a:off x="5674540" y="1776098"/>
            <a:ext cx="2159000" cy="302186"/>
          </a:xfrm>
        </p:spPr>
        <p:txBody>
          <a:bodyPr>
            <a:noAutofit/>
          </a:bodyPr>
          <a:lstStyle>
            <a:lvl1pPr marL="0" indent="0">
              <a:buNone/>
              <a:defRPr sz="1800" b="1">
                <a:solidFill>
                  <a:schemeClr val="accent4"/>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a:t>
            </a:r>
          </a:p>
        </p:txBody>
      </p:sp>
      <p:sp>
        <p:nvSpPr>
          <p:cNvPr id="53" name="Text Placeholder 50">
            <a:extLst>
              <a:ext uri="{FF2B5EF4-FFF2-40B4-BE49-F238E27FC236}">
                <a16:creationId xmlns:a16="http://schemas.microsoft.com/office/drawing/2014/main" id="{5B27745F-27CA-45D0-BE8E-A9C3B168F465}"/>
              </a:ext>
            </a:extLst>
          </p:cNvPr>
          <p:cNvSpPr>
            <a:spLocks noGrp="1"/>
          </p:cNvSpPr>
          <p:nvPr>
            <p:ph type="body" sz="quarter" idx="13"/>
          </p:nvPr>
        </p:nvSpPr>
        <p:spPr>
          <a:xfrm>
            <a:off x="5674540" y="2111375"/>
            <a:ext cx="2179637" cy="706438"/>
          </a:xfrm>
        </p:spPr>
        <p:txBody>
          <a:bodyPr>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54" name="Text Placeholder 48">
            <a:extLst>
              <a:ext uri="{FF2B5EF4-FFF2-40B4-BE49-F238E27FC236}">
                <a16:creationId xmlns:a16="http://schemas.microsoft.com/office/drawing/2014/main" id="{58782C77-F426-4586-AF09-D07E1E8737F4}"/>
              </a:ext>
            </a:extLst>
          </p:cNvPr>
          <p:cNvSpPr>
            <a:spLocks noGrp="1"/>
          </p:cNvSpPr>
          <p:nvPr>
            <p:ph type="body" sz="quarter" idx="14" hasCustomPrompt="1"/>
          </p:nvPr>
        </p:nvSpPr>
        <p:spPr>
          <a:xfrm>
            <a:off x="9697900" y="1776098"/>
            <a:ext cx="2159000" cy="302186"/>
          </a:xfrm>
        </p:spPr>
        <p:txBody>
          <a:bodyPr>
            <a:noAutofit/>
          </a:bodyPr>
          <a:lstStyle>
            <a:lvl1pPr marL="0" indent="0">
              <a:buNone/>
              <a:defRPr sz="1800" b="1">
                <a:solidFill>
                  <a:schemeClr val="accent4"/>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a:t>
            </a:r>
          </a:p>
        </p:txBody>
      </p:sp>
      <p:sp>
        <p:nvSpPr>
          <p:cNvPr id="55" name="Text Placeholder 50">
            <a:extLst>
              <a:ext uri="{FF2B5EF4-FFF2-40B4-BE49-F238E27FC236}">
                <a16:creationId xmlns:a16="http://schemas.microsoft.com/office/drawing/2014/main" id="{E04DA729-6A59-4BC5-8955-DF4D12F1259F}"/>
              </a:ext>
            </a:extLst>
          </p:cNvPr>
          <p:cNvSpPr>
            <a:spLocks noGrp="1"/>
          </p:cNvSpPr>
          <p:nvPr>
            <p:ph type="body" sz="quarter" idx="15"/>
          </p:nvPr>
        </p:nvSpPr>
        <p:spPr>
          <a:xfrm>
            <a:off x="9697900" y="2111375"/>
            <a:ext cx="2179637" cy="706438"/>
          </a:xfrm>
        </p:spPr>
        <p:txBody>
          <a:bodyPr>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56" name="Text Placeholder 48">
            <a:extLst>
              <a:ext uri="{FF2B5EF4-FFF2-40B4-BE49-F238E27FC236}">
                <a16:creationId xmlns:a16="http://schemas.microsoft.com/office/drawing/2014/main" id="{F6AF03D4-E441-4447-876C-A1B030223E2D}"/>
              </a:ext>
            </a:extLst>
          </p:cNvPr>
          <p:cNvSpPr>
            <a:spLocks noGrp="1"/>
          </p:cNvSpPr>
          <p:nvPr>
            <p:ph type="body" sz="quarter" idx="16" hasCustomPrompt="1"/>
          </p:nvPr>
        </p:nvSpPr>
        <p:spPr>
          <a:xfrm>
            <a:off x="1580060" y="2914739"/>
            <a:ext cx="2159000" cy="302186"/>
          </a:xfrm>
        </p:spPr>
        <p:txBody>
          <a:bodyPr>
            <a:noAutofit/>
          </a:bodyPr>
          <a:lstStyle>
            <a:lvl1pPr marL="0" indent="0">
              <a:buNone/>
              <a:defRPr sz="1800" b="1">
                <a:solidFill>
                  <a:schemeClr val="accent5"/>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a:t>
            </a:r>
          </a:p>
        </p:txBody>
      </p:sp>
      <p:sp>
        <p:nvSpPr>
          <p:cNvPr id="57" name="Text Placeholder 50">
            <a:extLst>
              <a:ext uri="{FF2B5EF4-FFF2-40B4-BE49-F238E27FC236}">
                <a16:creationId xmlns:a16="http://schemas.microsoft.com/office/drawing/2014/main" id="{679D428E-9700-4E19-8364-70006C3E765E}"/>
              </a:ext>
            </a:extLst>
          </p:cNvPr>
          <p:cNvSpPr>
            <a:spLocks noGrp="1"/>
          </p:cNvSpPr>
          <p:nvPr>
            <p:ph type="body" sz="quarter" idx="17"/>
          </p:nvPr>
        </p:nvSpPr>
        <p:spPr>
          <a:xfrm>
            <a:off x="1580060" y="3254810"/>
            <a:ext cx="2179637" cy="706438"/>
          </a:xfrm>
        </p:spPr>
        <p:txBody>
          <a:bodyPr>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58" name="Text Placeholder 48">
            <a:extLst>
              <a:ext uri="{FF2B5EF4-FFF2-40B4-BE49-F238E27FC236}">
                <a16:creationId xmlns:a16="http://schemas.microsoft.com/office/drawing/2014/main" id="{5B64A0D9-EA5C-4EC1-981A-0FD223A62FB0}"/>
              </a:ext>
            </a:extLst>
          </p:cNvPr>
          <p:cNvSpPr>
            <a:spLocks noGrp="1"/>
          </p:cNvSpPr>
          <p:nvPr>
            <p:ph type="body" sz="quarter" idx="18" hasCustomPrompt="1"/>
          </p:nvPr>
        </p:nvSpPr>
        <p:spPr>
          <a:xfrm>
            <a:off x="5674540" y="2914739"/>
            <a:ext cx="2159000" cy="302186"/>
          </a:xfrm>
        </p:spPr>
        <p:txBody>
          <a:bodyPr>
            <a:noAutofit/>
          </a:bodyPr>
          <a:lstStyle>
            <a:lvl1pPr marL="0" indent="0">
              <a:buNone/>
              <a:defRPr sz="1800" b="1">
                <a:solidFill>
                  <a:schemeClr val="accent5"/>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a:t>
            </a:r>
          </a:p>
        </p:txBody>
      </p:sp>
      <p:sp>
        <p:nvSpPr>
          <p:cNvPr id="59" name="Text Placeholder 50">
            <a:extLst>
              <a:ext uri="{FF2B5EF4-FFF2-40B4-BE49-F238E27FC236}">
                <a16:creationId xmlns:a16="http://schemas.microsoft.com/office/drawing/2014/main" id="{7F9CD6F4-7AEE-42A4-B26D-96BE3E900368}"/>
              </a:ext>
            </a:extLst>
          </p:cNvPr>
          <p:cNvSpPr>
            <a:spLocks noGrp="1"/>
          </p:cNvSpPr>
          <p:nvPr>
            <p:ph type="body" sz="quarter" idx="19"/>
          </p:nvPr>
        </p:nvSpPr>
        <p:spPr>
          <a:xfrm>
            <a:off x="5674540" y="3254810"/>
            <a:ext cx="2179637" cy="706438"/>
          </a:xfrm>
        </p:spPr>
        <p:txBody>
          <a:bodyPr>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60" name="Text Placeholder 48">
            <a:extLst>
              <a:ext uri="{FF2B5EF4-FFF2-40B4-BE49-F238E27FC236}">
                <a16:creationId xmlns:a16="http://schemas.microsoft.com/office/drawing/2014/main" id="{82EA5B58-66CC-4197-BAC3-D0A39558DB0F}"/>
              </a:ext>
            </a:extLst>
          </p:cNvPr>
          <p:cNvSpPr>
            <a:spLocks noGrp="1"/>
          </p:cNvSpPr>
          <p:nvPr>
            <p:ph type="body" sz="quarter" idx="20" hasCustomPrompt="1"/>
          </p:nvPr>
        </p:nvSpPr>
        <p:spPr>
          <a:xfrm>
            <a:off x="9697900" y="2914739"/>
            <a:ext cx="2159000" cy="302186"/>
          </a:xfrm>
        </p:spPr>
        <p:txBody>
          <a:bodyPr>
            <a:noAutofit/>
          </a:bodyPr>
          <a:lstStyle>
            <a:lvl1pPr marL="0" indent="0">
              <a:buNone/>
              <a:defRPr sz="1800" b="1">
                <a:solidFill>
                  <a:schemeClr val="accent5"/>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a:t>
            </a:r>
          </a:p>
        </p:txBody>
      </p:sp>
      <p:sp>
        <p:nvSpPr>
          <p:cNvPr id="61" name="Text Placeholder 50">
            <a:extLst>
              <a:ext uri="{FF2B5EF4-FFF2-40B4-BE49-F238E27FC236}">
                <a16:creationId xmlns:a16="http://schemas.microsoft.com/office/drawing/2014/main" id="{B76C47B4-A585-4CAC-933A-2E6D1938D171}"/>
              </a:ext>
            </a:extLst>
          </p:cNvPr>
          <p:cNvSpPr>
            <a:spLocks noGrp="1"/>
          </p:cNvSpPr>
          <p:nvPr>
            <p:ph type="body" sz="quarter" idx="21"/>
          </p:nvPr>
        </p:nvSpPr>
        <p:spPr>
          <a:xfrm>
            <a:off x="9697900" y="3254810"/>
            <a:ext cx="2179637" cy="706438"/>
          </a:xfrm>
        </p:spPr>
        <p:txBody>
          <a:bodyPr>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62" name="Text Placeholder 48">
            <a:extLst>
              <a:ext uri="{FF2B5EF4-FFF2-40B4-BE49-F238E27FC236}">
                <a16:creationId xmlns:a16="http://schemas.microsoft.com/office/drawing/2014/main" id="{563D0C18-5125-4D0F-B46D-76AE182B3FA2}"/>
              </a:ext>
            </a:extLst>
          </p:cNvPr>
          <p:cNvSpPr>
            <a:spLocks noGrp="1"/>
          </p:cNvSpPr>
          <p:nvPr>
            <p:ph type="body" sz="quarter" idx="22" hasCustomPrompt="1"/>
          </p:nvPr>
        </p:nvSpPr>
        <p:spPr>
          <a:xfrm>
            <a:off x="1580060" y="4057987"/>
            <a:ext cx="2159000" cy="302186"/>
          </a:xfrm>
        </p:spPr>
        <p:txBody>
          <a:bodyPr>
            <a:noAutofit/>
          </a:bodyPr>
          <a:lstStyle>
            <a:lvl1pPr marL="0" indent="0">
              <a:buNone/>
              <a:defRPr sz="1800" b="1">
                <a:solidFill>
                  <a:schemeClr val="accent6"/>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a:t>
            </a:r>
          </a:p>
        </p:txBody>
      </p:sp>
      <p:sp>
        <p:nvSpPr>
          <p:cNvPr id="63" name="Text Placeholder 50">
            <a:extLst>
              <a:ext uri="{FF2B5EF4-FFF2-40B4-BE49-F238E27FC236}">
                <a16:creationId xmlns:a16="http://schemas.microsoft.com/office/drawing/2014/main" id="{10634501-CE83-42B9-8572-5C6B73710869}"/>
              </a:ext>
            </a:extLst>
          </p:cNvPr>
          <p:cNvSpPr>
            <a:spLocks noGrp="1"/>
          </p:cNvSpPr>
          <p:nvPr>
            <p:ph type="body" sz="quarter" idx="23"/>
          </p:nvPr>
        </p:nvSpPr>
        <p:spPr>
          <a:xfrm>
            <a:off x="1580060" y="4392591"/>
            <a:ext cx="2179637" cy="706438"/>
          </a:xfrm>
        </p:spPr>
        <p:txBody>
          <a:bodyPr>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64" name="Text Placeholder 48">
            <a:extLst>
              <a:ext uri="{FF2B5EF4-FFF2-40B4-BE49-F238E27FC236}">
                <a16:creationId xmlns:a16="http://schemas.microsoft.com/office/drawing/2014/main" id="{54844B85-1B28-4340-AA8C-10A0C2A36C9E}"/>
              </a:ext>
            </a:extLst>
          </p:cNvPr>
          <p:cNvSpPr>
            <a:spLocks noGrp="1"/>
          </p:cNvSpPr>
          <p:nvPr>
            <p:ph type="body" sz="quarter" idx="24" hasCustomPrompt="1"/>
          </p:nvPr>
        </p:nvSpPr>
        <p:spPr>
          <a:xfrm>
            <a:off x="5674540" y="4057987"/>
            <a:ext cx="2159000" cy="302186"/>
          </a:xfrm>
        </p:spPr>
        <p:txBody>
          <a:bodyPr>
            <a:noAutofit/>
          </a:bodyPr>
          <a:lstStyle>
            <a:lvl1pPr marL="0" indent="0">
              <a:buNone/>
              <a:defRPr sz="1800" b="1">
                <a:solidFill>
                  <a:schemeClr val="accent6"/>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a:t>
            </a:r>
          </a:p>
        </p:txBody>
      </p:sp>
      <p:sp>
        <p:nvSpPr>
          <p:cNvPr id="65" name="Text Placeholder 50">
            <a:extLst>
              <a:ext uri="{FF2B5EF4-FFF2-40B4-BE49-F238E27FC236}">
                <a16:creationId xmlns:a16="http://schemas.microsoft.com/office/drawing/2014/main" id="{31BB84F0-3823-46DB-BCEF-5EF3F8E680CF}"/>
              </a:ext>
            </a:extLst>
          </p:cNvPr>
          <p:cNvSpPr>
            <a:spLocks noGrp="1"/>
          </p:cNvSpPr>
          <p:nvPr>
            <p:ph type="body" sz="quarter" idx="25"/>
          </p:nvPr>
        </p:nvSpPr>
        <p:spPr>
          <a:xfrm>
            <a:off x="5674540" y="4392591"/>
            <a:ext cx="2179637" cy="706438"/>
          </a:xfrm>
        </p:spPr>
        <p:txBody>
          <a:bodyPr>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66" name="Text Placeholder 48">
            <a:extLst>
              <a:ext uri="{FF2B5EF4-FFF2-40B4-BE49-F238E27FC236}">
                <a16:creationId xmlns:a16="http://schemas.microsoft.com/office/drawing/2014/main" id="{D4D4EE7B-E029-47B3-BC18-D53E810711CE}"/>
              </a:ext>
            </a:extLst>
          </p:cNvPr>
          <p:cNvSpPr>
            <a:spLocks noGrp="1"/>
          </p:cNvSpPr>
          <p:nvPr>
            <p:ph type="body" sz="quarter" idx="26" hasCustomPrompt="1"/>
          </p:nvPr>
        </p:nvSpPr>
        <p:spPr>
          <a:xfrm>
            <a:off x="9697900" y="4057987"/>
            <a:ext cx="2159000" cy="302186"/>
          </a:xfrm>
        </p:spPr>
        <p:txBody>
          <a:bodyPr>
            <a:noAutofit/>
          </a:bodyPr>
          <a:lstStyle>
            <a:lvl1pPr marL="0" indent="0">
              <a:buNone/>
              <a:defRPr sz="1800" b="1">
                <a:solidFill>
                  <a:schemeClr val="accent6"/>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a:t>
            </a:r>
          </a:p>
        </p:txBody>
      </p:sp>
      <p:sp>
        <p:nvSpPr>
          <p:cNvPr id="67" name="Text Placeholder 50">
            <a:extLst>
              <a:ext uri="{FF2B5EF4-FFF2-40B4-BE49-F238E27FC236}">
                <a16:creationId xmlns:a16="http://schemas.microsoft.com/office/drawing/2014/main" id="{C088BE45-14DC-4551-A5FC-93D0BA991882}"/>
              </a:ext>
            </a:extLst>
          </p:cNvPr>
          <p:cNvSpPr>
            <a:spLocks noGrp="1"/>
          </p:cNvSpPr>
          <p:nvPr>
            <p:ph type="body" sz="quarter" idx="27"/>
          </p:nvPr>
        </p:nvSpPr>
        <p:spPr>
          <a:xfrm>
            <a:off x="9697900" y="4392591"/>
            <a:ext cx="2179637" cy="706438"/>
          </a:xfrm>
        </p:spPr>
        <p:txBody>
          <a:bodyPr>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68" name="Text Placeholder 48">
            <a:extLst>
              <a:ext uri="{FF2B5EF4-FFF2-40B4-BE49-F238E27FC236}">
                <a16:creationId xmlns:a16="http://schemas.microsoft.com/office/drawing/2014/main" id="{120E072F-4FF5-422F-B7FD-BE3DF026010F}"/>
              </a:ext>
            </a:extLst>
          </p:cNvPr>
          <p:cNvSpPr>
            <a:spLocks noGrp="1"/>
          </p:cNvSpPr>
          <p:nvPr>
            <p:ph type="body" sz="quarter" idx="28" hasCustomPrompt="1"/>
          </p:nvPr>
        </p:nvSpPr>
        <p:spPr>
          <a:xfrm>
            <a:off x="1580060" y="5231920"/>
            <a:ext cx="2159000" cy="302186"/>
          </a:xfrm>
        </p:spPr>
        <p:txBody>
          <a:bodyPr>
            <a:noAutofit/>
          </a:bodyPr>
          <a:lstStyle>
            <a:lvl1pPr marL="0" indent="0">
              <a:buNone/>
              <a:defRPr sz="1800" b="1">
                <a:solidFill>
                  <a:schemeClr val="accent3"/>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a:t>
            </a:r>
          </a:p>
        </p:txBody>
      </p:sp>
      <p:sp>
        <p:nvSpPr>
          <p:cNvPr id="69" name="Text Placeholder 50">
            <a:extLst>
              <a:ext uri="{FF2B5EF4-FFF2-40B4-BE49-F238E27FC236}">
                <a16:creationId xmlns:a16="http://schemas.microsoft.com/office/drawing/2014/main" id="{E73E6162-F4E3-4F6D-BA12-6B5918E23B8E}"/>
              </a:ext>
            </a:extLst>
          </p:cNvPr>
          <p:cNvSpPr>
            <a:spLocks noGrp="1"/>
          </p:cNvSpPr>
          <p:nvPr>
            <p:ph type="body" sz="quarter" idx="29"/>
          </p:nvPr>
        </p:nvSpPr>
        <p:spPr>
          <a:xfrm>
            <a:off x="1580060" y="5566524"/>
            <a:ext cx="2179637" cy="706438"/>
          </a:xfrm>
        </p:spPr>
        <p:txBody>
          <a:bodyPr>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70" name="Text Placeholder 48">
            <a:extLst>
              <a:ext uri="{FF2B5EF4-FFF2-40B4-BE49-F238E27FC236}">
                <a16:creationId xmlns:a16="http://schemas.microsoft.com/office/drawing/2014/main" id="{C9938F8E-67A2-401C-882C-ED04C7E5224B}"/>
              </a:ext>
            </a:extLst>
          </p:cNvPr>
          <p:cNvSpPr>
            <a:spLocks noGrp="1"/>
          </p:cNvSpPr>
          <p:nvPr>
            <p:ph type="body" sz="quarter" idx="30" hasCustomPrompt="1"/>
          </p:nvPr>
        </p:nvSpPr>
        <p:spPr>
          <a:xfrm>
            <a:off x="5674540" y="5231920"/>
            <a:ext cx="2159000" cy="302186"/>
          </a:xfrm>
        </p:spPr>
        <p:txBody>
          <a:bodyPr>
            <a:noAutofit/>
          </a:bodyPr>
          <a:lstStyle>
            <a:lvl1pPr marL="0" indent="0">
              <a:buNone/>
              <a:defRPr sz="1800" b="1">
                <a:solidFill>
                  <a:schemeClr val="accent3"/>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a:t>
            </a:r>
          </a:p>
        </p:txBody>
      </p:sp>
      <p:sp>
        <p:nvSpPr>
          <p:cNvPr id="71" name="Text Placeholder 50">
            <a:extLst>
              <a:ext uri="{FF2B5EF4-FFF2-40B4-BE49-F238E27FC236}">
                <a16:creationId xmlns:a16="http://schemas.microsoft.com/office/drawing/2014/main" id="{E683DBE3-DCA5-4538-A253-E60ED2C4B621}"/>
              </a:ext>
            </a:extLst>
          </p:cNvPr>
          <p:cNvSpPr>
            <a:spLocks noGrp="1"/>
          </p:cNvSpPr>
          <p:nvPr>
            <p:ph type="body" sz="quarter" idx="31"/>
          </p:nvPr>
        </p:nvSpPr>
        <p:spPr>
          <a:xfrm>
            <a:off x="5674540" y="5566524"/>
            <a:ext cx="2179637" cy="706438"/>
          </a:xfrm>
        </p:spPr>
        <p:txBody>
          <a:bodyPr>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72" name="Text Placeholder 48">
            <a:extLst>
              <a:ext uri="{FF2B5EF4-FFF2-40B4-BE49-F238E27FC236}">
                <a16:creationId xmlns:a16="http://schemas.microsoft.com/office/drawing/2014/main" id="{6F8B9E2C-BE06-4536-A348-4640A2DA1BFC}"/>
              </a:ext>
            </a:extLst>
          </p:cNvPr>
          <p:cNvSpPr>
            <a:spLocks noGrp="1"/>
          </p:cNvSpPr>
          <p:nvPr>
            <p:ph type="body" sz="quarter" idx="32" hasCustomPrompt="1"/>
          </p:nvPr>
        </p:nvSpPr>
        <p:spPr>
          <a:xfrm>
            <a:off x="9697900" y="5231920"/>
            <a:ext cx="2159000" cy="302186"/>
          </a:xfrm>
        </p:spPr>
        <p:txBody>
          <a:bodyPr>
            <a:noAutofit/>
          </a:bodyPr>
          <a:lstStyle>
            <a:lvl1pPr marL="0" indent="0">
              <a:buNone/>
              <a:defRPr sz="1800" b="1">
                <a:solidFill>
                  <a:schemeClr val="accent3"/>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a:t>
            </a:r>
          </a:p>
        </p:txBody>
      </p:sp>
      <p:sp>
        <p:nvSpPr>
          <p:cNvPr id="73" name="Text Placeholder 50">
            <a:extLst>
              <a:ext uri="{FF2B5EF4-FFF2-40B4-BE49-F238E27FC236}">
                <a16:creationId xmlns:a16="http://schemas.microsoft.com/office/drawing/2014/main" id="{B9A57CE7-FAE2-490F-A8F8-402B5F3A7443}"/>
              </a:ext>
            </a:extLst>
          </p:cNvPr>
          <p:cNvSpPr>
            <a:spLocks noGrp="1"/>
          </p:cNvSpPr>
          <p:nvPr>
            <p:ph type="body" sz="quarter" idx="33"/>
          </p:nvPr>
        </p:nvSpPr>
        <p:spPr>
          <a:xfrm>
            <a:off x="9697900" y="5566524"/>
            <a:ext cx="2179637" cy="706438"/>
          </a:xfrm>
        </p:spPr>
        <p:txBody>
          <a:bodyPr>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2" name="Title 1">
            <a:extLst>
              <a:ext uri="{FF2B5EF4-FFF2-40B4-BE49-F238E27FC236}">
                <a16:creationId xmlns:a16="http://schemas.microsoft.com/office/drawing/2014/main" id="{AA611859-7CC8-480B-BA0E-18BB16B30479}"/>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1913400"/>
      </p:ext>
    </p:extLst>
  </p:cSld>
  <p:clrMapOvr>
    <a:masterClrMapping/>
  </p:clrMapOvr>
  <p:extLst>
    <p:ext uri="{DCECCB84-F9BA-43D5-87BE-67443E8EF086}">
      <p15:sldGuideLst xmlns:p15="http://schemas.microsoft.com/office/powerpoint/2012/main">
        <p15:guide id="1" pos="2544" userDrawn="1">
          <p15:clr>
            <a:srgbClr val="FBAE40"/>
          </p15:clr>
        </p15:guide>
        <p15:guide id="2" pos="5112">
          <p15:clr>
            <a:srgbClr val="FBAE40"/>
          </p15:clr>
        </p15:guide>
        <p15:guide id="4" pos="5256">
          <p15:clr>
            <a:srgbClr val="5ACBF0"/>
          </p15:clr>
        </p15:guide>
        <p15:guide id="5" pos="4968" userDrawn="1">
          <p15:clr>
            <a:srgbClr val="5ACBF0"/>
          </p15:clr>
        </p15:guide>
        <p15:guide id="6" pos="2688" userDrawn="1">
          <p15:clr>
            <a:srgbClr val="5ACBF0"/>
          </p15:clr>
        </p15:guide>
        <p15:guide id="7" pos="2400" userDrawn="1">
          <p15:clr>
            <a:srgbClr val="5ACBF0"/>
          </p15:clr>
        </p15:guide>
        <p15:guide id="10" pos="144">
          <p15:clr>
            <a:srgbClr val="5ACBF0"/>
          </p15:clr>
        </p15:guide>
        <p15:guide id="11" orient="horz" pos="4176">
          <p15:clr>
            <a:srgbClr val="5ACBF0"/>
          </p15:clr>
        </p15:guide>
        <p15:guide id="12" pos="7536">
          <p15:clr>
            <a:srgbClr val="5ACBF0"/>
          </p15:clr>
        </p15:guide>
        <p15:guide id="13" orient="horz" pos="144">
          <p15:clr>
            <a:srgbClr val="5ACBF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90B616-241D-4DFE-BC2F-C001ED77E825}"/>
              </a:ext>
            </a:extLst>
          </p:cNvPr>
          <p:cNvSpPr>
            <a:spLocks noGrp="1"/>
          </p:cNvSpPr>
          <p:nvPr>
            <p:ph type="title"/>
          </p:nvPr>
        </p:nvSpPr>
        <p:spPr>
          <a:xfrm>
            <a:off x="230124" y="457200"/>
            <a:ext cx="11731752" cy="630936"/>
          </a:xfrm>
          <a:prstGeom prst="rect">
            <a:avLst/>
          </a:prstGeom>
        </p:spPr>
        <p:txBody>
          <a:bodyPr vert="horz" lIns="91440" tIns="45720" rIns="91440" bIns="45720" rtlCol="0" anchor="t" anchorCtr="0">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8AE909E-CC4A-4E51-BC02-B893225D2B31}"/>
              </a:ext>
            </a:extLst>
          </p:cNvPr>
          <p:cNvSpPr>
            <a:spLocks noGrp="1"/>
          </p:cNvSpPr>
          <p:nvPr>
            <p:ph type="body" idx="1"/>
          </p:nvPr>
        </p:nvSpPr>
        <p:spPr>
          <a:xfrm>
            <a:off x="230124" y="1825625"/>
            <a:ext cx="11731752"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43B6EE4-1695-4DD6-9758-84FFE963D6AE}"/>
              </a:ext>
            </a:extLst>
          </p:cNvPr>
          <p:cNvSpPr>
            <a:spLocks noGrp="1"/>
          </p:cNvSpPr>
          <p:nvPr>
            <p:ph type="dt" sz="half" idx="2"/>
          </p:nvPr>
        </p:nvSpPr>
        <p:spPr>
          <a:xfrm>
            <a:off x="230124"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8FDAD0-21E9-42D0-8C63-C6563197FC13}" type="datetimeFigureOut">
              <a:rPr lang="en-US" smtClean="0"/>
              <a:t>5/8/2022</a:t>
            </a:fld>
            <a:endParaRPr lang="en-US"/>
          </a:p>
        </p:txBody>
      </p:sp>
      <p:sp>
        <p:nvSpPr>
          <p:cNvPr id="5" name="Footer Placeholder 4">
            <a:extLst>
              <a:ext uri="{FF2B5EF4-FFF2-40B4-BE49-F238E27FC236}">
                <a16:creationId xmlns:a16="http://schemas.microsoft.com/office/drawing/2014/main" id="{7B43250D-A8F9-4682-AD84-FD37BCAA6297}"/>
              </a:ext>
            </a:extLst>
          </p:cNvPr>
          <p:cNvSpPr>
            <a:spLocks noGrp="1"/>
          </p:cNvSpPr>
          <p:nvPr>
            <p:ph type="ftr" sz="quarter" idx="3"/>
          </p:nvPr>
        </p:nvSpPr>
        <p:spPr>
          <a:xfrm>
            <a:off x="3129280" y="6356350"/>
            <a:ext cx="593344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C5E1A788-841D-41AB-A983-152B6532F723}"/>
              </a:ext>
            </a:extLst>
          </p:cNvPr>
          <p:cNvSpPr>
            <a:spLocks noGrp="1"/>
          </p:cNvSpPr>
          <p:nvPr>
            <p:ph type="sldNum" sz="quarter" idx="4"/>
          </p:nvPr>
        </p:nvSpPr>
        <p:spPr>
          <a:xfrm>
            <a:off x="9218676"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DE3823-CC86-4AC6-95C0-DC3ECA80FD88}" type="slidenum">
              <a:rPr lang="en-US" smtClean="0"/>
              <a:t>‹#›</a:t>
            </a:fld>
            <a:endParaRPr lang="en-US" dirty="0"/>
          </a:p>
        </p:txBody>
      </p:sp>
    </p:spTree>
    <p:extLst>
      <p:ext uri="{BB962C8B-B14F-4D97-AF65-F5344CB8AC3E}">
        <p14:creationId xmlns:p14="http://schemas.microsoft.com/office/powerpoint/2010/main" val="2056840760"/>
      </p:ext>
    </p:extLst>
  </p:cSld>
  <p:clrMap bg1="lt1" tx1="dk1" bg2="lt2" tx2="dk2" accent1="accent1" accent2="accent2" accent3="accent3" accent4="accent4" accent5="accent5" accent6="accent6" hlink="hlink" folHlink="folHlink"/>
  <p:sldLayoutIdLst>
    <p:sldLayoutId id="2147483665" r:id="rId1"/>
    <p:sldLayoutId id="2147483671" r:id="rId2"/>
    <p:sldLayoutId id="2147483670" r:id="rId3"/>
  </p:sldLayoutIdLst>
  <p:txStyles>
    <p:titleStyle>
      <a:lvl1pPr algn="ctr" defTabSz="914400" rtl="0" eaLnBrk="1" latinLnBrk="0" hangingPunct="1">
        <a:lnSpc>
          <a:spcPct val="90000"/>
        </a:lnSpc>
        <a:spcBef>
          <a:spcPts val="1000"/>
        </a:spcBef>
        <a:buNone/>
        <a:defRPr sz="3600" b="1"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E20E707C-7B47-0413-B4EE-DC551D2A13D0}"/>
              </a:ext>
            </a:extLst>
          </p:cNvPr>
          <p:cNvSpPr>
            <a:spLocks noGrp="1"/>
          </p:cNvSpPr>
          <p:nvPr>
            <p:ph type="title"/>
          </p:nvPr>
        </p:nvSpPr>
        <p:spPr>
          <a:xfrm>
            <a:off x="7921814" y="312345"/>
            <a:ext cx="4087306" cy="6145605"/>
          </a:xfrm>
        </p:spPr>
        <p:txBody>
          <a:bodyPr vert="horz" lIns="91440" tIns="45720" rIns="91440" bIns="45720" rtlCol="0" anchor="b">
            <a:normAutofit/>
          </a:bodyPr>
          <a:lstStyle/>
          <a:p>
            <a:pPr algn="r" rtl="1">
              <a:spcBef>
                <a:spcPct val="0"/>
              </a:spcBef>
            </a:pPr>
            <a:r>
              <a:rPr lang="ar-SA" sz="4000" dirty="0">
                <a:cs typeface="DecoType Naskh Swashes" panose="02010400000000000000" pitchFamily="2" charset="-78"/>
              </a:rPr>
              <a:t> </a:t>
            </a:r>
            <a:r>
              <a:rPr lang="en-US" sz="4000" dirty="0">
                <a:cs typeface="DecoType Naskh Variants" panose="02010400000000000000" pitchFamily="2" charset="-78"/>
              </a:rPr>
              <a:t>بسم الله الرحمن الرحيم</a:t>
            </a:r>
            <a:br>
              <a:rPr lang="en-US" sz="4000" dirty="0">
                <a:cs typeface="DecoType Naskh Variants" panose="02010400000000000000" pitchFamily="2" charset="-78"/>
              </a:rPr>
            </a:br>
            <a:br>
              <a:rPr lang="en-US" sz="4000" dirty="0">
                <a:cs typeface="DecoType Naskh Variants" panose="02010400000000000000" pitchFamily="2" charset="-78"/>
              </a:rPr>
            </a:br>
            <a:br>
              <a:rPr lang="en-US" sz="4000" dirty="0">
                <a:cs typeface="DecoType Naskh Variants" panose="02010400000000000000" pitchFamily="2" charset="-78"/>
              </a:rPr>
            </a:br>
            <a:br>
              <a:rPr lang="en-US" sz="4000" dirty="0">
                <a:cs typeface="DecoType Naskh Variants" panose="02010400000000000000" pitchFamily="2" charset="-78"/>
              </a:rPr>
            </a:br>
            <a:r>
              <a:rPr lang="ar-SA" sz="4000" dirty="0">
                <a:cs typeface="DecoType Naskh Variants" panose="02010400000000000000" pitchFamily="2" charset="-78"/>
              </a:rPr>
              <a:t>   تحدي الشعر العربي  </a:t>
            </a:r>
            <a:br>
              <a:rPr lang="en-US" sz="4000" dirty="0">
                <a:cs typeface="DecoType Naskh Variants" panose="02010400000000000000" pitchFamily="2" charset="-78"/>
              </a:rPr>
            </a:br>
            <a:br>
              <a:rPr lang="en-US" sz="4000" dirty="0">
                <a:cs typeface="DecoType Naskh Variants" panose="02010400000000000000" pitchFamily="2" charset="-78"/>
              </a:rPr>
            </a:br>
            <a:br>
              <a:rPr lang="en-US" sz="4000" dirty="0">
                <a:cs typeface="DecoType Naskh Variants" panose="02010400000000000000" pitchFamily="2" charset="-78"/>
              </a:rPr>
            </a:br>
            <a:br>
              <a:rPr lang="en-US" sz="4000" dirty="0">
                <a:cs typeface="DecoType Naskh Variants" panose="02010400000000000000" pitchFamily="2" charset="-78"/>
              </a:rPr>
            </a:br>
            <a:br>
              <a:rPr lang="en-US" sz="4000" dirty="0">
                <a:cs typeface="DecoType Naskh Variants" panose="02010400000000000000" pitchFamily="2" charset="-78"/>
              </a:rPr>
            </a:br>
            <a:r>
              <a:rPr lang="ar-SA" sz="4000" dirty="0">
                <a:cs typeface="DecoType Naskh Variants" panose="02010400000000000000" pitchFamily="2" charset="-78"/>
              </a:rPr>
              <a:t>د. أحمد إبراهيم أحمد عمر</a:t>
            </a:r>
            <a:br>
              <a:rPr lang="ar-SA" sz="4000" dirty="0">
                <a:cs typeface="DecoType Naskh Variants" panose="02010400000000000000" pitchFamily="2" charset="-78"/>
              </a:rPr>
            </a:br>
            <a:r>
              <a:rPr lang="ar-SA" sz="4000" dirty="0">
                <a:cs typeface="DecoType Naskh Variants" panose="02010400000000000000" pitchFamily="2" charset="-78"/>
              </a:rPr>
              <a:t>      7  مايو 2022        </a:t>
            </a:r>
            <a:endParaRPr lang="en-US" sz="4000" dirty="0">
              <a:cs typeface="DecoType Naskh Variants" panose="02010400000000000000" pitchFamily="2" charset="-78"/>
            </a:endParaRPr>
          </a:p>
        </p:txBody>
      </p:sp>
      <p:sp>
        <p:nvSpPr>
          <p:cNvPr id="71" name="Freeform: Shape 70">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26" name="Picture 2" descr="Profile photo for برمجان العربية">
            <a:extLst>
              <a:ext uri="{FF2B5EF4-FFF2-40B4-BE49-F238E27FC236}">
                <a16:creationId xmlns:a16="http://schemas.microsoft.com/office/drawing/2014/main" id="{FC5DB11B-51AD-0E8F-6E13-7856AE18FDE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2" b="10722"/>
          <a:stretch/>
        </p:blipFill>
        <p:spPr bwMode="auto">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557417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18"/>
                                        </p:tgtEl>
                                        <p:attrNameLst>
                                          <p:attrName>style.visibility</p:attrName>
                                        </p:attrNameLst>
                                      </p:cBhvr>
                                      <p:to>
                                        <p:strVal val="visible"/>
                                      </p:to>
                                    </p:set>
                                    <p:animEffect transition="in" filter="fade">
                                      <p:cBhvr>
                                        <p:cTn id="7" dur="7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8A97F7A5-5215-6B11-88BD-65A790C98A6F}"/>
              </a:ext>
            </a:extLst>
          </p:cNvPr>
          <p:cNvSpPr>
            <a:spLocks noGrp="1"/>
          </p:cNvSpPr>
          <p:nvPr>
            <p:ph type="title"/>
          </p:nvPr>
        </p:nvSpPr>
        <p:spPr/>
        <p:txBody>
          <a:bodyPr/>
          <a:lstStyle/>
          <a:p>
            <a:r>
              <a:rPr lang="ar-SA" sz="4000" dirty="0">
                <a:cs typeface="DecoType Naskh Swashes" panose="02010400000000000000" pitchFamily="2" charset="-78"/>
              </a:rPr>
              <a:t>الهدف من المشروع</a:t>
            </a:r>
            <a:endParaRPr lang="en-GB" sz="4000" dirty="0">
              <a:cs typeface="DecoType Naskh Swashes" panose="02010400000000000000" pitchFamily="2" charset="-78"/>
            </a:endParaRPr>
          </a:p>
        </p:txBody>
      </p:sp>
      <p:sp>
        <p:nvSpPr>
          <p:cNvPr id="19" name="TextBox 18">
            <a:extLst>
              <a:ext uri="{FF2B5EF4-FFF2-40B4-BE49-F238E27FC236}">
                <a16:creationId xmlns:a16="http://schemas.microsoft.com/office/drawing/2014/main" id="{34A5E3B4-EEC3-136E-9F84-F36AF02EFA5A}"/>
              </a:ext>
            </a:extLst>
          </p:cNvPr>
          <p:cNvSpPr txBox="1"/>
          <p:nvPr/>
        </p:nvSpPr>
        <p:spPr>
          <a:xfrm>
            <a:off x="350044" y="1178719"/>
            <a:ext cx="11537156" cy="3693319"/>
          </a:xfrm>
          <a:prstGeom prst="rect">
            <a:avLst/>
          </a:prstGeom>
          <a:noFill/>
        </p:spPr>
        <p:txBody>
          <a:bodyPr wrap="square" rtlCol="1">
            <a:spAutoFit/>
          </a:bodyPr>
          <a:lstStyle/>
          <a:p>
            <a:pPr algn="r" rtl="1"/>
            <a:endParaRPr lang="ar-SA" dirty="0"/>
          </a:p>
          <a:p>
            <a:pPr algn="r" rtl="1"/>
            <a:endParaRPr lang="ar-SA" dirty="0"/>
          </a:p>
          <a:p>
            <a:pPr algn="r" rtl="1"/>
            <a:endParaRPr lang="ar-SA" dirty="0"/>
          </a:p>
          <a:p>
            <a:pPr algn="r" rtl="1"/>
            <a:endParaRPr lang="ar-SA" dirty="0"/>
          </a:p>
          <a:p>
            <a:pPr algn="r" rtl="1"/>
            <a:endParaRPr lang="ar-SA" dirty="0"/>
          </a:p>
          <a:p>
            <a:pPr algn="r" rtl="1"/>
            <a:r>
              <a:rPr lang="ar-SA" dirty="0"/>
              <a:t>الهدف من المشروع هو استخدام  الذكاء الاصطناعي وتحديدا تقنية التعلم العميق عبر الخلايا العصبونية لتصنيف الشعر العربي حسب بحور الشعر المختلفة.</a:t>
            </a:r>
          </a:p>
          <a:p>
            <a:pPr algn="r" rtl="1"/>
            <a:endParaRPr lang="ar-SA" dirty="0"/>
          </a:p>
          <a:p>
            <a:pPr algn="r" rtl="1"/>
            <a:r>
              <a:rPr lang="ar-SA" dirty="0"/>
              <a:t>حيث تتيح هذه التقنية الفرصة لاستخدام نصوص الشعر الموجودة علي الإنترنت لعمل نموذج رياضي آلي يستطيع التعلم من هذه النصوص ثم يستخدم المعرفة المكتسبة من خلال التعلم لتصنيف ابيات الشعر آليا حسب بحور الشعر.</a:t>
            </a:r>
          </a:p>
          <a:p>
            <a:pPr algn="r" rtl="1"/>
            <a:endParaRPr lang="ar-SA" dirty="0"/>
          </a:p>
          <a:p>
            <a:pPr algn="r" rtl="1"/>
            <a:endParaRPr lang="ar-SA" dirty="0"/>
          </a:p>
          <a:p>
            <a:pPr algn="r" rtl="1"/>
            <a:endParaRPr lang="ar-SA" dirty="0"/>
          </a:p>
          <a:p>
            <a:pPr algn="r" rtl="1"/>
            <a:r>
              <a:rPr lang="ar-SA" dirty="0"/>
              <a:t>  </a:t>
            </a:r>
            <a:endParaRPr lang="en-GB" dirty="0"/>
          </a:p>
        </p:txBody>
      </p:sp>
    </p:spTree>
    <p:extLst>
      <p:ext uri="{BB962C8B-B14F-4D97-AF65-F5344CB8AC3E}">
        <p14:creationId xmlns:p14="http://schemas.microsoft.com/office/powerpoint/2010/main" val="10917426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8A97F7A5-5215-6B11-88BD-65A790C98A6F}"/>
              </a:ext>
            </a:extLst>
          </p:cNvPr>
          <p:cNvSpPr>
            <a:spLocks noGrp="1"/>
          </p:cNvSpPr>
          <p:nvPr>
            <p:ph type="title"/>
          </p:nvPr>
        </p:nvSpPr>
        <p:spPr/>
        <p:txBody>
          <a:bodyPr/>
          <a:lstStyle/>
          <a:p>
            <a:r>
              <a:rPr lang="ar-SA" sz="4000" dirty="0">
                <a:cs typeface="DecoType Naskh Variants" panose="02010400000000000000" pitchFamily="2" charset="-78"/>
              </a:rPr>
              <a:t>المشكلة المستهدفة من الحل</a:t>
            </a:r>
            <a:endParaRPr lang="en-GB" sz="4000" dirty="0">
              <a:cs typeface="DecoType Naskh Variants" panose="02010400000000000000" pitchFamily="2" charset="-78"/>
            </a:endParaRPr>
          </a:p>
        </p:txBody>
      </p:sp>
      <p:sp>
        <p:nvSpPr>
          <p:cNvPr id="19" name="TextBox 18">
            <a:extLst>
              <a:ext uri="{FF2B5EF4-FFF2-40B4-BE49-F238E27FC236}">
                <a16:creationId xmlns:a16="http://schemas.microsoft.com/office/drawing/2014/main" id="{34A5E3B4-EEC3-136E-9F84-F36AF02EFA5A}"/>
              </a:ext>
            </a:extLst>
          </p:cNvPr>
          <p:cNvSpPr txBox="1"/>
          <p:nvPr/>
        </p:nvSpPr>
        <p:spPr>
          <a:xfrm>
            <a:off x="350044" y="1178719"/>
            <a:ext cx="11537156" cy="5355312"/>
          </a:xfrm>
          <a:prstGeom prst="rect">
            <a:avLst/>
          </a:prstGeom>
          <a:noFill/>
        </p:spPr>
        <p:txBody>
          <a:bodyPr wrap="square" rtlCol="1">
            <a:spAutoFit/>
          </a:bodyPr>
          <a:lstStyle/>
          <a:p>
            <a:pPr algn="r" rtl="1"/>
            <a:r>
              <a:rPr lang="ar-SA" dirty="0"/>
              <a:t>تلخص المشاكل التي يمكن حلها بإستخدام تقنية التعلم العميق في الآتي:</a:t>
            </a:r>
          </a:p>
          <a:p>
            <a:pPr algn="r" rtl="1"/>
            <a:endParaRPr lang="ar-SA" dirty="0"/>
          </a:p>
          <a:p>
            <a:pPr algn="r" rtl="1"/>
            <a:r>
              <a:rPr lang="ar-SA" dirty="0"/>
              <a:t>أولا: </a:t>
            </a:r>
            <a:r>
              <a:rPr lang="ar-SA" b="1" dirty="0"/>
              <a:t>النصوص غير المشكولة</a:t>
            </a:r>
            <a:r>
              <a:rPr lang="ar-SA" dirty="0"/>
              <a:t>، حيث تتعرف هذه التقنية علي البحر عبر الكلمات بغض النظر عن أنها مشكولة ام لا فليس من الضروري أن يكون النص مشكولا كما هو الحال في اغلب النصوص الموجودة علي الإنترنت.</a:t>
            </a:r>
          </a:p>
          <a:p>
            <a:pPr algn="r" rtl="1"/>
            <a:endParaRPr lang="ar-SA" dirty="0"/>
          </a:p>
          <a:p>
            <a:pPr algn="r" rtl="1"/>
            <a:endParaRPr lang="ar-SA" dirty="0"/>
          </a:p>
          <a:p>
            <a:pPr algn="r" rtl="1"/>
            <a:r>
              <a:rPr lang="ar-SA" dirty="0"/>
              <a:t>ثانيا: </a:t>
            </a:r>
            <a:r>
              <a:rPr lang="ar-SA" b="1" dirty="0"/>
              <a:t>التقطيع العروضي</a:t>
            </a:r>
            <a:r>
              <a:rPr lang="ar-SA" dirty="0"/>
              <a:t>، لا توجد حاجة للقيام بهذه العملية فالنموذج الآلي يستطيع التعرف علي البحر بعد تعلم الآلة من النصوص الموسومة أثناء عملية التدريب. وهذا يوفر الكثير من الجهد ويجنبنا الكثير من الإشكالات التي تحدث في عملية اتمتة القواعد العروضية.</a:t>
            </a:r>
          </a:p>
          <a:p>
            <a:pPr algn="r" rtl="1"/>
            <a:endParaRPr lang="ar-SA" dirty="0"/>
          </a:p>
          <a:p>
            <a:pPr algn="r" rtl="1"/>
            <a:endParaRPr lang="ar-SA" dirty="0"/>
          </a:p>
          <a:p>
            <a:pPr algn="r" rtl="1"/>
            <a:r>
              <a:rPr lang="ar-SA" dirty="0"/>
              <a:t>ثالثا: </a:t>
            </a:r>
            <a:r>
              <a:rPr lang="ar-SA" b="1" dirty="0"/>
              <a:t>الابيات التي بها علل وأمراض</a:t>
            </a:r>
            <a:r>
              <a:rPr lang="ar-SA" dirty="0"/>
              <a:t>، حيث يكون من الصعب علي البرامج الحاسوبية التي تعتمد علي القواعد العروضية التعرف علي هذه الابيات وقد تحتاج لتغيير أو إضافة للشفرة البرمجية (الكود) لموائمة ذلك. أما هذه التقنية فلن تحتاج إلي لتغيير أو إضافة للشفرة البرمجية لموائمة ذلك.  </a:t>
            </a:r>
          </a:p>
          <a:p>
            <a:pPr algn="r" rtl="1"/>
            <a:endParaRPr lang="ar-SA" dirty="0"/>
          </a:p>
          <a:p>
            <a:pPr algn="r" rtl="1"/>
            <a:r>
              <a:rPr lang="ar-SA" b="1" dirty="0"/>
              <a:t>رابعا: دقة تصنيف النصوص القصيرة</a:t>
            </a:r>
            <a:r>
              <a:rPr lang="ar-SA" dirty="0"/>
              <a:t>، تحتاج خوارزميات الذكاء الاصطناعي إلي طول مناسب حتي تتمكن من القيام بعملية التصنيف الآلي بصورة صحيحة، إلا ان تقنية التعلم العميق تستطيع ان تقوم بتصنيف النصوص القصيرة مثل ابيات الشعر وتغريدات تويتر بصورة أفضل، لذلك قمنا باستخدامها هنا لحل لتحقيق دقة أعلي. </a:t>
            </a:r>
          </a:p>
          <a:p>
            <a:pPr algn="r" rtl="1"/>
            <a:endParaRPr lang="ar-SA" dirty="0"/>
          </a:p>
          <a:p>
            <a:pPr algn="r" rtl="1"/>
            <a:endParaRPr lang="ar-SA" dirty="0"/>
          </a:p>
          <a:p>
            <a:pPr algn="r" rtl="1"/>
            <a:r>
              <a:rPr lang="ar-SA" dirty="0"/>
              <a:t>  </a:t>
            </a:r>
            <a:endParaRPr lang="en-GB" dirty="0"/>
          </a:p>
        </p:txBody>
      </p:sp>
    </p:spTree>
    <p:extLst>
      <p:ext uri="{BB962C8B-B14F-4D97-AF65-F5344CB8AC3E}">
        <p14:creationId xmlns:p14="http://schemas.microsoft.com/office/powerpoint/2010/main" val="22693293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3415C901-039D-4058-80C7-5ABA400CDB06}"/>
              </a:ext>
            </a:extLst>
          </p:cNvPr>
          <p:cNvSpPr/>
          <p:nvPr/>
        </p:nvSpPr>
        <p:spPr>
          <a:xfrm>
            <a:off x="4279505" y="2254453"/>
            <a:ext cx="1160580" cy="1160580"/>
          </a:xfrm>
          <a:prstGeom prst="ellipse">
            <a:avLst/>
          </a:prstGeom>
          <a:solidFill>
            <a:schemeClr val="bg1"/>
          </a:solid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r-SA" sz="3200" dirty="0">
                <a:solidFill>
                  <a:schemeClr val="accent5"/>
                </a:solidFill>
              </a:rPr>
              <a:t>ثالثا</a:t>
            </a:r>
            <a:endParaRPr lang="en-US" sz="3200" dirty="0">
              <a:solidFill>
                <a:schemeClr val="accent5"/>
              </a:solidFill>
            </a:endParaRPr>
          </a:p>
        </p:txBody>
      </p:sp>
      <p:sp>
        <p:nvSpPr>
          <p:cNvPr id="5" name="Oval 4">
            <a:extLst>
              <a:ext uri="{FF2B5EF4-FFF2-40B4-BE49-F238E27FC236}">
                <a16:creationId xmlns:a16="http://schemas.microsoft.com/office/drawing/2014/main" id="{966DA334-7569-42CB-95CD-419F4AC26092}"/>
              </a:ext>
            </a:extLst>
          </p:cNvPr>
          <p:cNvSpPr/>
          <p:nvPr/>
        </p:nvSpPr>
        <p:spPr>
          <a:xfrm>
            <a:off x="6578655" y="2047280"/>
            <a:ext cx="1160580" cy="1160580"/>
          </a:xfrm>
          <a:prstGeom prst="ellipse">
            <a:avLst/>
          </a:prstGeom>
          <a:solidFill>
            <a:schemeClr val="bg1"/>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r-SA" sz="3200" dirty="0">
                <a:solidFill>
                  <a:srgbClr val="00B0F0"/>
                </a:solidFill>
              </a:rPr>
              <a:t>ثانيا</a:t>
            </a:r>
            <a:endParaRPr lang="en-US" sz="3200" dirty="0">
              <a:solidFill>
                <a:srgbClr val="00B0F0"/>
              </a:solidFill>
            </a:endParaRPr>
          </a:p>
        </p:txBody>
      </p:sp>
      <p:sp>
        <p:nvSpPr>
          <p:cNvPr id="6" name="Oval 5">
            <a:extLst>
              <a:ext uri="{FF2B5EF4-FFF2-40B4-BE49-F238E27FC236}">
                <a16:creationId xmlns:a16="http://schemas.microsoft.com/office/drawing/2014/main" id="{6D8E2964-D9A5-4A16-8604-F04921C189EB}"/>
              </a:ext>
            </a:extLst>
          </p:cNvPr>
          <p:cNvSpPr/>
          <p:nvPr/>
        </p:nvSpPr>
        <p:spPr>
          <a:xfrm>
            <a:off x="8877806" y="1947267"/>
            <a:ext cx="1160580" cy="1160580"/>
          </a:xfrm>
          <a:prstGeom prst="ellipse">
            <a:avLst/>
          </a:prstGeom>
          <a:solidFill>
            <a:schemeClr val="bg1"/>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r-SA" sz="3200" dirty="0">
                <a:solidFill>
                  <a:schemeClr val="accent3"/>
                </a:solidFill>
              </a:rPr>
              <a:t>أولا</a:t>
            </a:r>
            <a:endParaRPr lang="en-US" sz="3200" dirty="0">
              <a:solidFill>
                <a:schemeClr val="accent3"/>
              </a:solidFill>
            </a:endParaRPr>
          </a:p>
        </p:txBody>
      </p:sp>
      <p:sp>
        <p:nvSpPr>
          <p:cNvPr id="19" name="Oval 18">
            <a:extLst>
              <a:ext uri="{FF2B5EF4-FFF2-40B4-BE49-F238E27FC236}">
                <a16:creationId xmlns:a16="http://schemas.microsoft.com/office/drawing/2014/main" id="{FC17936A-EE2B-4C30-A31C-496282D48B87}"/>
              </a:ext>
            </a:extLst>
          </p:cNvPr>
          <p:cNvSpPr/>
          <p:nvPr/>
        </p:nvSpPr>
        <p:spPr>
          <a:xfrm>
            <a:off x="1893094" y="2211589"/>
            <a:ext cx="1247841" cy="1160580"/>
          </a:xfrm>
          <a:prstGeom prst="ellipse">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r-SA" sz="3200" dirty="0">
                <a:solidFill>
                  <a:schemeClr val="accent4"/>
                </a:solidFill>
              </a:rPr>
              <a:t>أخيرا</a:t>
            </a:r>
            <a:endParaRPr lang="en-US" sz="3200" dirty="0">
              <a:solidFill>
                <a:schemeClr val="accent4"/>
              </a:solidFill>
            </a:endParaRPr>
          </a:p>
        </p:txBody>
      </p:sp>
      <p:sp>
        <p:nvSpPr>
          <p:cNvPr id="23" name="Freeform: Shape 22" descr="timeline ">
            <a:extLst>
              <a:ext uri="{FF2B5EF4-FFF2-40B4-BE49-F238E27FC236}">
                <a16:creationId xmlns:a16="http://schemas.microsoft.com/office/drawing/2014/main" id="{7889103E-B405-4427-BC20-A3CA893D099A}"/>
              </a:ext>
            </a:extLst>
          </p:cNvPr>
          <p:cNvSpPr/>
          <p:nvPr/>
        </p:nvSpPr>
        <p:spPr>
          <a:xfrm flipH="1" flipV="1">
            <a:off x="1392439" y="1527467"/>
            <a:ext cx="9252295" cy="2410190"/>
          </a:xfrm>
          <a:custGeom>
            <a:avLst/>
            <a:gdLst>
              <a:gd name="connsiteX0" fmla="*/ 1192508 w 9252295"/>
              <a:gd name="connsiteY0" fmla="*/ 2410190 h 2410190"/>
              <a:gd name="connsiteX1" fmla="*/ 0 w 9252295"/>
              <a:gd name="connsiteY1" fmla="*/ 1217682 h 2410190"/>
              <a:gd name="connsiteX2" fmla="*/ 1107 w 9252295"/>
              <a:gd name="connsiteY2" fmla="*/ 1206703 h 2410190"/>
              <a:gd name="connsiteX3" fmla="*/ 96158 w 9252295"/>
              <a:gd name="connsiteY3" fmla="*/ 1206703 h 2410190"/>
              <a:gd name="connsiteX4" fmla="*/ 95051 w 9252295"/>
              <a:gd name="connsiteY4" fmla="*/ 1217682 h 2410190"/>
              <a:gd name="connsiteX5" fmla="*/ 1192508 w 9252295"/>
              <a:gd name="connsiteY5" fmla="*/ 2315139 h 2410190"/>
              <a:gd name="connsiteX6" fmla="*/ 2289965 w 9252295"/>
              <a:gd name="connsiteY6" fmla="*/ 1217682 h 2410190"/>
              <a:gd name="connsiteX7" fmla="*/ 2289554 w 9252295"/>
              <a:gd name="connsiteY7" fmla="*/ 1209531 h 2410190"/>
              <a:gd name="connsiteX8" fmla="*/ 2290085 w 9252295"/>
              <a:gd name="connsiteY8" fmla="*/ 1209531 h 2410190"/>
              <a:gd name="connsiteX9" fmla="*/ 2295831 w 9252295"/>
              <a:gd name="connsiteY9" fmla="*/ 1095755 h 2410190"/>
              <a:gd name="connsiteX10" fmla="*/ 3482182 w 9252295"/>
              <a:gd name="connsiteY10" fmla="*/ 25174 h 2410190"/>
              <a:gd name="connsiteX11" fmla="*/ 4668533 w 9252295"/>
              <a:gd name="connsiteY11" fmla="*/ 1095755 h 2410190"/>
              <a:gd name="connsiteX12" fmla="*/ 4674278 w 9252295"/>
              <a:gd name="connsiteY12" fmla="*/ 1209531 h 2410190"/>
              <a:gd name="connsiteX13" fmla="*/ 4673516 w 9252295"/>
              <a:gd name="connsiteY13" fmla="*/ 1209531 h 2410190"/>
              <a:gd name="connsiteX14" fmla="*/ 4678322 w 9252295"/>
              <a:gd name="connsiteY14" fmla="*/ 1304717 h 2410190"/>
              <a:gd name="connsiteX15" fmla="*/ 5770114 w 9252295"/>
              <a:gd name="connsiteY15" fmla="*/ 2289966 h 2410190"/>
              <a:gd name="connsiteX16" fmla="*/ 6861904 w 9252295"/>
              <a:gd name="connsiteY16" fmla="*/ 1304717 h 2410190"/>
              <a:gd name="connsiteX17" fmla="*/ 6867159 w 9252295"/>
              <a:gd name="connsiteY17" fmla="*/ 1200660 h 2410190"/>
              <a:gd name="connsiteX18" fmla="*/ 6867690 w 9252295"/>
              <a:gd name="connsiteY18" fmla="*/ 1200660 h 2410190"/>
              <a:gd name="connsiteX19" fmla="*/ 6867279 w 9252295"/>
              <a:gd name="connsiteY19" fmla="*/ 1192508 h 2410190"/>
              <a:gd name="connsiteX20" fmla="*/ 8059787 w 9252295"/>
              <a:gd name="connsiteY20" fmla="*/ 0 h 2410190"/>
              <a:gd name="connsiteX21" fmla="*/ 9252295 w 9252295"/>
              <a:gd name="connsiteY21" fmla="*/ 1192508 h 2410190"/>
              <a:gd name="connsiteX22" fmla="*/ 9251964 w 9252295"/>
              <a:gd name="connsiteY22" fmla="*/ 1195794 h 2410190"/>
              <a:gd name="connsiteX23" fmla="*/ 9156913 w 9252295"/>
              <a:gd name="connsiteY23" fmla="*/ 1195794 h 2410190"/>
              <a:gd name="connsiteX24" fmla="*/ 9157244 w 9252295"/>
              <a:gd name="connsiteY24" fmla="*/ 1192508 h 2410190"/>
              <a:gd name="connsiteX25" fmla="*/ 8059787 w 9252295"/>
              <a:gd name="connsiteY25" fmla="*/ 95051 h 2410190"/>
              <a:gd name="connsiteX26" fmla="*/ 6962330 w 9252295"/>
              <a:gd name="connsiteY26" fmla="*/ 1192508 h 2410190"/>
              <a:gd name="connsiteX27" fmla="*/ 6962741 w 9252295"/>
              <a:gd name="connsiteY27" fmla="*/ 1200660 h 2410190"/>
              <a:gd name="connsiteX28" fmla="*/ 6962209 w 9252295"/>
              <a:gd name="connsiteY28" fmla="*/ 1200660 h 2410190"/>
              <a:gd name="connsiteX29" fmla="*/ 6956464 w 9252295"/>
              <a:gd name="connsiteY29" fmla="*/ 1314435 h 2410190"/>
              <a:gd name="connsiteX30" fmla="*/ 5770114 w 9252295"/>
              <a:gd name="connsiteY30" fmla="*/ 2385016 h 2410190"/>
              <a:gd name="connsiteX31" fmla="*/ 4583763 w 9252295"/>
              <a:gd name="connsiteY31" fmla="*/ 1314435 h 2410190"/>
              <a:gd name="connsiteX32" fmla="*/ 4578017 w 9252295"/>
              <a:gd name="connsiteY32" fmla="*/ 1200660 h 2410190"/>
              <a:gd name="connsiteX33" fmla="*/ 4578780 w 9252295"/>
              <a:gd name="connsiteY33" fmla="*/ 1200660 h 2410190"/>
              <a:gd name="connsiteX34" fmla="*/ 4573974 w 9252295"/>
              <a:gd name="connsiteY34" fmla="*/ 1105474 h 2410190"/>
              <a:gd name="connsiteX35" fmla="*/ 3482182 w 9252295"/>
              <a:gd name="connsiteY35" fmla="*/ 120225 h 2410190"/>
              <a:gd name="connsiteX36" fmla="*/ 2390391 w 9252295"/>
              <a:gd name="connsiteY36" fmla="*/ 1105474 h 2410190"/>
              <a:gd name="connsiteX37" fmla="*/ 2385136 w 9252295"/>
              <a:gd name="connsiteY37" fmla="*/ 1209531 h 2410190"/>
              <a:gd name="connsiteX38" fmla="*/ 2384604 w 9252295"/>
              <a:gd name="connsiteY38" fmla="*/ 1209531 h 2410190"/>
              <a:gd name="connsiteX39" fmla="*/ 2385016 w 9252295"/>
              <a:gd name="connsiteY39" fmla="*/ 1217682 h 2410190"/>
              <a:gd name="connsiteX40" fmla="*/ 1192508 w 9252295"/>
              <a:gd name="connsiteY40" fmla="*/ 2410190 h 2410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9252295" h="2410190">
                <a:moveTo>
                  <a:pt x="1192508" y="2410190"/>
                </a:moveTo>
                <a:cubicBezTo>
                  <a:pt x="533904" y="2410190"/>
                  <a:pt x="0" y="1876286"/>
                  <a:pt x="0" y="1217682"/>
                </a:cubicBezTo>
                <a:lnTo>
                  <a:pt x="1107" y="1206703"/>
                </a:lnTo>
                <a:lnTo>
                  <a:pt x="96158" y="1206703"/>
                </a:lnTo>
                <a:lnTo>
                  <a:pt x="95051" y="1217682"/>
                </a:lnTo>
                <a:cubicBezTo>
                  <a:pt x="95051" y="1823791"/>
                  <a:pt x="586400" y="2315139"/>
                  <a:pt x="1192508" y="2315139"/>
                </a:cubicBezTo>
                <a:cubicBezTo>
                  <a:pt x="1798616" y="2315139"/>
                  <a:pt x="2289965" y="1823791"/>
                  <a:pt x="2289965" y="1217682"/>
                </a:cubicBezTo>
                <a:lnTo>
                  <a:pt x="2289554" y="1209531"/>
                </a:lnTo>
                <a:lnTo>
                  <a:pt x="2290085" y="1209531"/>
                </a:lnTo>
                <a:lnTo>
                  <a:pt x="2295831" y="1095755"/>
                </a:lnTo>
                <a:cubicBezTo>
                  <a:pt x="2356899" y="494427"/>
                  <a:pt x="2864742" y="25174"/>
                  <a:pt x="3482182" y="25174"/>
                </a:cubicBezTo>
                <a:cubicBezTo>
                  <a:pt x="4099623" y="25174"/>
                  <a:pt x="4607465" y="494427"/>
                  <a:pt x="4668533" y="1095755"/>
                </a:cubicBezTo>
                <a:lnTo>
                  <a:pt x="4674278" y="1209531"/>
                </a:lnTo>
                <a:lnTo>
                  <a:pt x="4673516" y="1209531"/>
                </a:lnTo>
                <a:lnTo>
                  <a:pt x="4678322" y="1304717"/>
                </a:lnTo>
                <a:cubicBezTo>
                  <a:pt x="4734523" y="1858116"/>
                  <a:pt x="5201886" y="2289966"/>
                  <a:pt x="5770114" y="2289966"/>
                </a:cubicBezTo>
                <a:cubicBezTo>
                  <a:pt x="6338340" y="2289966"/>
                  <a:pt x="6805704" y="1858116"/>
                  <a:pt x="6861904" y="1304717"/>
                </a:cubicBezTo>
                <a:lnTo>
                  <a:pt x="6867159" y="1200660"/>
                </a:lnTo>
                <a:lnTo>
                  <a:pt x="6867690" y="1200660"/>
                </a:lnTo>
                <a:lnTo>
                  <a:pt x="6867279" y="1192508"/>
                </a:lnTo>
                <a:cubicBezTo>
                  <a:pt x="6867279" y="533905"/>
                  <a:pt x="7401183" y="0"/>
                  <a:pt x="8059787" y="0"/>
                </a:cubicBezTo>
                <a:cubicBezTo>
                  <a:pt x="8718390" y="0"/>
                  <a:pt x="9252295" y="533905"/>
                  <a:pt x="9252295" y="1192508"/>
                </a:cubicBezTo>
                <a:lnTo>
                  <a:pt x="9251964" y="1195794"/>
                </a:lnTo>
                <a:lnTo>
                  <a:pt x="9156913" y="1195794"/>
                </a:lnTo>
                <a:lnTo>
                  <a:pt x="9157244" y="1192508"/>
                </a:lnTo>
                <a:cubicBezTo>
                  <a:pt x="9157244" y="586400"/>
                  <a:pt x="8665895" y="95051"/>
                  <a:pt x="8059787" y="95051"/>
                </a:cubicBezTo>
                <a:cubicBezTo>
                  <a:pt x="7453679" y="95051"/>
                  <a:pt x="6962330" y="586400"/>
                  <a:pt x="6962330" y="1192508"/>
                </a:cubicBezTo>
                <a:lnTo>
                  <a:pt x="6962741" y="1200660"/>
                </a:lnTo>
                <a:lnTo>
                  <a:pt x="6962209" y="1200660"/>
                </a:lnTo>
                <a:lnTo>
                  <a:pt x="6956464" y="1314435"/>
                </a:lnTo>
                <a:cubicBezTo>
                  <a:pt x="6895396" y="1915764"/>
                  <a:pt x="6387554" y="2385016"/>
                  <a:pt x="5770114" y="2385016"/>
                </a:cubicBezTo>
                <a:cubicBezTo>
                  <a:pt x="5152672" y="2385016"/>
                  <a:pt x="4644831" y="1915764"/>
                  <a:pt x="4583763" y="1314435"/>
                </a:cubicBezTo>
                <a:lnTo>
                  <a:pt x="4578017" y="1200660"/>
                </a:lnTo>
                <a:lnTo>
                  <a:pt x="4578780" y="1200660"/>
                </a:lnTo>
                <a:lnTo>
                  <a:pt x="4573974" y="1105474"/>
                </a:lnTo>
                <a:cubicBezTo>
                  <a:pt x="4517772" y="552075"/>
                  <a:pt x="4050409" y="120225"/>
                  <a:pt x="3482182" y="120225"/>
                </a:cubicBezTo>
                <a:cubicBezTo>
                  <a:pt x="2913956" y="120225"/>
                  <a:pt x="2446592" y="552075"/>
                  <a:pt x="2390391" y="1105474"/>
                </a:cubicBezTo>
                <a:lnTo>
                  <a:pt x="2385136" y="1209531"/>
                </a:lnTo>
                <a:lnTo>
                  <a:pt x="2384604" y="1209531"/>
                </a:lnTo>
                <a:lnTo>
                  <a:pt x="2385016" y="1217682"/>
                </a:lnTo>
                <a:cubicBezTo>
                  <a:pt x="2385016" y="1876286"/>
                  <a:pt x="1851111" y="2410190"/>
                  <a:pt x="1192508" y="2410190"/>
                </a:cubicBezTo>
                <a:close/>
              </a:path>
            </a:pathLst>
          </a:custGeom>
          <a:gradFill flip="none" rotWithShape="1">
            <a:gsLst>
              <a:gs pos="61000">
                <a:srgbClr val="00B0F0"/>
              </a:gs>
              <a:gs pos="39000">
                <a:schemeClr val="accent5"/>
              </a:gs>
              <a:gs pos="18000">
                <a:schemeClr val="accent4"/>
              </a:gs>
              <a:gs pos="92000">
                <a:schemeClr val="accent3"/>
              </a:gs>
            </a:gsLst>
            <a:lin ang="10800000" scaled="0"/>
            <a:tileRect/>
          </a:gradFill>
          <a:ln w="381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4000" dirty="0">
              <a:solidFill>
                <a:schemeClr val="accent2"/>
              </a:solidFill>
            </a:endParaRPr>
          </a:p>
        </p:txBody>
      </p:sp>
      <p:sp>
        <p:nvSpPr>
          <p:cNvPr id="2" name="Oval 1" descr="timeline endpoints">
            <a:extLst>
              <a:ext uri="{FF2B5EF4-FFF2-40B4-BE49-F238E27FC236}">
                <a16:creationId xmlns:a16="http://schemas.microsoft.com/office/drawing/2014/main" id="{81AA7F01-98B3-49CE-A287-1B558536C306}"/>
              </a:ext>
            </a:extLst>
          </p:cNvPr>
          <p:cNvSpPr/>
          <p:nvPr/>
        </p:nvSpPr>
        <p:spPr>
          <a:xfrm>
            <a:off x="1320120" y="3149771"/>
            <a:ext cx="218092" cy="218092"/>
          </a:xfrm>
          <a:prstGeom prst="ellipse">
            <a:avLst/>
          </a:prstGeom>
          <a:solidFill>
            <a:schemeClr val="accent4"/>
          </a:solidFill>
          <a:ln w="762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descr="timeline endpoints">
            <a:extLst>
              <a:ext uri="{FF2B5EF4-FFF2-40B4-BE49-F238E27FC236}">
                <a16:creationId xmlns:a16="http://schemas.microsoft.com/office/drawing/2014/main" id="{491CCD59-030F-4F79-9A33-EBC86A2EC9FE}"/>
              </a:ext>
            </a:extLst>
          </p:cNvPr>
          <p:cNvSpPr/>
          <p:nvPr/>
        </p:nvSpPr>
        <p:spPr>
          <a:xfrm>
            <a:off x="10480529" y="3149771"/>
            <a:ext cx="218092" cy="218092"/>
          </a:xfrm>
          <a:prstGeom prst="ellipse">
            <a:avLst/>
          </a:prstGeom>
          <a:solidFill>
            <a:srgbClr val="20A472"/>
          </a:solidFill>
          <a:ln w="76200">
            <a:solidFill>
              <a:srgbClr val="20A4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0A472"/>
              </a:solidFill>
            </a:endParaRPr>
          </a:p>
        </p:txBody>
      </p:sp>
      <p:sp>
        <p:nvSpPr>
          <p:cNvPr id="16" name="Text Placeholder 15">
            <a:extLst>
              <a:ext uri="{FF2B5EF4-FFF2-40B4-BE49-F238E27FC236}">
                <a16:creationId xmlns:a16="http://schemas.microsoft.com/office/drawing/2014/main" id="{B6086B1F-4F6D-4493-AE84-2520E93642DE}"/>
              </a:ext>
            </a:extLst>
          </p:cNvPr>
          <p:cNvSpPr>
            <a:spLocks noGrp="1"/>
          </p:cNvSpPr>
          <p:nvPr>
            <p:ph type="body" sz="quarter" idx="10"/>
          </p:nvPr>
        </p:nvSpPr>
        <p:spPr>
          <a:xfrm>
            <a:off x="1416860" y="4092294"/>
            <a:ext cx="1902630" cy="302186"/>
          </a:xfrm>
        </p:spPr>
        <p:txBody>
          <a:bodyPr/>
          <a:lstStyle/>
          <a:p>
            <a:pPr algn="r" rtl="1"/>
            <a:r>
              <a:rPr lang="ar-SA" sz="1800" dirty="0" err="1"/>
              <a:t>إختبار</a:t>
            </a:r>
            <a:r>
              <a:rPr lang="ar-SA" sz="1800" dirty="0"/>
              <a:t> النموذج المطور</a:t>
            </a:r>
            <a:endParaRPr lang="en-US" sz="1800" dirty="0"/>
          </a:p>
        </p:txBody>
      </p:sp>
      <p:sp>
        <p:nvSpPr>
          <p:cNvPr id="17" name="Text Placeholder 16">
            <a:extLst>
              <a:ext uri="{FF2B5EF4-FFF2-40B4-BE49-F238E27FC236}">
                <a16:creationId xmlns:a16="http://schemas.microsoft.com/office/drawing/2014/main" id="{6A44816B-378D-41B5-84D7-39CECE2E452E}"/>
              </a:ext>
            </a:extLst>
          </p:cNvPr>
          <p:cNvSpPr>
            <a:spLocks noGrp="1"/>
          </p:cNvSpPr>
          <p:nvPr>
            <p:ph type="body" sz="quarter" idx="11"/>
          </p:nvPr>
        </p:nvSpPr>
        <p:spPr>
          <a:xfrm>
            <a:off x="1431001" y="4553732"/>
            <a:ext cx="1813567" cy="1711337"/>
          </a:xfrm>
        </p:spPr>
        <p:txBody>
          <a:bodyPr/>
          <a:lstStyle/>
          <a:p>
            <a:pPr algn="r" rtl="1"/>
            <a:r>
              <a:rPr lang="ar-SA" sz="1400" dirty="0"/>
              <a:t>تم </a:t>
            </a:r>
            <a:r>
              <a:rPr lang="ar-SA" sz="1400" dirty="0" err="1"/>
              <a:t>إستخدام</a:t>
            </a:r>
            <a:r>
              <a:rPr lang="ar-SA" sz="1400" dirty="0"/>
              <a:t> مجموعة من ابيات الشعر غير الموسومة والتي لم يراها النموذج اثناء التدريب (</a:t>
            </a:r>
            <a:r>
              <a:rPr lang="en-GB" sz="1400" dirty="0"/>
              <a:t>Unseen data</a:t>
            </a:r>
            <a:r>
              <a:rPr lang="ar-SA" sz="1400" dirty="0"/>
              <a:t>) </a:t>
            </a:r>
            <a:r>
              <a:rPr lang="ar-SA" sz="1400" dirty="0" err="1"/>
              <a:t>وإختبار</a:t>
            </a:r>
            <a:r>
              <a:rPr lang="ar-SA" sz="1400" dirty="0"/>
              <a:t> النموذج المطور عليها وحساب الدقة الكلية ودقة كل بحر علي حده</a:t>
            </a:r>
            <a:endParaRPr lang="en-US" sz="1400" dirty="0"/>
          </a:p>
        </p:txBody>
      </p:sp>
      <p:sp>
        <p:nvSpPr>
          <p:cNvPr id="18" name="Text Placeholder 17">
            <a:extLst>
              <a:ext uri="{FF2B5EF4-FFF2-40B4-BE49-F238E27FC236}">
                <a16:creationId xmlns:a16="http://schemas.microsoft.com/office/drawing/2014/main" id="{2EFC63F8-23B1-4F22-9868-15EB446170F3}"/>
              </a:ext>
            </a:extLst>
          </p:cNvPr>
          <p:cNvSpPr>
            <a:spLocks noGrp="1"/>
          </p:cNvSpPr>
          <p:nvPr>
            <p:ph type="body" sz="quarter" idx="12"/>
          </p:nvPr>
        </p:nvSpPr>
        <p:spPr>
          <a:xfrm>
            <a:off x="3998342" y="4017609"/>
            <a:ext cx="1796396" cy="302186"/>
          </a:xfrm>
        </p:spPr>
        <p:txBody>
          <a:bodyPr/>
          <a:lstStyle/>
          <a:p>
            <a:pPr algn="r" rtl="1"/>
            <a:r>
              <a:rPr lang="ar-SA" dirty="0"/>
              <a:t>تدريب نموذج آلي </a:t>
            </a:r>
            <a:endParaRPr lang="en-US" dirty="0"/>
          </a:p>
        </p:txBody>
      </p:sp>
      <p:sp>
        <p:nvSpPr>
          <p:cNvPr id="20" name="Text Placeholder 19">
            <a:extLst>
              <a:ext uri="{FF2B5EF4-FFF2-40B4-BE49-F238E27FC236}">
                <a16:creationId xmlns:a16="http://schemas.microsoft.com/office/drawing/2014/main" id="{AA64E66E-DA3C-42CD-80D9-89BD3A8A401A}"/>
              </a:ext>
            </a:extLst>
          </p:cNvPr>
          <p:cNvSpPr>
            <a:spLocks noGrp="1"/>
          </p:cNvSpPr>
          <p:nvPr>
            <p:ph type="body" sz="quarter" idx="13"/>
          </p:nvPr>
        </p:nvSpPr>
        <p:spPr>
          <a:xfrm>
            <a:off x="3941190" y="4532300"/>
            <a:ext cx="1813567" cy="1918505"/>
          </a:xfrm>
        </p:spPr>
        <p:txBody>
          <a:bodyPr/>
          <a:lstStyle/>
          <a:p>
            <a:pPr algn="r" rtl="1"/>
            <a:r>
              <a:rPr lang="ar-SA" sz="1400" dirty="0"/>
              <a:t>تم تدريب نموذج رياضي آلي باستخدام خوارزميات التعلم العميق، تم استخدام مكتبة </a:t>
            </a:r>
            <a:r>
              <a:rPr lang="ar-SA" sz="1400" dirty="0" err="1"/>
              <a:t>كيراس</a:t>
            </a:r>
            <a:r>
              <a:rPr lang="ar-SA" sz="1400" dirty="0"/>
              <a:t> (</a:t>
            </a:r>
            <a:r>
              <a:rPr lang="en-GB" sz="1400" dirty="0" err="1"/>
              <a:t>Keras</a:t>
            </a:r>
            <a:r>
              <a:rPr lang="ar-SA" sz="1400" dirty="0"/>
              <a:t>)</a:t>
            </a:r>
            <a:r>
              <a:rPr lang="en-US" sz="1400" dirty="0"/>
              <a:t> </a:t>
            </a:r>
            <a:r>
              <a:rPr lang="ar-SA" sz="1400" dirty="0"/>
              <a:t> من لغة بايثون والتي تم بناؤها علي مكتبة (</a:t>
            </a:r>
            <a:r>
              <a:rPr lang="en-GB" sz="1400" dirty="0" err="1"/>
              <a:t>Tensorflow</a:t>
            </a:r>
            <a:r>
              <a:rPr lang="ar-SA" sz="1400" dirty="0"/>
              <a:t>) التي تم تطويرها بواسطة الفريق البحثي بقوقل.</a:t>
            </a:r>
          </a:p>
          <a:p>
            <a:pPr algn="r" rtl="1"/>
            <a:endParaRPr lang="en-US" dirty="0"/>
          </a:p>
          <a:p>
            <a:endParaRPr lang="en-US" dirty="0"/>
          </a:p>
        </p:txBody>
      </p:sp>
      <p:sp>
        <p:nvSpPr>
          <p:cNvPr id="21" name="Text Placeholder 20">
            <a:extLst>
              <a:ext uri="{FF2B5EF4-FFF2-40B4-BE49-F238E27FC236}">
                <a16:creationId xmlns:a16="http://schemas.microsoft.com/office/drawing/2014/main" id="{F5A6A695-5271-4895-88EF-663A3F593E59}"/>
              </a:ext>
            </a:extLst>
          </p:cNvPr>
          <p:cNvSpPr>
            <a:spLocks noGrp="1"/>
          </p:cNvSpPr>
          <p:nvPr>
            <p:ph type="body" sz="quarter" idx="14"/>
          </p:nvPr>
        </p:nvSpPr>
        <p:spPr>
          <a:xfrm>
            <a:off x="6300788" y="4003320"/>
            <a:ext cx="1939846" cy="454149"/>
          </a:xfrm>
        </p:spPr>
        <p:txBody>
          <a:bodyPr/>
          <a:lstStyle/>
          <a:p>
            <a:r>
              <a:rPr lang="ar-SA" sz="1600" dirty="0"/>
              <a:t>تنظيف البيانات وتقسيمها </a:t>
            </a:r>
            <a:endParaRPr lang="en-US" sz="1600" dirty="0"/>
          </a:p>
        </p:txBody>
      </p:sp>
      <p:sp>
        <p:nvSpPr>
          <p:cNvPr id="22" name="Text Placeholder 21">
            <a:extLst>
              <a:ext uri="{FF2B5EF4-FFF2-40B4-BE49-F238E27FC236}">
                <a16:creationId xmlns:a16="http://schemas.microsoft.com/office/drawing/2014/main" id="{93CA8393-83FA-4B7B-BF41-CB601BA16432}"/>
              </a:ext>
            </a:extLst>
          </p:cNvPr>
          <p:cNvSpPr>
            <a:spLocks noGrp="1"/>
          </p:cNvSpPr>
          <p:nvPr>
            <p:ph type="body" sz="quarter" idx="15"/>
          </p:nvPr>
        </p:nvSpPr>
        <p:spPr>
          <a:xfrm>
            <a:off x="6550472" y="4555782"/>
            <a:ext cx="1690161" cy="1687855"/>
          </a:xfrm>
        </p:spPr>
        <p:txBody>
          <a:bodyPr/>
          <a:lstStyle/>
          <a:p>
            <a:pPr algn="r" rtl="1"/>
            <a:r>
              <a:rPr lang="ar-SA" sz="1400" dirty="0"/>
              <a:t>تمت معالجة الحروف التي تكتب بصور مختلفة وتوحيد طريقة الكتابة ومسح علامات الترقيم وما شابه، ثم تم قسمة النصوص لمجموعتين، مجموعة للتدريب ومجموعة أخري لاختبار النموذج الآلي الناتج من عملية التدريب</a:t>
            </a:r>
            <a:endParaRPr lang="en-US" sz="1400" dirty="0"/>
          </a:p>
          <a:p>
            <a:endParaRPr lang="en-US" dirty="0"/>
          </a:p>
        </p:txBody>
      </p:sp>
      <p:sp>
        <p:nvSpPr>
          <p:cNvPr id="24" name="Text Placeholder 23">
            <a:extLst>
              <a:ext uri="{FF2B5EF4-FFF2-40B4-BE49-F238E27FC236}">
                <a16:creationId xmlns:a16="http://schemas.microsoft.com/office/drawing/2014/main" id="{3CD04606-2C05-4AC9-9F6C-C0E9EDF1BC26}"/>
              </a:ext>
            </a:extLst>
          </p:cNvPr>
          <p:cNvSpPr>
            <a:spLocks noGrp="1"/>
          </p:cNvSpPr>
          <p:nvPr>
            <p:ph type="body" sz="quarter" idx="16"/>
          </p:nvPr>
        </p:nvSpPr>
        <p:spPr>
          <a:xfrm>
            <a:off x="8472489" y="3967607"/>
            <a:ext cx="2095478" cy="325788"/>
          </a:xfrm>
        </p:spPr>
        <p:txBody>
          <a:bodyPr/>
          <a:lstStyle/>
          <a:p>
            <a:pPr algn="ctr"/>
            <a:r>
              <a:rPr lang="ar-SA" sz="1600" dirty="0"/>
              <a:t>الحصول علي ابيات موسومة</a:t>
            </a:r>
            <a:endParaRPr lang="en-US" sz="1600" dirty="0"/>
          </a:p>
        </p:txBody>
      </p:sp>
      <p:sp>
        <p:nvSpPr>
          <p:cNvPr id="25" name="Text Placeholder 24">
            <a:extLst>
              <a:ext uri="{FF2B5EF4-FFF2-40B4-BE49-F238E27FC236}">
                <a16:creationId xmlns:a16="http://schemas.microsoft.com/office/drawing/2014/main" id="{DA3309B0-9F41-47B2-8F25-109874864183}"/>
              </a:ext>
            </a:extLst>
          </p:cNvPr>
          <p:cNvSpPr>
            <a:spLocks noGrp="1"/>
          </p:cNvSpPr>
          <p:nvPr>
            <p:ph type="body" sz="quarter" idx="17"/>
          </p:nvPr>
        </p:nvSpPr>
        <p:spPr>
          <a:xfrm>
            <a:off x="8877806" y="4525152"/>
            <a:ext cx="1690161" cy="1474139"/>
          </a:xfrm>
        </p:spPr>
        <p:txBody>
          <a:bodyPr/>
          <a:lstStyle/>
          <a:p>
            <a:pPr algn="r" rtl="1"/>
            <a:r>
              <a:rPr lang="ar-SA" sz="1600" dirty="0"/>
              <a:t>تم تحميل مجموعة من ابيات الشعر موسومة حسب بحور الشعر المختلفة من موقع الديوان</a:t>
            </a:r>
          </a:p>
          <a:p>
            <a:endParaRPr lang="ar-SA" dirty="0"/>
          </a:p>
          <a:p>
            <a:r>
              <a:rPr lang="en-US" dirty="0"/>
              <a:t>.</a:t>
            </a:r>
          </a:p>
          <a:p>
            <a:endParaRPr lang="en-US" dirty="0"/>
          </a:p>
        </p:txBody>
      </p:sp>
      <p:sp>
        <p:nvSpPr>
          <p:cNvPr id="34" name="Title 33">
            <a:extLst>
              <a:ext uri="{FF2B5EF4-FFF2-40B4-BE49-F238E27FC236}">
                <a16:creationId xmlns:a16="http://schemas.microsoft.com/office/drawing/2014/main" id="{F28D01B5-A5BC-45A3-8718-13BDC694F21C}"/>
              </a:ext>
            </a:extLst>
          </p:cNvPr>
          <p:cNvSpPr>
            <a:spLocks noGrp="1"/>
          </p:cNvSpPr>
          <p:nvPr>
            <p:ph type="title"/>
          </p:nvPr>
        </p:nvSpPr>
        <p:spPr/>
        <p:txBody>
          <a:bodyPr/>
          <a:lstStyle/>
          <a:p>
            <a:r>
              <a:rPr lang="ar-SA" sz="4000" dirty="0">
                <a:cs typeface="DecoType Naskh Variants" panose="02010400000000000000" pitchFamily="2" charset="-78"/>
              </a:rPr>
              <a:t>الحل المقترح</a:t>
            </a:r>
            <a:endParaRPr lang="en-US" sz="4000" dirty="0">
              <a:cs typeface="DecoType Naskh Variants" panose="02010400000000000000" pitchFamily="2" charset="-78"/>
            </a:endParaRPr>
          </a:p>
        </p:txBody>
      </p:sp>
    </p:spTree>
    <p:extLst>
      <p:ext uri="{BB962C8B-B14F-4D97-AF65-F5344CB8AC3E}">
        <p14:creationId xmlns:p14="http://schemas.microsoft.com/office/powerpoint/2010/main" val="42306221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8DBBF917-FBD0-E182-5222-5582AA822C9E}"/>
              </a:ext>
            </a:extLst>
          </p:cNvPr>
          <p:cNvSpPr>
            <a:spLocks noGrp="1"/>
          </p:cNvSpPr>
          <p:nvPr>
            <p:ph type="title"/>
          </p:nvPr>
        </p:nvSpPr>
        <p:spPr/>
        <p:txBody>
          <a:bodyPr/>
          <a:lstStyle/>
          <a:p>
            <a:r>
              <a:rPr lang="ar-SA" sz="4000" dirty="0">
                <a:cs typeface="DecoType Naskh Variants" panose="02010400000000000000" pitchFamily="2" charset="-78"/>
              </a:rPr>
              <a:t>صورة توضيحية توضح فكرة  استخدام الخلايا العصبونية لتصنيف الشعر العربي</a:t>
            </a:r>
            <a:endParaRPr lang="en-GB" sz="4000" dirty="0">
              <a:cs typeface="DecoType Naskh Variants" panose="02010400000000000000" pitchFamily="2" charset="-78"/>
            </a:endParaRPr>
          </a:p>
        </p:txBody>
      </p:sp>
      <p:pic>
        <p:nvPicPr>
          <p:cNvPr id="3074" name="Picture 2" descr="What are Neural Networks? | IBM">
            <a:extLst>
              <a:ext uri="{FF2B5EF4-FFF2-40B4-BE49-F238E27FC236}">
                <a16:creationId xmlns:a16="http://schemas.microsoft.com/office/drawing/2014/main" id="{6674987C-60E6-2AD4-2669-79CCDCABA3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2405" y="2350292"/>
            <a:ext cx="4300008" cy="3055269"/>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FC36C6F6-8AB4-BECB-CC55-AD807C6AE0BA}"/>
              </a:ext>
            </a:extLst>
          </p:cNvPr>
          <p:cNvSpPr txBox="1"/>
          <p:nvPr/>
        </p:nvSpPr>
        <p:spPr>
          <a:xfrm>
            <a:off x="3207809" y="3150018"/>
            <a:ext cx="621506" cy="369332"/>
          </a:xfrm>
          <a:prstGeom prst="rect">
            <a:avLst/>
          </a:prstGeom>
          <a:noFill/>
        </p:spPr>
        <p:txBody>
          <a:bodyPr wrap="square" rtlCol="1">
            <a:spAutoFit/>
          </a:bodyPr>
          <a:lstStyle/>
          <a:p>
            <a:pPr algn="r" rtl="1"/>
            <a:r>
              <a:rPr lang="ar-SA" dirty="0"/>
              <a:t>طويل</a:t>
            </a:r>
            <a:endParaRPr lang="en-GB" dirty="0"/>
          </a:p>
        </p:txBody>
      </p:sp>
      <p:sp>
        <p:nvSpPr>
          <p:cNvPr id="22" name="TextBox 21">
            <a:extLst>
              <a:ext uri="{FF2B5EF4-FFF2-40B4-BE49-F238E27FC236}">
                <a16:creationId xmlns:a16="http://schemas.microsoft.com/office/drawing/2014/main" id="{7FE74739-76A7-47EB-0C2C-2AF0565560FF}"/>
              </a:ext>
            </a:extLst>
          </p:cNvPr>
          <p:cNvSpPr txBox="1"/>
          <p:nvPr/>
        </p:nvSpPr>
        <p:spPr>
          <a:xfrm>
            <a:off x="3207809" y="3464544"/>
            <a:ext cx="621506" cy="369332"/>
          </a:xfrm>
          <a:prstGeom prst="rect">
            <a:avLst/>
          </a:prstGeom>
          <a:noFill/>
        </p:spPr>
        <p:txBody>
          <a:bodyPr wrap="square" rtlCol="1">
            <a:spAutoFit/>
          </a:bodyPr>
          <a:lstStyle/>
          <a:p>
            <a:pPr algn="r" rtl="1"/>
            <a:r>
              <a:rPr lang="ar-SA" dirty="0"/>
              <a:t>له</a:t>
            </a:r>
            <a:endParaRPr lang="en-GB" dirty="0"/>
          </a:p>
        </p:txBody>
      </p:sp>
      <p:sp>
        <p:nvSpPr>
          <p:cNvPr id="23" name="TextBox 22">
            <a:extLst>
              <a:ext uri="{FF2B5EF4-FFF2-40B4-BE49-F238E27FC236}">
                <a16:creationId xmlns:a16="http://schemas.microsoft.com/office/drawing/2014/main" id="{FA75EE54-C8BB-0C9A-2ECB-B156C454802B}"/>
              </a:ext>
            </a:extLst>
          </p:cNvPr>
          <p:cNvSpPr txBox="1"/>
          <p:nvPr/>
        </p:nvSpPr>
        <p:spPr>
          <a:xfrm>
            <a:off x="3186377" y="3907622"/>
            <a:ext cx="621506" cy="369332"/>
          </a:xfrm>
          <a:prstGeom prst="rect">
            <a:avLst/>
          </a:prstGeom>
          <a:noFill/>
        </p:spPr>
        <p:txBody>
          <a:bodyPr wrap="square" rtlCol="1">
            <a:spAutoFit/>
          </a:bodyPr>
          <a:lstStyle/>
          <a:p>
            <a:pPr algn="r" rtl="1"/>
            <a:r>
              <a:rPr lang="ar-SA" dirty="0"/>
              <a:t>دون</a:t>
            </a:r>
            <a:endParaRPr lang="en-GB" dirty="0"/>
          </a:p>
        </p:txBody>
      </p:sp>
      <p:sp>
        <p:nvSpPr>
          <p:cNvPr id="24" name="TextBox 23">
            <a:extLst>
              <a:ext uri="{FF2B5EF4-FFF2-40B4-BE49-F238E27FC236}">
                <a16:creationId xmlns:a16="http://schemas.microsoft.com/office/drawing/2014/main" id="{7C3E8321-5D53-832F-FB5F-BDFF8885F4DA}"/>
              </a:ext>
            </a:extLst>
          </p:cNvPr>
          <p:cNvSpPr txBox="1"/>
          <p:nvPr/>
        </p:nvSpPr>
        <p:spPr>
          <a:xfrm>
            <a:off x="3000376" y="4433977"/>
            <a:ext cx="789649" cy="369332"/>
          </a:xfrm>
          <a:prstGeom prst="rect">
            <a:avLst/>
          </a:prstGeom>
          <a:noFill/>
        </p:spPr>
        <p:txBody>
          <a:bodyPr wrap="square" rtlCol="1">
            <a:spAutoFit/>
          </a:bodyPr>
          <a:lstStyle/>
          <a:p>
            <a:pPr algn="r" rtl="1"/>
            <a:r>
              <a:rPr lang="ar-SA" dirty="0"/>
              <a:t>البحور</a:t>
            </a:r>
            <a:endParaRPr lang="en-GB" dirty="0"/>
          </a:p>
        </p:txBody>
      </p:sp>
      <p:sp>
        <p:nvSpPr>
          <p:cNvPr id="25" name="TextBox 24">
            <a:extLst>
              <a:ext uri="{FF2B5EF4-FFF2-40B4-BE49-F238E27FC236}">
                <a16:creationId xmlns:a16="http://schemas.microsoft.com/office/drawing/2014/main" id="{2F8B9A07-D922-0C70-5210-DA812DD06586}"/>
              </a:ext>
            </a:extLst>
          </p:cNvPr>
          <p:cNvSpPr txBox="1"/>
          <p:nvPr/>
        </p:nvSpPr>
        <p:spPr>
          <a:xfrm>
            <a:off x="3039666" y="4834404"/>
            <a:ext cx="789649" cy="369332"/>
          </a:xfrm>
          <a:prstGeom prst="rect">
            <a:avLst/>
          </a:prstGeom>
          <a:noFill/>
        </p:spPr>
        <p:txBody>
          <a:bodyPr wrap="square" rtlCol="1">
            <a:spAutoFit/>
          </a:bodyPr>
          <a:lstStyle/>
          <a:p>
            <a:pPr algn="r" rtl="1"/>
            <a:r>
              <a:rPr lang="ar-SA" dirty="0"/>
              <a:t>فضائل</a:t>
            </a:r>
            <a:endParaRPr lang="en-GB" dirty="0"/>
          </a:p>
        </p:txBody>
      </p:sp>
      <p:sp>
        <p:nvSpPr>
          <p:cNvPr id="26" name="TextBox 25">
            <a:extLst>
              <a:ext uri="{FF2B5EF4-FFF2-40B4-BE49-F238E27FC236}">
                <a16:creationId xmlns:a16="http://schemas.microsoft.com/office/drawing/2014/main" id="{088FB0C5-73AC-A764-11FA-3F59F89F1EB9}"/>
              </a:ext>
            </a:extLst>
          </p:cNvPr>
          <p:cNvSpPr txBox="1"/>
          <p:nvPr/>
        </p:nvSpPr>
        <p:spPr>
          <a:xfrm>
            <a:off x="7767932" y="3545665"/>
            <a:ext cx="719373" cy="369332"/>
          </a:xfrm>
          <a:prstGeom prst="rect">
            <a:avLst/>
          </a:prstGeom>
          <a:noFill/>
        </p:spPr>
        <p:txBody>
          <a:bodyPr wrap="square" rtlCol="1">
            <a:spAutoFit/>
          </a:bodyPr>
          <a:lstStyle/>
          <a:p>
            <a:pPr algn="r" rtl="1"/>
            <a:r>
              <a:rPr lang="ar-SA" dirty="0"/>
              <a:t>البسيط</a:t>
            </a:r>
            <a:endParaRPr lang="en-GB" dirty="0"/>
          </a:p>
        </p:txBody>
      </p:sp>
      <p:sp>
        <p:nvSpPr>
          <p:cNvPr id="27" name="TextBox 26">
            <a:extLst>
              <a:ext uri="{FF2B5EF4-FFF2-40B4-BE49-F238E27FC236}">
                <a16:creationId xmlns:a16="http://schemas.microsoft.com/office/drawing/2014/main" id="{994147B5-F00C-4C08-F635-F3C36A05D44B}"/>
              </a:ext>
            </a:extLst>
          </p:cNvPr>
          <p:cNvSpPr txBox="1"/>
          <p:nvPr/>
        </p:nvSpPr>
        <p:spPr>
          <a:xfrm>
            <a:off x="7732212" y="4417217"/>
            <a:ext cx="789649" cy="369332"/>
          </a:xfrm>
          <a:prstGeom prst="rect">
            <a:avLst/>
          </a:prstGeom>
          <a:noFill/>
        </p:spPr>
        <p:txBody>
          <a:bodyPr wrap="square" rtlCol="1">
            <a:spAutoFit/>
          </a:bodyPr>
          <a:lstStyle/>
          <a:p>
            <a:pPr algn="r" rtl="1"/>
            <a:r>
              <a:rPr lang="ar-SA" dirty="0"/>
              <a:t>السريع</a:t>
            </a:r>
            <a:endParaRPr lang="en-GB" dirty="0"/>
          </a:p>
        </p:txBody>
      </p:sp>
      <p:sp>
        <p:nvSpPr>
          <p:cNvPr id="28" name="TextBox 27">
            <a:extLst>
              <a:ext uri="{FF2B5EF4-FFF2-40B4-BE49-F238E27FC236}">
                <a16:creationId xmlns:a16="http://schemas.microsoft.com/office/drawing/2014/main" id="{09EEAC08-6BDC-B177-92AF-CC9D9EA368C9}"/>
              </a:ext>
            </a:extLst>
          </p:cNvPr>
          <p:cNvSpPr txBox="1"/>
          <p:nvPr/>
        </p:nvSpPr>
        <p:spPr>
          <a:xfrm>
            <a:off x="7817943" y="3974294"/>
            <a:ext cx="719372" cy="369332"/>
          </a:xfrm>
          <a:prstGeom prst="rect">
            <a:avLst/>
          </a:prstGeom>
          <a:noFill/>
        </p:spPr>
        <p:txBody>
          <a:bodyPr wrap="square" rtlCol="1">
            <a:spAutoFit/>
          </a:bodyPr>
          <a:lstStyle/>
          <a:p>
            <a:pPr algn="r" rtl="1"/>
            <a:r>
              <a:rPr lang="ar-SA" dirty="0"/>
              <a:t>الطويل</a:t>
            </a:r>
            <a:endParaRPr lang="en-GB" dirty="0"/>
          </a:p>
        </p:txBody>
      </p:sp>
      <p:sp>
        <p:nvSpPr>
          <p:cNvPr id="2" name="TextBox 1">
            <a:extLst>
              <a:ext uri="{FF2B5EF4-FFF2-40B4-BE49-F238E27FC236}">
                <a16:creationId xmlns:a16="http://schemas.microsoft.com/office/drawing/2014/main" id="{69502BCF-135C-2EAA-E68A-59132A76819F}"/>
              </a:ext>
            </a:extLst>
          </p:cNvPr>
          <p:cNvSpPr txBox="1"/>
          <p:nvPr/>
        </p:nvSpPr>
        <p:spPr>
          <a:xfrm>
            <a:off x="3100391" y="5629279"/>
            <a:ext cx="1235869" cy="369332"/>
          </a:xfrm>
          <a:prstGeom prst="rect">
            <a:avLst/>
          </a:prstGeom>
          <a:noFill/>
        </p:spPr>
        <p:txBody>
          <a:bodyPr wrap="square" rtlCol="1">
            <a:spAutoFit/>
          </a:bodyPr>
          <a:lstStyle/>
          <a:p>
            <a:pPr algn="r" rtl="1"/>
            <a:r>
              <a:rPr lang="ar-SA" dirty="0"/>
              <a:t>المدخلات</a:t>
            </a:r>
            <a:endParaRPr lang="en-GB" dirty="0"/>
          </a:p>
        </p:txBody>
      </p:sp>
      <p:sp>
        <p:nvSpPr>
          <p:cNvPr id="13" name="TextBox 12">
            <a:extLst>
              <a:ext uri="{FF2B5EF4-FFF2-40B4-BE49-F238E27FC236}">
                <a16:creationId xmlns:a16="http://schemas.microsoft.com/office/drawing/2014/main" id="{9E93E517-30C2-A648-D2F0-D771EBB7B2E9}"/>
              </a:ext>
            </a:extLst>
          </p:cNvPr>
          <p:cNvSpPr txBox="1"/>
          <p:nvPr/>
        </p:nvSpPr>
        <p:spPr>
          <a:xfrm>
            <a:off x="4850597" y="5574503"/>
            <a:ext cx="2443169" cy="369332"/>
          </a:xfrm>
          <a:prstGeom prst="rect">
            <a:avLst/>
          </a:prstGeom>
          <a:noFill/>
        </p:spPr>
        <p:txBody>
          <a:bodyPr wrap="square" rtlCol="1">
            <a:spAutoFit/>
          </a:bodyPr>
          <a:lstStyle/>
          <a:p>
            <a:pPr algn="r" rtl="1"/>
            <a:r>
              <a:rPr lang="ar-SA" dirty="0"/>
              <a:t>شبكة الخلايا العصبونية العميقة</a:t>
            </a:r>
            <a:endParaRPr lang="en-GB" dirty="0"/>
          </a:p>
        </p:txBody>
      </p:sp>
      <p:sp>
        <p:nvSpPr>
          <p:cNvPr id="14" name="TextBox 13">
            <a:extLst>
              <a:ext uri="{FF2B5EF4-FFF2-40B4-BE49-F238E27FC236}">
                <a16:creationId xmlns:a16="http://schemas.microsoft.com/office/drawing/2014/main" id="{F5698EDA-3AB5-32FF-D42A-365346D1F20E}"/>
              </a:ext>
            </a:extLst>
          </p:cNvPr>
          <p:cNvSpPr txBox="1"/>
          <p:nvPr/>
        </p:nvSpPr>
        <p:spPr>
          <a:xfrm>
            <a:off x="7520017" y="5612599"/>
            <a:ext cx="1235869" cy="369332"/>
          </a:xfrm>
          <a:prstGeom prst="rect">
            <a:avLst/>
          </a:prstGeom>
          <a:noFill/>
        </p:spPr>
        <p:txBody>
          <a:bodyPr wrap="square" rtlCol="1">
            <a:spAutoFit/>
          </a:bodyPr>
          <a:lstStyle/>
          <a:p>
            <a:pPr algn="r" rtl="1"/>
            <a:r>
              <a:rPr lang="ar-SA" dirty="0"/>
              <a:t>المخرجات</a:t>
            </a:r>
            <a:endParaRPr lang="en-GB" dirty="0"/>
          </a:p>
        </p:txBody>
      </p:sp>
      <p:sp>
        <p:nvSpPr>
          <p:cNvPr id="3" name="TextBox 2">
            <a:extLst>
              <a:ext uri="{FF2B5EF4-FFF2-40B4-BE49-F238E27FC236}">
                <a16:creationId xmlns:a16="http://schemas.microsoft.com/office/drawing/2014/main" id="{705658C8-CD74-0DE5-5B05-B396E173AC8E}"/>
              </a:ext>
            </a:extLst>
          </p:cNvPr>
          <p:cNvSpPr txBox="1"/>
          <p:nvPr/>
        </p:nvSpPr>
        <p:spPr>
          <a:xfrm>
            <a:off x="1219200" y="1228725"/>
            <a:ext cx="10017919" cy="646331"/>
          </a:xfrm>
          <a:prstGeom prst="rect">
            <a:avLst/>
          </a:prstGeom>
          <a:noFill/>
        </p:spPr>
        <p:txBody>
          <a:bodyPr wrap="square" rtlCol="1">
            <a:spAutoFit/>
          </a:bodyPr>
          <a:lstStyle/>
          <a:p>
            <a:pPr algn="r" rtl="1"/>
            <a:r>
              <a:rPr lang="ar-SA" dirty="0"/>
              <a:t>يتم إدخال كلمات البيت عبر شبكة المدخلات أدناه، ثم تقوم الخلايا العصبونية المدربة بإختيار نوع البحر من المخرجات بناء علي الاوزان التي إكتسبتها أثناء عملية التدريب.</a:t>
            </a:r>
            <a:endParaRPr lang="en-GB" dirty="0"/>
          </a:p>
        </p:txBody>
      </p:sp>
    </p:spTree>
    <p:extLst>
      <p:ext uri="{BB962C8B-B14F-4D97-AF65-F5344CB8AC3E}">
        <p14:creationId xmlns:p14="http://schemas.microsoft.com/office/powerpoint/2010/main" val="29954305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8" name="Rectangle 72">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itle 17">
            <a:extLst>
              <a:ext uri="{FF2B5EF4-FFF2-40B4-BE49-F238E27FC236}">
                <a16:creationId xmlns:a16="http://schemas.microsoft.com/office/drawing/2014/main" id="{ADFD8F83-8F39-B75F-F612-4837EA467938}"/>
              </a:ext>
            </a:extLst>
          </p:cNvPr>
          <p:cNvSpPr>
            <a:spLocks noGrp="1"/>
          </p:cNvSpPr>
          <p:nvPr>
            <p:ph type="title"/>
          </p:nvPr>
        </p:nvSpPr>
        <p:spPr>
          <a:xfrm>
            <a:off x="6412121" y="321734"/>
            <a:ext cx="5136412" cy="1135737"/>
          </a:xfrm>
        </p:spPr>
        <p:txBody>
          <a:bodyPr vert="horz" lIns="91440" tIns="45720" rIns="91440" bIns="45720" rtlCol="0" anchor="ctr">
            <a:normAutofit/>
          </a:bodyPr>
          <a:lstStyle/>
          <a:p>
            <a:pPr algn="r" rtl="1">
              <a:spcBef>
                <a:spcPct val="0"/>
              </a:spcBef>
            </a:pPr>
            <a:r>
              <a:rPr lang="en-US" sz="4000" kern="1200" dirty="0">
                <a:solidFill>
                  <a:schemeClr val="tx1"/>
                </a:solidFill>
                <a:cs typeface="DecoType Naskh Variants" panose="02010400000000000000" pitchFamily="2" charset="-78"/>
              </a:rPr>
              <a:t>البيانات</a:t>
            </a:r>
            <a:r>
              <a:rPr lang="en-US" kern="1200" dirty="0">
                <a:solidFill>
                  <a:schemeClr val="tx1"/>
                </a:solidFill>
                <a:latin typeface="+mj-lt"/>
                <a:ea typeface="+mj-ea"/>
                <a:cs typeface="+mj-cs"/>
              </a:rPr>
              <a:t> </a:t>
            </a:r>
          </a:p>
        </p:txBody>
      </p:sp>
      <p:pic>
        <p:nvPicPr>
          <p:cNvPr id="21" name="Picture 20" descr="Text, letter&#10;&#10;Description automatically generated">
            <a:extLst>
              <a:ext uri="{FF2B5EF4-FFF2-40B4-BE49-F238E27FC236}">
                <a16:creationId xmlns:a16="http://schemas.microsoft.com/office/drawing/2014/main" id="{EEEF5B24-D338-A9D4-5E22-1EF813C082B7}"/>
              </a:ext>
            </a:extLst>
          </p:cNvPr>
          <p:cNvPicPr>
            <a:picLocks noChangeAspect="1"/>
          </p:cNvPicPr>
          <p:nvPr/>
        </p:nvPicPr>
        <p:blipFill rotWithShape="1">
          <a:blip r:embed="rId2"/>
          <a:srcRect r="10532" b="-3"/>
          <a:stretch/>
        </p:blipFill>
        <p:spPr>
          <a:xfrm>
            <a:off x="1023073" y="713127"/>
            <a:ext cx="4531508" cy="5431745"/>
          </a:xfrm>
          <a:prstGeom prst="rect">
            <a:avLst/>
          </a:prstGeom>
        </p:spPr>
      </p:pic>
      <p:grpSp>
        <p:nvGrpSpPr>
          <p:cNvPr id="82" name="Group 74">
            <a:extLst>
              <a:ext uri="{FF2B5EF4-FFF2-40B4-BE49-F238E27FC236}">
                <a16:creationId xmlns:a16="http://schemas.microsoft.com/office/drawing/2014/main" id="{4724F874-E407-41A5-918C-1CF5DF5269E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0" y="0"/>
            <a:ext cx="1097280" cy="1097280"/>
            <a:chOff x="11094720" y="0"/>
            <a:chExt cx="1097280" cy="1097280"/>
          </a:xfrm>
        </p:grpSpPr>
        <p:sp>
          <p:nvSpPr>
            <p:cNvPr id="76" name="Isosceles Triangle 75">
              <a:extLst>
                <a:ext uri="{FF2B5EF4-FFF2-40B4-BE49-F238E27FC236}">
                  <a16:creationId xmlns:a16="http://schemas.microsoft.com/office/drawing/2014/main" id="{EBB12D3E-DD63-469B-A687-14E38AE471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1094720" y="0"/>
              <a:ext cx="1097280" cy="1097280"/>
            </a:xfrm>
            <a:prstGeom prst="triangle">
              <a:avLst>
                <a:gd name="adj" fmla="val 10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Rectangle 76">
              <a:extLst>
                <a:ext uri="{FF2B5EF4-FFF2-40B4-BE49-F238E27FC236}">
                  <a16:creationId xmlns:a16="http://schemas.microsoft.com/office/drawing/2014/main" id="{2CC10F17-490D-41AE-9B38-7F39AF7384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189552" y="127618"/>
              <a:ext cx="457894" cy="45789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TextBox 18">
            <a:extLst>
              <a:ext uri="{FF2B5EF4-FFF2-40B4-BE49-F238E27FC236}">
                <a16:creationId xmlns:a16="http://schemas.microsoft.com/office/drawing/2014/main" id="{0A9B723E-FE23-4E95-1BE7-C39655C8BF85}"/>
              </a:ext>
            </a:extLst>
          </p:cNvPr>
          <p:cNvSpPr txBox="1"/>
          <p:nvPr/>
        </p:nvSpPr>
        <p:spPr>
          <a:xfrm>
            <a:off x="6412120" y="1782981"/>
            <a:ext cx="5136412" cy="4393982"/>
          </a:xfrm>
          <a:prstGeom prst="rect">
            <a:avLst/>
          </a:prstGeom>
        </p:spPr>
        <p:txBody>
          <a:bodyPr vert="horz" lIns="91440" tIns="45720" rIns="91440" bIns="45720" rtlCol="0">
            <a:normAutofit/>
          </a:bodyPr>
          <a:lstStyle/>
          <a:p>
            <a:pPr indent="-228600" algn="r" rtl="1">
              <a:lnSpc>
                <a:spcPct val="90000"/>
              </a:lnSpc>
              <a:spcAft>
                <a:spcPts val="600"/>
              </a:spcAft>
              <a:buFont typeface="Arial" panose="020B0604020202020204" pitchFamily="34" charset="0"/>
              <a:buChar char="•"/>
            </a:pPr>
            <a:r>
              <a:rPr lang="ar-SA" sz="2000" dirty="0"/>
              <a:t>البيانات هي 47 الف بيت تم تحميلها من موقع الديوان الإلكتروني، كل بيت من هذه الأبيات يقابله حقل يوضح بحر البيت. </a:t>
            </a:r>
            <a:endParaRPr lang="en-US" sz="2000" dirty="0"/>
          </a:p>
          <a:p>
            <a:pPr indent="-228600">
              <a:lnSpc>
                <a:spcPct val="90000"/>
              </a:lnSpc>
              <a:spcAft>
                <a:spcPts val="600"/>
              </a:spcAft>
              <a:buFont typeface="Arial" panose="020B0604020202020204" pitchFamily="34" charset="0"/>
              <a:buChar char="•"/>
            </a:pPr>
            <a:endParaRPr lang="en-US" sz="2000" dirty="0"/>
          </a:p>
          <a:p>
            <a:pPr indent="-228600" algn="r" rtl="1">
              <a:lnSpc>
                <a:spcPct val="90000"/>
              </a:lnSpc>
              <a:spcAft>
                <a:spcPts val="600"/>
              </a:spcAft>
              <a:buFont typeface="Arial" panose="020B0604020202020204" pitchFamily="34" charset="0"/>
              <a:buChar char="•"/>
            </a:pPr>
            <a:r>
              <a:rPr lang="en-US" sz="2000" dirty="0"/>
              <a:t>تمت قسمة البيانات بنسبة</a:t>
            </a:r>
            <a:r>
              <a:rPr lang="ar-SA" sz="2000" dirty="0"/>
              <a:t> </a:t>
            </a:r>
            <a:r>
              <a:rPr lang="en-US" sz="2000" dirty="0"/>
              <a:t>80%</a:t>
            </a:r>
            <a:r>
              <a:rPr lang="ar-SA" sz="2000" dirty="0"/>
              <a:t> </a:t>
            </a:r>
            <a:r>
              <a:rPr lang="en-US" sz="2000" dirty="0"/>
              <a:t>  للتدريب و20%  </a:t>
            </a:r>
            <a:r>
              <a:rPr lang="ar-SA" sz="2000" dirty="0"/>
              <a:t> </a:t>
            </a:r>
            <a:r>
              <a:rPr lang="en-US" sz="2000" dirty="0"/>
              <a:t>لإختبار النموذج المطور.</a:t>
            </a:r>
          </a:p>
          <a:p>
            <a:pPr indent="-228600" algn="r" rtl="1">
              <a:lnSpc>
                <a:spcPct val="90000"/>
              </a:lnSpc>
              <a:spcAft>
                <a:spcPts val="600"/>
              </a:spcAft>
              <a:buFont typeface="Arial" panose="020B0604020202020204" pitchFamily="34" charset="0"/>
              <a:buChar char="•"/>
            </a:pPr>
            <a:endParaRPr lang="en-US" sz="2000" dirty="0"/>
          </a:p>
          <a:p>
            <a:pPr indent="-228600" algn="r" rtl="1">
              <a:lnSpc>
                <a:spcPct val="90000"/>
              </a:lnSpc>
              <a:spcAft>
                <a:spcPts val="600"/>
              </a:spcAft>
              <a:buFont typeface="Arial" panose="020B0604020202020204" pitchFamily="34" charset="0"/>
              <a:buChar char="•"/>
            </a:pPr>
            <a:r>
              <a:rPr lang="en-US" sz="2000" dirty="0"/>
              <a:t>الشكل علي اليسار يوضح ال</a:t>
            </a:r>
            <a:r>
              <a:rPr lang="ar-SA" sz="2000" dirty="0"/>
              <a:t>أ</a:t>
            </a:r>
            <a:r>
              <a:rPr lang="en-US" sz="2000" dirty="0"/>
              <a:t>بيات الموسومة</a:t>
            </a:r>
          </a:p>
        </p:txBody>
      </p:sp>
      <p:grpSp>
        <p:nvGrpSpPr>
          <p:cNvPr id="79" name="Group 78">
            <a:extLst>
              <a:ext uri="{FF2B5EF4-FFF2-40B4-BE49-F238E27FC236}">
                <a16:creationId xmlns:a16="http://schemas.microsoft.com/office/drawing/2014/main" id="{DC8D6E3B-FFED-480F-941D-FE376375B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177940" y="4601497"/>
            <a:ext cx="1014060" cy="2017580"/>
            <a:chOff x="11177940" y="4601497"/>
            <a:chExt cx="1014060" cy="2017580"/>
          </a:xfrm>
        </p:grpSpPr>
        <p:sp>
          <p:nvSpPr>
            <p:cNvPr id="80" name="Isosceles Triangle 79">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1067618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27850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3099836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25">
            <a:extLst>
              <a:ext uri="{FF2B5EF4-FFF2-40B4-BE49-F238E27FC236}">
                <a16:creationId xmlns:a16="http://schemas.microsoft.com/office/drawing/2014/main" id="{D1D34770-47A8-402C-AF23-2B653F2D88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itle 17">
            <a:extLst>
              <a:ext uri="{FF2B5EF4-FFF2-40B4-BE49-F238E27FC236}">
                <a16:creationId xmlns:a16="http://schemas.microsoft.com/office/drawing/2014/main" id="{983A6FF1-1FD9-2EEE-AB39-7C1ACF344B89}"/>
              </a:ext>
            </a:extLst>
          </p:cNvPr>
          <p:cNvSpPr>
            <a:spLocks noGrp="1"/>
          </p:cNvSpPr>
          <p:nvPr>
            <p:ph type="title"/>
          </p:nvPr>
        </p:nvSpPr>
        <p:spPr>
          <a:xfrm>
            <a:off x="836679" y="723898"/>
            <a:ext cx="6002110" cy="1495425"/>
          </a:xfrm>
        </p:spPr>
        <p:txBody>
          <a:bodyPr vert="horz" lIns="91440" tIns="45720" rIns="91440" bIns="45720" rtlCol="0" anchor="ctr">
            <a:normAutofit/>
          </a:bodyPr>
          <a:lstStyle/>
          <a:p>
            <a:pPr algn="r" rtl="1">
              <a:spcBef>
                <a:spcPct val="0"/>
              </a:spcBef>
            </a:pPr>
            <a:r>
              <a:rPr lang="en-US" sz="4000" dirty="0">
                <a:cs typeface="DecoType Naskh Variants" panose="02010400000000000000" pitchFamily="2" charset="-78"/>
              </a:rPr>
              <a:t>معلومات فريق العمل</a:t>
            </a:r>
          </a:p>
        </p:txBody>
      </p:sp>
      <p:sp>
        <p:nvSpPr>
          <p:cNvPr id="19" name="TextBox 18">
            <a:extLst>
              <a:ext uri="{FF2B5EF4-FFF2-40B4-BE49-F238E27FC236}">
                <a16:creationId xmlns:a16="http://schemas.microsoft.com/office/drawing/2014/main" id="{49D21EAA-431C-9406-AE5E-92219832E1B5}"/>
              </a:ext>
            </a:extLst>
          </p:cNvPr>
          <p:cNvSpPr txBox="1"/>
          <p:nvPr/>
        </p:nvSpPr>
        <p:spPr>
          <a:xfrm>
            <a:off x="836680" y="2405067"/>
            <a:ext cx="6002110" cy="3729034"/>
          </a:xfrm>
          <a:prstGeom prst="rect">
            <a:avLst/>
          </a:prstGeom>
        </p:spPr>
        <p:txBody>
          <a:bodyPr vert="horz" lIns="91440" tIns="45720" rIns="91440" bIns="45720" rtlCol="0">
            <a:normAutofit/>
          </a:bodyPr>
          <a:lstStyle/>
          <a:p>
            <a:pPr indent="-228600" algn="r" rtl="1">
              <a:lnSpc>
                <a:spcPct val="90000"/>
              </a:lnSpc>
              <a:spcAft>
                <a:spcPts val="600"/>
              </a:spcAft>
              <a:buFont typeface="Arial" panose="020B0604020202020204" pitchFamily="34" charset="0"/>
              <a:buChar char="•"/>
            </a:pPr>
            <a:r>
              <a:rPr lang="en-US" sz="2000" dirty="0"/>
              <a:t>د. </a:t>
            </a:r>
            <a:r>
              <a:rPr lang="ar-SA" sz="2000" dirty="0"/>
              <a:t> </a:t>
            </a:r>
            <a:r>
              <a:rPr lang="en-US" sz="2000" dirty="0"/>
              <a:t>أحمد إبراهيم أحمد عمر</a:t>
            </a:r>
          </a:p>
          <a:p>
            <a:pPr indent="-228600" algn="r" rtl="1">
              <a:lnSpc>
                <a:spcPct val="90000"/>
              </a:lnSpc>
              <a:spcAft>
                <a:spcPts val="600"/>
              </a:spcAft>
              <a:buFont typeface="Arial" panose="020B0604020202020204" pitchFamily="34" charset="0"/>
              <a:buChar char="•"/>
            </a:pPr>
            <a:r>
              <a:rPr lang="en-US" sz="2000" dirty="0"/>
              <a:t>دكتوارة علوم الحاسوب- جامعة ولفرهامتون- </a:t>
            </a:r>
            <a:r>
              <a:rPr lang="ar-SA" sz="2000" dirty="0"/>
              <a:t> </a:t>
            </a:r>
            <a:r>
              <a:rPr lang="en-US" sz="2000" dirty="0"/>
              <a:t>إنجلترا</a:t>
            </a:r>
          </a:p>
          <a:p>
            <a:pPr indent="-228600" algn="r" rtl="1">
              <a:lnSpc>
                <a:spcPct val="90000"/>
              </a:lnSpc>
              <a:spcAft>
                <a:spcPts val="600"/>
              </a:spcAft>
              <a:buFont typeface="Arial" panose="020B0604020202020204" pitchFamily="34" charset="0"/>
              <a:buChar char="•"/>
            </a:pPr>
            <a:r>
              <a:rPr lang="en-US" sz="2000" dirty="0"/>
              <a:t>خبير اللسانيات الحاسوبية بش</a:t>
            </a:r>
            <a:r>
              <a:rPr lang="ar-SA" sz="2000" dirty="0"/>
              <a:t>ر</a:t>
            </a:r>
            <a:r>
              <a:rPr lang="en-US" sz="2000" dirty="0"/>
              <a:t>كة اكس تي ام العالمية</a:t>
            </a:r>
            <a:r>
              <a:rPr lang="ar-SA" sz="2000" dirty="0"/>
              <a:t> - إنجلترا</a:t>
            </a:r>
            <a:endParaRPr lang="en-US" sz="2000" dirty="0"/>
          </a:p>
          <a:p>
            <a:pPr indent="-228600" algn="r" rtl="1">
              <a:lnSpc>
                <a:spcPct val="90000"/>
              </a:lnSpc>
              <a:spcAft>
                <a:spcPts val="600"/>
              </a:spcAft>
              <a:buFont typeface="Arial" panose="020B0604020202020204" pitchFamily="34" charset="0"/>
              <a:buChar char="•"/>
            </a:pPr>
            <a:r>
              <a:rPr lang="en-US" sz="2000" dirty="0"/>
              <a:t>عضو سابق بالمجموعة البحثية في اللسانيات الحاسوبية بمركز معالجة اللغات بجامعة ولفرهامتون</a:t>
            </a:r>
          </a:p>
          <a:p>
            <a:pPr indent="-228600" algn="r" rtl="1">
              <a:lnSpc>
                <a:spcPct val="90000"/>
              </a:lnSpc>
              <a:spcAft>
                <a:spcPts val="600"/>
              </a:spcAft>
              <a:buFont typeface="Arial" panose="020B0604020202020204" pitchFamily="34" charset="0"/>
              <a:buChar char="•"/>
            </a:pPr>
            <a:r>
              <a:rPr lang="en-US" sz="2000" dirty="0"/>
              <a:t>ماجستير نظم المعلومات بجامعة هارت وات بادنبرا، المملكة المتحدة</a:t>
            </a:r>
          </a:p>
          <a:p>
            <a:pPr indent="-228600" algn="r" rtl="1">
              <a:lnSpc>
                <a:spcPct val="90000"/>
              </a:lnSpc>
              <a:spcAft>
                <a:spcPts val="600"/>
              </a:spcAft>
              <a:buFont typeface="Arial" panose="020B0604020202020204" pitchFamily="34" charset="0"/>
              <a:buChar char="•"/>
            </a:pPr>
            <a:r>
              <a:rPr lang="en-US" sz="2000" dirty="0"/>
              <a:t>بكارليوس علوم الحاسوب، جامعة هارت وات، المملكة المتحدة</a:t>
            </a:r>
          </a:p>
        </p:txBody>
      </p:sp>
      <p:pic>
        <p:nvPicPr>
          <p:cNvPr id="21" name="Picture 20" descr="A person in a blue jacket&#10;&#10;Description automatically generated with medium confidence">
            <a:extLst>
              <a:ext uri="{FF2B5EF4-FFF2-40B4-BE49-F238E27FC236}">
                <a16:creationId xmlns:a16="http://schemas.microsoft.com/office/drawing/2014/main" id="{98A0528C-B928-813C-4562-C6AA60C48E46}"/>
              </a:ext>
            </a:extLst>
          </p:cNvPr>
          <p:cNvPicPr>
            <a:picLocks noChangeAspect="1"/>
          </p:cNvPicPr>
          <p:nvPr/>
        </p:nvPicPr>
        <p:blipFill rotWithShape="1">
          <a:blip r:embed="rId2"/>
          <a:srcRect r="-1" b="10713"/>
          <a:stretch/>
        </p:blipFill>
        <p:spPr>
          <a:xfrm>
            <a:off x="7199440" y="10"/>
            <a:ext cx="4992560" cy="6857990"/>
          </a:xfrm>
          <a:prstGeom prst="rect">
            <a:avLst/>
          </a:prstGeom>
          <a:effectLst/>
        </p:spPr>
      </p:pic>
    </p:spTree>
    <p:extLst>
      <p:ext uri="{BB962C8B-B14F-4D97-AF65-F5344CB8AC3E}">
        <p14:creationId xmlns:p14="http://schemas.microsoft.com/office/powerpoint/2010/main" val="666227849"/>
      </p:ext>
    </p:extLst>
  </p:cSld>
  <p:clrMapOvr>
    <a:masterClrMapping/>
  </p:clrMapOvr>
</p:sld>
</file>

<file path=ppt/theme/theme1.xml><?xml version="1.0" encoding="utf-8"?>
<a:theme xmlns:a="http://schemas.openxmlformats.org/drawingml/2006/main" name="2_Office Theme">
  <a:themeElements>
    <a:clrScheme name="Custom 11">
      <a:dk1>
        <a:srgbClr val="000000"/>
      </a:dk1>
      <a:lt1>
        <a:srgbClr val="FFFFFF"/>
      </a:lt1>
      <a:dk2>
        <a:srgbClr val="8439BD"/>
      </a:dk2>
      <a:lt2>
        <a:srgbClr val="EBEBEB"/>
      </a:lt2>
      <a:accent1>
        <a:srgbClr val="0EABB7"/>
      </a:accent1>
      <a:accent2>
        <a:srgbClr val="4868E5"/>
      </a:accent2>
      <a:accent3>
        <a:srgbClr val="20A472"/>
      </a:accent3>
      <a:accent4>
        <a:srgbClr val="B13DC8"/>
      </a:accent4>
      <a:accent5>
        <a:srgbClr val="172DA6"/>
      </a:accent5>
      <a:accent6>
        <a:srgbClr val="00B0F0"/>
      </a:accent6>
      <a:hlink>
        <a:srgbClr val="00B0F0"/>
      </a:hlink>
      <a:folHlink>
        <a:srgbClr val="B13DC8"/>
      </a:folHlink>
    </a:clrScheme>
    <a:fontScheme name="Custom 11">
      <a:majorFont>
        <a:latin typeface="Speak Pro"/>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oduct Timeline_WAC_LH - v2" id="{C490F22C-BCE6-4049-96E9-DC11EF4DCC46}" vid="{AA5619E9-B2EB-4B47-8E48-7B1F4A347B9C}"/>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525" row="8">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6C1DAB8B-23BA-4827-9CE8-505DD4A39F0A}">
  <we:reference id="wa104178141" version="4.3.3.0" store="en-US" storeType="OMEX"/>
  <we:alternateReferences>
    <we:reference id="wa104178141" version="4.3.3.0" store="WA104178141"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66BA265-3C9C-41FF-80C6-61A7F961C0DC}">
  <ds:schemaRefs>
    <ds:schemaRef ds:uri="http://schemas.microsoft.com/sharepoint/v3/contenttype/forms"/>
  </ds:schemaRefs>
</ds:datastoreItem>
</file>

<file path=customXml/itemProps2.xml><?xml version="1.0" encoding="utf-8"?>
<ds:datastoreItem xmlns:ds="http://schemas.openxmlformats.org/officeDocument/2006/customXml" ds:itemID="{B211B2B9-8CE5-4E5A-B70F-6B056FE844E8}">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5055BC56-8FA3-435B-ACDD-0E8E6241EF6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{BF0FCE58-5AD5-4BCF-8402-8B3967D60939}tf16411242_win32</Template>
  <TotalTime>679</TotalTime>
  <Words>581</Words>
  <Application>Microsoft Office PowerPoint</Application>
  <PresentationFormat>Widescreen</PresentationFormat>
  <Paragraphs>70</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Avenir Next LT Pro Light</vt:lpstr>
      <vt:lpstr>Speak Pro</vt:lpstr>
      <vt:lpstr>2_Office Theme</vt:lpstr>
      <vt:lpstr> بسم الله الرحمن الرحيم       تحدي الشعر العربي       د. أحمد إبراهيم أحمد عمر       7  مايو 2022        </vt:lpstr>
      <vt:lpstr>الهدف من المشروع</vt:lpstr>
      <vt:lpstr>المشكلة المستهدفة من الحل</vt:lpstr>
      <vt:lpstr>الحل المقترح</vt:lpstr>
      <vt:lpstr>صورة توضيحية توضح فكرة  استخدام الخلايا العصبونية لتصنيف الشعر العربي</vt:lpstr>
      <vt:lpstr>البيانات </vt:lpstr>
      <vt:lpstr>معلومات فريق العمل</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بسم الله الرحمن الرحيم       تحدي الشعر العربي       د. أحمد إبراهيم أحمد عمر        مايو 2022        </dc:title>
  <dc:creator>Ahmed Omer</dc:creator>
  <cp:lastModifiedBy>Ahmed Omer</cp:lastModifiedBy>
  <cp:revision>13</cp:revision>
  <dcterms:created xsi:type="dcterms:W3CDTF">2022-05-07T13:55:29Z</dcterms:created>
  <dcterms:modified xsi:type="dcterms:W3CDTF">2022-05-08T13:06:10Z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