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62" r:id="rId4"/>
    <p:sldId id="263" r:id="rId5"/>
    <p:sldId id="271" r:id="rId6"/>
    <p:sldId id="261" r:id="rId7"/>
    <p:sldId id="268" r:id="rId8"/>
    <p:sldId id="267" r:id="rId9"/>
    <p:sldId id="264" r:id="rId10"/>
    <p:sldId id="270" r:id="rId11"/>
    <p:sldId id="266" r:id="rId12"/>
    <p:sldId id="259" r:id="rId13"/>
    <p:sldId id="269"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7" d="100"/>
          <a:sy n="87" d="100"/>
        </p:scale>
        <p:origin x="6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A96F25-A522-4FD8-92B3-2085DF11473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ED0448C-A75D-4389-A34B-3B24415026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C7C70F8-46CA-4FBD-8828-12E4C4240174}"/>
              </a:ext>
            </a:extLst>
          </p:cNvPr>
          <p:cNvSpPr>
            <a:spLocks noGrp="1"/>
          </p:cNvSpPr>
          <p:nvPr>
            <p:ph type="dt" sz="half" idx="10"/>
          </p:nvPr>
        </p:nvSpPr>
        <p:spPr/>
        <p:txBody>
          <a:bodyPr/>
          <a:lstStyle/>
          <a:p>
            <a:fld id="{18846765-BB5F-4C35-ACE5-449A41FD2A8B}" type="datetimeFigureOut">
              <a:rPr lang="fr-FR" smtClean="0"/>
              <a:t>09/05/2022</a:t>
            </a:fld>
            <a:endParaRPr lang="fr-FR"/>
          </a:p>
        </p:txBody>
      </p:sp>
      <p:sp>
        <p:nvSpPr>
          <p:cNvPr id="5" name="Espace réservé du pied de page 4">
            <a:extLst>
              <a:ext uri="{FF2B5EF4-FFF2-40B4-BE49-F238E27FC236}">
                <a16:creationId xmlns:a16="http://schemas.microsoft.com/office/drawing/2014/main" id="{C8304451-3462-457C-99DD-BB0ED50A13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3DFEA17-32A7-425D-8238-ECCF05A6F355}"/>
              </a:ext>
            </a:extLst>
          </p:cNvPr>
          <p:cNvSpPr>
            <a:spLocks noGrp="1"/>
          </p:cNvSpPr>
          <p:nvPr>
            <p:ph type="sldNum" sz="quarter" idx="12"/>
          </p:nvPr>
        </p:nvSpPr>
        <p:spPr/>
        <p:txBody>
          <a:bodyPr/>
          <a:lstStyle/>
          <a:p>
            <a:fld id="{D63EE3BF-DC0A-426C-B10F-7FE6E9DA45F8}" type="slidenum">
              <a:rPr lang="fr-FR" smtClean="0"/>
              <a:t>‹N°›</a:t>
            </a:fld>
            <a:endParaRPr lang="fr-FR"/>
          </a:p>
        </p:txBody>
      </p:sp>
    </p:spTree>
    <p:extLst>
      <p:ext uri="{BB962C8B-B14F-4D97-AF65-F5344CB8AC3E}">
        <p14:creationId xmlns:p14="http://schemas.microsoft.com/office/powerpoint/2010/main" val="3627598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64FBF3-EAF6-4BBD-96E2-76CE81E171E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C265A94-0157-4425-BEF3-057C452548A1}"/>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22799DF-9FEF-4C18-878E-46485D2871EB}"/>
              </a:ext>
            </a:extLst>
          </p:cNvPr>
          <p:cNvSpPr>
            <a:spLocks noGrp="1"/>
          </p:cNvSpPr>
          <p:nvPr>
            <p:ph type="dt" sz="half" idx="10"/>
          </p:nvPr>
        </p:nvSpPr>
        <p:spPr/>
        <p:txBody>
          <a:bodyPr/>
          <a:lstStyle/>
          <a:p>
            <a:fld id="{18846765-BB5F-4C35-ACE5-449A41FD2A8B}" type="datetimeFigureOut">
              <a:rPr lang="fr-FR" smtClean="0"/>
              <a:t>09/05/2022</a:t>
            </a:fld>
            <a:endParaRPr lang="fr-FR"/>
          </a:p>
        </p:txBody>
      </p:sp>
      <p:sp>
        <p:nvSpPr>
          <p:cNvPr id="5" name="Espace réservé du pied de page 4">
            <a:extLst>
              <a:ext uri="{FF2B5EF4-FFF2-40B4-BE49-F238E27FC236}">
                <a16:creationId xmlns:a16="http://schemas.microsoft.com/office/drawing/2014/main" id="{F9C8E97A-4374-43D5-98F4-5AE4519AF3B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AEBE472-97AD-4E6A-83A8-A93BA6DD91B0}"/>
              </a:ext>
            </a:extLst>
          </p:cNvPr>
          <p:cNvSpPr>
            <a:spLocks noGrp="1"/>
          </p:cNvSpPr>
          <p:nvPr>
            <p:ph type="sldNum" sz="quarter" idx="12"/>
          </p:nvPr>
        </p:nvSpPr>
        <p:spPr/>
        <p:txBody>
          <a:bodyPr/>
          <a:lstStyle/>
          <a:p>
            <a:fld id="{D63EE3BF-DC0A-426C-B10F-7FE6E9DA45F8}" type="slidenum">
              <a:rPr lang="fr-FR" smtClean="0"/>
              <a:t>‹N°›</a:t>
            </a:fld>
            <a:endParaRPr lang="fr-FR"/>
          </a:p>
        </p:txBody>
      </p:sp>
    </p:spTree>
    <p:extLst>
      <p:ext uri="{BB962C8B-B14F-4D97-AF65-F5344CB8AC3E}">
        <p14:creationId xmlns:p14="http://schemas.microsoft.com/office/powerpoint/2010/main" val="2033292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12A2309-B5DB-4830-B9DA-84F69BFBAFA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60E9903-34DA-4B7D-A501-0E8589816FFB}"/>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3F05A91-5A0C-4F55-89E5-98CC457FE164}"/>
              </a:ext>
            </a:extLst>
          </p:cNvPr>
          <p:cNvSpPr>
            <a:spLocks noGrp="1"/>
          </p:cNvSpPr>
          <p:nvPr>
            <p:ph type="dt" sz="half" idx="10"/>
          </p:nvPr>
        </p:nvSpPr>
        <p:spPr/>
        <p:txBody>
          <a:bodyPr/>
          <a:lstStyle/>
          <a:p>
            <a:fld id="{18846765-BB5F-4C35-ACE5-449A41FD2A8B}" type="datetimeFigureOut">
              <a:rPr lang="fr-FR" smtClean="0"/>
              <a:t>09/05/2022</a:t>
            </a:fld>
            <a:endParaRPr lang="fr-FR"/>
          </a:p>
        </p:txBody>
      </p:sp>
      <p:sp>
        <p:nvSpPr>
          <p:cNvPr id="5" name="Espace réservé du pied de page 4">
            <a:extLst>
              <a:ext uri="{FF2B5EF4-FFF2-40B4-BE49-F238E27FC236}">
                <a16:creationId xmlns:a16="http://schemas.microsoft.com/office/drawing/2014/main" id="{368B8978-8E57-4950-A85F-60AF62CDA96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91C24DC-8EEC-4A61-B0C3-20EE3898FB8F}"/>
              </a:ext>
            </a:extLst>
          </p:cNvPr>
          <p:cNvSpPr>
            <a:spLocks noGrp="1"/>
          </p:cNvSpPr>
          <p:nvPr>
            <p:ph type="sldNum" sz="quarter" idx="12"/>
          </p:nvPr>
        </p:nvSpPr>
        <p:spPr/>
        <p:txBody>
          <a:bodyPr/>
          <a:lstStyle/>
          <a:p>
            <a:fld id="{D63EE3BF-DC0A-426C-B10F-7FE6E9DA45F8}" type="slidenum">
              <a:rPr lang="fr-FR" smtClean="0"/>
              <a:t>‹N°›</a:t>
            </a:fld>
            <a:endParaRPr lang="fr-FR"/>
          </a:p>
        </p:txBody>
      </p:sp>
    </p:spTree>
    <p:extLst>
      <p:ext uri="{BB962C8B-B14F-4D97-AF65-F5344CB8AC3E}">
        <p14:creationId xmlns:p14="http://schemas.microsoft.com/office/powerpoint/2010/main" val="1240964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0A18D2-4C72-44C9-BB77-5F4521C2DD6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83413C3-F881-45AA-BA8B-46C2718ABE60}"/>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CCFE968-06C0-4060-9608-661FEBA7F641}"/>
              </a:ext>
            </a:extLst>
          </p:cNvPr>
          <p:cNvSpPr>
            <a:spLocks noGrp="1"/>
          </p:cNvSpPr>
          <p:nvPr>
            <p:ph type="dt" sz="half" idx="10"/>
          </p:nvPr>
        </p:nvSpPr>
        <p:spPr/>
        <p:txBody>
          <a:bodyPr/>
          <a:lstStyle/>
          <a:p>
            <a:fld id="{18846765-BB5F-4C35-ACE5-449A41FD2A8B}" type="datetimeFigureOut">
              <a:rPr lang="fr-FR" smtClean="0"/>
              <a:t>09/05/2022</a:t>
            </a:fld>
            <a:endParaRPr lang="fr-FR"/>
          </a:p>
        </p:txBody>
      </p:sp>
      <p:sp>
        <p:nvSpPr>
          <p:cNvPr id="5" name="Espace réservé du pied de page 4">
            <a:extLst>
              <a:ext uri="{FF2B5EF4-FFF2-40B4-BE49-F238E27FC236}">
                <a16:creationId xmlns:a16="http://schemas.microsoft.com/office/drawing/2014/main" id="{1942A2F7-D792-4339-AFB6-28979A9F9F7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C990A3-7CD5-4C1A-8402-A29A97AADF43}"/>
              </a:ext>
            </a:extLst>
          </p:cNvPr>
          <p:cNvSpPr>
            <a:spLocks noGrp="1"/>
          </p:cNvSpPr>
          <p:nvPr>
            <p:ph type="sldNum" sz="quarter" idx="12"/>
          </p:nvPr>
        </p:nvSpPr>
        <p:spPr/>
        <p:txBody>
          <a:bodyPr/>
          <a:lstStyle/>
          <a:p>
            <a:fld id="{D63EE3BF-DC0A-426C-B10F-7FE6E9DA45F8}" type="slidenum">
              <a:rPr lang="fr-FR" smtClean="0"/>
              <a:t>‹N°›</a:t>
            </a:fld>
            <a:endParaRPr lang="fr-FR"/>
          </a:p>
        </p:txBody>
      </p:sp>
    </p:spTree>
    <p:extLst>
      <p:ext uri="{BB962C8B-B14F-4D97-AF65-F5344CB8AC3E}">
        <p14:creationId xmlns:p14="http://schemas.microsoft.com/office/powerpoint/2010/main" val="3451790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7EE4DA-C5C7-42ED-9224-E2C2418B645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4DDDC29-2312-484F-8616-19BBB2599E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AF28E217-37E0-4635-AEBA-9C0F2C1DBF0A}"/>
              </a:ext>
            </a:extLst>
          </p:cNvPr>
          <p:cNvSpPr>
            <a:spLocks noGrp="1"/>
          </p:cNvSpPr>
          <p:nvPr>
            <p:ph type="dt" sz="half" idx="10"/>
          </p:nvPr>
        </p:nvSpPr>
        <p:spPr/>
        <p:txBody>
          <a:bodyPr/>
          <a:lstStyle/>
          <a:p>
            <a:fld id="{18846765-BB5F-4C35-ACE5-449A41FD2A8B}" type="datetimeFigureOut">
              <a:rPr lang="fr-FR" smtClean="0"/>
              <a:t>09/05/2022</a:t>
            </a:fld>
            <a:endParaRPr lang="fr-FR"/>
          </a:p>
        </p:txBody>
      </p:sp>
      <p:sp>
        <p:nvSpPr>
          <p:cNvPr id="5" name="Espace réservé du pied de page 4">
            <a:extLst>
              <a:ext uri="{FF2B5EF4-FFF2-40B4-BE49-F238E27FC236}">
                <a16:creationId xmlns:a16="http://schemas.microsoft.com/office/drawing/2014/main" id="{C0432856-9548-4FB0-A832-1FF4E65B82A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1C54044-8CCC-4D25-BE66-FA2FD3380B01}"/>
              </a:ext>
            </a:extLst>
          </p:cNvPr>
          <p:cNvSpPr>
            <a:spLocks noGrp="1"/>
          </p:cNvSpPr>
          <p:nvPr>
            <p:ph type="sldNum" sz="quarter" idx="12"/>
          </p:nvPr>
        </p:nvSpPr>
        <p:spPr/>
        <p:txBody>
          <a:bodyPr/>
          <a:lstStyle/>
          <a:p>
            <a:fld id="{D63EE3BF-DC0A-426C-B10F-7FE6E9DA45F8}" type="slidenum">
              <a:rPr lang="fr-FR" smtClean="0"/>
              <a:t>‹N°›</a:t>
            </a:fld>
            <a:endParaRPr lang="fr-FR"/>
          </a:p>
        </p:txBody>
      </p:sp>
    </p:spTree>
    <p:extLst>
      <p:ext uri="{BB962C8B-B14F-4D97-AF65-F5344CB8AC3E}">
        <p14:creationId xmlns:p14="http://schemas.microsoft.com/office/powerpoint/2010/main" val="1014959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0A4B01-2B45-4CD9-8396-A136B6FED16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7310DFA-697C-4735-A012-3768F120AFCA}"/>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936CC66-4E74-44C8-B4E6-E466A5E3D512}"/>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AEA48D0-8416-4CFD-899F-5CF660D41A63}"/>
              </a:ext>
            </a:extLst>
          </p:cNvPr>
          <p:cNvSpPr>
            <a:spLocks noGrp="1"/>
          </p:cNvSpPr>
          <p:nvPr>
            <p:ph type="dt" sz="half" idx="10"/>
          </p:nvPr>
        </p:nvSpPr>
        <p:spPr/>
        <p:txBody>
          <a:bodyPr/>
          <a:lstStyle/>
          <a:p>
            <a:fld id="{18846765-BB5F-4C35-ACE5-449A41FD2A8B}" type="datetimeFigureOut">
              <a:rPr lang="fr-FR" smtClean="0"/>
              <a:t>09/05/2022</a:t>
            </a:fld>
            <a:endParaRPr lang="fr-FR"/>
          </a:p>
        </p:txBody>
      </p:sp>
      <p:sp>
        <p:nvSpPr>
          <p:cNvPr id="6" name="Espace réservé du pied de page 5">
            <a:extLst>
              <a:ext uri="{FF2B5EF4-FFF2-40B4-BE49-F238E27FC236}">
                <a16:creationId xmlns:a16="http://schemas.microsoft.com/office/drawing/2014/main" id="{47CBE50D-16C8-4807-967E-1AB5639238C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6FEC1D7-841D-4968-9F02-7394CC9A70AB}"/>
              </a:ext>
            </a:extLst>
          </p:cNvPr>
          <p:cNvSpPr>
            <a:spLocks noGrp="1"/>
          </p:cNvSpPr>
          <p:nvPr>
            <p:ph type="sldNum" sz="quarter" idx="12"/>
          </p:nvPr>
        </p:nvSpPr>
        <p:spPr/>
        <p:txBody>
          <a:bodyPr/>
          <a:lstStyle/>
          <a:p>
            <a:fld id="{D63EE3BF-DC0A-426C-B10F-7FE6E9DA45F8}" type="slidenum">
              <a:rPr lang="fr-FR" smtClean="0"/>
              <a:t>‹N°›</a:t>
            </a:fld>
            <a:endParaRPr lang="fr-FR"/>
          </a:p>
        </p:txBody>
      </p:sp>
    </p:spTree>
    <p:extLst>
      <p:ext uri="{BB962C8B-B14F-4D97-AF65-F5344CB8AC3E}">
        <p14:creationId xmlns:p14="http://schemas.microsoft.com/office/powerpoint/2010/main" val="2888888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039A2B-86B8-477D-BEB7-8125588C4F9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91E61D4-3C88-407D-BAB4-D9EF705993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0C090C5B-98C4-4861-99B8-4E3BA20C863C}"/>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D6F36FC-68EF-4DD7-B2EE-AECA771EC1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ADBC21C4-67A5-40AD-89DA-07E85DE02966}"/>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03A03E2-D526-410A-B5C6-37550D24645C}"/>
              </a:ext>
            </a:extLst>
          </p:cNvPr>
          <p:cNvSpPr>
            <a:spLocks noGrp="1"/>
          </p:cNvSpPr>
          <p:nvPr>
            <p:ph type="dt" sz="half" idx="10"/>
          </p:nvPr>
        </p:nvSpPr>
        <p:spPr/>
        <p:txBody>
          <a:bodyPr/>
          <a:lstStyle/>
          <a:p>
            <a:fld id="{18846765-BB5F-4C35-ACE5-449A41FD2A8B}" type="datetimeFigureOut">
              <a:rPr lang="fr-FR" smtClean="0"/>
              <a:t>09/05/2022</a:t>
            </a:fld>
            <a:endParaRPr lang="fr-FR"/>
          </a:p>
        </p:txBody>
      </p:sp>
      <p:sp>
        <p:nvSpPr>
          <p:cNvPr id="8" name="Espace réservé du pied de page 7">
            <a:extLst>
              <a:ext uri="{FF2B5EF4-FFF2-40B4-BE49-F238E27FC236}">
                <a16:creationId xmlns:a16="http://schemas.microsoft.com/office/drawing/2014/main" id="{947DEFB1-D163-4E82-881A-C7686E2BD72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630740A-DB78-4055-8E2A-C960F44B58F2}"/>
              </a:ext>
            </a:extLst>
          </p:cNvPr>
          <p:cNvSpPr>
            <a:spLocks noGrp="1"/>
          </p:cNvSpPr>
          <p:nvPr>
            <p:ph type="sldNum" sz="quarter" idx="12"/>
          </p:nvPr>
        </p:nvSpPr>
        <p:spPr/>
        <p:txBody>
          <a:bodyPr/>
          <a:lstStyle/>
          <a:p>
            <a:fld id="{D63EE3BF-DC0A-426C-B10F-7FE6E9DA45F8}" type="slidenum">
              <a:rPr lang="fr-FR" smtClean="0"/>
              <a:t>‹N°›</a:t>
            </a:fld>
            <a:endParaRPr lang="fr-FR"/>
          </a:p>
        </p:txBody>
      </p:sp>
    </p:spTree>
    <p:extLst>
      <p:ext uri="{BB962C8B-B14F-4D97-AF65-F5344CB8AC3E}">
        <p14:creationId xmlns:p14="http://schemas.microsoft.com/office/powerpoint/2010/main" val="4142439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F616FA-E0D7-4D31-ABFA-1AA858AB01F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6167341-B04F-4E01-9C37-FB308F7CC2C1}"/>
              </a:ext>
            </a:extLst>
          </p:cNvPr>
          <p:cNvSpPr>
            <a:spLocks noGrp="1"/>
          </p:cNvSpPr>
          <p:nvPr>
            <p:ph type="dt" sz="half" idx="10"/>
          </p:nvPr>
        </p:nvSpPr>
        <p:spPr/>
        <p:txBody>
          <a:bodyPr/>
          <a:lstStyle/>
          <a:p>
            <a:fld id="{18846765-BB5F-4C35-ACE5-449A41FD2A8B}" type="datetimeFigureOut">
              <a:rPr lang="fr-FR" smtClean="0"/>
              <a:t>09/05/2022</a:t>
            </a:fld>
            <a:endParaRPr lang="fr-FR"/>
          </a:p>
        </p:txBody>
      </p:sp>
      <p:sp>
        <p:nvSpPr>
          <p:cNvPr id="4" name="Espace réservé du pied de page 3">
            <a:extLst>
              <a:ext uri="{FF2B5EF4-FFF2-40B4-BE49-F238E27FC236}">
                <a16:creationId xmlns:a16="http://schemas.microsoft.com/office/drawing/2014/main" id="{CBA29EE7-3502-4175-8855-4F8171B7C9C2}"/>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17CC9CAE-F38A-4E60-88A6-9B4BEFDA6101}"/>
              </a:ext>
            </a:extLst>
          </p:cNvPr>
          <p:cNvSpPr>
            <a:spLocks noGrp="1"/>
          </p:cNvSpPr>
          <p:nvPr>
            <p:ph type="sldNum" sz="quarter" idx="12"/>
          </p:nvPr>
        </p:nvSpPr>
        <p:spPr/>
        <p:txBody>
          <a:bodyPr/>
          <a:lstStyle/>
          <a:p>
            <a:fld id="{D63EE3BF-DC0A-426C-B10F-7FE6E9DA45F8}" type="slidenum">
              <a:rPr lang="fr-FR" smtClean="0"/>
              <a:t>‹N°›</a:t>
            </a:fld>
            <a:endParaRPr lang="fr-FR"/>
          </a:p>
        </p:txBody>
      </p:sp>
    </p:spTree>
    <p:extLst>
      <p:ext uri="{BB962C8B-B14F-4D97-AF65-F5344CB8AC3E}">
        <p14:creationId xmlns:p14="http://schemas.microsoft.com/office/powerpoint/2010/main" val="1228582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0065AFB-F816-45AC-BC8B-DD544B88B49A}"/>
              </a:ext>
            </a:extLst>
          </p:cNvPr>
          <p:cNvSpPr>
            <a:spLocks noGrp="1"/>
          </p:cNvSpPr>
          <p:nvPr>
            <p:ph type="dt" sz="half" idx="10"/>
          </p:nvPr>
        </p:nvSpPr>
        <p:spPr/>
        <p:txBody>
          <a:bodyPr/>
          <a:lstStyle/>
          <a:p>
            <a:fld id="{18846765-BB5F-4C35-ACE5-449A41FD2A8B}" type="datetimeFigureOut">
              <a:rPr lang="fr-FR" smtClean="0"/>
              <a:t>09/05/2022</a:t>
            </a:fld>
            <a:endParaRPr lang="fr-FR"/>
          </a:p>
        </p:txBody>
      </p:sp>
      <p:sp>
        <p:nvSpPr>
          <p:cNvPr id="3" name="Espace réservé du pied de page 2">
            <a:extLst>
              <a:ext uri="{FF2B5EF4-FFF2-40B4-BE49-F238E27FC236}">
                <a16:creationId xmlns:a16="http://schemas.microsoft.com/office/drawing/2014/main" id="{344DD71F-C97A-41D3-BC88-BC5985223BD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349C708-6643-41DA-B9B6-0C4F2AF3F3FF}"/>
              </a:ext>
            </a:extLst>
          </p:cNvPr>
          <p:cNvSpPr>
            <a:spLocks noGrp="1"/>
          </p:cNvSpPr>
          <p:nvPr>
            <p:ph type="sldNum" sz="quarter" idx="12"/>
          </p:nvPr>
        </p:nvSpPr>
        <p:spPr/>
        <p:txBody>
          <a:bodyPr/>
          <a:lstStyle/>
          <a:p>
            <a:fld id="{D63EE3BF-DC0A-426C-B10F-7FE6E9DA45F8}" type="slidenum">
              <a:rPr lang="fr-FR" smtClean="0"/>
              <a:t>‹N°›</a:t>
            </a:fld>
            <a:endParaRPr lang="fr-FR"/>
          </a:p>
        </p:txBody>
      </p:sp>
    </p:spTree>
    <p:extLst>
      <p:ext uri="{BB962C8B-B14F-4D97-AF65-F5344CB8AC3E}">
        <p14:creationId xmlns:p14="http://schemas.microsoft.com/office/powerpoint/2010/main" val="3097477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A1A381-3EA7-467F-A497-5FA6A7C2F12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454B0ED-D3D9-4D3C-A2AD-6D4E876926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65068070-FC22-41D3-BC77-79497F877D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6FDD9805-5D4B-470C-82B8-1463B31038A4}"/>
              </a:ext>
            </a:extLst>
          </p:cNvPr>
          <p:cNvSpPr>
            <a:spLocks noGrp="1"/>
          </p:cNvSpPr>
          <p:nvPr>
            <p:ph type="dt" sz="half" idx="10"/>
          </p:nvPr>
        </p:nvSpPr>
        <p:spPr/>
        <p:txBody>
          <a:bodyPr/>
          <a:lstStyle/>
          <a:p>
            <a:fld id="{18846765-BB5F-4C35-ACE5-449A41FD2A8B}" type="datetimeFigureOut">
              <a:rPr lang="fr-FR" smtClean="0"/>
              <a:t>09/05/2022</a:t>
            </a:fld>
            <a:endParaRPr lang="fr-FR"/>
          </a:p>
        </p:txBody>
      </p:sp>
      <p:sp>
        <p:nvSpPr>
          <p:cNvPr id="6" name="Espace réservé du pied de page 5">
            <a:extLst>
              <a:ext uri="{FF2B5EF4-FFF2-40B4-BE49-F238E27FC236}">
                <a16:creationId xmlns:a16="http://schemas.microsoft.com/office/drawing/2014/main" id="{87D86746-CA8A-49A9-9D52-4ED8A409DCF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F825111-4AC4-4705-8428-36148505696A}"/>
              </a:ext>
            </a:extLst>
          </p:cNvPr>
          <p:cNvSpPr>
            <a:spLocks noGrp="1"/>
          </p:cNvSpPr>
          <p:nvPr>
            <p:ph type="sldNum" sz="quarter" idx="12"/>
          </p:nvPr>
        </p:nvSpPr>
        <p:spPr/>
        <p:txBody>
          <a:bodyPr/>
          <a:lstStyle/>
          <a:p>
            <a:fld id="{D63EE3BF-DC0A-426C-B10F-7FE6E9DA45F8}" type="slidenum">
              <a:rPr lang="fr-FR" smtClean="0"/>
              <a:t>‹N°›</a:t>
            </a:fld>
            <a:endParaRPr lang="fr-FR"/>
          </a:p>
        </p:txBody>
      </p:sp>
    </p:spTree>
    <p:extLst>
      <p:ext uri="{BB962C8B-B14F-4D97-AF65-F5344CB8AC3E}">
        <p14:creationId xmlns:p14="http://schemas.microsoft.com/office/powerpoint/2010/main" val="1196302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49F073-0770-4C1B-8EF1-D3A5C2CD646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4CA72A2-8212-4135-82D1-17C61ECA24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31F1E3A-291E-4769-9AD6-97A41067C1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CFA0A39B-A6A0-408F-9FD6-5BA69A695822}"/>
              </a:ext>
            </a:extLst>
          </p:cNvPr>
          <p:cNvSpPr>
            <a:spLocks noGrp="1"/>
          </p:cNvSpPr>
          <p:nvPr>
            <p:ph type="dt" sz="half" idx="10"/>
          </p:nvPr>
        </p:nvSpPr>
        <p:spPr/>
        <p:txBody>
          <a:bodyPr/>
          <a:lstStyle/>
          <a:p>
            <a:fld id="{18846765-BB5F-4C35-ACE5-449A41FD2A8B}" type="datetimeFigureOut">
              <a:rPr lang="fr-FR" smtClean="0"/>
              <a:t>09/05/2022</a:t>
            </a:fld>
            <a:endParaRPr lang="fr-FR"/>
          </a:p>
        </p:txBody>
      </p:sp>
      <p:sp>
        <p:nvSpPr>
          <p:cNvPr id="6" name="Espace réservé du pied de page 5">
            <a:extLst>
              <a:ext uri="{FF2B5EF4-FFF2-40B4-BE49-F238E27FC236}">
                <a16:creationId xmlns:a16="http://schemas.microsoft.com/office/drawing/2014/main" id="{7B788C97-6C82-44DB-A77D-010383B35E0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7D77659-AED4-4425-9F42-61CE330FFF58}"/>
              </a:ext>
            </a:extLst>
          </p:cNvPr>
          <p:cNvSpPr>
            <a:spLocks noGrp="1"/>
          </p:cNvSpPr>
          <p:nvPr>
            <p:ph type="sldNum" sz="quarter" idx="12"/>
          </p:nvPr>
        </p:nvSpPr>
        <p:spPr/>
        <p:txBody>
          <a:bodyPr/>
          <a:lstStyle/>
          <a:p>
            <a:fld id="{D63EE3BF-DC0A-426C-B10F-7FE6E9DA45F8}" type="slidenum">
              <a:rPr lang="fr-FR" smtClean="0"/>
              <a:t>‹N°›</a:t>
            </a:fld>
            <a:endParaRPr lang="fr-FR"/>
          </a:p>
        </p:txBody>
      </p:sp>
    </p:spTree>
    <p:extLst>
      <p:ext uri="{BB962C8B-B14F-4D97-AF65-F5344CB8AC3E}">
        <p14:creationId xmlns:p14="http://schemas.microsoft.com/office/powerpoint/2010/main" val="126831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8762820-4739-42DC-B654-537422D404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54D03C8-C83B-4C5E-9F4D-F04336112E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AE807AD-5350-4A83-89BB-25F40F69E9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846765-BB5F-4C35-ACE5-449A41FD2A8B}" type="datetimeFigureOut">
              <a:rPr lang="fr-FR" smtClean="0"/>
              <a:t>09/05/2022</a:t>
            </a:fld>
            <a:endParaRPr lang="fr-FR"/>
          </a:p>
        </p:txBody>
      </p:sp>
      <p:sp>
        <p:nvSpPr>
          <p:cNvPr id="5" name="Espace réservé du pied de page 4">
            <a:extLst>
              <a:ext uri="{FF2B5EF4-FFF2-40B4-BE49-F238E27FC236}">
                <a16:creationId xmlns:a16="http://schemas.microsoft.com/office/drawing/2014/main" id="{BE9095F0-7C02-42F5-ACF9-924CA82DE9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6EEE3E2-F8ED-4C7A-89A2-16ACC9E041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3EE3BF-DC0A-426C-B10F-7FE6E9DA45F8}" type="slidenum">
              <a:rPr lang="fr-FR" smtClean="0"/>
              <a:t>‹N°›</a:t>
            </a:fld>
            <a:endParaRPr lang="fr-FR"/>
          </a:p>
        </p:txBody>
      </p:sp>
    </p:spTree>
    <p:extLst>
      <p:ext uri="{BB962C8B-B14F-4D97-AF65-F5344CB8AC3E}">
        <p14:creationId xmlns:p14="http://schemas.microsoft.com/office/powerpoint/2010/main" val="303253147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fanahind@gmail.com" TargetMode="External"/><Relationship Id="rId2" Type="http://schemas.openxmlformats.org/officeDocument/2006/relationships/hyperlink" Target="mailto:brahimhabibi88@gmail.com" TargetMode="External"/><Relationship Id="rId1" Type="http://schemas.openxmlformats.org/officeDocument/2006/relationships/slideLayout" Target="../slideLayouts/slideLayout2.xml"/><Relationship Id="rId6" Type="http://schemas.openxmlformats.org/officeDocument/2006/relationships/hyperlink" Target="mailto:aitelouli@gmail.com" TargetMode="External"/><Relationship Id="rId5" Type="http://schemas.openxmlformats.org/officeDocument/2006/relationships/hyperlink" Target="mailto:meroo1995saggaf@outlook.com" TargetMode="External"/><Relationship Id="rId4" Type="http://schemas.openxmlformats.org/officeDocument/2006/relationships/hyperlink" Target="mailto:farah1911annou@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2FD4BBDD-4503-47C4-B0A5-2A86793C5870}"/>
              </a:ext>
            </a:extLst>
          </p:cNvPr>
          <p:cNvPicPr>
            <a:picLocks noChangeAspect="1"/>
          </p:cNvPicPr>
          <p:nvPr/>
        </p:nvPicPr>
        <p:blipFill>
          <a:blip r:embed="rId2"/>
          <a:stretch>
            <a:fillRect/>
          </a:stretch>
        </p:blipFill>
        <p:spPr>
          <a:xfrm>
            <a:off x="0" y="0"/>
            <a:ext cx="12192000" cy="6858000"/>
          </a:xfrm>
          <a:prstGeom prst="rect">
            <a:avLst/>
          </a:prstGeom>
        </p:spPr>
      </p:pic>
      <p:sp>
        <p:nvSpPr>
          <p:cNvPr id="4" name="Titre 3">
            <a:extLst>
              <a:ext uri="{FF2B5EF4-FFF2-40B4-BE49-F238E27FC236}">
                <a16:creationId xmlns:a16="http://schemas.microsoft.com/office/drawing/2014/main" id="{042EC491-AC0A-4122-9E22-38C306799152}"/>
              </a:ext>
            </a:extLst>
          </p:cNvPr>
          <p:cNvSpPr>
            <a:spLocks noGrp="1"/>
          </p:cNvSpPr>
          <p:nvPr>
            <p:ph type="ctrTitle"/>
          </p:nvPr>
        </p:nvSpPr>
        <p:spPr>
          <a:xfrm>
            <a:off x="1402814" y="2503583"/>
            <a:ext cx="9144000" cy="2387600"/>
          </a:xfrm>
        </p:spPr>
        <p:txBody>
          <a:bodyPr>
            <a:normAutofit/>
          </a:bodyPr>
          <a:lstStyle/>
          <a:p>
            <a:r>
              <a:rPr lang="ar-MA" sz="11500" dirty="0">
                <a:latin typeface="Sakkal Majalla" panose="02000000000000000000" pitchFamily="2" charset="-78"/>
                <a:cs typeface="Sakkal Majalla" panose="02000000000000000000" pitchFamily="2" charset="-78"/>
              </a:rPr>
              <a:t>لعبة الاملاء العربي</a:t>
            </a:r>
            <a:endParaRPr lang="fr-FR" sz="11500" dirty="0">
              <a:latin typeface="Sakkal Majalla" panose="02000000000000000000" pitchFamily="2" charset="-78"/>
              <a:cs typeface="Sakkal Majalla" panose="02000000000000000000" pitchFamily="2" charset="-78"/>
            </a:endParaRPr>
          </a:p>
        </p:txBody>
      </p:sp>
    </p:spTree>
    <p:extLst>
      <p:ext uri="{BB962C8B-B14F-4D97-AF65-F5344CB8AC3E}">
        <p14:creationId xmlns:p14="http://schemas.microsoft.com/office/powerpoint/2010/main" val="2645915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276FA7FA-D47D-4B88-9FDA-2CC58A8FC1EB}"/>
              </a:ext>
            </a:extLst>
          </p:cNvPr>
          <p:cNvSpPr>
            <a:spLocks noGrp="1"/>
          </p:cNvSpPr>
          <p:nvPr>
            <p:ph type="title"/>
          </p:nvPr>
        </p:nvSpPr>
        <p:spPr>
          <a:xfrm>
            <a:off x="838200" y="270122"/>
            <a:ext cx="10515600" cy="1325563"/>
          </a:xfrm>
        </p:spPr>
        <p:txBody>
          <a:bodyPr>
            <a:noAutofit/>
          </a:bodyPr>
          <a:lstStyle/>
          <a:p>
            <a:pPr algn="ctr" rtl="1"/>
            <a:r>
              <a:rPr lang="ar-MA" sz="5400" dirty="0">
                <a:latin typeface="Sakkal Majalla" panose="02000000000000000000" pitchFamily="2" charset="-78"/>
                <a:cs typeface="Sakkal Majalla" panose="02000000000000000000" pitchFamily="2" charset="-78"/>
              </a:rPr>
              <a:t>تقنيات الذكاء الاصطناعي المراد استخدامها</a:t>
            </a:r>
            <a:r>
              <a:rPr lang="fr-FR" sz="5400" dirty="0">
                <a:latin typeface="Sakkal Majalla" panose="02000000000000000000" pitchFamily="2" charset="-78"/>
                <a:cs typeface="Sakkal Majalla" panose="02000000000000000000" pitchFamily="2" charset="-78"/>
              </a:rPr>
              <a:t>.</a:t>
            </a:r>
          </a:p>
        </p:txBody>
      </p:sp>
      <p:sp>
        <p:nvSpPr>
          <p:cNvPr id="9" name="Espace réservé du contenu 8">
            <a:extLst>
              <a:ext uri="{FF2B5EF4-FFF2-40B4-BE49-F238E27FC236}">
                <a16:creationId xmlns:a16="http://schemas.microsoft.com/office/drawing/2014/main" id="{241AB992-C31E-404F-B25C-6033B910CB91}"/>
              </a:ext>
            </a:extLst>
          </p:cNvPr>
          <p:cNvSpPr>
            <a:spLocks noGrp="1"/>
          </p:cNvSpPr>
          <p:nvPr>
            <p:ph idx="1"/>
          </p:nvPr>
        </p:nvSpPr>
        <p:spPr>
          <a:xfrm>
            <a:off x="190004" y="1683205"/>
            <a:ext cx="11554691" cy="4802187"/>
          </a:xfrm>
        </p:spPr>
        <p:txBody>
          <a:bodyPr anchor="ctr">
            <a:normAutofit fontScale="92500" lnSpcReduction="20000"/>
          </a:bodyPr>
          <a:lstStyle/>
          <a:p>
            <a:pPr algn="just" rtl="1">
              <a:lnSpc>
                <a:spcPct val="150000"/>
              </a:lnSpc>
            </a:pPr>
            <a:r>
              <a:rPr lang="ar-MA" sz="4000" dirty="0">
                <a:latin typeface="Sakkal Majalla" panose="02000000000000000000" pitchFamily="2" charset="-78"/>
                <a:cs typeface="Sakkal Majalla" panose="02000000000000000000" pitchFamily="2" charset="-78"/>
              </a:rPr>
              <a:t>سيتم اعتماد لغة </a:t>
            </a:r>
            <a:r>
              <a:rPr lang="ar-MA" sz="4000" dirty="0" err="1">
                <a:latin typeface="Sakkal Majalla" panose="02000000000000000000" pitchFamily="2" charset="-78"/>
                <a:cs typeface="Sakkal Majalla" panose="02000000000000000000" pitchFamily="2" charset="-78"/>
              </a:rPr>
              <a:t>البيثون</a:t>
            </a:r>
            <a:r>
              <a:rPr lang="ar-MA" sz="4000" dirty="0">
                <a:latin typeface="Sakkal Majalla" panose="02000000000000000000" pitchFamily="2" charset="-78"/>
                <a:cs typeface="Sakkal Majalla" panose="02000000000000000000" pitchFamily="2" charset="-78"/>
              </a:rPr>
              <a:t> (</a:t>
            </a:r>
            <a:r>
              <a:rPr lang="fr-FR" sz="4000" dirty="0">
                <a:latin typeface="Sakkal Majalla" panose="02000000000000000000" pitchFamily="2" charset="-78"/>
                <a:cs typeface="Sakkal Majalla" panose="02000000000000000000" pitchFamily="2" charset="-78"/>
              </a:rPr>
              <a:t>Python</a:t>
            </a:r>
            <a:r>
              <a:rPr lang="ar-MA" sz="4000" dirty="0">
                <a:latin typeface="Sakkal Majalla" panose="02000000000000000000" pitchFamily="2" charset="-78"/>
                <a:cs typeface="Sakkal Majalla" panose="02000000000000000000" pitchFamily="2" charset="-78"/>
              </a:rPr>
              <a:t>)</a:t>
            </a:r>
            <a:r>
              <a:rPr lang="fr-FR" sz="4000" dirty="0">
                <a:latin typeface="Sakkal Majalla" panose="02000000000000000000" pitchFamily="2" charset="-78"/>
                <a:cs typeface="Sakkal Majalla" panose="02000000000000000000" pitchFamily="2" charset="-78"/>
              </a:rPr>
              <a:t>، </a:t>
            </a:r>
            <a:r>
              <a:rPr lang="ar-MA" sz="4000" dirty="0">
                <a:latin typeface="Sakkal Majalla" panose="02000000000000000000" pitchFamily="2" charset="-78"/>
                <a:cs typeface="Sakkal Majalla" panose="02000000000000000000" pitchFamily="2" charset="-78"/>
              </a:rPr>
              <a:t>حيث سنعمل من خلال استخدام قاعدة البيانات وتبني نموذج </a:t>
            </a:r>
            <a:r>
              <a:rPr lang="fr-FR" sz="4000" dirty="0">
                <a:latin typeface="Sakkal Majalla" panose="02000000000000000000" pitchFamily="2" charset="-78"/>
                <a:cs typeface="Sakkal Majalla" panose="02000000000000000000" pitchFamily="2" charset="-78"/>
              </a:rPr>
              <a:t>Bert، </a:t>
            </a:r>
            <a:r>
              <a:rPr lang="ar-MA" sz="4000" dirty="0">
                <a:latin typeface="Sakkal Majalla" panose="02000000000000000000" pitchFamily="2" charset="-78"/>
                <a:cs typeface="Sakkal Majalla" panose="02000000000000000000" pitchFamily="2" charset="-78"/>
              </a:rPr>
              <a:t>وكذا استثمار أدوات المعالجة للغة العربية على تمكين المتعلم من الظاهرة اللغوية ومراجعة الكلمة التي سيكتبها في مرحلة إجراء التدريب والاختبار، ومقارنتها بالكلمة الصحيحة الموجودة في قاعدة البيانات المستثمرة في تدريب البرنامج، ومنه نعطي إمكانية للحاسوب بالقيام بعملية التصحيح الآلي للأخطاء الإملائية التي سيرتكبها المتعلم.</a:t>
            </a:r>
          </a:p>
        </p:txBody>
      </p:sp>
    </p:spTree>
    <p:extLst>
      <p:ext uri="{BB962C8B-B14F-4D97-AF65-F5344CB8AC3E}">
        <p14:creationId xmlns:p14="http://schemas.microsoft.com/office/powerpoint/2010/main" val="494027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276FA7FA-D47D-4B88-9FDA-2CC58A8FC1EB}"/>
              </a:ext>
            </a:extLst>
          </p:cNvPr>
          <p:cNvSpPr>
            <a:spLocks noGrp="1"/>
          </p:cNvSpPr>
          <p:nvPr>
            <p:ph type="title"/>
          </p:nvPr>
        </p:nvSpPr>
        <p:spPr>
          <a:xfrm>
            <a:off x="838200" y="270122"/>
            <a:ext cx="10515600" cy="1325563"/>
          </a:xfrm>
        </p:spPr>
        <p:txBody>
          <a:bodyPr>
            <a:normAutofit fontScale="90000"/>
          </a:bodyPr>
          <a:lstStyle/>
          <a:p>
            <a:pPr algn="ctr" rtl="1"/>
            <a:r>
              <a:rPr lang="ar-MA" sz="7200" dirty="0">
                <a:latin typeface="Sakkal Majalla" panose="02000000000000000000" pitchFamily="2" charset="-78"/>
                <a:cs typeface="Sakkal Majalla" panose="02000000000000000000" pitchFamily="2" charset="-78"/>
              </a:rPr>
              <a:t>نوعية البيانات المراد استخدامها في المشروع</a:t>
            </a:r>
            <a:endParaRPr lang="fr-FR" sz="7200" dirty="0">
              <a:latin typeface="Sakkal Majalla" panose="02000000000000000000" pitchFamily="2" charset="-78"/>
              <a:cs typeface="Sakkal Majalla" panose="02000000000000000000" pitchFamily="2" charset="-78"/>
            </a:endParaRPr>
          </a:p>
        </p:txBody>
      </p:sp>
      <p:sp>
        <p:nvSpPr>
          <p:cNvPr id="9" name="Espace réservé du contenu 8">
            <a:extLst>
              <a:ext uri="{FF2B5EF4-FFF2-40B4-BE49-F238E27FC236}">
                <a16:creationId xmlns:a16="http://schemas.microsoft.com/office/drawing/2014/main" id="{241AB992-C31E-404F-B25C-6033B910CB91}"/>
              </a:ext>
            </a:extLst>
          </p:cNvPr>
          <p:cNvSpPr>
            <a:spLocks noGrp="1"/>
          </p:cNvSpPr>
          <p:nvPr>
            <p:ph idx="1"/>
          </p:nvPr>
        </p:nvSpPr>
        <p:spPr>
          <a:xfrm>
            <a:off x="190004" y="1683205"/>
            <a:ext cx="11554691" cy="4802187"/>
          </a:xfrm>
        </p:spPr>
        <p:txBody>
          <a:bodyPr anchor="ctr">
            <a:normAutofit fontScale="77500" lnSpcReduction="20000"/>
          </a:bodyPr>
          <a:lstStyle/>
          <a:p>
            <a:pPr algn="r" rtl="1">
              <a:lnSpc>
                <a:spcPct val="160000"/>
              </a:lnSpc>
            </a:pPr>
            <a:r>
              <a:rPr lang="ar-MA" sz="4000" dirty="0">
                <a:latin typeface="Sakkal Majalla" panose="02000000000000000000" pitchFamily="2" charset="-78"/>
                <a:cs typeface="Sakkal Majalla" panose="02000000000000000000" pitchFamily="2" charset="-78"/>
              </a:rPr>
              <a:t>تتمثل البيانات في ما يلي:</a:t>
            </a:r>
          </a:p>
          <a:p>
            <a:pPr lvl="1" algn="just" rtl="1">
              <a:lnSpc>
                <a:spcPct val="160000"/>
              </a:lnSpc>
              <a:buFont typeface="Wingdings" panose="05000000000000000000" pitchFamily="2" charset="2"/>
              <a:buChar char="ü"/>
            </a:pPr>
            <a:r>
              <a:rPr lang="ar-MA" sz="3600" dirty="0">
                <a:latin typeface="Sakkal Majalla" panose="02000000000000000000" pitchFamily="2" charset="-78"/>
                <a:cs typeface="Sakkal Majalla" panose="02000000000000000000" pitchFamily="2" charset="-78"/>
              </a:rPr>
              <a:t>استخلاص القواعد الإملائية من أشهر وأهم الكتب التي اهتمت بصياغة القواعد الإملائية العربية.</a:t>
            </a:r>
          </a:p>
          <a:p>
            <a:pPr lvl="1" algn="just" rtl="1">
              <a:lnSpc>
                <a:spcPct val="160000"/>
              </a:lnSpc>
              <a:buFont typeface="Wingdings" panose="05000000000000000000" pitchFamily="2" charset="2"/>
              <a:buChar char="ü"/>
            </a:pPr>
            <a:r>
              <a:rPr lang="ar-MA" sz="3600" dirty="0">
                <a:latin typeface="Sakkal Majalla" panose="02000000000000000000" pitchFamily="2" charset="-78"/>
                <a:cs typeface="Sakkal Majalla" panose="02000000000000000000" pitchFamily="2" charset="-78"/>
              </a:rPr>
              <a:t>استخدام قاعدة معطيات تتضمن العديد من الجمل والنصوص العربية المتوسطة الحجم، من أجل استثمارها في عملية تدريب واختبار النظام، ومن ثم وضعها كقاعدة لتدريب البرنامج، كما ينبغي الإشارة إلى أن المدونة تتضمن الجمل والنصوص مشكولة وغير ومشكولة على اعتبار أن الهمزة مثلا مرتبطة بالشكل.</a:t>
            </a:r>
          </a:p>
          <a:p>
            <a:pPr lvl="1" algn="just" rtl="1">
              <a:lnSpc>
                <a:spcPct val="160000"/>
              </a:lnSpc>
              <a:buFont typeface="Wingdings" panose="05000000000000000000" pitchFamily="2" charset="2"/>
              <a:buChar char="ü"/>
            </a:pPr>
            <a:r>
              <a:rPr lang="ar-MA" sz="3600" dirty="0">
                <a:latin typeface="Sakkal Majalla" panose="02000000000000000000" pitchFamily="2" charset="-78"/>
                <a:cs typeface="Sakkal Majalla" panose="02000000000000000000" pitchFamily="2" charset="-78"/>
              </a:rPr>
              <a:t>سيتم بناء قاعدة معطيات صوتية تتضمن الجمل والنصوص التي تم وضعها في قاعدة المعطيات، من أجل التمكن من مهارة الكلام، خاصة للمتعلمين غير الناطقين بالعربية.</a:t>
            </a:r>
          </a:p>
        </p:txBody>
      </p:sp>
    </p:spTree>
    <p:extLst>
      <p:ext uri="{BB962C8B-B14F-4D97-AF65-F5344CB8AC3E}">
        <p14:creationId xmlns:p14="http://schemas.microsoft.com/office/powerpoint/2010/main" val="186112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C5CCD0-E0C5-4751-9F86-48D57C27F891}"/>
              </a:ext>
            </a:extLst>
          </p:cNvPr>
          <p:cNvSpPr>
            <a:spLocks noGrp="1"/>
          </p:cNvSpPr>
          <p:nvPr>
            <p:ph type="title"/>
          </p:nvPr>
        </p:nvSpPr>
        <p:spPr/>
        <p:txBody>
          <a:bodyPr>
            <a:noAutofit/>
          </a:bodyPr>
          <a:lstStyle/>
          <a:p>
            <a:pPr algn="ctr" rtl="1"/>
            <a:r>
              <a:rPr lang="ar-MA" sz="6500" dirty="0">
                <a:latin typeface="Sakkal Majalla" panose="02000000000000000000" pitchFamily="2" charset="-78"/>
                <a:cs typeface="Sakkal Majalla" panose="02000000000000000000" pitchFamily="2" charset="-78"/>
              </a:rPr>
              <a:t>المراجع التي سيتم اعتمادها</a:t>
            </a:r>
            <a:endParaRPr lang="fr-FR" sz="6500" dirty="0">
              <a:latin typeface="Sakkal Majalla" panose="02000000000000000000" pitchFamily="2" charset="-78"/>
              <a:cs typeface="Sakkal Majalla" panose="02000000000000000000" pitchFamily="2" charset="-78"/>
            </a:endParaRPr>
          </a:p>
        </p:txBody>
      </p:sp>
      <p:sp>
        <p:nvSpPr>
          <p:cNvPr id="3" name="Espace réservé du contenu 2">
            <a:extLst>
              <a:ext uri="{FF2B5EF4-FFF2-40B4-BE49-F238E27FC236}">
                <a16:creationId xmlns:a16="http://schemas.microsoft.com/office/drawing/2014/main" id="{8C96113E-B7B8-4C1A-B319-E5160B5EBF19}"/>
              </a:ext>
            </a:extLst>
          </p:cNvPr>
          <p:cNvSpPr>
            <a:spLocks noGrp="1"/>
          </p:cNvSpPr>
          <p:nvPr>
            <p:ph idx="1"/>
          </p:nvPr>
        </p:nvSpPr>
        <p:spPr/>
        <p:txBody>
          <a:bodyPr>
            <a:normAutofit fontScale="85000" lnSpcReduction="20000"/>
          </a:bodyPr>
          <a:lstStyle/>
          <a:p>
            <a:pPr algn="just" rtl="1"/>
            <a:r>
              <a:rPr lang="ar-SA" dirty="0">
                <a:latin typeface="Sakkal Majalla" panose="02000000000000000000" pitchFamily="2" charset="-78"/>
                <a:cs typeface="Sakkal Majalla" panose="02000000000000000000" pitchFamily="2" charset="-78"/>
              </a:rPr>
              <a:t>أسهل الاملاء أحمد عكاش</a:t>
            </a:r>
            <a:endParaRPr lang="fr-FR" dirty="0">
              <a:latin typeface="Sakkal Majalla" panose="02000000000000000000" pitchFamily="2" charset="-78"/>
              <a:cs typeface="Sakkal Majalla" panose="02000000000000000000" pitchFamily="2" charset="-78"/>
            </a:endParaRPr>
          </a:p>
          <a:p>
            <a:pPr algn="just" rtl="1"/>
            <a:r>
              <a:rPr lang="ar-SA" dirty="0">
                <a:latin typeface="Sakkal Majalla" panose="02000000000000000000" pitchFamily="2" charset="-78"/>
                <a:cs typeface="Sakkal Majalla" panose="02000000000000000000" pitchFamily="2" charset="-78"/>
              </a:rPr>
              <a:t>حاشية العذراء في نظم قواعد الاملاء حمد بن صالح </a:t>
            </a:r>
            <a:r>
              <a:rPr lang="ar-SA" dirty="0" err="1">
                <a:latin typeface="Sakkal Majalla" panose="02000000000000000000" pitchFamily="2" charset="-78"/>
                <a:cs typeface="Sakkal Majalla" panose="02000000000000000000" pitchFamily="2" charset="-78"/>
              </a:rPr>
              <a:t>القمرا</a:t>
            </a:r>
            <a:r>
              <a:rPr lang="ar-SA" dirty="0">
                <a:latin typeface="Sakkal Majalla" panose="02000000000000000000" pitchFamily="2" charset="-78"/>
                <a:cs typeface="Sakkal Majalla" panose="02000000000000000000" pitchFamily="2" charset="-78"/>
              </a:rPr>
              <a:t> المري</a:t>
            </a:r>
            <a:endParaRPr lang="fr-FR" dirty="0">
              <a:latin typeface="Sakkal Majalla" panose="02000000000000000000" pitchFamily="2" charset="-78"/>
              <a:cs typeface="Sakkal Majalla" panose="02000000000000000000" pitchFamily="2" charset="-78"/>
            </a:endParaRPr>
          </a:p>
          <a:p>
            <a:pPr algn="just" rtl="1"/>
            <a:r>
              <a:rPr lang="ar-SA" dirty="0">
                <a:latin typeface="Sakkal Majalla" panose="02000000000000000000" pitchFamily="2" charset="-78"/>
                <a:cs typeface="Sakkal Majalla" panose="02000000000000000000" pitchFamily="2" charset="-78"/>
              </a:rPr>
              <a:t>الاملاء المبسط عبد الرحيم بن غرم الله الزهراني</a:t>
            </a:r>
            <a:endParaRPr lang="fr-FR" dirty="0">
              <a:latin typeface="Sakkal Majalla" panose="02000000000000000000" pitchFamily="2" charset="-78"/>
              <a:cs typeface="Sakkal Majalla" panose="02000000000000000000" pitchFamily="2" charset="-78"/>
            </a:endParaRPr>
          </a:p>
          <a:p>
            <a:pPr algn="just" rtl="1"/>
            <a:r>
              <a:rPr lang="ar-SA" dirty="0">
                <a:latin typeface="Sakkal Majalla" panose="02000000000000000000" pitchFamily="2" charset="-78"/>
                <a:cs typeface="Sakkal Majalla" panose="02000000000000000000" pitchFamily="2" charset="-78"/>
              </a:rPr>
              <a:t>القواعد الذهبية في الاملاء والترقيم أحمد محمد أبو بكر</a:t>
            </a:r>
            <a:endParaRPr lang="fr-FR" dirty="0">
              <a:latin typeface="Sakkal Majalla" panose="02000000000000000000" pitchFamily="2" charset="-78"/>
              <a:cs typeface="Sakkal Majalla" panose="02000000000000000000" pitchFamily="2" charset="-78"/>
            </a:endParaRPr>
          </a:p>
          <a:p>
            <a:pPr algn="just" rtl="1"/>
            <a:r>
              <a:rPr lang="ar-SA" dirty="0">
                <a:latin typeface="Sakkal Majalla" panose="02000000000000000000" pitchFamily="2" charset="-78"/>
                <a:cs typeface="Sakkal Majalla" panose="02000000000000000000" pitchFamily="2" charset="-78"/>
              </a:rPr>
              <a:t>التسهيل في قواعد الكتابة عبد الحميد قاسم النجار</a:t>
            </a:r>
            <a:endParaRPr lang="fr-FR" dirty="0">
              <a:latin typeface="Sakkal Majalla" panose="02000000000000000000" pitchFamily="2" charset="-78"/>
              <a:cs typeface="Sakkal Majalla" panose="02000000000000000000" pitchFamily="2" charset="-78"/>
            </a:endParaRPr>
          </a:p>
          <a:p>
            <a:pPr algn="just" rtl="1"/>
            <a:r>
              <a:rPr lang="ar-SA" dirty="0">
                <a:latin typeface="Sakkal Majalla" panose="02000000000000000000" pitchFamily="2" charset="-78"/>
                <a:cs typeface="Sakkal Majalla" panose="02000000000000000000" pitchFamily="2" charset="-78"/>
              </a:rPr>
              <a:t>المعجم المفصل في الاملاء قواعد ونصوص ناصيف يمين</a:t>
            </a:r>
            <a:endParaRPr lang="fr-FR" dirty="0">
              <a:latin typeface="Sakkal Majalla" panose="02000000000000000000" pitchFamily="2" charset="-78"/>
              <a:cs typeface="Sakkal Majalla" panose="02000000000000000000" pitchFamily="2" charset="-78"/>
            </a:endParaRPr>
          </a:p>
          <a:p>
            <a:pPr algn="just" rtl="1"/>
            <a:r>
              <a:rPr lang="ar-SA" dirty="0">
                <a:latin typeface="Sakkal Majalla" panose="02000000000000000000" pitchFamily="2" charset="-78"/>
                <a:cs typeface="Sakkal Majalla" panose="02000000000000000000" pitchFamily="2" charset="-78"/>
              </a:rPr>
              <a:t>الكافي في قواعد الاملاء والكتابة أيمن </a:t>
            </a:r>
            <a:r>
              <a:rPr lang="ar-SA" dirty="0" err="1">
                <a:latin typeface="Sakkal Majalla" panose="02000000000000000000" pitchFamily="2" charset="-78"/>
                <a:cs typeface="Sakkal Majalla" panose="02000000000000000000" pitchFamily="2" charset="-78"/>
              </a:rPr>
              <a:t>أيمن</a:t>
            </a:r>
            <a:r>
              <a:rPr lang="ar-SA" dirty="0">
                <a:latin typeface="Sakkal Majalla" panose="02000000000000000000" pitchFamily="2" charset="-78"/>
                <a:cs typeface="Sakkal Majalla" panose="02000000000000000000" pitchFamily="2" charset="-78"/>
              </a:rPr>
              <a:t> عبد الغني</a:t>
            </a:r>
            <a:endParaRPr lang="fr-FR" dirty="0">
              <a:latin typeface="Sakkal Majalla" panose="02000000000000000000" pitchFamily="2" charset="-78"/>
              <a:cs typeface="Sakkal Majalla" panose="02000000000000000000" pitchFamily="2" charset="-78"/>
            </a:endParaRPr>
          </a:p>
          <a:p>
            <a:pPr algn="just" rtl="1"/>
            <a:r>
              <a:rPr lang="ar-SA" dirty="0">
                <a:latin typeface="Sakkal Majalla" panose="02000000000000000000" pitchFamily="2" charset="-78"/>
                <a:cs typeface="Sakkal Majalla" panose="02000000000000000000" pitchFamily="2" charset="-78"/>
              </a:rPr>
              <a:t>دراسة قواعد الاملاء عبد الجواد الطيب</a:t>
            </a:r>
            <a:endParaRPr lang="fr-FR" dirty="0">
              <a:latin typeface="Sakkal Majalla" panose="02000000000000000000" pitchFamily="2" charset="-78"/>
              <a:cs typeface="Sakkal Majalla" panose="02000000000000000000" pitchFamily="2" charset="-78"/>
            </a:endParaRPr>
          </a:p>
          <a:p>
            <a:pPr algn="just" rtl="1"/>
            <a:r>
              <a:rPr lang="ar-SA" dirty="0">
                <a:latin typeface="Sakkal Majalla" panose="02000000000000000000" pitchFamily="2" charset="-78"/>
                <a:cs typeface="Sakkal Majalla" panose="02000000000000000000" pitchFamily="2" charset="-78"/>
              </a:rPr>
              <a:t>الوسيط في قواعد الاملاء والانشاء عمر فاروق الطباع</a:t>
            </a:r>
            <a:endParaRPr lang="fr-FR" dirty="0">
              <a:latin typeface="Sakkal Majalla" panose="02000000000000000000" pitchFamily="2" charset="-78"/>
              <a:cs typeface="Sakkal Majalla" panose="02000000000000000000" pitchFamily="2" charset="-78"/>
            </a:endParaRPr>
          </a:p>
          <a:p>
            <a:pPr algn="just" rtl="1"/>
            <a:r>
              <a:rPr lang="ar-SA" dirty="0">
                <a:latin typeface="Sakkal Majalla" panose="02000000000000000000" pitchFamily="2" charset="-78"/>
                <a:cs typeface="Sakkal Majalla" panose="02000000000000000000" pitchFamily="2" charset="-78"/>
              </a:rPr>
              <a:t>قواعد الاملاء في عشرة دروس سهلة فهمي النجار</a:t>
            </a:r>
            <a:endParaRPr lang="fr-FR" dirty="0">
              <a:latin typeface="Sakkal Majalla" panose="02000000000000000000" pitchFamily="2" charset="-78"/>
              <a:cs typeface="Sakkal Majalla" panose="02000000000000000000" pitchFamily="2" charset="-78"/>
            </a:endParaRPr>
          </a:p>
          <a:p>
            <a:pPr algn="just" rtl="1"/>
            <a:r>
              <a:rPr lang="ar-SA" dirty="0">
                <a:latin typeface="Sakkal Majalla" panose="02000000000000000000" pitchFamily="2" charset="-78"/>
                <a:cs typeface="Sakkal Majalla" panose="02000000000000000000" pitchFamily="2" charset="-78"/>
              </a:rPr>
              <a:t>أصول الاملاء عبد اللطيف محمد الخطيب</a:t>
            </a:r>
            <a:endParaRPr lang="fr-FR" dirty="0">
              <a:latin typeface="Sakkal Majalla" panose="02000000000000000000" pitchFamily="2" charset="-78"/>
              <a:cs typeface="Sakkal Majalla" panose="02000000000000000000" pitchFamily="2" charset="-78"/>
            </a:endParaRPr>
          </a:p>
          <a:p>
            <a:pPr marL="0" indent="0" algn="just" rtl="1">
              <a:buNone/>
            </a:pPr>
            <a:endParaRPr lang="fr-FR" dirty="0">
              <a:latin typeface="Sakkal Majalla" panose="02000000000000000000" pitchFamily="2" charset="-78"/>
              <a:cs typeface="Sakkal Majalla" panose="02000000000000000000" pitchFamily="2" charset="-78"/>
            </a:endParaRPr>
          </a:p>
        </p:txBody>
      </p:sp>
    </p:spTree>
    <p:extLst>
      <p:ext uri="{BB962C8B-B14F-4D97-AF65-F5344CB8AC3E}">
        <p14:creationId xmlns:p14="http://schemas.microsoft.com/office/powerpoint/2010/main" val="2903087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C5CCD0-E0C5-4751-9F86-48D57C27F891}"/>
              </a:ext>
            </a:extLst>
          </p:cNvPr>
          <p:cNvSpPr>
            <a:spLocks noGrp="1"/>
          </p:cNvSpPr>
          <p:nvPr>
            <p:ph type="title"/>
          </p:nvPr>
        </p:nvSpPr>
        <p:spPr/>
        <p:txBody>
          <a:bodyPr>
            <a:noAutofit/>
          </a:bodyPr>
          <a:lstStyle/>
          <a:p>
            <a:pPr algn="ctr" rtl="1"/>
            <a:r>
              <a:rPr lang="ar-MA" sz="6500" dirty="0">
                <a:latin typeface="Sakkal Majalla" panose="02000000000000000000" pitchFamily="2" charset="-78"/>
                <a:cs typeface="Sakkal Majalla" panose="02000000000000000000" pitchFamily="2" charset="-78"/>
              </a:rPr>
              <a:t>معلومات فريق.</a:t>
            </a:r>
            <a:endParaRPr lang="fr-FR" sz="6500" dirty="0">
              <a:latin typeface="Sakkal Majalla" panose="02000000000000000000" pitchFamily="2" charset="-78"/>
              <a:cs typeface="Sakkal Majalla" panose="02000000000000000000" pitchFamily="2" charset="-78"/>
            </a:endParaRPr>
          </a:p>
        </p:txBody>
      </p:sp>
      <p:sp>
        <p:nvSpPr>
          <p:cNvPr id="3" name="Espace réservé du contenu 2">
            <a:extLst>
              <a:ext uri="{FF2B5EF4-FFF2-40B4-BE49-F238E27FC236}">
                <a16:creationId xmlns:a16="http://schemas.microsoft.com/office/drawing/2014/main" id="{8C96113E-B7B8-4C1A-B319-E5160B5EBF19}"/>
              </a:ext>
            </a:extLst>
          </p:cNvPr>
          <p:cNvSpPr>
            <a:spLocks noGrp="1"/>
          </p:cNvSpPr>
          <p:nvPr>
            <p:ph idx="1"/>
          </p:nvPr>
        </p:nvSpPr>
        <p:spPr>
          <a:xfrm>
            <a:off x="550843" y="1825625"/>
            <a:ext cx="10802957" cy="4351338"/>
          </a:xfrm>
        </p:spPr>
        <p:txBody>
          <a:bodyPr>
            <a:normAutofit fontScale="92500"/>
          </a:bodyPr>
          <a:lstStyle/>
          <a:p>
            <a:pPr algn="r" rtl="1">
              <a:lnSpc>
                <a:spcPct val="150000"/>
              </a:lnSpc>
            </a:pPr>
            <a:r>
              <a:rPr lang="ar-MA" dirty="0">
                <a:latin typeface="Sakkal Majalla" panose="02000000000000000000" pitchFamily="2" charset="-78"/>
                <a:cs typeface="Sakkal Majalla" panose="02000000000000000000" pitchFamily="2" charset="-78"/>
              </a:rPr>
              <a:t>إبراهيم حبيبي: دكتوراه في اللغويات والمعالجة الآلية للغة العربية، </a:t>
            </a:r>
            <a:r>
              <a:rPr lang="fr-FR" dirty="0">
                <a:latin typeface="Sakkal Majalla" panose="02000000000000000000" pitchFamily="2" charset="-78"/>
                <a:cs typeface="Sakkal Majalla" panose="02000000000000000000" pitchFamily="2" charset="-78"/>
                <a:hlinkClick r:id="rId2"/>
              </a:rPr>
              <a:t>brahimhabibi88@gmail.com</a:t>
            </a:r>
            <a:r>
              <a:rPr lang="ar-MA" dirty="0">
                <a:latin typeface="Sakkal Majalla" panose="02000000000000000000" pitchFamily="2" charset="-78"/>
                <a:cs typeface="Sakkal Majalla" panose="02000000000000000000" pitchFamily="2" charset="-78"/>
              </a:rPr>
              <a:t>، المغرب.</a:t>
            </a:r>
            <a:endParaRPr lang="fr-FR" dirty="0">
              <a:latin typeface="Sakkal Majalla" panose="02000000000000000000" pitchFamily="2" charset="-78"/>
              <a:cs typeface="Sakkal Majalla" panose="02000000000000000000" pitchFamily="2" charset="-78"/>
            </a:endParaRPr>
          </a:p>
          <a:p>
            <a:pPr algn="r" rtl="1">
              <a:lnSpc>
                <a:spcPct val="150000"/>
              </a:lnSpc>
            </a:pPr>
            <a:r>
              <a:rPr lang="ar-MA" dirty="0">
                <a:latin typeface="Sakkal Majalla" panose="02000000000000000000" pitchFamily="2" charset="-78"/>
                <a:cs typeface="Sakkal Majalla" panose="02000000000000000000" pitchFamily="2" charset="-78"/>
              </a:rPr>
              <a:t>هند </a:t>
            </a:r>
            <a:r>
              <a:rPr lang="ar-MA" dirty="0" err="1">
                <a:latin typeface="Sakkal Majalla" panose="02000000000000000000" pitchFamily="2" charset="-78"/>
                <a:cs typeface="Sakkal Majalla" panose="02000000000000000000" pitchFamily="2" charset="-78"/>
              </a:rPr>
              <a:t>العنيكري</a:t>
            </a:r>
            <a:r>
              <a:rPr lang="ar-MA" dirty="0">
                <a:latin typeface="Sakkal Majalla" panose="02000000000000000000" pitchFamily="2" charset="-78"/>
                <a:cs typeface="Sakkal Majalla" panose="02000000000000000000" pitchFamily="2" charset="-78"/>
              </a:rPr>
              <a:t>: ماستر المناهج اللغوية و الأدبية لتدريس اللغة العربية، </a:t>
            </a:r>
            <a:r>
              <a:rPr lang="fr-FR" dirty="0">
                <a:latin typeface="Sakkal Majalla" panose="02000000000000000000" pitchFamily="2" charset="-78"/>
                <a:cs typeface="Sakkal Majalla" panose="02000000000000000000" pitchFamily="2" charset="-78"/>
                <a:hlinkClick r:id="rId3"/>
              </a:rPr>
              <a:t>fanahind@gmail.com</a:t>
            </a:r>
            <a:r>
              <a:rPr lang="ar-MA" dirty="0">
                <a:latin typeface="Sakkal Majalla" panose="02000000000000000000" pitchFamily="2" charset="-78"/>
                <a:cs typeface="Sakkal Majalla" panose="02000000000000000000" pitchFamily="2" charset="-78"/>
              </a:rPr>
              <a:t> ، المغرب.</a:t>
            </a:r>
          </a:p>
          <a:p>
            <a:pPr algn="r" rtl="1">
              <a:lnSpc>
                <a:spcPct val="150000"/>
              </a:lnSpc>
            </a:pPr>
            <a:r>
              <a:rPr lang="ar-MA" dirty="0">
                <a:latin typeface="Sakkal Majalla" panose="02000000000000000000" pitchFamily="2" charset="-78"/>
                <a:cs typeface="Sakkal Majalla" panose="02000000000000000000" pitchFamily="2" charset="-78"/>
              </a:rPr>
              <a:t>أنون فرح، تخصص ذكاء اصطناعي، </a:t>
            </a:r>
            <a:r>
              <a:rPr lang="fr-FR" dirty="0">
                <a:latin typeface="Sakkal Majalla" panose="02000000000000000000" pitchFamily="2" charset="-78"/>
                <a:cs typeface="Sakkal Majalla" panose="02000000000000000000" pitchFamily="2" charset="-78"/>
                <a:hlinkClick r:id="rId4"/>
              </a:rPr>
              <a:t>farah1911annou@gmail.com</a:t>
            </a:r>
            <a:r>
              <a:rPr lang="ar-MA" dirty="0">
                <a:latin typeface="Sakkal Majalla" panose="02000000000000000000" pitchFamily="2" charset="-78"/>
                <a:cs typeface="Sakkal Majalla" panose="02000000000000000000" pitchFamily="2" charset="-78"/>
              </a:rPr>
              <a:t> ، الجزائر.</a:t>
            </a:r>
          </a:p>
          <a:p>
            <a:pPr algn="r" rtl="1">
              <a:lnSpc>
                <a:spcPct val="150000"/>
              </a:lnSpc>
            </a:pPr>
            <a:r>
              <a:rPr lang="ar-MA" dirty="0">
                <a:latin typeface="Sakkal Majalla" panose="02000000000000000000" pitchFamily="2" charset="-78"/>
                <a:cs typeface="Sakkal Majalla" panose="02000000000000000000" pitchFamily="2" charset="-78"/>
              </a:rPr>
              <a:t>مروه السقاف، مصممة واجهات المستخدم، </a:t>
            </a:r>
            <a:r>
              <a:rPr lang="fr-FR" dirty="0">
                <a:latin typeface="Sakkal Majalla" panose="02000000000000000000" pitchFamily="2" charset="-78"/>
                <a:cs typeface="Sakkal Majalla" panose="02000000000000000000" pitchFamily="2" charset="-78"/>
                <a:hlinkClick r:id="rId5"/>
              </a:rPr>
              <a:t>meroo1995saggaf@outlook.com</a:t>
            </a:r>
            <a:r>
              <a:rPr lang="ar-MA" dirty="0">
                <a:latin typeface="Sakkal Majalla" panose="02000000000000000000" pitchFamily="2" charset="-78"/>
                <a:cs typeface="Sakkal Majalla" panose="02000000000000000000" pitchFamily="2" charset="-78"/>
              </a:rPr>
              <a:t> ، المملكة العربية السعودية.</a:t>
            </a:r>
          </a:p>
          <a:p>
            <a:pPr algn="r" rtl="1">
              <a:lnSpc>
                <a:spcPct val="150000"/>
              </a:lnSpc>
            </a:pPr>
            <a:r>
              <a:rPr lang="ar-MA" dirty="0">
                <a:latin typeface="Sakkal Majalla" panose="02000000000000000000" pitchFamily="2" charset="-78"/>
                <a:cs typeface="Sakkal Majalla" panose="02000000000000000000" pitchFamily="2" charset="-78"/>
              </a:rPr>
              <a:t>عبدالله ايت الولي، أستاذ المعلوميات بالثانوي </a:t>
            </a:r>
            <a:r>
              <a:rPr lang="ar-MA" dirty="0" err="1">
                <a:latin typeface="Sakkal Majalla" panose="02000000000000000000" pitchFamily="2" charset="-78"/>
                <a:cs typeface="Sakkal Majalla" panose="02000000000000000000" pitchFamily="2" charset="-78"/>
              </a:rPr>
              <a:t>التاهيلي</a:t>
            </a:r>
            <a:r>
              <a:rPr lang="ar-MA" dirty="0">
                <a:latin typeface="Sakkal Majalla" panose="02000000000000000000" pitchFamily="2" charset="-78"/>
                <a:cs typeface="Sakkal Majalla" panose="02000000000000000000" pitchFamily="2" charset="-78"/>
              </a:rPr>
              <a:t>، حاصل على الماجستير تخصص </a:t>
            </a:r>
            <a:r>
              <a:rPr lang="fr-FR" dirty="0">
                <a:latin typeface="Sakkal Majalla" panose="02000000000000000000" pitchFamily="2" charset="-78"/>
                <a:cs typeface="Sakkal Majalla" panose="02000000000000000000" pitchFamily="2" charset="-78"/>
              </a:rPr>
              <a:t>sciences des données et big data.</a:t>
            </a:r>
            <a:r>
              <a:rPr lang="ar-MA" dirty="0">
                <a:latin typeface="Sakkal Majalla" panose="02000000000000000000" pitchFamily="2" charset="-78"/>
                <a:cs typeface="Sakkal Majalla" panose="02000000000000000000" pitchFamily="2" charset="-78"/>
              </a:rPr>
              <a:t>، </a:t>
            </a:r>
            <a:r>
              <a:rPr lang="fr-FR" dirty="0">
                <a:latin typeface="Sakkal Majalla" panose="02000000000000000000" pitchFamily="2" charset="-78"/>
                <a:cs typeface="Sakkal Majalla" panose="02000000000000000000" pitchFamily="2" charset="-78"/>
                <a:hlinkClick r:id="rId6"/>
              </a:rPr>
              <a:t>aitelouli@gmail.com</a:t>
            </a:r>
            <a:r>
              <a:rPr lang="ar-MA" dirty="0">
                <a:latin typeface="Sakkal Majalla" panose="02000000000000000000" pitchFamily="2" charset="-78"/>
                <a:cs typeface="Sakkal Majalla" panose="02000000000000000000" pitchFamily="2" charset="-78"/>
              </a:rPr>
              <a:t> المغرب</a:t>
            </a:r>
          </a:p>
          <a:p>
            <a:pPr algn="r" rtl="1">
              <a:lnSpc>
                <a:spcPct val="150000"/>
              </a:lnSpc>
            </a:pPr>
            <a:endParaRPr lang="fr-FR" dirty="0">
              <a:latin typeface="Sakkal Majalla" panose="02000000000000000000" pitchFamily="2" charset="-78"/>
              <a:cs typeface="Sakkal Majalla" panose="02000000000000000000" pitchFamily="2" charset="-78"/>
            </a:endParaRPr>
          </a:p>
        </p:txBody>
      </p:sp>
    </p:spTree>
    <p:extLst>
      <p:ext uri="{BB962C8B-B14F-4D97-AF65-F5344CB8AC3E}">
        <p14:creationId xmlns:p14="http://schemas.microsoft.com/office/powerpoint/2010/main" val="3552145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276FA7FA-D47D-4B88-9FDA-2CC58A8FC1EB}"/>
              </a:ext>
            </a:extLst>
          </p:cNvPr>
          <p:cNvSpPr>
            <a:spLocks noGrp="1"/>
          </p:cNvSpPr>
          <p:nvPr>
            <p:ph type="title"/>
          </p:nvPr>
        </p:nvSpPr>
        <p:spPr>
          <a:xfrm>
            <a:off x="838200" y="270122"/>
            <a:ext cx="10515600" cy="1325563"/>
          </a:xfrm>
        </p:spPr>
        <p:txBody>
          <a:bodyPr>
            <a:normAutofit/>
          </a:bodyPr>
          <a:lstStyle/>
          <a:p>
            <a:pPr algn="ctr" rtl="1"/>
            <a:r>
              <a:rPr lang="ar-MA" sz="7200" dirty="0">
                <a:latin typeface="Sakkal Majalla" panose="02000000000000000000" pitchFamily="2" charset="-78"/>
                <a:cs typeface="Sakkal Majalla" panose="02000000000000000000" pitchFamily="2" charset="-78"/>
              </a:rPr>
              <a:t>المحاور</a:t>
            </a:r>
            <a:endParaRPr lang="fr-FR" sz="7200" dirty="0">
              <a:latin typeface="Sakkal Majalla" panose="02000000000000000000" pitchFamily="2" charset="-78"/>
              <a:cs typeface="Sakkal Majalla" panose="02000000000000000000" pitchFamily="2" charset="-78"/>
            </a:endParaRPr>
          </a:p>
        </p:txBody>
      </p:sp>
      <p:sp>
        <p:nvSpPr>
          <p:cNvPr id="9" name="Espace réservé du contenu 8">
            <a:extLst>
              <a:ext uri="{FF2B5EF4-FFF2-40B4-BE49-F238E27FC236}">
                <a16:creationId xmlns:a16="http://schemas.microsoft.com/office/drawing/2014/main" id="{241AB992-C31E-404F-B25C-6033B910CB91}"/>
              </a:ext>
            </a:extLst>
          </p:cNvPr>
          <p:cNvSpPr>
            <a:spLocks noGrp="1"/>
          </p:cNvSpPr>
          <p:nvPr>
            <p:ph idx="1"/>
          </p:nvPr>
        </p:nvSpPr>
        <p:spPr>
          <a:xfrm>
            <a:off x="190004" y="1683205"/>
            <a:ext cx="11554691" cy="4802187"/>
          </a:xfrm>
        </p:spPr>
        <p:txBody>
          <a:bodyPr>
            <a:normAutofit/>
          </a:bodyPr>
          <a:lstStyle/>
          <a:p>
            <a:pPr algn="r" rtl="1"/>
            <a:r>
              <a:rPr lang="ar-MA" sz="4000" dirty="0">
                <a:latin typeface="Sakkal Majalla" panose="02000000000000000000" pitchFamily="2" charset="-78"/>
                <a:cs typeface="Sakkal Majalla" panose="02000000000000000000" pitchFamily="2" charset="-78"/>
              </a:rPr>
              <a:t>تحديد نوع المسار والمجال.</a:t>
            </a:r>
          </a:p>
          <a:p>
            <a:pPr algn="r" rtl="1"/>
            <a:r>
              <a:rPr lang="ar-MA" sz="4000" dirty="0">
                <a:latin typeface="Sakkal Majalla" panose="02000000000000000000" pitchFamily="2" charset="-78"/>
                <a:cs typeface="Sakkal Majalla" panose="02000000000000000000" pitchFamily="2" charset="-78"/>
              </a:rPr>
              <a:t>نبذة عن الهدف من المشروع.</a:t>
            </a:r>
          </a:p>
          <a:p>
            <a:pPr algn="r" rtl="1"/>
            <a:r>
              <a:rPr lang="ar-MA" sz="4000" dirty="0">
                <a:latin typeface="Sakkal Majalla" panose="02000000000000000000" pitchFamily="2" charset="-78"/>
                <a:cs typeface="Sakkal Majalla" panose="02000000000000000000" pitchFamily="2" charset="-78"/>
              </a:rPr>
              <a:t>شرح المشكلة المستهدفة وأثارها.</a:t>
            </a:r>
          </a:p>
          <a:p>
            <a:pPr algn="r" rtl="1"/>
            <a:r>
              <a:rPr lang="ar-MA" sz="4000" dirty="0">
                <a:latin typeface="Sakkal Majalla" panose="02000000000000000000" pitchFamily="2" charset="-78"/>
                <a:cs typeface="Sakkal Majalla" panose="02000000000000000000" pitchFamily="2" charset="-78"/>
              </a:rPr>
              <a:t>تقنيات الذكاء الاصطناعي المراد استخدامها.</a:t>
            </a:r>
            <a:endParaRPr lang="fr-FR" sz="4000" dirty="0">
              <a:latin typeface="Sakkal Majalla" panose="02000000000000000000" pitchFamily="2" charset="-78"/>
              <a:cs typeface="Sakkal Majalla" panose="02000000000000000000" pitchFamily="2" charset="-78"/>
            </a:endParaRPr>
          </a:p>
          <a:p>
            <a:pPr algn="r" rtl="1"/>
            <a:r>
              <a:rPr lang="ar-MA" sz="4000" dirty="0">
                <a:latin typeface="Sakkal Majalla" panose="02000000000000000000" pitchFamily="2" charset="-78"/>
                <a:cs typeface="Sakkal Majalla" panose="02000000000000000000" pitchFamily="2" charset="-78"/>
              </a:rPr>
              <a:t>نوعية البيانات المراد استخدامها في المشروع.</a:t>
            </a:r>
          </a:p>
          <a:p>
            <a:pPr algn="r" rtl="1"/>
            <a:r>
              <a:rPr lang="ar-MA" sz="4000" dirty="0">
                <a:latin typeface="Sakkal Majalla" panose="02000000000000000000" pitchFamily="2" charset="-78"/>
                <a:cs typeface="Sakkal Majalla" panose="02000000000000000000" pitchFamily="2" charset="-78"/>
              </a:rPr>
              <a:t>معلومات فريق العمل.</a:t>
            </a:r>
          </a:p>
        </p:txBody>
      </p:sp>
    </p:spTree>
    <p:extLst>
      <p:ext uri="{BB962C8B-B14F-4D97-AF65-F5344CB8AC3E}">
        <p14:creationId xmlns:p14="http://schemas.microsoft.com/office/powerpoint/2010/main" val="683061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276FA7FA-D47D-4B88-9FDA-2CC58A8FC1EB}"/>
              </a:ext>
            </a:extLst>
          </p:cNvPr>
          <p:cNvSpPr>
            <a:spLocks noGrp="1"/>
          </p:cNvSpPr>
          <p:nvPr>
            <p:ph type="title"/>
          </p:nvPr>
        </p:nvSpPr>
        <p:spPr>
          <a:xfrm>
            <a:off x="838200" y="270122"/>
            <a:ext cx="10515600" cy="1325563"/>
          </a:xfrm>
        </p:spPr>
        <p:txBody>
          <a:bodyPr>
            <a:normAutofit/>
          </a:bodyPr>
          <a:lstStyle/>
          <a:p>
            <a:pPr algn="ctr" rtl="1"/>
            <a:r>
              <a:rPr lang="ar-MA" sz="7200" dirty="0">
                <a:latin typeface="Sakkal Majalla" panose="02000000000000000000" pitchFamily="2" charset="-78"/>
                <a:cs typeface="Sakkal Majalla" panose="02000000000000000000" pitchFamily="2" charset="-78"/>
              </a:rPr>
              <a:t>تحديد نوع المسار والمجال.</a:t>
            </a:r>
            <a:endParaRPr lang="fr-FR" sz="7200" dirty="0">
              <a:latin typeface="Sakkal Majalla" panose="02000000000000000000" pitchFamily="2" charset="-78"/>
              <a:cs typeface="Sakkal Majalla" panose="02000000000000000000" pitchFamily="2" charset="-78"/>
            </a:endParaRPr>
          </a:p>
        </p:txBody>
      </p:sp>
      <p:sp>
        <p:nvSpPr>
          <p:cNvPr id="9" name="Espace réservé du contenu 8">
            <a:extLst>
              <a:ext uri="{FF2B5EF4-FFF2-40B4-BE49-F238E27FC236}">
                <a16:creationId xmlns:a16="http://schemas.microsoft.com/office/drawing/2014/main" id="{241AB992-C31E-404F-B25C-6033B910CB91}"/>
              </a:ext>
            </a:extLst>
          </p:cNvPr>
          <p:cNvSpPr>
            <a:spLocks noGrp="1"/>
          </p:cNvSpPr>
          <p:nvPr>
            <p:ph idx="1"/>
          </p:nvPr>
        </p:nvSpPr>
        <p:spPr>
          <a:xfrm>
            <a:off x="190004" y="1683205"/>
            <a:ext cx="11554691" cy="4802187"/>
          </a:xfrm>
        </p:spPr>
        <p:txBody>
          <a:bodyPr anchor="ctr">
            <a:normAutofit/>
          </a:bodyPr>
          <a:lstStyle/>
          <a:p>
            <a:pPr algn="just" rtl="1">
              <a:lnSpc>
                <a:spcPct val="150000"/>
              </a:lnSpc>
            </a:pPr>
            <a:r>
              <a:rPr lang="ar-MA" sz="4000" dirty="0">
                <a:latin typeface="Sakkal Majalla" panose="02000000000000000000" pitchFamily="2" charset="-78"/>
                <a:cs typeface="Sakkal Majalla" panose="02000000000000000000" pitchFamily="2" charset="-78"/>
              </a:rPr>
              <a:t>تندرج هذه اللعبة ضمن مسار الألعاب اللغوية الموجهة خصيصا للأطفال العرب، وكذا المتعلمين للعربية الناطقين بغيرها، نسعى من خلالها إلى تحسين الجانب الكتابي والإملائي لذا المتعلم.</a:t>
            </a:r>
          </a:p>
        </p:txBody>
      </p:sp>
    </p:spTree>
    <p:extLst>
      <p:ext uri="{BB962C8B-B14F-4D97-AF65-F5344CB8AC3E}">
        <p14:creationId xmlns:p14="http://schemas.microsoft.com/office/powerpoint/2010/main" val="2252689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276FA7FA-D47D-4B88-9FDA-2CC58A8FC1EB}"/>
              </a:ext>
            </a:extLst>
          </p:cNvPr>
          <p:cNvSpPr>
            <a:spLocks noGrp="1"/>
          </p:cNvSpPr>
          <p:nvPr>
            <p:ph type="title"/>
          </p:nvPr>
        </p:nvSpPr>
        <p:spPr>
          <a:xfrm>
            <a:off x="838200" y="270122"/>
            <a:ext cx="10515600" cy="1325563"/>
          </a:xfrm>
        </p:spPr>
        <p:txBody>
          <a:bodyPr>
            <a:normAutofit/>
          </a:bodyPr>
          <a:lstStyle/>
          <a:p>
            <a:pPr algn="ctr" rtl="1"/>
            <a:r>
              <a:rPr lang="ar-MA" sz="7200" dirty="0">
                <a:latin typeface="Sakkal Majalla" panose="02000000000000000000" pitchFamily="2" charset="-78"/>
                <a:cs typeface="Sakkal Majalla" panose="02000000000000000000" pitchFamily="2" charset="-78"/>
              </a:rPr>
              <a:t>نبذة عن الهدف من المشروع.</a:t>
            </a:r>
            <a:endParaRPr lang="fr-FR" sz="7200" dirty="0">
              <a:latin typeface="Sakkal Majalla" panose="02000000000000000000" pitchFamily="2" charset="-78"/>
              <a:cs typeface="Sakkal Majalla" panose="02000000000000000000" pitchFamily="2" charset="-78"/>
            </a:endParaRPr>
          </a:p>
        </p:txBody>
      </p:sp>
      <p:sp>
        <p:nvSpPr>
          <p:cNvPr id="9" name="Espace réservé du contenu 8">
            <a:extLst>
              <a:ext uri="{FF2B5EF4-FFF2-40B4-BE49-F238E27FC236}">
                <a16:creationId xmlns:a16="http://schemas.microsoft.com/office/drawing/2014/main" id="{241AB992-C31E-404F-B25C-6033B910CB91}"/>
              </a:ext>
            </a:extLst>
          </p:cNvPr>
          <p:cNvSpPr>
            <a:spLocks noGrp="1"/>
          </p:cNvSpPr>
          <p:nvPr>
            <p:ph idx="1"/>
          </p:nvPr>
        </p:nvSpPr>
        <p:spPr>
          <a:xfrm>
            <a:off x="190004" y="1683205"/>
            <a:ext cx="11554691" cy="4802187"/>
          </a:xfrm>
        </p:spPr>
        <p:txBody>
          <a:bodyPr>
            <a:normAutofit/>
          </a:bodyPr>
          <a:lstStyle/>
          <a:p>
            <a:pPr algn="just" rtl="1">
              <a:lnSpc>
                <a:spcPct val="200000"/>
              </a:lnSpc>
            </a:pPr>
            <a:r>
              <a:rPr lang="ar-MA" sz="4000" dirty="0">
                <a:latin typeface="Sakkal Majalla" panose="02000000000000000000" pitchFamily="2" charset="-78"/>
                <a:cs typeface="Sakkal Majalla" panose="02000000000000000000" pitchFamily="2" charset="-78"/>
              </a:rPr>
              <a:t>الهدف من هذا المشروع هو إغناء المكتبة العربية بالنظم والتطبيقات التي من شأنها أن تساعد، المتعلم العربي وغيره ممن يحب تعلم اللغة العربية، على التمكن من ضبط القواعد الإملائية العربية قاعدة وكتابة.</a:t>
            </a:r>
          </a:p>
        </p:txBody>
      </p:sp>
    </p:spTree>
    <p:extLst>
      <p:ext uri="{BB962C8B-B14F-4D97-AF65-F5344CB8AC3E}">
        <p14:creationId xmlns:p14="http://schemas.microsoft.com/office/powerpoint/2010/main" val="3211881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276FA7FA-D47D-4B88-9FDA-2CC58A8FC1EB}"/>
              </a:ext>
            </a:extLst>
          </p:cNvPr>
          <p:cNvSpPr>
            <a:spLocks noGrp="1"/>
          </p:cNvSpPr>
          <p:nvPr>
            <p:ph type="title"/>
          </p:nvPr>
        </p:nvSpPr>
        <p:spPr>
          <a:xfrm>
            <a:off x="838200" y="2766218"/>
            <a:ext cx="10515600" cy="1325563"/>
          </a:xfrm>
        </p:spPr>
        <p:txBody>
          <a:bodyPr>
            <a:normAutofit/>
          </a:bodyPr>
          <a:lstStyle/>
          <a:p>
            <a:pPr algn="ctr" rtl="1"/>
            <a:r>
              <a:rPr lang="ar-MA" sz="7200" dirty="0">
                <a:latin typeface="Sakkal Majalla" panose="02000000000000000000" pitchFamily="2" charset="-78"/>
                <a:cs typeface="Sakkal Majalla" panose="02000000000000000000" pitchFamily="2" charset="-78"/>
              </a:rPr>
              <a:t>نموذج لواجهة البرنامج</a:t>
            </a:r>
            <a:endParaRPr lang="fr-FR" sz="7200" dirty="0">
              <a:latin typeface="Sakkal Majalla" panose="02000000000000000000" pitchFamily="2" charset="-78"/>
              <a:cs typeface="Sakkal Majalla" panose="02000000000000000000" pitchFamily="2" charset="-78"/>
            </a:endParaRPr>
          </a:p>
        </p:txBody>
      </p:sp>
    </p:spTree>
    <p:extLst>
      <p:ext uri="{BB962C8B-B14F-4D97-AF65-F5344CB8AC3E}">
        <p14:creationId xmlns:p14="http://schemas.microsoft.com/office/powerpoint/2010/main" val="3986832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306987A-A463-47A7-B516-5511CE1366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0449" y="1711569"/>
            <a:ext cx="3282352" cy="2754923"/>
          </a:xfrm>
          <a:prstGeom prst="rect">
            <a:avLst/>
          </a:prstGeom>
        </p:spPr>
      </p:pic>
      <p:pic>
        <p:nvPicPr>
          <p:cNvPr id="5" name="Image 4">
            <a:extLst>
              <a:ext uri="{FF2B5EF4-FFF2-40B4-BE49-F238E27FC236}">
                <a16:creationId xmlns:a16="http://schemas.microsoft.com/office/drawing/2014/main" id="{BA9F7EE3-8580-4C41-88C9-ABB999612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9845" y="261921"/>
            <a:ext cx="2654795" cy="2352325"/>
          </a:xfrm>
          <a:prstGeom prst="rect">
            <a:avLst/>
          </a:prstGeom>
        </p:spPr>
      </p:pic>
      <p:pic>
        <p:nvPicPr>
          <p:cNvPr id="6" name="Image 5">
            <a:extLst>
              <a:ext uri="{FF2B5EF4-FFF2-40B4-BE49-F238E27FC236}">
                <a16:creationId xmlns:a16="http://schemas.microsoft.com/office/drawing/2014/main" id="{CB32511D-0CFE-4F87-A951-F9A444C857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14209" y="3829435"/>
            <a:ext cx="2860431" cy="2498994"/>
          </a:xfrm>
          <a:prstGeom prst="rect">
            <a:avLst/>
          </a:prstGeom>
        </p:spPr>
      </p:pic>
      <p:pic>
        <p:nvPicPr>
          <p:cNvPr id="7" name="Image 6">
            <a:extLst>
              <a:ext uri="{FF2B5EF4-FFF2-40B4-BE49-F238E27FC236}">
                <a16:creationId xmlns:a16="http://schemas.microsoft.com/office/drawing/2014/main" id="{B3A06ABC-A44E-4C75-B217-20252C0BAB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9718999">
            <a:off x="387462" y="218916"/>
            <a:ext cx="2508881" cy="2554496"/>
          </a:xfrm>
          <a:prstGeom prst="rect">
            <a:avLst/>
          </a:prstGeom>
        </p:spPr>
      </p:pic>
      <p:pic>
        <p:nvPicPr>
          <p:cNvPr id="8" name="Image 7">
            <a:extLst>
              <a:ext uri="{FF2B5EF4-FFF2-40B4-BE49-F238E27FC236}">
                <a16:creationId xmlns:a16="http://schemas.microsoft.com/office/drawing/2014/main" id="{E672B93F-224C-442F-BCAC-471F6E2B19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413" y="4229514"/>
            <a:ext cx="2135883" cy="2498994"/>
          </a:xfrm>
          <a:prstGeom prst="rect">
            <a:avLst/>
          </a:prstGeom>
        </p:spPr>
      </p:pic>
      <p:sp>
        <p:nvSpPr>
          <p:cNvPr id="9" name="ZoneTexte 8">
            <a:extLst>
              <a:ext uri="{FF2B5EF4-FFF2-40B4-BE49-F238E27FC236}">
                <a16:creationId xmlns:a16="http://schemas.microsoft.com/office/drawing/2014/main" id="{38072E40-DD3E-4144-B2BF-E076EA9E7469}"/>
              </a:ext>
            </a:extLst>
          </p:cNvPr>
          <p:cNvSpPr txBox="1"/>
          <p:nvPr/>
        </p:nvSpPr>
        <p:spPr>
          <a:xfrm>
            <a:off x="3377709" y="4229514"/>
            <a:ext cx="4372708" cy="646331"/>
          </a:xfrm>
          <a:prstGeom prst="rect">
            <a:avLst/>
          </a:prstGeom>
          <a:solidFill>
            <a:schemeClr val="accent2"/>
          </a:solidFill>
          <a:scene3d>
            <a:camera prst="orthographicFront"/>
            <a:lightRig rig="threePt" dir="t"/>
          </a:scene3d>
          <a:sp3d>
            <a:bevelT w="114300" prst="artDeco"/>
          </a:sp3d>
        </p:spPr>
        <p:txBody>
          <a:bodyPr wrap="square" rtlCol="0">
            <a:spAutoFit/>
          </a:bodyPr>
          <a:lstStyle/>
          <a:p>
            <a:pPr algn="ctr" rtl="1"/>
            <a:r>
              <a:rPr lang="ar-MA" sz="3600" dirty="0">
                <a:latin typeface="Sakkal Majalla" panose="02000000000000000000" pitchFamily="2" charset="-78"/>
                <a:cs typeface="Sakkal Majalla" panose="02000000000000000000" pitchFamily="2" charset="-78"/>
              </a:rPr>
              <a:t>تعلم الاملاء العربي</a:t>
            </a:r>
            <a:endParaRPr lang="fr-FR" sz="3600" dirty="0">
              <a:latin typeface="Sakkal Majalla" panose="02000000000000000000" pitchFamily="2" charset="-78"/>
              <a:cs typeface="Sakkal Majalla" panose="02000000000000000000" pitchFamily="2" charset="-78"/>
            </a:endParaRPr>
          </a:p>
        </p:txBody>
      </p:sp>
      <p:sp>
        <p:nvSpPr>
          <p:cNvPr id="10" name="ZoneTexte 9">
            <a:extLst>
              <a:ext uri="{FF2B5EF4-FFF2-40B4-BE49-F238E27FC236}">
                <a16:creationId xmlns:a16="http://schemas.microsoft.com/office/drawing/2014/main" id="{6D658DBD-91A8-418E-8124-8BB6872FEFB6}"/>
              </a:ext>
            </a:extLst>
          </p:cNvPr>
          <p:cNvSpPr txBox="1"/>
          <p:nvPr/>
        </p:nvSpPr>
        <p:spPr>
          <a:xfrm>
            <a:off x="83523" y="2497303"/>
            <a:ext cx="2941031" cy="646331"/>
          </a:xfrm>
          <a:prstGeom prst="rect">
            <a:avLst/>
          </a:prstGeom>
          <a:solidFill>
            <a:schemeClr val="accent2"/>
          </a:solidFill>
          <a:scene3d>
            <a:camera prst="orthographicFront"/>
            <a:lightRig rig="threePt" dir="t"/>
          </a:scene3d>
          <a:sp3d>
            <a:bevelT w="114300" prst="artDeco"/>
          </a:sp3d>
        </p:spPr>
        <p:txBody>
          <a:bodyPr wrap="square" rtlCol="0">
            <a:spAutoFit/>
          </a:bodyPr>
          <a:lstStyle/>
          <a:p>
            <a:pPr algn="ctr" rtl="1"/>
            <a:r>
              <a:rPr lang="ar-MA" sz="3600" dirty="0">
                <a:latin typeface="Sakkal Majalla" panose="02000000000000000000" pitchFamily="2" charset="-78"/>
                <a:cs typeface="Sakkal Majalla" panose="02000000000000000000" pitchFamily="2" charset="-78"/>
              </a:rPr>
              <a:t>الهمزة المتوسطة</a:t>
            </a:r>
            <a:endParaRPr lang="fr-FR" sz="3600" dirty="0">
              <a:latin typeface="Sakkal Majalla" panose="02000000000000000000" pitchFamily="2" charset="-78"/>
              <a:cs typeface="Sakkal Majalla" panose="02000000000000000000" pitchFamily="2" charset="-78"/>
            </a:endParaRPr>
          </a:p>
        </p:txBody>
      </p:sp>
      <p:sp>
        <p:nvSpPr>
          <p:cNvPr id="11" name="ZoneTexte 10">
            <a:extLst>
              <a:ext uri="{FF2B5EF4-FFF2-40B4-BE49-F238E27FC236}">
                <a16:creationId xmlns:a16="http://schemas.microsoft.com/office/drawing/2014/main" id="{638AF893-0ACF-4636-879D-CFC6B3E8A3DB}"/>
              </a:ext>
            </a:extLst>
          </p:cNvPr>
          <p:cNvSpPr txBox="1"/>
          <p:nvPr/>
        </p:nvSpPr>
        <p:spPr>
          <a:xfrm>
            <a:off x="9033609" y="2442699"/>
            <a:ext cx="2941031" cy="646331"/>
          </a:xfrm>
          <a:prstGeom prst="rect">
            <a:avLst/>
          </a:prstGeom>
          <a:solidFill>
            <a:schemeClr val="accent2"/>
          </a:solidFill>
          <a:scene3d>
            <a:camera prst="orthographicFront"/>
            <a:lightRig rig="threePt" dir="t"/>
          </a:scene3d>
          <a:sp3d>
            <a:bevelT w="114300" prst="artDeco"/>
          </a:sp3d>
        </p:spPr>
        <p:txBody>
          <a:bodyPr wrap="square" rtlCol="0">
            <a:spAutoFit/>
          </a:bodyPr>
          <a:lstStyle/>
          <a:p>
            <a:pPr algn="ctr" rtl="1"/>
            <a:r>
              <a:rPr lang="ar-MA" sz="3600" dirty="0">
                <a:latin typeface="Sakkal Majalla" panose="02000000000000000000" pitchFamily="2" charset="-78"/>
                <a:cs typeface="Sakkal Majalla" panose="02000000000000000000" pitchFamily="2" charset="-78"/>
              </a:rPr>
              <a:t>الهمزة المتطرفة</a:t>
            </a:r>
            <a:endParaRPr lang="fr-FR" sz="3600" dirty="0">
              <a:latin typeface="Sakkal Majalla" panose="02000000000000000000" pitchFamily="2" charset="-78"/>
              <a:cs typeface="Sakkal Majalla" panose="02000000000000000000" pitchFamily="2" charset="-78"/>
            </a:endParaRPr>
          </a:p>
        </p:txBody>
      </p:sp>
      <p:sp>
        <p:nvSpPr>
          <p:cNvPr id="12" name="ZoneTexte 11">
            <a:extLst>
              <a:ext uri="{FF2B5EF4-FFF2-40B4-BE49-F238E27FC236}">
                <a16:creationId xmlns:a16="http://schemas.microsoft.com/office/drawing/2014/main" id="{1317C9EC-DA01-4137-B658-1DBDFC99A7F7}"/>
              </a:ext>
            </a:extLst>
          </p:cNvPr>
          <p:cNvSpPr txBox="1"/>
          <p:nvPr/>
        </p:nvSpPr>
        <p:spPr>
          <a:xfrm>
            <a:off x="83523" y="6142773"/>
            <a:ext cx="4138246" cy="646331"/>
          </a:xfrm>
          <a:prstGeom prst="rect">
            <a:avLst/>
          </a:prstGeom>
          <a:solidFill>
            <a:schemeClr val="accent2"/>
          </a:solidFill>
          <a:scene3d>
            <a:camera prst="orthographicFront"/>
            <a:lightRig rig="threePt" dir="t"/>
          </a:scene3d>
          <a:sp3d>
            <a:bevelT w="114300" prst="artDeco"/>
          </a:sp3d>
        </p:spPr>
        <p:txBody>
          <a:bodyPr wrap="square" rtlCol="0">
            <a:spAutoFit/>
          </a:bodyPr>
          <a:lstStyle/>
          <a:p>
            <a:pPr algn="ctr" rtl="1"/>
            <a:r>
              <a:rPr lang="ar-MA" sz="3600" dirty="0">
                <a:latin typeface="Sakkal Majalla" panose="02000000000000000000" pitchFamily="2" charset="-78"/>
                <a:cs typeface="Sakkal Majalla" panose="02000000000000000000" pitchFamily="2" charset="-78"/>
              </a:rPr>
              <a:t>التاء المربوطة والمبسوطة</a:t>
            </a:r>
            <a:endParaRPr lang="fr-FR" sz="3600" dirty="0">
              <a:latin typeface="Sakkal Majalla" panose="02000000000000000000" pitchFamily="2" charset="-78"/>
              <a:cs typeface="Sakkal Majalla" panose="02000000000000000000" pitchFamily="2" charset="-78"/>
            </a:endParaRPr>
          </a:p>
        </p:txBody>
      </p:sp>
      <p:sp>
        <p:nvSpPr>
          <p:cNvPr id="13" name="ZoneTexte 12">
            <a:extLst>
              <a:ext uri="{FF2B5EF4-FFF2-40B4-BE49-F238E27FC236}">
                <a16:creationId xmlns:a16="http://schemas.microsoft.com/office/drawing/2014/main" id="{4B84ACE5-D7CB-4D33-AF7E-07AF6C35C2A2}"/>
              </a:ext>
            </a:extLst>
          </p:cNvPr>
          <p:cNvSpPr txBox="1"/>
          <p:nvPr/>
        </p:nvSpPr>
        <p:spPr>
          <a:xfrm>
            <a:off x="7876694" y="6097913"/>
            <a:ext cx="4154560" cy="646331"/>
          </a:xfrm>
          <a:prstGeom prst="rect">
            <a:avLst/>
          </a:prstGeom>
          <a:solidFill>
            <a:schemeClr val="accent2"/>
          </a:solidFill>
          <a:scene3d>
            <a:camera prst="orthographicFront"/>
            <a:lightRig rig="threePt" dir="t"/>
          </a:scene3d>
          <a:sp3d>
            <a:bevelT w="114300" prst="artDeco"/>
          </a:sp3d>
        </p:spPr>
        <p:txBody>
          <a:bodyPr wrap="square" rtlCol="0">
            <a:spAutoFit/>
          </a:bodyPr>
          <a:lstStyle/>
          <a:p>
            <a:pPr algn="ctr" rtl="1"/>
            <a:r>
              <a:rPr lang="ar-MA" sz="3600" dirty="0">
                <a:latin typeface="Sakkal Majalla" panose="02000000000000000000" pitchFamily="2" charset="-78"/>
                <a:cs typeface="Sakkal Majalla" panose="02000000000000000000" pitchFamily="2" charset="-78"/>
              </a:rPr>
              <a:t>الألف المقصورة والممدودة</a:t>
            </a:r>
            <a:endParaRPr lang="fr-FR" sz="3600" dirty="0">
              <a:latin typeface="Sakkal Majalla" panose="02000000000000000000" pitchFamily="2" charset="-78"/>
              <a:cs typeface="Sakkal Majalla" panose="02000000000000000000" pitchFamily="2" charset="-78"/>
            </a:endParaRPr>
          </a:p>
        </p:txBody>
      </p:sp>
    </p:spTree>
    <p:extLst>
      <p:ext uri="{BB962C8B-B14F-4D97-AF65-F5344CB8AC3E}">
        <p14:creationId xmlns:p14="http://schemas.microsoft.com/office/powerpoint/2010/main" val="367025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B3A06ABC-A44E-4C75-B217-20252C0BAB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718999">
            <a:off x="5100140" y="89961"/>
            <a:ext cx="2508881" cy="2554496"/>
          </a:xfrm>
          <a:prstGeom prst="rect">
            <a:avLst/>
          </a:prstGeom>
        </p:spPr>
      </p:pic>
      <p:sp>
        <p:nvSpPr>
          <p:cNvPr id="10" name="ZoneTexte 9">
            <a:extLst>
              <a:ext uri="{FF2B5EF4-FFF2-40B4-BE49-F238E27FC236}">
                <a16:creationId xmlns:a16="http://schemas.microsoft.com/office/drawing/2014/main" id="{6D658DBD-91A8-418E-8124-8BB6872FEFB6}"/>
              </a:ext>
            </a:extLst>
          </p:cNvPr>
          <p:cNvSpPr txBox="1"/>
          <p:nvPr/>
        </p:nvSpPr>
        <p:spPr>
          <a:xfrm>
            <a:off x="4796201" y="2368348"/>
            <a:ext cx="2941031" cy="646331"/>
          </a:xfrm>
          <a:prstGeom prst="rect">
            <a:avLst/>
          </a:prstGeom>
          <a:solidFill>
            <a:schemeClr val="accent2"/>
          </a:solidFill>
          <a:scene3d>
            <a:camera prst="orthographicFront"/>
            <a:lightRig rig="threePt" dir="t"/>
          </a:scene3d>
          <a:sp3d>
            <a:bevelT w="114300" prst="artDeco"/>
          </a:sp3d>
        </p:spPr>
        <p:txBody>
          <a:bodyPr wrap="square" rtlCol="0">
            <a:spAutoFit/>
          </a:bodyPr>
          <a:lstStyle/>
          <a:p>
            <a:pPr algn="ctr" rtl="1"/>
            <a:r>
              <a:rPr lang="ar-MA" sz="3600" dirty="0">
                <a:latin typeface="Sakkal Majalla" panose="02000000000000000000" pitchFamily="2" charset="-78"/>
                <a:cs typeface="Sakkal Majalla" panose="02000000000000000000" pitchFamily="2" charset="-78"/>
              </a:rPr>
              <a:t>الهمزة المتوسطة</a:t>
            </a:r>
            <a:endParaRPr lang="fr-FR" sz="3600" dirty="0">
              <a:latin typeface="Sakkal Majalla" panose="02000000000000000000" pitchFamily="2" charset="-78"/>
              <a:cs typeface="Sakkal Majalla" panose="02000000000000000000" pitchFamily="2" charset="-78"/>
            </a:endParaRPr>
          </a:p>
        </p:txBody>
      </p:sp>
      <p:sp>
        <p:nvSpPr>
          <p:cNvPr id="14" name="ZoneTexte 13">
            <a:extLst>
              <a:ext uri="{FF2B5EF4-FFF2-40B4-BE49-F238E27FC236}">
                <a16:creationId xmlns:a16="http://schemas.microsoft.com/office/drawing/2014/main" id="{FFBB26DC-4B3E-4D1D-B5F4-39302363AD20}"/>
              </a:ext>
            </a:extLst>
          </p:cNvPr>
          <p:cNvSpPr txBox="1"/>
          <p:nvPr/>
        </p:nvSpPr>
        <p:spPr>
          <a:xfrm>
            <a:off x="8922724" y="4748132"/>
            <a:ext cx="2941031" cy="646331"/>
          </a:xfrm>
          <a:prstGeom prst="rect">
            <a:avLst/>
          </a:prstGeom>
          <a:solidFill>
            <a:schemeClr val="accent2"/>
          </a:solidFill>
          <a:scene3d>
            <a:camera prst="orthographicFront"/>
            <a:lightRig rig="threePt" dir="t"/>
          </a:scene3d>
          <a:sp3d>
            <a:bevelT w="114300" prst="artDeco"/>
          </a:sp3d>
        </p:spPr>
        <p:txBody>
          <a:bodyPr wrap="square" rtlCol="0">
            <a:spAutoFit/>
          </a:bodyPr>
          <a:lstStyle/>
          <a:p>
            <a:pPr algn="ctr" rtl="1"/>
            <a:r>
              <a:rPr lang="ar-MA" sz="3600" dirty="0">
                <a:latin typeface="Sakkal Majalla" panose="02000000000000000000" pitchFamily="2" charset="-78"/>
                <a:cs typeface="Sakkal Majalla" panose="02000000000000000000" pitchFamily="2" charset="-78"/>
              </a:rPr>
              <a:t>أتعلم</a:t>
            </a:r>
            <a:endParaRPr lang="fr-FR" sz="3600" dirty="0">
              <a:latin typeface="Sakkal Majalla" panose="02000000000000000000" pitchFamily="2" charset="-78"/>
              <a:cs typeface="Sakkal Majalla" panose="02000000000000000000" pitchFamily="2" charset="-78"/>
            </a:endParaRPr>
          </a:p>
        </p:txBody>
      </p:sp>
      <p:sp>
        <p:nvSpPr>
          <p:cNvPr id="15" name="ZoneTexte 14">
            <a:extLst>
              <a:ext uri="{FF2B5EF4-FFF2-40B4-BE49-F238E27FC236}">
                <a16:creationId xmlns:a16="http://schemas.microsoft.com/office/drawing/2014/main" id="{AE49D2DC-6660-42FF-B78E-FD66A1CC8E57}"/>
              </a:ext>
            </a:extLst>
          </p:cNvPr>
          <p:cNvSpPr txBox="1"/>
          <p:nvPr/>
        </p:nvSpPr>
        <p:spPr>
          <a:xfrm>
            <a:off x="4618774" y="4748132"/>
            <a:ext cx="2941031" cy="646331"/>
          </a:xfrm>
          <a:prstGeom prst="rect">
            <a:avLst/>
          </a:prstGeom>
          <a:solidFill>
            <a:schemeClr val="accent2"/>
          </a:solidFill>
          <a:scene3d>
            <a:camera prst="orthographicFront"/>
            <a:lightRig rig="threePt" dir="t"/>
          </a:scene3d>
          <a:sp3d>
            <a:bevelT w="114300" prst="artDeco"/>
          </a:sp3d>
        </p:spPr>
        <p:txBody>
          <a:bodyPr wrap="square" rtlCol="0">
            <a:spAutoFit/>
          </a:bodyPr>
          <a:lstStyle/>
          <a:p>
            <a:pPr algn="ctr" rtl="1"/>
            <a:r>
              <a:rPr lang="ar-MA" sz="3600" dirty="0">
                <a:latin typeface="Sakkal Majalla" panose="02000000000000000000" pitchFamily="2" charset="-78"/>
                <a:cs typeface="Sakkal Majalla" panose="02000000000000000000" pitchFamily="2" charset="-78"/>
              </a:rPr>
              <a:t>أطبق</a:t>
            </a:r>
            <a:endParaRPr lang="fr-FR" sz="3600" dirty="0">
              <a:latin typeface="Sakkal Majalla" panose="02000000000000000000" pitchFamily="2" charset="-78"/>
              <a:cs typeface="Sakkal Majalla" panose="02000000000000000000" pitchFamily="2" charset="-78"/>
            </a:endParaRPr>
          </a:p>
        </p:txBody>
      </p:sp>
      <p:sp>
        <p:nvSpPr>
          <p:cNvPr id="16" name="ZoneTexte 15">
            <a:extLst>
              <a:ext uri="{FF2B5EF4-FFF2-40B4-BE49-F238E27FC236}">
                <a16:creationId xmlns:a16="http://schemas.microsoft.com/office/drawing/2014/main" id="{FAFC1D57-7562-4573-81E7-2D6D522DEC11}"/>
              </a:ext>
            </a:extLst>
          </p:cNvPr>
          <p:cNvSpPr txBox="1"/>
          <p:nvPr/>
        </p:nvSpPr>
        <p:spPr>
          <a:xfrm>
            <a:off x="599339" y="4748133"/>
            <a:ext cx="2941031" cy="646331"/>
          </a:xfrm>
          <a:prstGeom prst="rect">
            <a:avLst/>
          </a:prstGeom>
          <a:solidFill>
            <a:schemeClr val="accent2"/>
          </a:solidFill>
          <a:scene3d>
            <a:camera prst="orthographicFront"/>
            <a:lightRig rig="threePt" dir="t"/>
          </a:scene3d>
          <a:sp3d>
            <a:bevelT w="114300" prst="artDeco"/>
          </a:sp3d>
        </p:spPr>
        <p:txBody>
          <a:bodyPr wrap="square" rtlCol="0">
            <a:spAutoFit/>
          </a:bodyPr>
          <a:lstStyle/>
          <a:p>
            <a:pPr algn="ctr" rtl="1"/>
            <a:r>
              <a:rPr lang="ar-MA" sz="3600" dirty="0">
                <a:latin typeface="Sakkal Majalla" panose="02000000000000000000" pitchFamily="2" charset="-78"/>
                <a:cs typeface="Sakkal Majalla" panose="02000000000000000000" pitchFamily="2" charset="-78"/>
              </a:rPr>
              <a:t>الهمزة المتوسطة</a:t>
            </a:r>
            <a:endParaRPr lang="fr-FR" sz="3600" dirty="0">
              <a:latin typeface="Sakkal Majalla" panose="02000000000000000000" pitchFamily="2" charset="-78"/>
              <a:cs typeface="Sakkal Majalla" panose="02000000000000000000" pitchFamily="2" charset="-78"/>
            </a:endParaRPr>
          </a:p>
        </p:txBody>
      </p:sp>
    </p:spTree>
    <p:extLst>
      <p:ext uri="{BB962C8B-B14F-4D97-AF65-F5344CB8AC3E}">
        <p14:creationId xmlns:p14="http://schemas.microsoft.com/office/powerpoint/2010/main" val="1213644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276FA7FA-D47D-4B88-9FDA-2CC58A8FC1EB}"/>
              </a:ext>
            </a:extLst>
          </p:cNvPr>
          <p:cNvSpPr>
            <a:spLocks noGrp="1"/>
          </p:cNvSpPr>
          <p:nvPr>
            <p:ph type="title"/>
          </p:nvPr>
        </p:nvSpPr>
        <p:spPr>
          <a:xfrm>
            <a:off x="838200" y="270122"/>
            <a:ext cx="10515600" cy="1325563"/>
          </a:xfrm>
        </p:spPr>
        <p:txBody>
          <a:bodyPr>
            <a:normAutofit/>
          </a:bodyPr>
          <a:lstStyle/>
          <a:p>
            <a:pPr algn="ctr" rtl="1"/>
            <a:r>
              <a:rPr lang="ar-MA" sz="7200" dirty="0">
                <a:latin typeface="Sakkal Majalla" panose="02000000000000000000" pitchFamily="2" charset="-78"/>
                <a:cs typeface="Sakkal Majalla" panose="02000000000000000000" pitchFamily="2" charset="-78"/>
              </a:rPr>
              <a:t>شرح المشكلة المستهدفة وأثارها.</a:t>
            </a:r>
          </a:p>
        </p:txBody>
      </p:sp>
      <p:sp>
        <p:nvSpPr>
          <p:cNvPr id="9" name="Espace réservé du contenu 8">
            <a:extLst>
              <a:ext uri="{FF2B5EF4-FFF2-40B4-BE49-F238E27FC236}">
                <a16:creationId xmlns:a16="http://schemas.microsoft.com/office/drawing/2014/main" id="{241AB992-C31E-404F-B25C-6033B910CB91}"/>
              </a:ext>
            </a:extLst>
          </p:cNvPr>
          <p:cNvSpPr>
            <a:spLocks noGrp="1"/>
          </p:cNvSpPr>
          <p:nvPr>
            <p:ph idx="1"/>
          </p:nvPr>
        </p:nvSpPr>
        <p:spPr>
          <a:xfrm>
            <a:off x="190004" y="1683205"/>
            <a:ext cx="11554691" cy="4802187"/>
          </a:xfrm>
        </p:spPr>
        <p:txBody>
          <a:bodyPr>
            <a:normAutofit/>
          </a:bodyPr>
          <a:lstStyle/>
          <a:p>
            <a:pPr algn="just" rtl="1">
              <a:lnSpc>
                <a:spcPct val="150000"/>
              </a:lnSpc>
            </a:pPr>
            <a:r>
              <a:rPr lang="ar-MA" sz="4000" dirty="0">
                <a:latin typeface="Sakkal Majalla" panose="02000000000000000000" pitchFamily="2" charset="-78"/>
                <a:cs typeface="Sakkal Majalla" panose="02000000000000000000" pitchFamily="2" charset="-78"/>
              </a:rPr>
              <a:t>لا شك أن ظاهرة الإملاء تشكل عقبة في وجه متعلم اللغة العربية؛ سواء تعلق الأمر بالناطق بها أو بغيرها، وتتجلى المشكلة في ارتكاب أخطاء على مستوى كتابة بعض الحروف، خاصة الهمزة في وسط الكلمة وآخرها، التاء المربوطة والمبسوطة، والألف المقصورة والممدودة، وعلى هذا الأساس جاءت الفكرة في برمجة لعبة لغوية تتمثل في معالجة هذه الأخطاء تعليما وتدريبا واختبارا؛</a:t>
            </a:r>
          </a:p>
        </p:txBody>
      </p:sp>
    </p:spTree>
    <p:extLst>
      <p:ext uri="{BB962C8B-B14F-4D97-AF65-F5344CB8AC3E}">
        <p14:creationId xmlns:p14="http://schemas.microsoft.com/office/powerpoint/2010/main" val="1825067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276FA7FA-D47D-4B88-9FDA-2CC58A8FC1EB}"/>
              </a:ext>
            </a:extLst>
          </p:cNvPr>
          <p:cNvSpPr>
            <a:spLocks noGrp="1"/>
          </p:cNvSpPr>
          <p:nvPr>
            <p:ph type="title"/>
          </p:nvPr>
        </p:nvSpPr>
        <p:spPr>
          <a:xfrm>
            <a:off x="838200" y="270122"/>
            <a:ext cx="10515600" cy="1325563"/>
          </a:xfrm>
        </p:spPr>
        <p:txBody>
          <a:bodyPr>
            <a:normAutofit/>
          </a:bodyPr>
          <a:lstStyle/>
          <a:p>
            <a:pPr algn="ctr" rtl="1"/>
            <a:r>
              <a:rPr lang="ar-MA" sz="7200" dirty="0">
                <a:latin typeface="Sakkal Majalla" panose="02000000000000000000" pitchFamily="2" charset="-78"/>
                <a:cs typeface="Sakkal Majalla" panose="02000000000000000000" pitchFamily="2" charset="-78"/>
              </a:rPr>
              <a:t>شرح المشكلة المستهدفة وأثارها.</a:t>
            </a:r>
          </a:p>
        </p:txBody>
      </p:sp>
      <p:sp>
        <p:nvSpPr>
          <p:cNvPr id="9" name="Espace réservé du contenu 8">
            <a:extLst>
              <a:ext uri="{FF2B5EF4-FFF2-40B4-BE49-F238E27FC236}">
                <a16:creationId xmlns:a16="http://schemas.microsoft.com/office/drawing/2014/main" id="{241AB992-C31E-404F-B25C-6033B910CB91}"/>
              </a:ext>
            </a:extLst>
          </p:cNvPr>
          <p:cNvSpPr>
            <a:spLocks noGrp="1"/>
          </p:cNvSpPr>
          <p:nvPr>
            <p:ph idx="1"/>
          </p:nvPr>
        </p:nvSpPr>
        <p:spPr>
          <a:xfrm>
            <a:off x="190004" y="1683205"/>
            <a:ext cx="11554691" cy="4802187"/>
          </a:xfrm>
        </p:spPr>
        <p:txBody>
          <a:bodyPr anchor="ctr">
            <a:normAutofit/>
          </a:bodyPr>
          <a:lstStyle/>
          <a:p>
            <a:pPr algn="r" rtl="1">
              <a:lnSpc>
                <a:spcPct val="150000"/>
              </a:lnSpc>
            </a:pPr>
            <a:r>
              <a:rPr lang="ar-MA" sz="4000" dirty="0">
                <a:latin typeface="Sakkal Majalla" panose="02000000000000000000" pitchFamily="2" charset="-78"/>
                <a:cs typeface="Sakkal Majalla" panose="02000000000000000000" pitchFamily="2" charset="-78"/>
              </a:rPr>
              <a:t>فالتعليم؛ سيتضمن شرح لتلك الظواهر اللغوية: وسيتضمن صورا وأصوتا تفاعلية مساعدة في عملية التعلم.</a:t>
            </a:r>
          </a:p>
          <a:p>
            <a:pPr algn="r" rtl="1">
              <a:lnSpc>
                <a:spcPct val="150000"/>
              </a:lnSpc>
            </a:pPr>
            <a:r>
              <a:rPr lang="ar-MA" sz="4000" dirty="0">
                <a:latin typeface="Sakkal Majalla" panose="02000000000000000000" pitchFamily="2" charset="-78"/>
                <a:cs typeface="Sakkal Majalla" panose="02000000000000000000" pitchFamily="2" charset="-78"/>
              </a:rPr>
              <a:t>التدريب؛ عبر تجهيز تمارين تفاعلية.</a:t>
            </a:r>
          </a:p>
          <a:p>
            <a:pPr algn="r" rtl="1">
              <a:lnSpc>
                <a:spcPct val="150000"/>
              </a:lnSpc>
            </a:pPr>
            <a:r>
              <a:rPr lang="ar-MA" sz="4000" dirty="0">
                <a:latin typeface="Sakkal Majalla" panose="02000000000000000000" pitchFamily="2" charset="-78"/>
                <a:cs typeface="Sakkal Majalla" panose="02000000000000000000" pitchFamily="2" charset="-78"/>
              </a:rPr>
              <a:t>القيام باختبارات؛ بعد التمكن من الظاهرة اللغوية.</a:t>
            </a:r>
          </a:p>
          <a:p>
            <a:pPr algn="r" rtl="1">
              <a:lnSpc>
                <a:spcPct val="150000"/>
              </a:lnSpc>
            </a:pPr>
            <a:endParaRPr lang="ar-MA" sz="4000" dirty="0">
              <a:latin typeface="Sakkal Majalla" panose="02000000000000000000" pitchFamily="2" charset="-78"/>
              <a:cs typeface="Sakkal Majalla" panose="02000000000000000000" pitchFamily="2" charset="-78"/>
            </a:endParaRPr>
          </a:p>
        </p:txBody>
      </p:sp>
    </p:spTree>
    <p:extLst>
      <p:ext uri="{BB962C8B-B14F-4D97-AF65-F5344CB8AC3E}">
        <p14:creationId xmlns:p14="http://schemas.microsoft.com/office/powerpoint/2010/main" val="316673879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551</TotalTime>
  <Words>607</Words>
  <Application>Microsoft Office PowerPoint</Application>
  <PresentationFormat>Grand écran</PresentationFormat>
  <Paragraphs>53</Paragraphs>
  <Slides>13</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Arial</vt:lpstr>
      <vt:lpstr>Calibri</vt:lpstr>
      <vt:lpstr>Calibri Light</vt:lpstr>
      <vt:lpstr>Sakkal Majalla</vt:lpstr>
      <vt:lpstr>Wingdings</vt:lpstr>
      <vt:lpstr>Thème Office</vt:lpstr>
      <vt:lpstr>لعبة الاملاء العربي</vt:lpstr>
      <vt:lpstr>المحاور</vt:lpstr>
      <vt:lpstr>تحديد نوع المسار والمجال.</vt:lpstr>
      <vt:lpstr>نبذة عن الهدف من المشروع.</vt:lpstr>
      <vt:lpstr>نموذج لواجهة البرنامج</vt:lpstr>
      <vt:lpstr>Présentation PowerPoint</vt:lpstr>
      <vt:lpstr>Présentation PowerPoint</vt:lpstr>
      <vt:lpstr>شرح المشكلة المستهدفة وأثارها.</vt:lpstr>
      <vt:lpstr>شرح المشكلة المستهدفة وأثارها.</vt:lpstr>
      <vt:lpstr>تقنيات الذكاء الاصطناعي المراد استخدامها.</vt:lpstr>
      <vt:lpstr>نوعية البيانات المراد استخدامها في المشروع</vt:lpstr>
      <vt:lpstr>المراجع التي سيتم اعتمادها</vt:lpstr>
      <vt:lpstr>معلومات فريق.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HABIBI-Brahim</dc:creator>
  <cp:lastModifiedBy>HABIBI-Brahim</cp:lastModifiedBy>
  <cp:revision>37</cp:revision>
  <dcterms:created xsi:type="dcterms:W3CDTF">2022-05-08T23:32:06Z</dcterms:created>
  <dcterms:modified xsi:type="dcterms:W3CDTF">2022-05-09T19:48:55Z</dcterms:modified>
</cp:coreProperties>
</file>