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45521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05209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135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74986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15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0699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761341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94097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1949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41746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63527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72240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68720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25990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174376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3196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16B0-06A3-49A1-BA53-0617B4635407}" type="datetimeFigureOut">
              <a:rPr lang="ar-SY" smtClean="0"/>
              <a:t>08/10/1443</a:t>
            </a:fld>
            <a:endParaRPr lang="ar-S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AD5243-E926-4BF5-B23B-A6138D304FEF}" type="slidenum">
              <a:rPr lang="ar-SY" smtClean="0"/>
              <a:t>‹#›</a:t>
            </a:fld>
            <a:endParaRPr lang="ar-SY"/>
          </a:p>
        </p:txBody>
      </p:sp>
    </p:spTree>
    <p:extLst>
      <p:ext uri="{BB962C8B-B14F-4D97-AF65-F5344CB8AC3E}">
        <p14:creationId xmlns:p14="http://schemas.microsoft.com/office/powerpoint/2010/main" val="292312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590D5FD-9F9B-4CE8-A409-EBD453890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Y" dirty="0"/>
              <a:t>الاستشهاد بالأحكام من علوم الإسلام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A4FD1D5-2629-4287-9B59-68C6F0799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707" y="4050177"/>
            <a:ext cx="8959296" cy="2462506"/>
          </a:xfrm>
        </p:spPr>
        <p:txBody>
          <a:bodyPr>
            <a:normAutofit/>
          </a:bodyPr>
          <a:lstStyle/>
          <a:p>
            <a:r>
              <a:rPr lang="ar-SY" dirty="0"/>
              <a:t>إعداد:</a:t>
            </a:r>
            <a:endParaRPr lang="ar-SA" dirty="0"/>
          </a:p>
          <a:p>
            <a:r>
              <a:rPr lang="ar-SY" dirty="0"/>
              <a:t> – مصطفى الفروخ</a:t>
            </a:r>
            <a:r>
              <a:rPr lang="ar-SA"/>
              <a:t>: مهندس معلوماتية / جامعة دمشق / اختصاص ذكاء صنعي</a:t>
            </a:r>
            <a:endParaRPr lang="ar-SA" dirty="0"/>
          </a:p>
          <a:p>
            <a:r>
              <a:rPr lang="ar-SY" dirty="0"/>
              <a:t> </a:t>
            </a:r>
            <a:r>
              <a:rPr lang="ar-SA" dirty="0"/>
              <a:t>- </a:t>
            </a:r>
            <a:r>
              <a:rPr lang="ar-SY" dirty="0"/>
              <a:t>محمد عيناوي</a:t>
            </a:r>
            <a:r>
              <a:rPr lang="ar-SA" dirty="0"/>
              <a:t>: مهندس معلوماتية / جامعة دمشق / اختصاص ذكاء صنعي</a:t>
            </a:r>
          </a:p>
          <a:p>
            <a:r>
              <a:rPr lang="ar-SY" dirty="0"/>
              <a:t> – محمود الكمه</a:t>
            </a:r>
            <a:r>
              <a:rPr lang="ar-SA" dirty="0"/>
              <a:t>:مهندس معلوماتية / جامعة دمشق / اختصاص ذكاء صنعي</a:t>
            </a:r>
          </a:p>
          <a:p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27934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7DEE6F-51F0-40EA-BA6B-245DCBEF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/>
              <a:t>آلية تقييم النتائج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D613E90-3F49-4007-BE64-9A030D24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Y" dirty="0"/>
              <a:t>استخدام تفسير غير مستخدم في إيجاد التشابه.</a:t>
            </a:r>
          </a:p>
          <a:p>
            <a:r>
              <a:rPr lang="ar-SY" dirty="0"/>
              <a:t>استخراج الآيات المشابهة الناتجة عن النموذج من جميع جمل هذا التفسير.</a:t>
            </a:r>
          </a:p>
          <a:p>
            <a:r>
              <a:rPr lang="ar-SY" dirty="0"/>
              <a:t>حساب الدقة.</a:t>
            </a:r>
          </a:p>
        </p:txBody>
      </p:sp>
    </p:spTree>
    <p:extLst>
      <p:ext uri="{BB962C8B-B14F-4D97-AF65-F5344CB8AC3E}">
        <p14:creationId xmlns:p14="http://schemas.microsoft.com/office/powerpoint/2010/main" val="276011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314BD77-26D5-4A13-878C-70835C3D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/>
              <a:t>بنية النظام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A44D39C-CDBA-486A-A77D-DC00D6B3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Y" dirty="0"/>
              <a:t>تغليف النظام الذكي ضمن تطبيق أسئلة وأجوبة إسلامية.</a:t>
            </a:r>
          </a:p>
          <a:p>
            <a:r>
              <a:rPr lang="ar-SY" dirty="0"/>
              <a:t>حيث يستفاد منه في تذكير العالم بالأدلة قبل الإجابة.</a:t>
            </a:r>
          </a:p>
          <a:p>
            <a:r>
              <a:rPr lang="ar-SY" dirty="0"/>
              <a:t>ويستفاد منه في اطّلاع السائل على الأدلة القرآنية.</a:t>
            </a:r>
          </a:p>
          <a:p>
            <a:r>
              <a:rPr lang="ar-SY" dirty="0"/>
              <a:t>ويستفاد منه للباحث عن دليل قرآني لمسألة معينة.</a:t>
            </a:r>
          </a:p>
        </p:txBody>
      </p:sp>
    </p:spTree>
    <p:extLst>
      <p:ext uri="{BB962C8B-B14F-4D97-AF65-F5344CB8AC3E}">
        <p14:creationId xmlns:p14="http://schemas.microsoft.com/office/powerpoint/2010/main" val="397715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07FE29-EC00-4DA0-AEE6-FBD5A93C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/>
              <a:t>المستخدمون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2C41762-0F96-423A-AC18-20DDF1E3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Y" dirty="0"/>
              <a:t>العالم: وهو الذي يقوم بالإجابة عن الأسئلة.</a:t>
            </a:r>
          </a:p>
          <a:p>
            <a:r>
              <a:rPr lang="ar-SY" dirty="0"/>
              <a:t>المستخدم المسلم: وهو الذي يستطيع إضافة سؤال، وكذلك يستطيع البحث عن دليل قرآني لمسألة ما.</a:t>
            </a:r>
          </a:p>
        </p:txBody>
      </p:sp>
    </p:spTree>
    <p:extLst>
      <p:ext uri="{BB962C8B-B14F-4D97-AF65-F5344CB8AC3E}">
        <p14:creationId xmlns:p14="http://schemas.microsoft.com/office/powerpoint/2010/main" val="139934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6DE7E87-00A4-486B-978F-D1403128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/>
              <a:t>ما تم إنجازه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3E0C1BC-C272-4033-85AE-D5CDCD141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Y" dirty="0"/>
              <a:t>تجميع البيانات.</a:t>
            </a:r>
          </a:p>
          <a:p>
            <a:r>
              <a:rPr lang="ar-SY" dirty="0"/>
              <a:t>طرق المعالجة المسبقة للبيانات.</a:t>
            </a:r>
          </a:p>
          <a:p>
            <a:r>
              <a:rPr lang="ar-SY" dirty="0"/>
              <a:t>تجربة طرق مبدئية في استخراج الآيات.</a:t>
            </a:r>
          </a:p>
        </p:txBody>
      </p:sp>
    </p:spTree>
    <p:extLst>
      <p:ext uri="{BB962C8B-B14F-4D97-AF65-F5344CB8AC3E}">
        <p14:creationId xmlns:p14="http://schemas.microsoft.com/office/powerpoint/2010/main" val="624711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46038A2-ABEE-4318-8938-DF10B1EC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/>
              <a:t>ما تبقى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F4744ED-04D9-4D4E-A5A4-F149CB3C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Y" dirty="0"/>
              <a:t>تطوير الخوارزمية واستخدام أدوات مساعدة.</a:t>
            </a:r>
          </a:p>
          <a:p>
            <a:r>
              <a:rPr lang="ar-SY" dirty="0"/>
              <a:t>محاولة الحصول على محتوى موقع إسلامي معروف في الأسئلة والأجوبة والفتاوى، لاستخدامه في النظام المرجو.</a:t>
            </a:r>
          </a:p>
          <a:p>
            <a:r>
              <a:rPr lang="ar-SY" dirty="0"/>
              <a:t>بناء النظام المرجو واستخدام خوارزمية الاستشهاد بالآيات في هذا النظام.</a:t>
            </a:r>
          </a:p>
        </p:txBody>
      </p:sp>
    </p:spTree>
    <p:extLst>
      <p:ext uri="{BB962C8B-B14F-4D97-AF65-F5344CB8AC3E}">
        <p14:creationId xmlns:p14="http://schemas.microsoft.com/office/powerpoint/2010/main" val="3856525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A43FE8-CA29-405F-83BC-1B369BEC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Y" dirty="0"/>
              <a:t>والحمد لله رب العالمين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A838656-98F8-4CC7-BF11-BF713EDA9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79703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56F610A-F6BD-455E-BCEE-A409DE96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/>
              <a:t>الهدف من المشروع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D573D1B-2CD3-437B-95D7-2BD5CD94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Y" dirty="0"/>
              <a:t>الهدف من العمل استخدام ادوات الـ </a:t>
            </a:r>
            <a:r>
              <a:rPr lang="en-US" dirty="0"/>
              <a:t>NLP</a:t>
            </a:r>
            <a:r>
              <a:rPr lang="ar-SY" dirty="0"/>
              <a:t> في تسهيل الاستشهاد بايات من القرآن الكريم لمساعدة المسلمين عموما.</a:t>
            </a:r>
          </a:p>
          <a:p>
            <a:r>
              <a:rPr lang="ar-SY" dirty="0"/>
              <a:t>جوهر المشكلة التي نريد حلها هي الـ </a:t>
            </a:r>
            <a:r>
              <a:rPr lang="en-US" dirty="0"/>
              <a:t>Text Similarity</a:t>
            </a:r>
            <a:r>
              <a:rPr lang="ar-SY" dirty="0"/>
              <a:t>.</a:t>
            </a:r>
          </a:p>
          <a:p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79553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D086BD9-0CA2-4485-9812-928B14BA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/>
              <a:t>معالجة نصوص اللغة العربية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15A0321-36F3-4F06-80D4-3AD0DD4F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Y" dirty="0"/>
              <a:t>التنميط</a:t>
            </a:r>
          </a:p>
          <a:p>
            <a:r>
              <a:rPr lang="ar-SY" dirty="0"/>
              <a:t>تجزئة النص إلى: كلمات – جمل.</a:t>
            </a:r>
          </a:p>
          <a:p>
            <a:r>
              <a:rPr lang="ar-SY" dirty="0"/>
              <a:t>إزالة كلمات التوقف.</a:t>
            </a:r>
          </a:p>
          <a:p>
            <a:r>
              <a:rPr lang="ar-SY" dirty="0"/>
              <a:t>التجذيع والتجذير.</a:t>
            </a:r>
          </a:p>
          <a:p>
            <a:r>
              <a:rPr lang="ar-SY" dirty="0"/>
              <a:t>الإعراب.</a:t>
            </a:r>
          </a:p>
          <a:p>
            <a:r>
              <a:rPr lang="ar-SY" dirty="0"/>
              <a:t>التعرف على أسماء الكيانات.</a:t>
            </a:r>
          </a:p>
          <a:p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307675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99CD5D-6966-4A35-9A91-41062E62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/>
              <a:t>تشابه النصوص (</a:t>
            </a:r>
            <a:r>
              <a:rPr lang="en-US" dirty="0"/>
              <a:t>Text Similarity</a:t>
            </a:r>
            <a:r>
              <a:rPr lang="ar-SY" dirty="0"/>
              <a:t>)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837314A-BBCE-4D01-A129-BED9B809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Y" dirty="0"/>
              <a:t>تحويل النص إلى شعاع.</a:t>
            </a:r>
          </a:p>
          <a:p>
            <a:r>
              <a:rPr lang="ar-SY" dirty="0"/>
              <a:t>آليات حساب نسبة التشابه بين شعاعين.</a:t>
            </a:r>
          </a:p>
          <a:p>
            <a:r>
              <a:rPr lang="ar-SY" dirty="0"/>
              <a:t>الحساب النهائي للتشابه بين جملتين.</a:t>
            </a:r>
          </a:p>
          <a:p>
            <a:pPr marL="0" indent="0">
              <a:buNone/>
            </a:pPr>
            <a:endParaRPr lang="ar-SY" dirty="0"/>
          </a:p>
          <a:p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98081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CCA9A2-71BA-47A3-AB6B-C4969382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/>
              <a:t>تحويل النص إلى شعاع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39886D4-CF91-4030-AABF-566864C3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 Of Words</a:t>
            </a:r>
            <a:r>
              <a:rPr lang="ar-SY" dirty="0"/>
              <a:t>.</a:t>
            </a:r>
            <a:endParaRPr lang="en-US" dirty="0"/>
          </a:p>
          <a:p>
            <a:r>
              <a:rPr lang="en-US" dirty="0"/>
              <a:t>TF_IDF</a:t>
            </a:r>
            <a:r>
              <a:rPr lang="ar-SY" dirty="0"/>
              <a:t>.</a:t>
            </a:r>
            <a:endParaRPr lang="en-US" dirty="0"/>
          </a:p>
          <a:p>
            <a:r>
              <a:rPr lang="en-US" dirty="0"/>
              <a:t>Word Embedding</a:t>
            </a:r>
            <a:r>
              <a:rPr lang="ar-SY" dirty="0"/>
              <a:t>: من الأمثلة عليه </a:t>
            </a:r>
            <a:r>
              <a:rPr lang="en-US" dirty="0"/>
              <a:t>Word2Vec, Glove, </a:t>
            </a:r>
            <a:r>
              <a:rPr lang="en-US" dirty="0" err="1"/>
              <a:t>FastText</a:t>
            </a:r>
            <a:r>
              <a:rPr lang="en-US" dirty="0"/>
              <a:t>, Doc2Vec</a:t>
            </a:r>
            <a:r>
              <a:rPr lang="ar-SY" dirty="0"/>
              <a:t>.</a:t>
            </a:r>
          </a:p>
          <a:p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220233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F56B4DD-DE3D-499D-AFE4-55C0CB4E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Word Embedding</a:t>
            </a:r>
            <a:endParaRPr lang="ar-SY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871F69E9-31AC-40ED-9FBE-026F08497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12" y="2160588"/>
            <a:ext cx="7393213" cy="3881437"/>
          </a:xfrm>
        </p:spPr>
      </p:pic>
    </p:spTree>
    <p:extLst>
      <p:ext uri="{BB962C8B-B14F-4D97-AF65-F5344CB8AC3E}">
        <p14:creationId xmlns:p14="http://schemas.microsoft.com/office/powerpoint/2010/main" val="256954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FC1C25F-B8D1-42D1-8A64-AEACF888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/>
              <a:t>آليات حساب نسبة التشابه بين شعاعين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099702A-EF88-4750-A2DE-BDD699DA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Y" dirty="0"/>
              <a:t>المسافة الإقليدية.</a:t>
            </a:r>
          </a:p>
          <a:p>
            <a:r>
              <a:rPr lang="ar-SY" dirty="0"/>
              <a:t>المسافة الجيبية.</a:t>
            </a:r>
          </a:p>
          <a:p>
            <a:pPr marL="0" indent="0">
              <a:buNone/>
            </a:pPr>
            <a:endParaRPr lang="ar-SY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17E2643-A6DF-4E8B-8B27-4FDF82A6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60" y="1434905"/>
            <a:ext cx="6425193" cy="46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7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95653B2-D606-4AF8-8D46-00F98F6A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/>
              <a:t>الحساب النهائي للتشابه بين نصين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D18768D-9A30-4CD4-9510-A051F312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SY" dirty="0"/>
              <a:t>تتفرع حالتين أساسيتين:</a:t>
            </a:r>
          </a:p>
          <a:p>
            <a:r>
              <a:rPr lang="ar-SY" dirty="0"/>
              <a:t>تمثيل النص بشعاع واحد.</a:t>
            </a:r>
          </a:p>
          <a:p>
            <a:r>
              <a:rPr lang="ar-SY" dirty="0"/>
              <a:t>تمثيل النص بأشعة كلماته.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B2F3DE93-1626-4367-8C2D-477A363A3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2" y="1471012"/>
            <a:ext cx="525853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7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4506AC-AD64-4BBE-912C-72813339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Y" dirty="0"/>
              <a:t>مشاريع مشابهة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7523412-A115-46F1-87F3-6DD32D43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Automated Arabic System for Quran quotations</a:t>
            </a:r>
            <a:r>
              <a:rPr lang="ar-SY" dirty="0"/>
              <a:t>:</a:t>
            </a:r>
          </a:p>
          <a:p>
            <a:r>
              <a:rPr lang="ar-SY" dirty="0"/>
              <a:t>استخدام </a:t>
            </a:r>
            <a:r>
              <a:rPr lang="en-US" dirty="0"/>
              <a:t>Word2Vec</a:t>
            </a:r>
            <a:r>
              <a:rPr lang="ar-SY" dirty="0"/>
              <a:t>.</a:t>
            </a:r>
          </a:p>
          <a:p>
            <a:r>
              <a:rPr lang="ar-SY" dirty="0"/>
              <a:t>أدوات مساعدة كالمترادفات والأضداد.</a:t>
            </a:r>
          </a:p>
          <a:p>
            <a:r>
              <a:rPr lang="ar-SY" dirty="0"/>
              <a:t>لا يوجد آلية واضحة للتقييم</a:t>
            </a:r>
          </a:p>
        </p:txBody>
      </p:sp>
    </p:spTree>
    <p:extLst>
      <p:ext uri="{BB962C8B-B14F-4D97-AF65-F5344CB8AC3E}">
        <p14:creationId xmlns:p14="http://schemas.microsoft.com/office/powerpoint/2010/main" val="2411430414"/>
      </p:ext>
    </p:extLst>
  </p:cSld>
  <p:clrMapOvr>
    <a:masterClrMapping/>
  </p:clrMapOvr>
</p:sld>
</file>

<file path=ppt/theme/theme1.xml><?xml version="1.0" encoding="utf-8"?>
<a:theme xmlns:a="http://schemas.openxmlformats.org/drawingml/2006/main" name="واجهة">
  <a:themeElements>
    <a:clrScheme name="واجهة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واجهة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واجه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363</Words>
  <Application>Microsoft Office PowerPoint</Application>
  <PresentationFormat>شاشة عريضة</PresentationFormat>
  <Paragraphs>57</Paragraphs>
  <Slides>15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واجهة</vt:lpstr>
      <vt:lpstr>الاستشهاد بالأحكام من علوم الإسلام</vt:lpstr>
      <vt:lpstr>الهدف من المشروع</vt:lpstr>
      <vt:lpstr>معالجة نصوص اللغة العربية</vt:lpstr>
      <vt:lpstr>تشابه النصوص (Text Similarity)</vt:lpstr>
      <vt:lpstr>تحويل النص إلى شعاع</vt:lpstr>
      <vt:lpstr>Word Embedding</vt:lpstr>
      <vt:lpstr>آليات حساب نسبة التشابه بين شعاعين</vt:lpstr>
      <vt:lpstr>الحساب النهائي للتشابه بين نصين</vt:lpstr>
      <vt:lpstr>مشاريع مشابهة</vt:lpstr>
      <vt:lpstr>آلية تقييم النتائج</vt:lpstr>
      <vt:lpstr>بنية النظام</vt:lpstr>
      <vt:lpstr>المستخدمون</vt:lpstr>
      <vt:lpstr>ما تم إنجازه</vt:lpstr>
      <vt:lpstr>ما تبقى</vt:lpstr>
      <vt:lpstr>والحمد لله رب العالمين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الاستشهاد بالأحكام من علوم الإسلام</dc:title>
  <dc:creator>Mohammed</dc:creator>
  <cp:lastModifiedBy>pc</cp:lastModifiedBy>
  <cp:revision>2</cp:revision>
  <dcterms:created xsi:type="dcterms:W3CDTF">2022-03-06T19:17:14Z</dcterms:created>
  <dcterms:modified xsi:type="dcterms:W3CDTF">2022-05-08T21:56:54Z</dcterms:modified>
</cp:coreProperties>
</file>