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ays mahfouz" userId="dc1f4b44908e26e4" providerId="LiveId" clId="{4E05757B-157C-47F7-8AE5-F551A7C172DD}"/>
    <pc:docChg chg="undo redo custSel addSld modSld">
      <pc:chgData name="qays mahfouz" userId="dc1f4b44908e26e4" providerId="LiveId" clId="{4E05757B-157C-47F7-8AE5-F551A7C172DD}" dt="2022-05-09T20:25:18.337" v="723" actId="20577"/>
      <pc:docMkLst>
        <pc:docMk/>
      </pc:docMkLst>
      <pc:sldChg chg="modSp mod">
        <pc:chgData name="qays mahfouz" userId="dc1f4b44908e26e4" providerId="LiveId" clId="{4E05757B-157C-47F7-8AE5-F551A7C172DD}" dt="2022-05-09T19:59:48.279" v="65" actId="14100"/>
        <pc:sldMkLst>
          <pc:docMk/>
          <pc:sldMk cId="2844031096" sldId="261"/>
        </pc:sldMkLst>
        <pc:picChg chg="mod">
          <ac:chgData name="qays mahfouz" userId="dc1f4b44908e26e4" providerId="LiveId" clId="{4E05757B-157C-47F7-8AE5-F551A7C172DD}" dt="2022-05-09T19:59:48.279" v="65" actId="14100"/>
          <ac:picMkLst>
            <pc:docMk/>
            <pc:sldMk cId="2844031096" sldId="261"/>
            <ac:picMk id="5" creationId="{FEB35EB0-D65A-96B6-3D75-3C268296DFF5}"/>
          </ac:picMkLst>
        </pc:picChg>
      </pc:sldChg>
      <pc:sldChg chg="modSp new mod">
        <pc:chgData name="qays mahfouz" userId="dc1f4b44908e26e4" providerId="LiveId" clId="{4E05757B-157C-47F7-8AE5-F551A7C172DD}" dt="2022-05-09T20:15:14.294" v="430" actId="20577"/>
        <pc:sldMkLst>
          <pc:docMk/>
          <pc:sldMk cId="1522416931" sldId="262"/>
        </pc:sldMkLst>
        <pc:spChg chg="mod">
          <ac:chgData name="qays mahfouz" userId="dc1f4b44908e26e4" providerId="LiveId" clId="{4E05757B-157C-47F7-8AE5-F551A7C172DD}" dt="2022-05-09T19:58:56.612" v="14" actId="122"/>
          <ac:spMkLst>
            <pc:docMk/>
            <pc:sldMk cId="1522416931" sldId="262"/>
            <ac:spMk id="2" creationId="{14DC9E9C-4268-62AE-BDF7-6D45867E7B28}"/>
          </ac:spMkLst>
        </pc:spChg>
        <pc:spChg chg="mod">
          <ac:chgData name="qays mahfouz" userId="dc1f4b44908e26e4" providerId="LiveId" clId="{4E05757B-157C-47F7-8AE5-F551A7C172DD}" dt="2022-05-09T20:15:14.294" v="430" actId="20577"/>
          <ac:spMkLst>
            <pc:docMk/>
            <pc:sldMk cId="1522416931" sldId="262"/>
            <ac:spMk id="3" creationId="{D70BB585-207D-18EC-4E02-7D433AE27E8B}"/>
          </ac:spMkLst>
        </pc:spChg>
      </pc:sldChg>
      <pc:sldChg chg="modSp new mod">
        <pc:chgData name="qays mahfouz" userId="dc1f4b44908e26e4" providerId="LiveId" clId="{4E05757B-157C-47F7-8AE5-F551A7C172DD}" dt="2022-05-09T20:18:34.036" v="469" actId="20577"/>
        <pc:sldMkLst>
          <pc:docMk/>
          <pc:sldMk cId="163840527" sldId="263"/>
        </pc:sldMkLst>
        <pc:spChg chg="mod">
          <ac:chgData name="qays mahfouz" userId="dc1f4b44908e26e4" providerId="LiveId" clId="{4E05757B-157C-47F7-8AE5-F551A7C172DD}" dt="2022-05-09T20:17:20.612" v="457" actId="113"/>
          <ac:spMkLst>
            <pc:docMk/>
            <pc:sldMk cId="163840527" sldId="263"/>
            <ac:spMk id="2" creationId="{2B49FF18-9F9B-DDFD-63A7-C332EAECF358}"/>
          </ac:spMkLst>
        </pc:spChg>
        <pc:spChg chg="mod">
          <ac:chgData name="qays mahfouz" userId="dc1f4b44908e26e4" providerId="LiveId" clId="{4E05757B-157C-47F7-8AE5-F551A7C172DD}" dt="2022-05-09T20:18:34.036" v="469" actId="20577"/>
          <ac:spMkLst>
            <pc:docMk/>
            <pc:sldMk cId="163840527" sldId="263"/>
            <ac:spMk id="3" creationId="{222DC4E7-A3AC-A2CB-B9B7-FA83DF3FB545}"/>
          </ac:spMkLst>
        </pc:spChg>
      </pc:sldChg>
      <pc:sldChg chg="modSp new mod">
        <pc:chgData name="qays mahfouz" userId="dc1f4b44908e26e4" providerId="LiveId" clId="{4E05757B-157C-47F7-8AE5-F551A7C172DD}" dt="2022-05-09T20:19:08.804" v="483" actId="27636"/>
        <pc:sldMkLst>
          <pc:docMk/>
          <pc:sldMk cId="3514898748" sldId="264"/>
        </pc:sldMkLst>
        <pc:spChg chg="mod">
          <ac:chgData name="qays mahfouz" userId="dc1f4b44908e26e4" providerId="LiveId" clId="{4E05757B-157C-47F7-8AE5-F551A7C172DD}" dt="2022-05-09T20:18:53.257" v="481" actId="122"/>
          <ac:spMkLst>
            <pc:docMk/>
            <pc:sldMk cId="3514898748" sldId="264"/>
            <ac:spMk id="2" creationId="{00FE1699-AD66-AE90-DE3B-57ECF262ED10}"/>
          </ac:spMkLst>
        </pc:spChg>
        <pc:spChg chg="mod">
          <ac:chgData name="qays mahfouz" userId="dc1f4b44908e26e4" providerId="LiveId" clId="{4E05757B-157C-47F7-8AE5-F551A7C172DD}" dt="2022-05-09T20:19:08.804" v="483" actId="27636"/>
          <ac:spMkLst>
            <pc:docMk/>
            <pc:sldMk cId="3514898748" sldId="264"/>
            <ac:spMk id="3" creationId="{67966A8B-2D2F-3E4A-F7EF-3C7853279752}"/>
          </ac:spMkLst>
        </pc:spChg>
      </pc:sldChg>
      <pc:sldChg chg="modSp new mod">
        <pc:chgData name="qays mahfouz" userId="dc1f4b44908e26e4" providerId="LiveId" clId="{4E05757B-157C-47F7-8AE5-F551A7C172DD}" dt="2022-05-09T20:20:43.719" v="488"/>
        <pc:sldMkLst>
          <pc:docMk/>
          <pc:sldMk cId="4043165528" sldId="265"/>
        </pc:sldMkLst>
        <pc:spChg chg="mod">
          <ac:chgData name="qays mahfouz" userId="dc1f4b44908e26e4" providerId="LiveId" clId="{4E05757B-157C-47F7-8AE5-F551A7C172DD}" dt="2022-05-09T20:20:29.811" v="487" actId="122"/>
          <ac:spMkLst>
            <pc:docMk/>
            <pc:sldMk cId="4043165528" sldId="265"/>
            <ac:spMk id="2" creationId="{87E206F4-1017-7C08-DCD5-5FA802FB53CA}"/>
          </ac:spMkLst>
        </pc:spChg>
        <pc:spChg chg="mod">
          <ac:chgData name="qays mahfouz" userId="dc1f4b44908e26e4" providerId="LiveId" clId="{4E05757B-157C-47F7-8AE5-F551A7C172DD}" dt="2022-05-09T20:20:43.719" v="488"/>
          <ac:spMkLst>
            <pc:docMk/>
            <pc:sldMk cId="4043165528" sldId="265"/>
            <ac:spMk id="3" creationId="{FD6902B4-6D09-BB85-DA87-2DA9C0EF7BF5}"/>
          </ac:spMkLst>
        </pc:spChg>
      </pc:sldChg>
      <pc:sldChg chg="modSp new mod">
        <pc:chgData name="qays mahfouz" userId="dc1f4b44908e26e4" providerId="LiveId" clId="{4E05757B-157C-47F7-8AE5-F551A7C172DD}" dt="2022-05-09T20:25:18.337" v="723" actId="20577"/>
        <pc:sldMkLst>
          <pc:docMk/>
          <pc:sldMk cId="4202151237" sldId="266"/>
        </pc:sldMkLst>
        <pc:spChg chg="mod">
          <ac:chgData name="qays mahfouz" userId="dc1f4b44908e26e4" providerId="LiveId" clId="{4E05757B-157C-47F7-8AE5-F551A7C172DD}" dt="2022-05-09T20:21:15.110" v="513" actId="113"/>
          <ac:spMkLst>
            <pc:docMk/>
            <pc:sldMk cId="4202151237" sldId="266"/>
            <ac:spMk id="2" creationId="{907F3A6D-3DC3-E2EF-1FBB-05FFF3C8814D}"/>
          </ac:spMkLst>
        </pc:spChg>
        <pc:spChg chg="mod">
          <ac:chgData name="qays mahfouz" userId="dc1f4b44908e26e4" providerId="LiveId" clId="{4E05757B-157C-47F7-8AE5-F551A7C172DD}" dt="2022-05-09T20:25:18.337" v="723" actId="20577"/>
          <ac:spMkLst>
            <pc:docMk/>
            <pc:sldMk cId="4202151237" sldId="266"/>
            <ac:spMk id="3" creationId="{D76AE9E2-FB8D-3CEF-00EE-E469888EC7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715F-46B5-4726-A166-B374A8869D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977A-35F7-48AC-AE58-29FE9F0913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9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715F-46B5-4726-A166-B374A8869D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977A-35F7-48AC-AE58-29FE9F09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715F-46B5-4726-A166-B374A8869D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977A-35F7-48AC-AE58-29FE9F09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715F-46B5-4726-A166-B374A8869D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977A-35F7-48AC-AE58-29FE9F09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715F-46B5-4726-A166-B374A8869D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977A-35F7-48AC-AE58-29FE9F0913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715F-46B5-4726-A166-B374A8869D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977A-35F7-48AC-AE58-29FE9F09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715F-46B5-4726-A166-B374A8869D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977A-35F7-48AC-AE58-29FE9F09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5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715F-46B5-4726-A166-B374A8869D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977A-35F7-48AC-AE58-29FE9F09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715F-46B5-4726-A166-B374A8869D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977A-35F7-48AC-AE58-29FE9F09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FA715F-46B5-4726-A166-B374A8869D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D977A-35F7-48AC-AE58-29FE9F09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5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715F-46B5-4726-A166-B374A8869D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977A-35F7-48AC-AE58-29FE9F09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9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FA715F-46B5-4726-A166-B374A8869D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FD977A-35F7-48AC-AE58-29FE9F0913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41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B522-24C9-5661-289E-FBC7144F7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ar-JO" dirty="0"/>
              <a:t>مسابقة برمجان</a:t>
            </a:r>
            <a:br>
              <a:rPr lang="ar-JO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47A30-376D-99A2-6E0D-0D91D65EC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ar-JO" b="1" dirty="0">
                <a:latin typeface="+mn-lt"/>
              </a:rPr>
              <a:t>تحدي</a:t>
            </a:r>
            <a:r>
              <a:rPr lang="ar-JO" dirty="0">
                <a:latin typeface="+mn-lt"/>
              </a:rPr>
              <a:t> الشعر العربي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90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6F4-1017-7C08-DCD5-5FA802FB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b="1" dirty="0"/>
              <a:t>نوعية البيانات المستخدمة</a:t>
            </a:r>
            <a:br>
              <a:rPr lang="ar-JO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02B4-6D09-BB85-DA87-2DA9C0EF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(4)</a:t>
            </a:r>
          </a:p>
          <a:p>
            <a:endParaRPr lang="en-US" dirty="0"/>
          </a:p>
          <a:p>
            <a:r>
              <a:rPr lang="en-US" dirty="0"/>
              <a:t>https://www.kaggle.com/datasets/ahmedabelal/arabic-poetry?msclkid=ac8555dacfa311ecba56364f74c74897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6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3A6D-3DC3-E2EF-1FBB-05FFF3C8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b="1" dirty="0"/>
              <a:t>معلومات فريق العمل</a:t>
            </a:r>
            <a:br>
              <a:rPr lang="ar-JO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E9E2-FB8D-3CEF-00EE-E469888E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ar-JO" sz="2800" b="1" dirty="0"/>
              <a:t>1. ميس بلال أبو سل – هندسة الأنظمة الذكية</a:t>
            </a:r>
          </a:p>
          <a:p>
            <a:pPr algn="r"/>
            <a:r>
              <a:rPr lang="ar-JO" sz="2800" b="1" dirty="0"/>
              <a:t>2. محمد عبد الجليل كنعان – هندسة حاسوب </a:t>
            </a:r>
          </a:p>
          <a:p>
            <a:pPr algn="r"/>
            <a:r>
              <a:rPr lang="ar-JO" sz="2800" b="1" dirty="0"/>
              <a:t>3. جهينة أحمد القطامين – هندسة الأنظمة الذكية</a:t>
            </a:r>
          </a:p>
          <a:p>
            <a:pPr algn="r"/>
            <a:r>
              <a:rPr lang="ar-JO" sz="2800" b="1" dirty="0"/>
              <a:t>4. قيس باسم أبو محفوظ – </a:t>
            </a:r>
            <a:r>
              <a:rPr lang="ar-JO" sz="2800" b="1"/>
              <a:t>هندسة الأنظمة الذكية </a:t>
            </a:r>
            <a:endParaRPr lang="ar-JO" sz="2800" b="1" dirty="0"/>
          </a:p>
          <a:p>
            <a:pPr algn="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0215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C9C2-D459-3A42-E46C-EFFE6DDA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dirty="0"/>
              <a:t>مسار تحدي الشعر العربي</a:t>
            </a:r>
            <a:br>
              <a:rPr lang="ar-JO" dirty="0"/>
            </a:br>
            <a:r>
              <a:rPr lang="ar-JO" dirty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D78A-AE89-F678-8ED1-EA7C6B7B4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JO" sz="4400" b="1" dirty="0"/>
              <a:t>المجالات </a:t>
            </a:r>
          </a:p>
          <a:p>
            <a:pPr algn="r"/>
            <a:r>
              <a:rPr lang="ar-JO" sz="4400" b="1" dirty="0"/>
              <a:t>1. التعرف على الوزن</a:t>
            </a:r>
          </a:p>
          <a:p>
            <a:pPr algn="r"/>
            <a:r>
              <a:rPr lang="ar-JO" sz="4400" b="1" dirty="0"/>
              <a:t>2. الكتابة العروضية</a:t>
            </a:r>
          </a:p>
          <a:p>
            <a:pPr algn="r"/>
            <a:r>
              <a:rPr lang="ar-JO" sz="4400" b="1" dirty="0"/>
              <a:t>3. كتابة تفعيلات البيت</a:t>
            </a:r>
          </a:p>
          <a:p>
            <a:pPr algn="r"/>
            <a:r>
              <a:rPr lang="ar-JO" sz="4400" b="1" dirty="0"/>
              <a:t>4. التعرف على القافية أو حرف الروي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5180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CCF9-E6F4-A1C9-40BE-A0561AD4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b="1" dirty="0"/>
              <a:t>الهدف من المشروع </a:t>
            </a:r>
            <a:br>
              <a:rPr lang="ar-JO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776B-0576-BB63-C0FD-407D5863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ar-JO" sz="2800" b="1" dirty="0"/>
              <a:t>نأمل من خلال مشاركتنا أن نتمكن من تسهيل عملية فهم أبيات الشعر من خلال معرفة البحور و الكتابة العروضية للأبيات و التعرف على القافية.</a:t>
            </a:r>
          </a:p>
          <a:p>
            <a:pPr algn="r"/>
            <a:endParaRPr lang="ar-JO" sz="2800" b="1" dirty="0"/>
          </a:p>
          <a:p>
            <a:pPr algn="r"/>
            <a:r>
              <a:rPr lang="ar-JO" sz="2800" b="1" dirty="0"/>
              <a:t>و كذلك كأغراض تعليمية ، مساعدة الطلبة على تحسين مستوى الفهم للشعر العربي من خلال إثراء المحتوى الشعري الإلكتروني . </a:t>
            </a:r>
          </a:p>
          <a:p>
            <a:endParaRPr lang="ar-JO" b="1" dirty="0"/>
          </a:p>
          <a:p>
            <a:endParaRPr lang="ar-JO" b="1" dirty="0"/>
          </a:p>
          <a:p>
            <a:endParaRPr lang="ar-JO" b="1" dirty="0"/>
          </a:p>
          <a:p>
            <a:endParaRPr lang="ar-JO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85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E8FC-4844-5951-1C46-2888EA5C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b="1" dirty="0"/>
              <a:t>المشكلة المستهدفة </a:t>
            </a:r>
            <a:br>
              <a:rPr lang="ar-JO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0E26-7BC5-C5B4-6DDE-A6ABB479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ar-JO" sz="2800" b="1" dirty="0"/>
              <a:t>1- نقص الأدوات و المصادر التي يحتاجها الطلبة لتعلم الشعر  من حيث الأوزان و البحور، و مما يترتب عليها عزوفهم عن تعلم الشعر . </a:t>
            </a:r>
          </a:p>
          <a:p>
            <a:pPr algn="r"/>
            <a:r>
              <a:rPr lang="ar-JO" sz="2800" b="1" dirty="0"/>
              <a:t>2- قلة الاهتمام بإثراء المحتوى الشعري في تطبيقات الذكاء الاصطناعي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0685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CD65-8D05-121E-BCA0-957969C1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dirty="0"/>
              <a:t>الحل المقترح </a:t>
            </a:r>
            <a:br>
              <a:rPr lang="ar-J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3D30-5C9E-411B-0EB1-31CD1F3D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ar-JO" sz="2800" b="1" dirty="0"/>
              <a:t>الحل عبارة عن استخدام الشبكات العصبية المتكررة - تعتبر خوارزميات الشبكات العصيبة او هي اشجار القرار من اهم خوارزميات تنقيب البيانات وذلك نظرا للنتائج الدقيقة الني يتم التوصل اليها باستخدام هذه الخوارزميات - و استخدام نموذج مدرب بحيث يكون الإدخال بيت شعر ي و المخرجات يكون البيت المدخل مُشكلاً, موزوناً, مع معرفة نوع البحر ، مع معرفة تفعيلات البيت.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332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10D9-4B85-E54D-7267-C0B23577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dirty="0"/>
              <a:t>شرح مبسط عن الشبكات العصبونية المتكررة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35EB0-D65A-96B6-3D75-3C268296D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09" y="1737360"/>
            <a:ext cx="6493941" cy="4022725"/>
          </a:xfrm>
        </p:spPr>
      </p:pic>
    </p:spTree>
    <p:extLst>
      <p:ext uri="{BB962C8B-B14F-4D97-AF65-F5344CB8AC3E}">
        <p14:creationId xmlns:p14="http://schemas.microsoft.com/office/powerpoint/2010/main" val="284403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9E9C-4268-62AE-BDF7-6D45867E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dirty="0"/>
              <a:t>شرح مبسط عن الشبكات العصبونية المتكررة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B585-207D-18EC-4E02-7D433AE2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966383" cy="402336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ar-JO" sz="2800" dirty="0"/>
              <a:t> يكون الإدخال بيت شعري و المخرجات جملة (اكثر من كلمة)</a:t>
            </a:r>
            <a:r>
              <a:rPr lang="en-US" sz="2800" dirty="0"/>
              <a:t>many to many </a:t>
            </a:r>
            <a:r>
              <a:rPr lang="ar-JO" sz="2800" dirty="0"/>
              <a:t>في حالة </a:t>
            </a:r>
          </a:p>
          <a:p>
            <a:pPr marL="0" indent="0" algn="r">
              <a:buNone/>
            </a:pPr>
            <a:endParaRPr lang="ar-JO" sz="2800" dirty="0"/>
          </a:p>
          <a:p>
            <a:pPr marL="0" indent="0" algn="r">
              <a:buNone/>
            </a:pPr>
            <a:r>
              <a:rPr lang="ar-JO" sz="2800" dirty="0"/>
              <a:t> يكون الإدخال بيت شعري و يكون المخرجات البحر ( كلمة واحدة فقط)</a:t>
            </a:r>
            <a:r>
              <a:rPr lang="en-US" sz="2800" dirty="0"/>
              <a:t> many to one</a:t>
            </a:r>
            <a:r>
              <a:rPr lang="ar-JO" sz="2800" dirty="0"/>
              <a:t>في حالة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241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FF18-9F9B-DDFD-63A7-C332EAEC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b="1" dirty="0"/>
              <a:t>نوعية البيانات المستخدمة</a:t>
            </a:r>
            <a:br>
              <a:rPr lang="ar-JO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C4E7-A3AC-A2CB-B9B7-FA83DF3F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ar-JO" sz="2800" b="1" dirty="0"/>
              <a:t>هي مجموعة بيانات تتألف من قصائد شعرية مع عينات للتدريب :</a:t>
            </a:r>
          </a:p>
          <a:p>
            <a:pPr algn="r"/>
            <a:endParaRPr lang="en-US" sz="2800" b="1" dirty="0"/>
          </a:p>
          <a:p>
            <a:pPr algn="r"/>
            <a:r>
              <a:rPr lang="en-US" sz="2800" b="1" dirty="0"/>
              <a:t>( 1)</a:t>
            </a:r>
          </a:p>
          <a:p>
            <a:pPr algn="r"/>
            <a:r>
              <a:rPr lang="en-US" sz="2800" b="1" dirty="0"/>
              <a:t>[dataset] </a:t>
            </a:r>
            <a:r>
              <a:rPr lang="en-US" sz="2800" b="1" dirty="0" err="1"/>
              <a:t>Abandah</a:t>
            </a:r>
            <a:r>
              <a:rPr lang="en-US" sz="2800" b="1" dirty="0"/>
              <a:t>, G., 2020a. Classify Arabic poetry. GitHub, https://github.com/</a:t>
            </a:r>
          </a:p>
          <a:p>
            <a:pPr marL="0" indent="0" algn="r">
              <a:buNone/>
            </a:pPr>
            <a:r>
              <a:rPr lang="en-US" sz="2800" b="1" dirty="0" err="1"/>
              <a:t>Gheith-Abandah</a:t>
            </a:r>
            <a:r>
              <a:rPr lang="en-US" sz="2800" b="1" dirty="0"/>
              <a:t>/classify-</a:t>
            </a:r>
            <a:r>
              <a:rPr lang="en-US" sz="2800" b="1" dirty="0" err="1"/>
              <a:t>arabic</a:t>
            </a:r>
            <a:r>
              <a:rPr lang="en-US" sz="2800" b="1" dirty="0"/>
              <a:t>-</a:t>
            </a:r>
            <a:r>
              <a:rPr lang="en-US" sz="2800" b="1" dirty="0" err="1"/>
              <a:t>poetry.git</a:t>
            </a:r>
            <a:r>
              <a:rPr lang="en-US" sz="2800" b="1" dirty="0"/>
              <a:t>. </a:t>
            </a:r>
          </a:p>
          <a:p>
            <a:pPr algn="r"/>
            <a:endParaRPr lang="ar-JO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1699-AD66-AE90-DE3B-57ECF262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b="1" dirty="0"/>
              <a:t>نوعية البيانات المستخدمة</a:t>
            </a:r>
            <a:br>
              <a:rPr lang="ar-JO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A8B-2D2F-3E4A-F7EF-3C785327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(2)</a:t>
            </a:r>
          </a:p>
          <a:p>
            <a:r>
              <a:rPr lang="en-US" dirty="0"/>
              <a:t>Google TensorFlow, TensorFlow https://www.tensorflow.org/, 2021 </a:t>
            </a:r>
          </a:p>
          <a:p>
            <a:r>
              <a:rPr lang="en-US" dirty="0"/>
              <a:t>(accessed 22 Jul 2021). </a:t>
            </a:r>
          </a:p>
          <a:p>
            <a:endParaRPr lang="en-US" dirty="0"/>
          </a:p>
          <a:p>
            <a:r>
              <a:rPr lang="en-US" dirty="0"/>
              <a:t>(3)</a:t>
            </a:r>
          </a:p>
          <a:p>
            <a:r>
              <a:rPr lang="en-US" dirty="0"/>
              <a:t>G. </a:t>
            </a:r>
            <a:r>
              <a:rPr lang="en-US" dirty="0" err="1"/>
              <a:t>Abandah</a:t>
            </a:r>
            <a:r>
              <a:rPr lang="en-US" dirty="0"/>
              <a:t> and A. Abdel-Karim, “Accurate and fast recurrent neural </a:t>
            </a:r>
          </a:p>
          <a:p>
            <a:r>
              <a:rPr lang="en-US" dirty="0"/>
              <a:t>network solution for the automatic </a:t>
            </a:r>
            <a:r>
              <a:rPr lang="en-US" dirty="0" err="1"/>
              <a:t>diacritization</a:t>
            </a:r>
            <a:r>
              <a:rPr lang="en-US" dirty="0"/>
              <a:t> of Arabic text,” </a:t>
            </a:r>
          </a:p>
          <a:p>
            <a:r>
              <a:rPr lang="en-US" dirty="0"/>
              <a:t>Jordanian Journal of Computers and Information Technology, vol. 6, </a:t>
            </a:r>
          </a:p>
          <a:p>
            <a:r>
              <a:rPr lang="en-US" dirty="0"/>
              <a:t>no. 2, pp. 103–121, 2020.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987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422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مسابقة برمجان </vt:lpstr>
      <vt:lpstr>مسار تحدي الشعر العربي   </vt:lpstr>
      <vt:lpstr>الهدف من المشروع  </vt:lpstr>
      <vt:lpstr>المشكلة المستهدفة  </vt:lpstr>
      <vt:lpstr>الحل المقترح  </vt:lpstr>
      <vt:lpstr>شرح مبسط عن الشبكات العصبونية المتكررة</vt:lpstr>
      <vt:lpstr>شرح مبسط عن الشبكات العصبونية المتكررة</vt:lpstr>
      <vt:lpstr>نوعية البيانات المستخدمة </vt:lpstr>
      <vt:lpstr>نوعية البيانات المستخدمة </vt:lpstr>
      <vt:lpstr>نوعية البيانات المستخدمة </vt:lpstr>
      <vt:lpstr>معلومات فريق العمل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مسابقة برمجان </dc:title>
  <dc:creator>qays mahfouz</dc:creator>
  <cp:lastModifiedBy>qays mahfouz</cp:lastModifiedBy>
  <cp:revision>1</cp:revision>
  <dcterms:created xsi:type="dcterms:W3CDTF">2022-05-09T19:32:34Z</dcterms:created>
  <dcterms:modified xsi:type="dcterms:W3CDTF">2022-05-09T20:25:19Z</dcterms:modified>
</cp:coreProperties>
</file>