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4" r:id="rId2"/>
    <p:sldId id="283" r:id="rId3"/>
    <p:sldId id="281" r:id="rId4"/>
    <p:sldId id="280" r:id="rId5"/>
    <p:sldId id="275" r:id="rId6"/>
    <p:sldId id="276" r:id="rId7"/>
    <p:sldId id="262" r:id="rId8"/>
    <p:sldId id="257" r:id="rId9"/>
    <p:sldId id="258" r:id="rId10"/>
    <p:sldId id="259" r:id="rId11"/>
    <p:sldId id="263" r:id="rId12"/>
    <p:sldId id="264" r:id="rId13"/>
    <p:sldId id="267" r:id="rId14"/>
    <p:sldId id="270" r:id="rId15"/>
    <p:sldId id="273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A73"/>
    <a:srgbClr val="21FF21"/>
    <a:srgbClr val="FD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50" d="100"/>
          <a:sy n="50" d="100"/>
        </p:scale>
        <p:origin x="12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326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93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8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62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37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454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49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68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917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73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32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F870-64C5-481A-B16B-83C56DD801FD}" type="datetimeFigureOut">
              <a:rPr lang="ar-SA" smtClean="0"/>
              <a:t>08/10/43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0656-B1D6-4448-957A-A9DDD471E8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49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audio" Target="../media/audio6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audio" Target="../media/audio4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audio" Target="../media/audio6.wav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8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8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audio" Target="../media/audio6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audio" Target="../media/audio1.wav"/><Relationship Id="rId7" Type="http://schemas.openxmlformats.org/officeDocument/2006/relationships/audio" Target="../media/audio3.wav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audio" Target="../media/audio2.wav"/><Relationship Id="rId4" Type="http://schemas.openxmlformats.org/officeDocument/2006/relationships/slide" Target="slide4.xml"/><Relationship Id="rId9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audio" Target="../media/audio4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audio" Target="../media/audio6.wav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A3B7-D6C9-42C9-828D-4FF8A03B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A9BB-021D-45D4-9562-727D0719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C5BAF-06F1-4963-B88E-3605BB22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قائمة الالعاب</a:t>
            </a:r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548867" y="365125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  <p:sp>
        <p:nvSpPr>
          <p:cNvPr id="7" name="زر إجراء: مخصص 6">
            <a:hlinkClick r:id="rId6" action="ppaction://hlinksldjump" highlightClick="1">
              <a:snd r:embed="rId7" name="click.wav"/>
            </a:hlinkClick>
          </p:cNvPr>
          <p:cNvSpPr/>
          <p:nvPr/>
        </p:nvSpPr>
        <p:spPr>
          <a:xfrm>
            <a:off x="4923502" y="2866103"/>
            <a:ext cx="2138517" cy="1961536"/>
          </a:xfrm>
          <a:prstGeom prst="actionButtonBlan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dirty="0">
                <a:solidFill>
                  <a:schemeClr val="tx1"/>
                </a:solidFill>
              </a:rPr>
              <a:t>لعبة الكلمات</a:t>
            </a:r>
          </a:p>
        </p:txBody>
      </p:sp>
      <p:sp>
        <p:nvSpPr>
          <p:cNvPr id="8" name="زر إجراء: مخصص 7">
            <a:hlinkClick r:id="" action="ppaction://noaction" highlightClick="1"/>
          </p:cNvPr>
          <p:cNvSpPr/>
          <p:nvPr/>
        </p:nvSpPr>
        <p:spPr>
          <a:xfrm>
            <a:off x="8588477" y="2873477"/>
            <a:ext cx="2138517" cy="1961536"/>
          </a:xfrm>
          <a:prstGeom prst="actionButtonBlank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chemeClr val="tx1"/>
                </a:solidFill>
              </a:rPr>
              <a:t>لعبة التركيب</a:t>
            </a:r>
          </a:p>
        </p:txBody>
      </p:sp>
      <p:sp>
        <p:nvSpPr>
          <p:cNvPr id="9" name="زر إجراء: مخصص 8">
            <a:hlinkClick r:id="" action="ppaction://noaction" highlightClick="1"/>
          </p:cNvPr>
          <p:cNvSpPr/>
          <p:nvPr/>
        </p:nvSpPr>
        <p:spPr>
          <a:xfrm>
            <a:off x="1686231" y="2866103"/>
            <a:ext cx="2138517" cy="1961536"/>
          </a:xfrm>
          <a:prstGeom prst="actionButtonBlan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>
                <a:solidFill>
                  <a:schemeClr val="tx1"/>
                </a:solidFill>
              </a:rPr>
              <a:t>لعبة الحروف</a:t>
            </a:r>
          </a:p>
        </p:txBody>
      </p:sp>
    </p:spTree>
    <p:extLst>
      <p:ext uri="{BB962C8B-B14F-4D97-AF65-F5344CB8AC3E}">
        <p14:creationId xmlns:p14="http://schemas.microsoft.com/office/powerpoint/2010/main" val="37992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اعدادات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صوت 4">
            <a:hlinkClick r:id="rId4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3821373" y="1825625"/>
            <a:ext cx="1119117" cy="1253960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زر إجراء: مخصص 5">
            <a:hlinkClick r:id="rId6" action="ppaction://hlinksldjump" highlightClick="1">
              <a:snd r:embed="rId7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</p:spTree>
    <p:extLst>
      <p:ext uri="{BB962C8B-B14F-4D97-AF65-F5344CB8AC3E}">
        <p14:creationId xmlns:p14="http://schemas.microsoft.com/office/powerpoint/2010/main" val="14248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33735" y="1825625"/>
            <a:ext cx="10515600" cy="1325563"/>
          </a:xfrm>
        </p:spPr>
        <p:txBody>
          <a:bodyPr/>
          <a:lstStyle/>
          <a:p>
            <a:pPr algn="ctr"/>
            <a:r>
              <a:rPr lang="ar-SA" dirty="0"/>
              <a:t>لعبة المفردات و المعاني و الأضداد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/>
              <a:t>0</a:t>
            </a:r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  <p:sp>
        <p:nvSpPr>
          <p:cNvPr id="6" name="زر إجراء: الأمام أو التالي 5">
            <a:hlinkClick r:id="" action="ppaction://hlinkshowjump?jump=nextslide" highlightClick="1">
              <a:snd r:embed="rId6" name="click.wav"/>
            </a:hlinkClick>
          </p:cNvPr>
          <p:cNvSpPr/>
          <p:nvPr/>
        </p:nvSpPr>
        <p:spPr>
          <a:xfrm>
            <a:off x="5349924" y="3547171"/>
            <a:ext cx="1282889" cy="13523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شكل بيضاوي 7"/>
          <p:cNvSpPr/>
          <p:nvPr/>
        </p:nvSpPr>
        <p:spPr>
          <a:xfrm>
            <a:off x="10476271" y="80212"/>
            <a:ext cx="1445342" cy="1651819"/>
          </a:xfrm>
          <a:prstGeom prst="ellipse">
            <a:avLst/>
          </a:prstGeom>
          <a:solidFill>
            <a:srgbClr val="EDC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6600" dirty="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728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allAtOnce" animBg="1"/>
      <p:bldP spid="8" grpId="1" build="allAtOnce" animBg="1"/>
      <p:bldP spid="8" grpId="2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مستطيل 5"/>
          <p:cNvSpPr/>
          <p:nvPr/>
        </p:nvSpPr>
        <p:spPr>
          <a:xfrm>
            <a:off x="-800668" y="-93419"/>
            <a:ext cx="12992668" cy="7533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رابط مستقيم 7"/>
          <p:cNvCxnSpPr/>
          <p:nvPr/>
        </p:nvCxnSpPr>
        <p:spPr>
          <a:xfrm flipV="1">
            <a:off x="838200" y="1336431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مستقيم 8"/>
          <p:cNvCxnSpPr/>
          <p:nvPr/>
        </p:nvCxnSpPr>
        <p:spPr>
          <a:xfrm flipV="1">
            <a:off x="1046871" y="1839682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مستقيم 9"/>
          <p:cNvCxnSpPr/>
          <p:nvPr/>
        </p:nvCxnSpPr>
        <p:spPr>
          <a:xfrm flipV="1">
            <a:off x="1157068" y="2175254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مستقيم 10"/>
          <p:cNvCxnSpPr/>
          <p:nvPr/>
        </p:nvCxnSpPr>
        <p:spPr>
          <a:xfrm flipV="1">
            <a:off x="1393196" y="4998965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مستقيم 11"/>
          <p:cNvCxnSpPr/>
          <p:nvPr/>
        </p:nvCxnSpPr>
        <p:spPr>
          <a:xfrm flipV="1">
            <a:off x="1393196" y="2408241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/>
          <p:nvPr/>
        </p:nvCxnSpPr>
        <p:spPr>
          <a:xfrm flipV="1">
            <a:off x="1523475" y="2757854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مستقيم 13"/>
          <p:cNvCxnSpPr/>
          <p:nvPr/>
        </p:nvCxnSpPr>
        <p:spPr>
          <a:xfrm flipV="1">
            <a:off x="1533439" y="3417278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 flipV="1">
            <a:off x="838200" y="4214570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/>
          <p:nvPr/>
        </p:nvCxnSpPr>
        <p:spPr>
          <a:xfrm flipV="1">
            <a:off x="838200" y="5678659"/>
            <a:ext cx="6856828" cy="14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زر إجراء: مخصص 148">
            <a:hlinkClick r:id="" action="ppaction://noaction" highlightClick="1"/>
          </p:cNvPr>
          <p:cNvSpPr/>
          <p:nvPr/>
        </p:nvSpPr>
        <p:spPr>
          <a:xfrm>
            <a:off x="2536724" y="80658"/>
            <a:ext cx="6185170" cy="1434168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مرادف كلمة :</a:t>
            </a:r>
          </a:p>
          <a:p>
            <a:pPr algn="ctr"/>
            <a:r>
              <a:rPr lang="ar-SA" sz="4000" dirty="0">
                <a:solidFill>
                  <a:schemeClr val="tx1"/>
                </a:solidFill>
              </a:rPr>
              <a:t>غمام </a:t>
            </a:r>
          </a:p>
        </p:txBody>
      </p:sp>
      <p:sp>
        <p:nvSpPr>
          <p:cNvPr id="151" name="زر إجراء: مخصص 150">
            <a:hlinkClick r:id="rId2" action="ppaction://hlinksldjump" highlightClick="1">
              <a:snd r:embed="rId3" name="laser.wav"/>
            </a:hlinkClick>
          </p:cNvPr>
          <p:cNvSpPr/>
          <p:nvPr/>
        </p:nvSpPr>
        <p:spPr>
          <a:xfrm>
            <a:off x="7686485" y="4636047"/>
            <a:ext cx="1965278" cy="2060812"/>
          </a:xfrm>
          <a:prstGeom prst="actionButtonBlan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طويل </a:t>
            </a:r>
          </a:p>
        </p:txBody>
      </p:sp>
      <p:sp>
        <p:nvSpPr>
          <p:cNvPr id="152" name="زر إجراء: مخصص 151">
            <a:hlinkClick r:id="rId2" action="ppaction://hlinksldjump" highlightClick="1">
              <a:snd r:embed="rId3" name="laser.wav"/>
            </a:hlinkClick>
          </p:cNvPr>
          <p:cNvSpPr/>
          <p:nvPr/>
        </p:nvSpPr>
        <p:spPr>
          <a:xfrm>
            <a:off x="1729202" y="4537844"/>
            <a:ext cx="1965278" cy="2060812"/>
          </a:xfrm>
          <a:prstGeom prst="actionButtonBlan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ar-SA" sz="4000" dirty="0">
                <a:solidFill>
                  <a:schemeClr val="tx1"/>
                </a:solidFill>
              </a:rPr>
              <a:t>قصير </a:t>
            </a:r>
          </a:p>
        </p:txBody>
      </p:sp>
      <p:sp>
        <p:nvSpPr>
          <p:cNvPr id="153" name="زر إجراء: مخصص 152">
            <a:hlinkClick r:id="" action="ppaction://hlinkshowjump?jump=nextslide" highlightClick="1">
              <a:snd r:embed="rId4" name="applause.wav"/>
            </a:hlinkClick>
          </p:cNvPr>
          <p:cNvSpPr/>
          <p:nvPr/>
        </p:nvSpPr>
        <p:spPr>
          <a:xfrm>
            <a:off x="4585482" y="5281494"/>
            <a:ext cx="1965278" cy="2060812"/>
          </a:xfrm>
          <a:prstGeom prst="actionButtonBlan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سحاب </a:t>
            </a:r>
          </a:p>
        </p:txBody>
      </p:sp>
      <p:sp>
        <p:nvSpPr>
          <p:cNvPr id="156" name="زر إجراء: مخصص 155">
            <a:hlinkClick r:id="rId2" action="ppaction://hlinksldjump" highlightClick="1">
              <a:snd r:embed="rId3" name="laser.wav"/>
            </a:hlinkClick>
          </p:cNvPr>
          <p:cNvSpPr/>
          <p:nvPr/>
        </p:nvSpPr>
        <p:spPr>
          <a:xfrm>
            <a:off x="2341670" y="1887712"/>
            <a:ext cx="1965278" cy="2060812"/>
          </a:xfrm>
          <a:prstGeom prst="actionButtonBlan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أسود </a:t>
            </a:r>
          </a:p>
        </p:txBody>
      </p:sp>
      <p:sp>
        <p:nvSpPr>
          <p:cNvPr id="157" name="زر إجراء: مخصص 156">
            <a:hlinkClick r:id="rId2" action="ppaction://hlinksldjump" highlightClick="1">
              <a:snd r:embed="rId3" name="laser.wav"/>
            </a:hlinkClick>
          </p:cNvPr>
          <p:cNvSpPr/>
          <p:nvPr/>
        </p:nvSpPr>
        <p:spPr>
          <a:xfrm>
            <a:off x="5861450" y="2356315"/>
            <a:ext cx="1965278" cy="2060812"/>
          </a:xfrm>
          <a:prstGeom prst="actionButtonBlan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dirty="0">
                <a:solidFill>
                  <a:schemeClr val="tx1"/>
                </a:solidFill>
              </a:rPr>
              <a:t>أبيض</a:t>
            </a:r>
          </a:p>
        </p:txBody>
      </p:sp>
    </p:spTree>
    <p:extLst>
      <p:ext uri="{BB962C8B-B14F-4D97-AF65-F5344CB8AC3E}">
        <p14:creationId xmlns:p14="http://schemas.microsoft.com/office/powerpoint/2010/main" val="25991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3607 -0.0701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97" y="-35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72903 0.0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5" y="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animMotion origin="layout" path="M -1.45833E-6 4.07407E-6 L 0.25 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82018 0.055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3" y="2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9082 0.001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0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87149 -0.0935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68" y="-46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70195 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1.00013 -0.003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73958 -0.05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9" y="-25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85013 -0.078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00" y="-391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149" grpId="0" animBg="1"/>
      <p:bldP spid="151" grpId="0" animBg="1"/>
      <p:bldP spid="152" grpId="0" animBg="1"/>
      <p:bldP spid="153" grpId="0" animBg="1"/>
      <p:bldP spid="156" grpId="0" animBg="1"/>
      <p:bldP spid="1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4605849" y="2967335"/>
            <a:ext cx="29803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أحسنت</a:t>
            </a:r>
          </a:p>
        </p:txBody>
      </p:sp>
      <p:sp>
        <p:nvSpPr>
          <p:cNvPr id="6" name="شكل بيضاوي 5"/>
          <p:cNvSpPr/>
          <p:nvPr/>
        </p:nvSpPr>
        <p:spPr>
          <a:xfrm>
            <a:off x="5373329" y="4852795"/>
            <a:ext cx="1445342" cy="1651819"/>
          </a:xfrm>
          <a:prstGeom prst="ellipse">
            <a:avLst/>
          </a:prstGeom>
          <a:solidFill>
            <a:srgbClr val="EDC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6600" dirty="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" name="زر إجراء: الصفحة الرئيسية 6">
            <a:hlinkClick r:id="" action="ppaction://hlinkshowjump?jump=nextslide" highlightClick="1">
              <a:snd r:embed="rId3" name="click.wav"/>
            </a:hlinkClick>
          </p:cNvPr>
          <p:cNvSpPr/>
          <p:nvPr/>
        </p:nvSpPr>
        <p:spPr>
          <a:xfrm>
            <a:off x="5277464" y="4852795"/>
            <a:ext cx="1637071" cy="1813476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/>
          <p:cNvSpPr txBox="1"/>
          <p:nvPr/>
        </p:nvSpPr>
        <p:spPr>
          <a:xfrm>
            <a:off x="5373329" y="4218039"/>
            <a:ext cx="12339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حصل</a:t>
            </a:r>
          </a:p>
        </p:txBody>
      </p:sp>
    </p:spTree>
    <p:extLst>
      <p:ext uri="{BB962C8B-B14F-4D97-AF65-F5344CB8AC3E}">
        <p14:creationId xmlns:p14="http://schemas.microsoft.com/office/powerpoint/2010/main" val="7714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sndAc>
          <p:stSnd>
            <p:snd r:embed="rId2" name="applause.wav"/>
          </p:stSnd>
        </p:sndAc>
      </p:transition>
    </mc:Choice>
    <mc:Fallback xmlns="">
      <p:transition spd="slow" advClick="0"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6" grpId="1" build="allAtOnce" animBg="1"/>
      <p:bldP spid="6" grpId="2" build="allAtOnce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33735" y="1825625"/>
            <a:ext cx="10515600" cy="1325563"/>
          </a:xfrm>
        </p:spPr>
        <p:txBody>
          <a:bodyPr/>
          <a:lstStyle/>
          <a:p>
            <a:pPr algn="ctr"/>
            <a:r>
              <a:rPr lang="ar-SA" dirty="0"/>
              <a:t>لعبة المفردات و المعاني و الأضداد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/>
              <a:t>الرصيد 1</a:t>
            </a:r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الل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</a:rPr>
              <a:t>س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ن</a:t>
            </a:r>
          </a:p>
        </p:txBody>
      </p:sp>
      <p:sp>
        <p:nvSpPr>
          <p:cNvPr id="6" name="زر إجراء: الأمام أو التالي 5">
            <a:hlinkClick r:id="rId6" action="ppaction://hlinksldjump" highlightClick="1">
              <a:snd r:embed="rId7" name="click.wav"/>
            </a:hlinkClick>
          </p:cNvPr>
          <p:cNvSpPr/>
          <p:nvPr/>
        </p:nvSpPr>
        <p:spPr>
          <a:xfrm>
            <a:off x="5349924" y="3547171"/>
            <a:ext cx="1282889" cy="13523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شكل بيضاوي 7"/>
          <p:cNvSpPr/>
          <p:nvPr/>
        </p:nvSpPr>
        <p:spPr>
          <a:xfrm>
            <a:off x="10476271" y="80212"/>
            <a:ext cx="1445342" cy="1651819"/>
          </a:xfrm>
          <a:prstGeom prst="ellipse">
            <a:avLst/>
          </a:prstGeom>
          <a:solidFill>
            <a:srgbClr val="EDC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6600" dirty="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8429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allAtOnce" animBg="1"/>
      <p:bldP spid="8" grpId="1" build="allAtOnce" animBg="1"/>
      <p:bldP spid="8" grpId="2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حاول مرة أخرى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ضرب 3"/>
          <p:cNvSpPr/>
          <p:nvPr/>
        </p:nvSpPr>
        <p:spPr>
          <a:xfrm>
            <a:off x="3038168" y="1932039"/>
            <a:ext cx="5176684" cy="424492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الصفحة الرئيسية 4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62232" y="365125"/>
            <a:ext cx="1637071" cy="14605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444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33735" y="1825625"/>
            <a:ext cx="10515600" cy="1325563"/>
          </a:xfrm>
        </p:spPr>
        <p:txBody>
          <a:bodyPr/>
          <a:lstStyle/>
          <a:p>
            <a:pPr algn="ctr"/>
            <a:r>
              <a:rPr lang="ar-SA" dirty="0"/>
              <a:t>لعبة المفردات و المعاني و الأضداد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الل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</a:rPr>
              <a:t>س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ن</a:t>
            </a:r>
          </a:p>
        </p:txBody>
      </p:sp>
      <p:sp>
        <p:nvSpPr>
          <p:cNvPr id="6" name="زر إجراء: الأمام أو التالي 5">
            <a:hlinkClick r:id="" action="ppaction://hlinkshowjump?jump=nextslide" highlightClick="1">
              <a:snd r:embed="rId6" name="click.wav"/>
            </a:hlinkClick>
          </p:cNvPr>
          <p:cNvSpPr/>
          <p:nvPr/>
        </p:nvSpPr>
        <p:spPr>
          <a:xfrm>
            <a:off x="5349924" y="3547171"/>
            <a:ext cx="1282889" cy="13523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54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33735" y="1825625"/>
            <a:ext cx="10515600" cy="1325563"/>
          </a:xfrm>
        </p:spPr>
        <p:txBody>
          <a:bodyPr/>
          <a:lstStyle/>
          <a:p>
            <a:pPr algn="ctr"/>
            <a:r>
              <a:rPr lang="ar-SA" dirty="0"/>
              <a:t>لعبة المفردات و المعاني و الأضداد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الل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</a:rPr>
              <a:t>س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ا</a:t>
            </a:r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ن</a:t>
            </a:r>
          </a:p>
        </p:txBody>
      </p:sp>
      <p:sp>
        <p:nvSpPr>
          <p:cNvPr id="6" name="زر إجراء: الأمام أو التالي 5">
            <a:hlinkClick r:id="" action="ppaction://hlinkshowjump?jump=nextslide" highlightClick="1">
              <a:snd r:embed="rId6" name="click.wav"/>
            </a:hlinkClick>
          </p:cNvPr>
          <p:cNvSpPr/>
          <p:nvPr/>
        </p:nvSpPr>
        <p:spPr>
          <a:xfrm>
            <a:off x="5349924" y="3547171"/>
            <a:ext cx="1282889" cy="13523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66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1064-86FF-4E08-AD9D-F8FB72BA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EFA9-972B-436B-A1D3-89105DF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5460-10AA-4B5F-A423-89499A58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7480-4C6C-4858-A4D2-E2E699BB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5E97-533D-420F-970C-F9B2A787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2AB9C-76AA-4202-A146-81B46ED5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F807-CBE8-421B-A300-DB698A6E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E8A1-AB80-4BC8-8EF9-9131C5F6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6F017-4B8C-4CBE-81DF-089A548F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1910-0681-4333-A870-F2CE4378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521B-618D-4E0A-8C73-8A49154A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52F84-F459-46ED-86FB-52F3B7FA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728-FC8E-4469-A462-4B42F51B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DA4-5FA3-469F-BA80-9996528B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060E-DB48-44A9-9F90-F24B9669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-721231" y="-228758"/>
            <a:ext cx="13142796" cy="77382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زر إجراء: الأمام أو التالي 5">
            <a:hlinkClick r:id="rId2" action="ppaction://hlinksldjump" highlightClick="1">
              <a:snd r:embed="rId3" name="arrow.wav"/>
            </a:hlinkClick>
          </p:cNvPr>
          <p:cNvSpPr/>
          <p:nvPr/>
        </p:nvSpPr>
        <p:spPr>
          <a:xfrm>
            <a:off x="5057336" y="4009292"/>
            <a:ext cx="1610750" cy="1500204"/>
          </a:xfrm>
          <a:prstGeom prst="actionButtonForwardNex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relaxedInse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ستطيل 2"/>
          <p:cNvSpPr/>
          <p:nvPr/>
        </p:nvSpPr>
        <p:spPr>
          <a:xfrm>
            <a:off x="4441243" y="1638437"/>
            <a:ext cx="2733441" cy="1569660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endParaRPr lang="ar-SA" sz="9600" b="1" cap="none" spc="0" dirty="0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زر إجراء: تعليمات 3">
            <a:hlinkClick r:id="rId4" action="ppaction://hlinksldjump" highlightClick="1">
              <a:snd r:embed="rId5" name="suction.wav"/>
            </a:hlinkClick>
          </p:cNvPr>
          <p:cNvSpPr/>
          <p:nvPr/>
        </p:nvSpPr>
        <p:spPr>
          <a:xfrm>
            <a:off x="379828" y="745586"/>
            <a:ext cx="1097280" cy="1041010"/>
          </a:xfrm>
          <a:prstGeom prst="actionButtonHelp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زر إجراء: مخصص 8">
            <a:hlinkClick r:id="rId6" action="ppaction://hlinksldjump" highlightClick="1">
              <a:snd r:embed="rId7" name="whoosh.wav"/>
            </a:hlinkClick>
          </p:cNvPr>
          <p:cNvSpPr/>
          <p:nvPr/>
        </p:nvSpPr>
        <p:spPr>
          <a:xfrm>
            <a:off x="10635175" y="604911"/>
            <a:ext cx="1209822" cy="1181685"/>
          </a:xfrm>
          <a:prstGeom prst="actionButtonBlan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chemeClr val="tx1"/>
                </a:solidFill>
              </a:rPr>
              <a:t>الإعدادات</a:t>
            </a:r>
          </a:p>
        </p:txBody>
      </p:sp>
      <p:sp>
        <p:nvSpPr>
          <p:cNvPr id="10" name="زر إجراء: مخصص 9">
            <a:hlinkClick r:id="rId8" action="ppaction://hlinksldjump" highlightClick="1">
              <a:snd r:embed="rId9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</p:spTree>
    <p:extLst>
      <p:ext uri="{BB962C8B-B14F-4D97-AF65-F5344CB8AC3E}">
        <p14:creationId xmlns:p14="http://schemas.microsoft.com/office/powerpoint/2010/main" val="6516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allAtOnce"/>
      <p:bldP spid="4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اعدادات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صوت 4">
            <a:hlinkClick r:id="rId4" action="ppaction://hlinksldjump" highlightClick="1">
              <a:snd r:embed="rId5" name="click.wav"/>
            </a:hlinkClick>
          </p:cNvPr>
          <p:cNvSpPr/>
          <p:nvPr/>
        </p:nvSpPr>
        <p:spPr>
          <a:xfrm>
            <a:off x="3821373" y="1825625"/>
            <a:ext cx="1119117" cy="1253960"/>
          </a:xfrm>
          <a:prstGeom prst="actionButtonSou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زر إجراء: مخصص 5">
            <a:hlinkClick r:id="rId6" action="ppaction://hlinksldjump" highlightClick="1">
              <a:snd r:embed="rId7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</p:spTree>
    <p:extLst>
      <p:ext uri="{BB962C8B-B14F-4D97-AF65-F5344CB8AC3E}">
        <p14:creationId xmlns:p14="http://schemas.microsoft.com/office/powerpoint/2010/main" val="27722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تعريف بالتطبيق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عبارة عن مجموعة من الألعاب تثري التحصيل المعرفي للأطفال و تساعد على تعليم اللغة العربية الفصحى وهناك عدة أهداف منها :</a:t>
            </a:r>
          </a:p>
          <a:p>
            <a:pPr marL="0" indent="0">
              <a:buNone/>
            </a:pPr>
            <a:r>
              <a:rPr lang="ar-SA" dirty="0"/>
              <a:t>١- تعليم المرادفات و المعاني و الأضداد .</a:t>
            </a:r>
          </a:p>
          <a:p>
            <a:pPr marL="0" indent="0">
              <a:buNone/>
            </a:pPr>
            <a:r>
              <a:rPr lang="ar-SA" dirty="0"/>
              <a:t>٢- التمكن من ربط الكلمات مع بعضها لتكوين جملة .</a:t>
            </a:r>
          </a:p>
          <a:p>
            <a:pPr marL="0" indent="0">
              <a:buNone/>
            </a:pPr>
            <a:r>
              <a:rPr lang="ar-SA" dirty="0"/>
              <a:t>٣- التمكن من التحدث بلسان طلق .</a:t>
            </a:r>
          </a:p>
          <a:p>
            <a:pPr marL="0" indent="0">
              <a:buNone/>
            </a:pPr>
            <a:r>
              <a:rPr lang="ar-SA" dirty="0"/>
              <a:t>4-  تعليم تحويل الكلمة العامية لفصيحة  .</a:t>
            </a:r>
          </a:p>
          <a:p>
            <a:pPr marL="0" indent="0">
              <a:buNone/>
            </a:pPr>
            <a:r>
              <a:rPr lang="ar-SA" dirty="0"/>
              <a:t>5- التدريب على الخط العربي ( النسخ + الرقعة) .</a:t>
            </a:r>
          </a:p>
          <a:p>
            <a:pPr marL="0" indent="0">
              <a:buNone/>
            </a:pPr>
            <a:r>
              <a:rPr lang="ar-SA" dirty="0"/>
              <a:t>6-  إتقان الكتابة دون أي خطأ إملائي .</a:t>
            </a:r>
          </a:p>
        </p:txBody>
      </p:sp>
      <p:sp>
        <p:nvSpPr>
          <p:cNvPr id="4" name="زر إجراء: الصفحة الرئيسية 3">
            <a:hlinkClick r:id="rId2" action="ppaction://hlinksldjump" highlightClick="1">
              <a:snd r:embed="rId3" name="breeze.wav"/>
            </a:hlinkClick>
          </p:cNvPr>
          <p:cNvSpPr/>
          <p:nvPr/>
        </p:nvSpPr>
        <p:spPr>
          <a:xfrm>
            <a:off x="1203960" y="516987"/>
            <a:ext cx="1004668" cy="102183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زر إجراء: مخصص 4">
            <a:hlinkClick r:id="rId4" action="ppaction://hlinksldjump" highlightClick="1">
              <a:snd r:embed="rId5" name="chimes.wav"/>
            </a:hlinkClick>
          </p:cNvPr>
          <p:cNvSpPr/>
          <p:nvPr/>
        </p:nvSpPr>
        <p:spPr>
          <a:xfrm>
            <a:off x="4558092" y="1204257"/>
            <a:ext cx="2295917" cy="4341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prstTxWarp prst="textArchUp">
              <a:avLst/>
            </a:prstTxWarp>
          </a:bodyPr>
          <a:lstStyle/>
          <a:p>
            <a:pPr algn="ctr"/>
            <a:r>
              <a:rPr lang="ar-SA" sz="9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rPr>
              <a:t>عالم البيان</a:t>
            </a:r>
          </a:p>
        </p:txBody>
      </p:sp>
    </p:spTree>
    <p:extLst>
      <p:ext uri="{BB962C8B-B14F-4D97-AF65-F5344CB8AC3E}">
        <p14:creationId xmlns:p14="http://schemas.microsoft.com/office/powerpoint/2010/main" val="35308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145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اعدادات</vt:lpstr>
      <vt:lpstr>تعريف بالتطبيق</vt:lpstr>
      <vt:lpstr>قائمة الالعاب</vt:lpstr>
      <vt:lpstr>اعدادات</vt:lpstr>
      <vt:lpstr>لعبة المفردات و المعاني و الأضداد </vt:lpstr>
      <vt:lpstr>PowerPoint Presentation</vt:lpstr>
      <vt:lpstr>PowerPoint Presentation</vt:lpstr>
      <vt:lpstr>لعبة المفردات و المعاني و الأضداد </vt:lpstr>
      <vt:lpstr>حاول مرة أخرى </vt:lpstr>
      <vt:lpstr>لعبة المفردات و المعاني و الأضداد </vt:lpstr>
      <vt:lpstr>لعبة المفردات و المعاني و الأضداد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star</dc:creator>
  <cp:lastModifiedBy>فرح حسين حسن علوي</cp:lastModifiedBy>
  <cp:revision>22</cp:revision>
  <dcterms:created xsi:type="dcterms:W3CDTF">2022-03-12T14:20:03Z</dcterms:created>
  <dcterms:modified xsi:type="dcterms:W3CDTF">2022-05-09T20:57:49Z</dcterms:modified>
</cp:coreProperties>
</file>