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052050" cx="20104100"/>
  <p:notesSz cx="20104100" cy="100520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753900"/>
            <a:ext cx="13403400" cy="376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4774700"/>
            <a:ext cx="16083275" cy="4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2010400" y="4774700"/>
            <a:ext cx="16083275" cy="45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3351350" y="753900"/>
            <a:ext cx="13403400" cy="376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8f6e75fb3_0_498:notes"/>
          <p:cNvSpPr txBox="1"/>
          <p:nvPr>
            <p:ph idx="1" type="body"/>
          </p:nvPr>
        </p:nvSpPr>
        <p:spPr>
          <a:xfrm>
            <a:off x="2010400" y="4774700"/>
            <a:ext cx="16083300" cy="45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128f6e75fb3_0_498:notes"/>
          <p:cNvSpPr/>
          <p:nvPr>
            <p:ph idx="2" type="sldImg"/>
          </p:nvPr>
        </p:nvSpPr>
        <p:spPr>
          <a:xfrm>
            <a:off x="3351350" y="753900"/>
            <a:ext cx="13403400" cy="376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:notes"/>
          <p:cNvSpPr txBox="1"/>
          <p:nvPr>
            <p:ph idx="1" type="body"/>
          </p:nvPr>
        </p:nvSpPr>
        <p:spPr>
          <a:xfrm>
            <a:off x="2010400" y="4774700"/>
            <a:ext cx="16083275" cy="45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9:notes"/>
          <p:cNvSpPr/>
          <p:nvPr>
            <p:ph idx="2" type="sldImg"/>
          </p:nvPr>
        </p:nvSpPr>
        <p:spPr>
          <a:xfrm>
            <a:off x="3351350" y="753900"/>
            <a:ext cx="13403400" cy="376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:notes"/>
          <p:cNvSpPr txBox="1"/>
          <p:nvPr>
            <p:ph idx="1" type="body"/>
          </p:nvPr>
        </p:nvSpPr>
        <p:spPr>
          <a:xfrm>
            <a:off x="2010400" y="4774700"/>
            <a:ext cx="16083275" cy="45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1:notes"/>
          <p:cNvSpPr/>
          <p:nvPr>
            <p:ph idx="2" type="sldImg"/>
          </p:nvPr>
        </p:nvSpPr>
        <p:spPr>
          <a:xfrm>
            <a:off x="3351350" y="753900"/>
            <a:ext cx="13403400" cy="376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2010400" y="4774700"/>
            <a:ext cx="16083275" cy="45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:notes"/>
          <p:cNvSpPr/>
          <p:nvPr>
            <p:ph idx="2" type="sldImg"/>
          </p:nvPr>
        </p:nvSpPr>
        <p:spPr>
          <a:xfrm>
            <a:off x="3351350" y="753900"/>
            <a:ext cx="13403400" cy="376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8f6e75fb3_0_130:notes"/>
          <p:cNvSpPr txBox="1"/>
          <p:nvPr>
            <p:ph idx="1" type="body"/>
          </p:nvPr>
        </p:nvSpPr>
        <p:spPr>
          <a:xfrm>
            <a:off x="2010400" y="4774700"/>
            <a:ext cx="16083300" cy="45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28f6e75fb3_0_130:notes"/>
          <p:cNvSpPr/>
          <p:nvPr>
            <p:ph idx="2" type="sldImg"/>
          </p:nvPr>
        </p:nvSpPr>
        <p:spPr>
          <a:xfrm>
            <a:off x="3351350" y="753900"/>
            <a:ext cx="13403400" cy="376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8f6e75fb3_0_197:notes"/>
          <p:cNvSpPr txBox="1"/>
          <p:nvPr>
            <p:ph idx="1" type="body"/>
          </p:nvPr>
        </p:nvSpPr>
        <p:spPr>
          <a:xfrm>
            <a:off x="2010400" y="4774700"/>
            <a:ext cx="16083300" cy="45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28f6e75fb3_0_197:notes"/>
          <p:cNvSpPr/>
          <p:nvPr>
            <p:ph idx="2" type="sldImg"/>
          </p:nvPr>
        </p:nvSpPr>
        <p:spPr>
          <a:xfrm>
            <a:off x="3351350" y="753900"/>
            <a:ext cx="13403400" cy="376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8f6e75fb3_0_389:notes"/>
          <p:cNvSpPr txBox="1"/>
          <p:nvPr>
            <p:ph idx="1" type="body"/>
          </p:nvPr>
        </p:nvSpPr>
        <p:spPr>
          <a:xfrm>
            <a:off x="2010400" y="4774700"/>
            <a:ext cx="16083300" cy="45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28f6e75fb3_0_389:notes"/>
          <p:cNvSpPr/>
          <p:nvPr>
            <p:ph idx="2" type="sldImg"/>
          </p:nvPr>
        </p:nvSpPr>
        <p:spPr>
          <a:xfrm>
            <a:off x="3351350" y="753900"/>
            <a:ext cx="13403400" cy="376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8f6e75fb3_0_323:notes"/>
          <p:cNvSpPr txBox="1"/>
          <p:nvPr>
            <p:ph idx="1" type="body"/>
          </p:nvPr>
        </p:nvSpPr>
        <p:spPr>
          <a:xfrm>
            <a:off x="2010400" y="4774700"/>
            <a:ext cx="16083300" cy="45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28f6e75fb3_0_323:notes"/>
          <p:cNvSpPr/>
          <p:nvPr>
            <p:ph idx="2" type="sldImg"/>
          </p:nvPr>
        </p:nvSpPr>
        <p:spPr>
          <a:xfrm>
            <a:off x="3351350" y="753900"/>
            <a:ext cx="13403400" cy="376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8f6e75fb3_0_414:notes"/>
          <p:cNvSpPr txBox="1"/>
          <p:nvPr>
            <p:ph idx="1" type="body"/>
          </p:nvPr>
        </p:nvSpPr>
        <p:spPr>
          <a:xfrm>
            <a:off x="2010400" y="4774700"/>
            <a:ext cx="16083300" cy="45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28f6e75fb3_0_414:notes"/>
          <p:cNvSpPr/>
          <p:nvPr>
            <p:ph idx="2" type="sldImg"/>
          </p:nvPr>
        </p:nvSpPr>
        <p:spPr>
          <a:xfrm>
            <a:off x="3351350" y="753900"/>
            <a:ext cx="13403400" cy="376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8f6e75fb3_0_456:notes"/>
          <p:cNvSpPr txBox="1"/>
          <p:nvPr>
            <p:ph idx="1" type="body"/>
          </p:nvPr>
        </p:nvSpPr>
        <p:spPr>
          <a:xfrm>
            <a:off x="2010400" y="4774700"/>
            <a:ext cx="16083300" cy="45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28f6e75fb3_0_456:notes"/>
          <p:cNvSpPr/>
          <p:nvPr>
            <p:ph idx="2" type="sldImg"/>
          </p:nvPr>
        </p:nvSpPr>
        <p:spPr>
          <a:xfrm>
            <a:off x="3351350" y="753900"/>
            <a:ext cx="13403400" cy="376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8f6e75fb3_0_477:notes"/>
          <p:cNvSpPr txBox="1"/>
          <p:nvPr>
            <p:ph idx="1" type="body"/>
          </p:nvPr>
        </p:nvSpPr>
        <p:spPr>
          <a:xfrm>
            <a:off x="2010400" y="4774700"/>
            <a:ext cx="16083300" cy="45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28f6e75fb3_0_477:notes"/>
          <p:cNvSpPr/>
          <p:nvPr>
            <p:ph idx="2" type="sldImg"/>
          </p:nvPr>
        </p:nvSpPr>
        <p:spPr>
          <a:xfrm>
            <a:off x="3351350" y="753900"/>
            <a:ext cx="13403400" cy="376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5910" y="5921"/>
            <a:ext cx="20098385" cy="10040620"/>
          </a:xfrm>
          <a:custGeom>
            <a:rect b="b" l="l" r="r" t="t"/>
            <a:pathLst>
              <a:path extrusionOk="0" h="10040620" w="20098385">
                <a:moveTo>
                  <a:pt x="20098153" y="0"/>
                </a:moveTo>
                <a:lnTo>
                  <a:pt x="0" y="0"/>
                </a:lnTo>
                <a:lnTo>
                  <a:pt x="0" y="10040205"/>
                </a:lnTo>
                <a:lnTo>
                  <a:pt x="20098153" y="10040205"/>
                </a:lnTo>
                <a:lnTo>
                  <a:pt x="20098153" y="0"/>
                </a:lnTo>
                <a:close/>
              </a:path>
            </a:pathLst>
          </a:custGeom>
          <a:solidFill>
            <a:srgbClr val="19426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2"/>
          <p:cNvSpPr/>
          <p:nvPr/>
        </p:nvSpPr>
        <p:spPr>
          <a:xfrm>
            <a:off x="9641182" y="9599693"/>
            <a:ext cx="828040" cy="452755"/>
          </a:xfrm>
          <a:custGeom>
            <a:rect b="b" l="l" r="r" t="t"/>
            <a:pathLst>
              <a:path extrusionOk="0" h="452754" w="828040">
                <a:moveTo>
                  <a:pt x="827620" y="0"/>
                </a:moveTo>
                <a:lnTo>
                  <a:pt x="0" y="0"/>
                </a:lnTo>
                <a:lnTo>
                  <a:pt x="0" y="452344"/>
                </a:lnTo>
                <a:lnTo>
                  <a:pt x="827620" y="452344"/>
                </a:lnTo>
                <a:lnTo>
                  <a:pt x="8276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2"/>
          <p:cNvSpPr/>
          <p:nvPr/>
        </p:nvSpPr>
        <p:spPr>
          <a:xfrm>
            <a:off x="9827006" y="432485"/>
            <a:ext cx="635000" cy="508634"/>
          </a:xfrm>
          <a:custGeom>
            <a:rect b="b" l="l" r="r" t="t"/>
            <a:pathLst>
              <a:path extrusionOk="0" h="508634" w="635000">
                <a:moveTo>
                  <a:pt x="253809" y="95250"/>
                </a:moveTo>
                <a:lnTo>
                  <a:pt x="95173" y="95250"/>
                </a:lnTo>
                <a:lnTo>
                  <a:pt x="95173" y="158750"/>
                </a:lnTo>
                <a:lnTo>
                  <a:pt x="95173" y="317500"/>
                </a:lnTo>
                <a:lnTo>
                  <a:pt x="158623" y="317500"/>
                </a:lnTo>
                <a:lnTo>
                  <a:pt x="158623" y="158750"/>
                </a:lnTo>
                <a:lnTo>
                  <a:pt x="253809" y="158750"/>
                </a:lnTo>
                <a:lnTo>
                  <a:pt x="253809" y="95250"/>
                </a:lnTo>
                <a:close/>
              </a:path>
              <a:path extrusionOk="0" h="508634" w="635000">
                <a:moveTo>
                  <a:pt x="444157" y="95250"/>
                </a:moveTo>
                <a:lnTo>
                  <a:pt x="285534" y="95250"/>
                </a:lnTo>
                <a:lnTo>
                  <a:pt x="285534" y="158750"/>
                </a:lnTo>
                <a:lnTo>
                  <a:pt x="285534" y="349250"/>
                </a:lnTo>
                <a:lnTo>
                  <a:pt x="253809" y="349250"/>
                </a:lnTo>
                <a:lnTo>
                  <a:pt x="253809" y="158940"/>
                </a:lnTo>
                <a:lnTo>
                  <a:pt x="190347" y="158940"/>
                </a:lnTo>
                <a:lnTo>
                  <a:pt x="190347" y="349250"/>
                </a:lnTo>
                <a:lnTo>
                  <a:pt x="63449" y="349250"/>
                </a:lnTo>
                <a:lnTo>
                  <a:pt x="63449" y="0"/>
                </a:lnTo>
                <a:lnTo>
                  <a:pt x="0" y="0"/>
                </a:lnTo>
                <a:lnTo>
                  <a:pt x="0" y="349250"/>
                </a:lnTo>
                <a:lnTo>
                  <a:pt x="0" y="412750"/>
                </a:lnTo>
                <a:lnTo>
                  <a:pt x="444157" y="412750"/>
                </a:lnTo>
                <a:lnTo>
                  <a:pt x="444157" y="349300"/>
                </a:lnTo>
                <a:lnTo>
                  <a:pt x="444157" y="158940"/>
                </a:lnTo>
                <a:lnTo>
                  <a:pt x="380707" y="158940"/>
                </a:lnTo>
                <a:lnTo>
                  <a:pt x="380707" y="349250"/>
                </a:lnTo>
                <a:lnTo>
                  <a:pt x="348983" y="349250"/>
                </a:lnTo>
                <a:lnTo>
                  <a:pt x="348983" y="158750"/>
                </a:lnTo>
                <a:lnTo>
                  <a:pt x="444157" y="158750"/>
                </a:lnTo>
                <a:lnTo>
                  <a:pt x="444157" y="95250"/>
                </a:lnTo>
                <a:close/>
              </a:path>
              <a:path extrusionOk="0" h="508634" w="635000">
                <a:moveTo>
                  <a:pt x="634517" y="444474"/>
                </a:moveTo>
                <a:lnTo>
                  <a:pt x="571068" y="444474"/>
                </a:lnTo>
                <a:lnTo>
                  <a:pt x="571068" y="507936"/>
                </a:lnTo>
                <a:lnTo>
                  <a:pt x="634517" y="507936"/>
                </a:lnTo>
                <a:lnTo>
                  <a:pt x="634517" y="444474"/>
                </a:lnTo>
                <a:close/>
              </a:path>
              <a:path extrusionOk="0" h="508634" w="635000">
                <a:moveTo>
                  <a:pt x="634517" y="95491"/>
                </a:moveTo>
                <a:lnTo>
                  <a:pt x="571068" y="95491"/>
                </a:lnTo>
                <a:lnTo>
                  <a:pt x="571068" y="349491"/>
                </a:lnTo>
                <a:lnTo>
                  <a:pt x="539343" y="349491"/>
                </a:lnTo>
                <a:lnTo>
                  <a:pt x="539343" y="95491"/>
                </a:lnTo>
                <a:lnTo>
                  <a:pt x="475894" y="95491"/>
                </a:lnTo>
                <a:lnTo>
                  <a:pt x="475894" y="349491"/>
                </a:lnTo>
                <a:lnTo>
                  <a:pt x="475894" y="412991"/>
                </a:lnTo>
                <a:lnTo>
                  <a:pt x="475894" y="508241"/>
                </a:lnTo>
                <a:lnTo>
                  <a:pt x="539343" y="508241"/>
                </a:lnTo>
                <a:lnTo>
                  <a:pt x="539343" y="412991"/>
                </a:lnTo>
                <a:lnTo>
                  <a:pt x="634517" y="412991"/>
                </a:lnTo>
                <a:lnTo>
                  <a:pt x="634517" y="349491"/>
                </a:lnTo>
                <a:lnTo>
                  <a:pt x="634517" y="954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2"/>
          <p:cNvSpPr/>
          <p:nvPr/>
        </p:nvSpPr>
        <p:spPr>
          <a:xfrm>
            <a:off x="9731832" y="1384579"/>
            <a:ext cx="254000" cy="63500"/>
          </a:xfrm>
          <a:custGeom>
            <a:rect b="b" l="l" r="r" t="t"/>
            <a:pathLst>
              <a:path extrusionOk="0" h="63500" w="254000">
                <a:moveTo>
                  <a:pt x="158623" y="0"/>
                </a:moveTo>
                <a:lnTo>
                  <a:pt x="0" y="0"/>
                </a:lnTo>
                <a:lnTo>
                  <a:pt x="0" y="63449"/>
                </a:lnTo>
                <a:lnTo>
                  <a:pt x="158623" y="63449"/>
                </a:lnTo>
                <a:lnTo>
                  <a:pt x="158623" y="0"/>
                </a:lnTo>
                <a:close/>
              </a:path>
              <a:path extrusionOk="0" h="63500" w="254000">
                <a:moveTo>
                  <a:pt x="253809" y="0"/>
                </a:moveTo>
                <a:lnTo>
                  <a:pt x="190347" y="0"/>
                </a:lnTo>
                <a:lnTo>
                  <a:pt x="190347" y="63449"/>
                </a:lnTo>
                <a:lnTo>
                  <a:pt x="253809" y="63449"/>
                </a:lnTo>
                <a:lnTo>
                  <a:pt x="2538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2"/>
          <p:cNvSpPr/>
          <p:nvPr/>
        </p:nvSpPr>
        <p:spPr>
          <a:xfrm>
            <a:off x="9636645" y="876960"/>
            <a:ext cx="635000" cy="158750"/>
          </a:xfrm>
          <a:custGeom>
            <a:rect b="b" l="l" r="r" t="t"/>
            <a:pathLst>
              <a:path extrusionOk="0" h="158750" w="635000">
                <a:moveTo>
                  <a:pt x="348996" y="0"/>
                </a:moveTo>
                <a:lnTo>
                  <a:pt x="0" y="0"/>
                </a:lnTo>
                <a:lnTo>
                  <a:pt x="0" y="63461"/>
                </a:lnTo>
                <a:lnTo>
                  <a:pt x="348996" y="63461"/>
                </a:lnTo>
                <a:lnTo>
                  <a:pt x="348996" y="0"/>
                </a:lnTo>
                <a:close/>
              </a:path>
              <a:path extrusionOk="0" h="158750" w="635000">
                <a:moveTo>
                  <a:pt x="444169" y="0"/>
                </a:moveTo>
                <a:lnTo>
                  <a:pt x="380720" y="0"/>
                </a:lnTo>
                <a:lnTo>
                  <a:pt x="380720" y="63461"/>
                </a:lnTo>
                <a:lnTo>
                  <a:pt x="444169" y="63461"/>
                </a:lnTo>
                <a:lnTo>
                  <a:pt x="444169" y="0"/>
                </a:lnTo>
                <a:close/>
              </a:path>
              <a:path extrusionOk="0" h="158750" w="635000">
                <a:moveTo>
                  <a:pt x="634530" y="95186"/>
                </a:moveTo>
                <a:lnTo>
                  <a:pt x="190360" y="95186"/>
                </a:lnTo>
                <a:lnTo>
                  <a:pt x="190360" y="158635"/>
                </a:lnTo>
                <a:lnTo>
                  <a:pt x="634530" y="158635"/>
                </a:lnTo>
                <a:lnTo>
                  <a:pt x="634530" y="95186"/>
                </a:lnTo>
                <a:close/>
              </a:path>
              <a:path extrusionOk="0" h="158750" w="635000">
                <a:moveTo>
                  <a:pt x="634530" y="0"/>
                </a:moveTo>
                <a:lnTo>
                  <a:pt x="475894" y="0"/>
                </a:lnTo>
                <a:lnTo>
                  <a:pt x="475894" y="63461"/>
                </a:lnTo>
                <a:lnTo>
                  <a:pt x="634530" y="63461"/>
                </a:lnTo>
                <a:lnTo>
                  <a:pt x="6345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2"/>
          <p:cNvSpPr/>
          <p:nvPr/>
        </p:nvSpPr>
        <p:spPr>
          <a:xfrm>
            <a:off x="10398081" y="972136"/>
            <a:ext cx="63500" cy="381000"/>
          </a:xfrm>
          <a:custGeom>
            <a:rect b="b" l="l" r="r" t="t"/>
            <a:pathLst>
              <a:path extrusionOk="0" h="381000" w="63500">
                <a:moveTo>
                  <a:pt x="63452" y="0"/>
                </a:moveTo>
                <a:lnTo>
                  <a:pt x="0" y="0"/>
                </a:lnTo>
                <a:lnTo>
                  <a:pt x="0" y="380712"/>
                </a:lnTo>
                <a:lnTo>
                  <a:pt x="63452" y="380712"/>
                </a:lnTo>
                <a:lnTo>
                  <a:pt x="634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2"/>
          <p:cNvSpPr/>
          <p:nvPr/>
        </p:nvSpPr>
        <p:spPr>
          <a:xfrm>
            <a:off x="10017354" y="971905"/>
            <a:ext cx="349250" cy="476250"/>
          </a:xfrm>
          <a:custGeom>
            <a:rect b="b" l="l" r="r" t="t"/>
            <a:pathLst>
              <a:path extrusionOk="0" h="476250" w="349250">
                <a:moveTo>
                  <a:pt x="348996" y="0"/>
                </a:moveTo>
                <a:lnTo>
                  <a:pt x="285546" y="0"/>
                </a:lnTo>
                <a:lnTo>
                  <a:pt x="285546" y="95250"/>
                </a:lnTo>
                <a:lnTo>
                  <a:pt x="285546" y="158750"/>
                </a:lnTo>
                <a:lnTo>
                  <a:pt x="285546" y="290830"/>
                </a:lnTo>
                <a:lnTo>
                  <a:pt x="285546" y="317500"/>
                </a:lnTo>
                <a:lnTo>
                  <a:pt x="158635" y="317500"/>
                </a:lnTo>
                <a:lnTo>
                  <a:pt x="158635" y="290830"/>
                </a:lnTo>
                <a:lnTo>
                  <a:pt x="158635" y="158750"/>
                </a:lnTo>
                <a:lnTo>
                  <a:pt x="190360" y="158750"/>
                </a:lnTo>
                <a:lnTo>
                  <a:pt x="190360" y="290830"/>
                </a:lnTo>
                <a:lnTo>
                  <a:pt x="253809" y="290830"/>
                </a:lnTo>
                <a:lnTo>
                  <a:pt x="253809" y="158750"/>
                </a:lnTo>
                <a:lnTo>
                  <a:pt x="253809" y="95250"/>
                </a:lnTo>
                <a:lnTo>
                  <a:pt x="95186" y="95250"/>
                </a:lnTo>
                <a:lnTo>
                  <a:pt x="95186" y="158750"/>
                </a:lnTo>
                <a:lnTo>
                  <a:pt x="95186" y="290830"/>
                </a:lnTo>
                <a:lnTo>
                  <a:pt x="95186" y="317500"/>
                </a:lnTo>
                <a:lnTo>
                  <a:pt x="63461" y="317500"/>
                </a:lnTo>
                <a:lnTo>
                  <a:pt x="63461" y="290830"/>
                </a:lnTo>
                <a:lnTo>
                  <a:pt x="63461" y="158750"/>
                </a:lnTo>
                <a:lnTo>
                  <a:pt x="63461" y="95250"/>
                </a:lnTo>
                <a:lnTo>
                  <a:pt x="0" y="95250"/>
                </a:lnTo>
                <a:lnTo>
                  <a:pt x="0" y="158750"/>
                </a:lnTo>
                <a:lnTo>
                  <a:pt x="0" y="290830"/>
                </a:lnTo>
                <a:lnTo>
                  <a:pt x="0" y="317500"/>
                </a:lnTo>
                <a:lnTo>
                  <a:pt x="0" y="381000"/>
                </a:lnTo>
                <a:lnTo>
                  <a:pt x="0" y="476250"/>
                </a:lnTo>
                <a:lnTo>
                  <a:pt x="63461" y="476250"/>
                </a:lnTo>
                <a:lnTo>
                  <a:pt x="63461" y="381000"/>
                </a:lnTo>
                <a:lnTo>
                  <a:pt x="348996" y="381000"/>
                </a:lnTo>
                <a:lnTo>
                  <a:pt x="348996" y="317500"/>
                </a:lnTo>
                <a:lnTo>
                  <a:pt x="348996" y="290830"/>
                </a:lnTo>
                <a:lnTo>
                  <a:pt x="348996" y="158750"/>
                </a:lnTo>
                <a:lnTo>
                  <a:pt x="348996" y="95250"/>
                </a:lnTo>
                <a:lnTo>
                  <a:pt x="3489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2"/>
          <p:cNvSpPr/>
          <p:nvPr/>
        </p:nvSpPr>
        <p:spPr>
          <a:xfrm>
            <a:off x="9636645" y="527735"/>
            <a:ext cx="158750" cy="317500"/>
          </a:xfrm>
          <a:custGeom>
            <a:rect b="b" l="l" r="r" t="t"/>
            <a:pathLst>
              <a:path extrusionOk="0" h="317500" w="158750">
                <a:moveTo>
                  <a:pt x="158635" y="0"/>
                </a:moveTo>
                <a:lnTo>
                  <a:pt x="95186" y="0"/>
                </a:lnTo>
                <a:lnTo>
                  <a:pt x="95186" y="95250"/>
                </a:lnTo>
                <a:lnTo>
                  <a:pt x="95186" y="254000"/>
                </a:lnTo>
                <a:lnTo>
                  <a:pt x="63449" y="254000"/>
                </a:lnTo>
                <a:lnTo>
                  <a:pt x="63449" y="95250"/>
                </a:lnTo>
                <a:lnTo>
                  <a:pt x="0" y="95250"/>
                </a:lnTo>
                <a:lnTo>
                  <a:pt x="0" y="254000"/>
                </a:lnTo>
                <a:lnTo>
                  <a:pt x="0" y="317500"/>
                </a:lnTo>
                <a:lnTo>
                  <a:pt x="158635" y="317500"/>
                </a:lnTo>
                <a:lnTo>
                  <a:pt x="158635" y="254000"/>
                </a:lnTo>
                <a:lnTo>
                  <a:pt x="158635" y="95250"/>
                </a:lnTo>
                <a:lnTo>
                  <a:pt x="1586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2"/>
          <p:cNvSpPr/>
          <p:nvPr/>
        </p:nvSpPr>
        <p:spPr>
          <a:xfrm>
            <a:off x="9636655" y="972136"/>
            <a:ext cx="158750" cy="63500"/>
          </a:xfrm>
          <a:custGeom>
            <a:rect b="b" l="l" r="r" t="t"/>
            <a:pathLst>
              <a:path extrusionOk="0" h="63500" w="158750">
                <a:moveTo>
                  <a:pt x="158630" y="0"/>
                </a:moveTo>
                <a:lnTo>
                  <a:pt x="0" y="0"/>
                </a:lnTo>
                <a:lnTo>
                  <a:pt x="0" y="63452"/>
                </a:lnTo>
                <a:lnTo>
                  <a:pt x="158630" y="63452"/>
                </a:lnTo>
                <a:lnTo>
                  <a:pt x="1586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2"/>
          <p:cNvSpPr/>
          <p:nvPr/>
        </p:nvSpPr>
        <p:spPr>
          <a:xfrm>
            <a:off x="9636655" y="527971"/>
            <a:ext cx="63500" cy="63500"/>
          </a:xfrm>
          <a:custGeom>
            <a:rect b="b" l="l" r="r" t="t"/>
            <a:pathLst>
              <a:path extrusionOk="0" h="63500" w="63500">
                <a:moveTo>
                  <a:pt x="63452" y="0"/>
                </a:moveTo>
                <a:lnTo>
                  <a:pt x="0" y="0"/>
                </a:lnTo>
                <a:lnTo>
                  <a:pt x="0" y="63452"/>
                </a:lnTo>
                <a:lnTo>
                  <a:pt x="63452" y="63452"/>
                </a:lnTo>
                <a:lnTo>
                  <a:pt x="634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" name="Google Shape;27;p2"/>
          <p:cNvSpPr/>
          <p:nvPr/>
        </p:nvSpPr>
        <p:spPr>
          <a:xfrm>
            <a:off x="9636645" y="1067155"/>
            <a:ext cx="349250" cy="285750"/>
          </a:xfrm>
          <a:custGeom>
            <a:rect b="b" l="l" r="r" t="t"/>
            <a:pathLst>
              <a:path extrusionOk="0" h="285750" w="349250">
                <a:moveTo>
                  <a:pt x="348983" y="165"/>
                </a:moveTo>
                <a:lnTo>
                  <a:pt x="285534" y="165"/>
                </a:lnTo>
                <a:lnTo>
                  <a:pt x="285534" y="222250"/>
                </a:lnTo>
                <a:lnTo>
                  <a:pt x="253809" y="222250"/>
                </a:lnTo>
                <a:lnTo>
                  <a:pt x="253809" y="165"/>
                </a:lnTo>
                <a:lnTo>
                  <a:pt x="190360" y="165"/>
                </a:lnTo>
                <a:lnTo>
                  <a:pt x="190360" y="222250"/>
                </a:lnTo>
                <a:lnTo>
                  <a:pt x="158635" y="222250"/>
                </a:lnTo>
                <a:lnTo>
                  <a:pt x="158635" y="63614"/>
                </a:lnTo>
                <a:lnTo>
                  <a:pt x="95186" y="63614"/>
                </a:lnTo>
                <a:lnTo>
                  <a:pt x="95186" y="222250"/>
                </a:lnTo>
                <a:lnTo>
                  <a:pt x="63449" y="222250"/>
                </a:lnTo>
                <a:lnTo>
                  <a:pt x="63449" y="63500"/>
                </a:lnTo>
                <a:lnTo>
                  <a:pt x="158635" y="63500"/>
                </a:lnTo>
                <a:lnTo>
                  <a:pt x="158635" y="0"/>
                </a:lnTo>
                <a:lnTo>
                  <a:pt x="0" y="0"/>
                </a:lnTo>
                <a:lnTo>
                  <a:pt x="0" y="63500"/>
                </a:lnTo>
                <a:lnTo>
                  <a:pt x="0" y="222250"/>
                </a:lnTo>
                <a:lnTo>
                  <a:pt x="0" y="285750"/>
                </a:lnTo>
                <a:lnTo>
                  <a:pt x="348983" y="285750"/>
                </a:lnTo>
                <a:lnTo>
                  <a:pt x="348983" y="222250"/>
                </a:lnTo>
                <a:lnTo>
                  <a:pt x="348983" y="1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2"/>
          <p:cNvSpPr txBox="1"/>
          <p:nvPr>
            <p:ph type="title"/>
          </p:nvPr>
        </p:nvSpPr>
        <p:spPr>
          <a:xfrm>
            <a:off x="7576763" y="2359214"/>
            <a:ext cx="4950573" cy="1203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6835394" y="9348407"/>
            <a:ext cx="6433312" cy="502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1005205" y="9348407"/>
            <a:ext cx="4623943" cy="502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9918305" y="9753684"/>
            <a:ext cx="27749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127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/>
          <p:nvPr>
            <p:ph idx="11" type="ftr"/>
          </p:nvPr>
        </p:nvSpPr>
        <p:spPr>
          <a:xfrm>
            <a:off x="6835394" y="9348407"/>
            <a:ext cx="6433312" cy="502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1005205" y="9348407"/>
            <a:ext cx="4623943" cy="502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9918305" y="9753684"/>
            <a:ext cx="27749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127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76763" y="2359214"/>
            <a:ext cx="4950573" cy="1203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1955119" y="3131349"/>
            <a:ext cx="16686530" cy="4065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6835394" y="9348407"/>
            <a:ext cx="6433312" cy="502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1005205" y="9348407"/>
            <a:ext cx="4623943" cy="502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9918305" y="9753684"/>
            <a:ext cx="27749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127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ctrTitle"/>
          </p:nvPr>
        </p:nvSpPr>
        <p:spPr>
          <a:xfrm>
            <a:off x="1507807" y="3116135"/>
            <a:ext cx="17088486" cy="2110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3015615" y="5629148"/>
            <a:ext cx="14072870" cy="2513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6835394" y="9348407"/>
            <a:ext cx="6433312" cy="502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1005205" y="9348407"/>
            <a:ext cx="4623943" cy="502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9918305" y="9753684"/>
            <a:ext cx="27749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127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7576763" y="2359214"/>
            <a:ext cx="4950573" cy="1203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005205" y="2311971"/>
            <a:ext cx="8745284" cy="66343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10353611" y="2311971"/>
            <a:ext cx="8745284" cy="66343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6835394" y="9348407"/>
            <a:ext cx="6433312" cy="502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1005205" y="9348407"/>
            <a:ext cx="4623943" cy="502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9918305" y="9753684"/>
            <a:ext cx="27749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1275" marR="0" algn="l">
              <a:lnSpc>
                <a:spcPct val="103928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127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7552899"/>
            <a:ext cx="2668905" cy="2499360"/>
          </a:xfrm>
          <a:custGeom>
            <a:rect b="b" l="l" r="r" t="t"/>
            <a:pathLst>
              <a:path extrusionOk="0" h="2499359" w="2668905">
                <a:moveTo>
                  <a:pt x="2668856" y="0"/>
                </a:moveTo>
                <a:lnTo>
                  <a:pt x="0" y="0"/>
                </a:lnTo>
                <a:lnTo>
                  <a:pt x="0" y="2499138"/>
                </a:lnTo>
                <a:lnTo>
                  <a:pt x="2668856" y="2499138"/>
                </a:lnTo>
                <a:lnTo>
                  <a:pt x="2668856" y="0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430822" y="430834"/>
            <a:ext cx="14211935" cy="9190990"/>
          </a:xfrm>
          <a:custGeom>
            <a:rect b="b" l="l" r="r" t="t"/>
            <a:pathLst>
              <a:path extrusionOk="0" h="9190990" w="14211935">
                <a:moveTo>
                  <a:pt x="14211630" y="0"/>
                </a:moveTo>
                <a:lnTo>
                  <a:pt x="0" y="0"/>
                </a:lnTo>
                <a:lnTo>
                  <a:pt x="0" y="9168867"/>
                </a:lnTo>
                <a:lnTo>
                  <a:pt x="0" y="9190380"/>
                </a:lnTo>
                <a:lnTo>
                  <a:pt x="14211630" y="9190380"/>
                </a:lnTo>
                <a:lnTo>
                  <a:pt x="14211630" y="9168867"/>
                </a:lnTo>
                <a:lnTo>
                  <a:pt x="142116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634868" y="0"/>
            <a:ext cx="828040" cy="10052050"/>
          </a:xfrm>
          <a:custGeom>
            <a:rect b="b" l="l" r="r" t="t"/>
            <a:pathLst>
              <a:path extrusionOk="0" h="10052050" w="828040">
                <a:moveTo>
                  <a:pt x="65239" y="611746"/>
                </a:moveTo>
                <a:lnTo>
                  <a:pt x="1778" y="611746"/>
                </a:lnTo>
                <a:lnTo>
                  <a:pt x="1778" y="675195"/>
                </a:lnTo>
                <a:lnTo>
                  <a:pt x="65239" y="675195"/>
                </a:lnTo>
                <a:lnTo>
                  <a:pt x="65239" y="611746"/>
                </a:lnTo>
                <a:close/>
              </a:path>
              <a:path extrusionOk="0" h="10052050" w="828040">
                <a:moveTo>
                  <a:pt x="160413" y="1055916"/>
                </a:moveTo>
                <a:lnTo>
                  <a:pt x="1778" y="1055916"/>
                </a:lnTo>
                <a:lnTo>
                  <a:pt x="1778" y="1119365"/>
                </a:lnTo>
                <a:lnTo>
                  <a:pt x="160413" y="1119365"/>
                </a:lnTo>
                <a:lnTo>
                  <a:pt x="160413" y="1055916"/>
                </a:lnTo>
                <a:close/>
              </a:path>
              <a:path extrusionOk="0" h="10052050" w="828040">
                <a:moveTo>
                  <a:pt x="160413" y="611505"/>
                </a:moveTo>
                <a:lnTo>
                  <a:pt x="96964" y="611505"/>
                </a:lnTo>
                <a:lnTo>
                  <a:pt x="96964" y="706755"/>
                </a:lnTo>
                <a:lnTo>
                  <a:pt x="96964" y="865505"/>
                </a:lnTo>
                <a:lnTo>
                  <a:pt x="65227" y="865505"/>
                </a:lnTo>
                <a:lnTo>
                  <a:pt x="65227" y="706755"/>
                </a:lnTo>
                <a:lnTo>
                  <a:pt x="1778" y="706755"/>
                </a:lnTo>
                <a:lnTo>
                  <a:pt x="1778" y="865505"/>
                </a:lnTo>
                <a:lnTo>
                  <a:pt x="1778" y="929005"/>
                </a:lnTo>
                <a:lnTo>
                  <a:pt x="160413" y="929005"/>
                </a:lnTo>
                <a:lnTo>
                  <a:pt x="160413" y="865505"/>
                </a:lnTo>
                <a:lnTo>
                  <a:pt x="160413" y="706755"/>
                </a:lnTo>
                <a:lnTo>
                  <a:pt x="160413" y="611505"/>
                </a:lnTo>
                <a:close/>
              </a:path>
              <a:path extrusionOk="0" h="10052050" w="828040">
                <a:moveTo>
                  <a:pt x="255587" y="1468348"/>
                </a:moveTo>
                <a:lnTo>
                  <a:pt x="96964" y="1468348"/>
                </a:lnTo>
                <a:lnTo>
                  <a:pt x="96964" y="1531810"/>
                </a:lnTo>
                <a:lnTo>
                  <a:pt x="255587" y="1531810"/>
                </a:lnTo>
                <a:lnTo>
                  <a:pt x="255587" y="1468348"/>
                </a:lnTo>
                <a:close/>
              </a:path>
              <a:path extrusionOk="0" h="10052050" w="828040">
                <a:moveTo>
                  <a:pt x="350761" y="1151089"/>
                </a:moveTo>
                <a:lnTo>
                  <a:pt x="287312" y="1151089"/>
                </a:lnTo>
                <a:lnTo>
                  <a:pt x="287312" y="1373174"/>
                </a:lnTo>
                <a:lnTo>
                  <a:pt x="255587" y="1373174"/>
                </a:lnTo>
                <a:lnTo>
                  <a:pt x="255587" y="1151089"/>
                </a:lnTo>
                <a:lnTo>
                  <a:pt x="192138" y="1151089"/>
                </a:lnTo>
                <a:lnTo>
                  <a:pt x="192138" y="1373174"/>
                </a:lnTo>
                <a:lnTo>
                  <a:pt x="160413" y="1373174"/>
                </a:lnTo>
                <a:lnTo>
                  <a:pt x="160413" y="1214539"/>
                </a:lnTo>
                <a:lnTo>
                  <a:pt x="96964" y="1214539"/>
                </a:lnTo>
                <a:lnTo>
                  <a:pt x="96964" y="1373174"/>
                </a:lnTo>
                <a:lnTo>
                  <a:pt x="65227" y="1373174"/>
                </a:lnTo>
                <a:lnTo>
                  <a:pt x="65227" y="1214424"/>
                </a:lnTo>
                <a:lnTo>
                  <a:pt x="160413" y="1214424"/>
                </a:lnTo>
                <a:lnTo>
                  <a:pt x="160413" y="1150924"/>
                </a:lnTo>
                <a:lnTo>
                  <a:pt x="1778" y="1150924"/>
                </a:lnTo>
                <a:lnTo>
                  <a:pt x="1778" y="1214424"/>
                </a:lnTo>
                <a:lnTo>
                  <a:pt x="1778" y="1373174"/>
                </a:lnTo>
                <a:lnTo>
                  <a:pt x="1778" y="1436674"/>
                </a:lnTo>
                <a:lnTo>
                  <a:pt x="350761" y="1436674"/>
                </a:lnTo>
                <a:lnTo>
                  <a:pt x="350761" y="1373174"/>
                </a:lnTo>
                <a:lnTo>
                  <a:pt x="350761" y="1151089"/>
                </a:lnTo>
                <a:close/>
              </a:path>
              <a:path extrusionOk="0" h="10052050" w="828040">
                <a:moveTo>
                  <a:pt x="350774" y="1468348"/>
                </a:moveTo>
                <a:lnTo>
                  <a:pt x="287312" y="1468348"/>
                </a:lnTo>
                <a:lnTo>
                  <a:pt x="287312" y="1531810"/>
                </a:lnTo>
                <a:lnTo>
                  <a:pt x="350774" y="1531810"/>
                </a:lnTo>
                <a:lnTo>
                  <a:pt x="350774" y="1468348"/>
                </a:lnTo>
                <a:close/>
              </a:path>
              <a:path extrusionOk="0" h="10052050" w="828040">
                <a:moveTo>
                  <a:pt x="350774" y="960729"/>
                </a:moveTo>
                <a:lnTo>
                  <a:pt x="1778" y="960729"/>
                </a:lnTo>
                <a:lnTo>
                  <a:pt x="1778" y="1024191"/>
                </a:lnTo>
                <a:lnTo>
                  <a:pt x="350774" y="1024191"/>
                </a:lnTo>
                <a:lnTo>
                  <a:pt x="350774" y="960729"/>
                </a:lnTo>
                <a:close/>
              </a:path>
              <a:path extrusionOk="0" h="10052050" w="828040">
                <a:moveTo>
                  <a:pt x="445947" y="960729"/>
                </a:moveTo>
                <a:lnTo>
                  <a:pt x="382498" y="960729"/>
                </a:lnTo>
                <a:lnTo>
                  <a:pt x="382498" y="1024191"/>
                </a:lnTo>
                <a:lnTo>
                  <a:pt x="445947" y="1024191"/>
                </a:lnTo>
                <a:lnTo>
                  <a:pt x="445947" y="960729"/>
                </a:lnTo>
                <a:close/>
              </a:path>
              <a:path extrusionOk="0" h="10052050" w="828040">
                <a:moveTo>
                  <a:pt x="445947" y="611505"/>
                </a:moveTo>
                <a:lnTo>
                  <a:pt x="287312" y="611505"/>
                </a:lnTo>
                <a:lnTo>
                  <a:pt x="287312" y="675005"/>
                </a:lnTo>
                <a:lnTo>
                  <a:pt x="287312" y="833755"/>
                </a:lnTo>
                <a:lnTo>
                  <a:pt x="350761" y="833755"/>
                </a:lnTo>
                <a:lnTo>
                  <a:pt x="350761" y="675005"/>
                </a:lnTo>
                <a:lnTo>
                  <a:pt x="445947" y="675005"/>
                </a:lnTo>
                <a:lnTo>
                  <a:pt x="445947" y="611505"/>
                </a:lnTo>
                <a:close/>
              </a:path>
              <a:path extrusionOk="0" h="10052050" w="828040">
                <a:moveTo>
                  <a:pt x="636295" y="611505"/>
                </a:moveTo>
                <a:lnTo>
                  <a:pt x="477672" y="611505"/>
                </a:lnTo>
                <a:lnTo>
                  <a:pt x="477672" y="675005"/>
                </a:lnTo>
                <a:lnTo>
                  <a:pt x="477672" y="865505"/>
                </a:lnTo>
                <a:lnTo>
                  <a:pt x="445947" y="865505"/>
                </a:lnTo>
                <a:lnTo>
                  <a:pt x="445947" y="675195"/>
                </a:lnTo>
                <a:lnTo>
                  <a:pt x="382485" y="675195"/>
                </a:lnTo>
                <a:lnTo>
                  <a:pt x="382485" y="865505"/>
                </a:lnTo>
                <a:lnTo>
                  <a:pt x="255587" y="865505"/>
                </a:lnTo>
                <a:lnTo>
                  <a:pt x="255587" y="516255"/>
                </a:lnTo>
                <a:lnTo>
                  <a:pt x="192138" y="516255"/>
                </a:lnTo>
                <a:lnTo>
                  <a:pt x="192138" y="865505"/>
                </a:lnTo>
                <a:lnTo>
                  <a:pt x="192138" y="929005"/>
                </a:lnTo>
                <a:lnTo>
                  <a:pt x="636295" y="929005"/>
                </a:lnTo>
                <a:lnTo>
                  <a:pt x="636295" y="865555"/>
                </a:lnTo>
                <a:lnTo>
                  <a:pt x="636295" y="675195"/>
                </a:lnTo>
                <a:lnTo>
                  <a:pt x="572846" y="675195"/>
                </a:lnTo>
                <a:lnTo>
                  <a:pt x="572846" y="865505"/>
                </a:lnTo>
                <a:lnTo>
                  <a:pt x="541121" y="865505"/>
                </a:lnTo>
                <a:lnTo>
                  <a:pt x="541121" y="675005"/>
                </a:lnTo>
                <a:lnTo>
                  <a:pt x="636295" y="675005"/>
                </a:lnTo>
                <a:lnTo>
                  <a:pt x="636295" y="611505"/>
                </a:lnTo>
                <a:close/>
              </a:path>
              <a:path extrusionOk="0" h="10052050" w="828040">
                <a:moveTo>
                  <a:pt x="636308" y="1055916"/>
                </a:moveTo>
                <a:lnTo>
                  <a:pt x="192138" y="1055916"/>
                </a:lnTo>
                <a:lnTo>
                  <a:pt x="192138" y="1119365"/>
                </a:lnTo>
                <a:lnTo>
                  <a:pt x="636308" y="1119365"/>
                </a:lnTo>
                <a:lnTo>
                  <a:pt x="636308" y="1055916"/>
                </a:lnTo>
                <a:close/>
              </a:path>
              <a:path extrusionOk="0" h="10052050" w="828040">
                <a:moveTo>
                  <a:pt x="636308" y="960729"/>
                </a:moveTo>
                <a:lnTo>
                  <a:pt x="477672" y="960729"/>
                </a:lnTo>
                <a:lnTo>
                  <a:pt x="477672" y="1024191"/>
                </a:lnTo>
                <a:lnTo>
                  <a:pt x="636308" y="1024191"/>
                </a:lnTo>
                <a:lnTo>
                  <a:pt x="636308" y="960729"/>
                </a:lnTo>
                <a:close/>
              </a:path>
              <a:path extrusionOk="0" h="10052050" w="828040">
                <a:moveTo>
                  <a:pt x="731481" y="1055674"/>
                </a:moveTo>
                <a:lnTo>
                  <a:pt x="668032" y="1055674"/>
                </a:lnTo>
                <a:lnTo>
                  <a:pt x="668032" y="1150924"/>
                </a:lnTo>
                <a:lnTo>
                  <a:pt x="668032" y="1214424"/>
                </a:lnTo>
                <a:lnTo>
                  <a:pt x="668032" y="1346504"/>
                </a:lnTo>
                <a:lnTo>
                  <a:pt x="668032" y="1373174"/>
                </a:lnTo>
                <a:lnTo>
                  <a:pt x="541121" y="1373174"/>
                </a:lnTo>
                <a:lnTo>
                  <a:pt x="541121" y="1346504"/>
                </a:lnTo>
                <a:lnTo>
                  <a:pt x="541121" y="1214424"/>
                </a:lnTo>
                <a:lnTo>
                  <a:pt x="572846" y="1214424"/>
                </a:lnTo>
                <a:lnTo>
                  <a:pt x="572846" y="1346504"/>
                </a:lnTo>
                <a:lnTo>
                  <a:pt x="636295" y="1346504"/>
                </a:lnTo>
                <a:lnTo>
                  <a:pt x="636295" y="1214424"/>
                </a:lnTo>
                <a:lnTo>
                  <a:pt x="636295" y="1150924"/>
                </a:lnTo>
                <a:lnTo>
                  <a:pt x="477672" y="1150924"/>
                </a:lnTo>
                <a:lnTo>
                  <a:pt x="477672" y="1214424"/>
                </a:lnTo>
                <a:lnTo>
                  <a:pt x="477672" y="1346504"/>
                </a:lnTo>
                <a:lnTo>
                  <a:pt x="477672" y="1373174"/>
                </a:lnTo>
                <a:lnTo>
                  <a:pt x="445947" y="1373174"/>
                </a:lnTo>
                <a:lnTo>
                  <a:pt x="445947" y="1346504"/>
                </a:lnTo>
                <a:lnTo>
                  <a:pt x="445947" y="1214424"/>
                </a:lnTo>
                <a:lnTo>
                  <a:pt x="445947" y="1150924"/>
                </a:lnTo>
                <a:lnTo>
                  <a:pt x="382485" y="1150924"/>
                </a:lnTo>
                <a:lnTo>
                  <a:pt x="382485" y="1214424"/>
                </a:lnTo>
                <a:lnTo>
                  <a:pt x="382485" y="1346504"/>
                </a:lnTo>
                <a:lnTo>
                  <a:pt x="382485" y="1373174"/>
                </a:lnTo>
                <a:lnTo>
                  <a:pt x="382485" y="1436674"/>
                </a:lnTo>
                <a:lnTo>
                  <a:pt x="382485" y="1531924"/>
                </a:lnTo>
                <a:lnTo>
                  <a:pt x="445947" y="1531924"/>
                </a:lnTo>
                <a:lnTo>
                  <a:pt x="445947" y="1436674"/>
                </a:lnTo>
                <a:lnTo>
                  <a:pt x="731481" y="1436674"/>
                </a:lnTo>
                <a:lnTo>
                  <a:pt x="731481" y="1373174"/>
                </a:lnTo>
                <a:lnTo>
                  <a:pt x="731481" y="1346504"/>
                </a:lnTo>
                <a:lnTo>
                  <a:pt x="731481" y="1214424"/>
                </a:lnTo>
                <a:lnTo>
                  <a:pt x="731481" y="1150924"/>
                </a:lnTo>
                <a:lnTo>
                  <a:pt x="731481" y="1055674"/>
                </a:lnTo>
                <a:close/>
              </a:path>
              <a:path extrusionOk="0" h="10052050" w="828040">
                <a:moveTo>
                  <a:pt x="825944" y="0"/>
                </a:moveTo>
                <a:lnTo>
                  <a:pt x="1676" y="0"/>
                </a:lnTo>
                <a:lnTo>
                  <a:pt x="1676" y="405434"/>
                </a:lnTo>
                <a:lnTo>
                  <a:pt x="825944" y="405434"/>
                </a:lnTo>
                <a:lnTo>
                  <a:pt x="825944" y="0"/>
                </a:lnTo>
                <a:close/>
              </a:path>
              <a:path extrusionOk="0" h="10052050" w="828040">
                <a:moveTo>
                  <a:pt x="826655" y="1055916"/>
                </a:moveTo>
                <a:lnTo>
                  <a:pt x="763206" y="1055916"/>
                </a:lnTo>
                <a:lnTo>
                  <a:pt x="763206" y="1436624"/>
                </a:lnTo>
                <a:lnTo>
                  <a:pt x="826655" y="1436624"/>
                </a:lnTo>
                <a:lnTo>
                  <a:pt x="826655" y="1055916"/>
                </a:lnTo>
                <a:close/>
              </a:path>
              <a:path extrusionOk="0" h="10052050" w="828040">
                <a:moveTo>
                  <a:pt x="826655" y="960729"/>
                </a:moveTo>
                <a:lnTo>
                  <a:pt x="763206" y="960729"/>
                </a:lnTo>
                <a:lnTo>
                  <a:pt x="763206" y="1024191"/>
                </a:lnTo>
                <a:lnTo>
                  <a:pt x="826655" y="1024191"/>
                </a:lnTo>
                <a:lnTo>
                  <a:pt x="826655" y="960729"/>
                </a:lnTo>
                <a:close/>
              </a:path>
              <a:path extrusionOk="0" h="10052050" w="828040">
                <a:moveTo>
                  <a:pt x="826655" y="611746"/>
                </a:moveTo>
                <a:lnTo>
                  <a:pt x="763206" y="611746"/>
                </a:lnTo>
                <a:lnTo>
                  <a:pt x="763206" y="865746"/>
                </a:lnTo>
                <a:lnTo>
                  <a:pt x="731481" y="865746"/>
                </a:lnTo>
                <a:lnTo>
                  <a:pt x="731481" y="611746"/>
                </a:lnTo>
                <a:lnTo>
                  <a:pt x="668032" y="611746"/>
                </a:lnTo>
                <a:lnTo>
                  <a:pt x="668032" y="865746"/>
                </a:lnTo>
                <a:lnTo>
                  <a:pt x="668032" y="929246"/>
                </a:lnTo>
                <a:lnTo>
                  <a:pt x="668032" y="1024496"/>
                </a:lnTo>
                <a:lnTo>
                  <a:pt x="731481" y="1024496"/>
                </a:lnTo>
                <a:lnTo>
                  <a:pt x="731481" y="929246"/>
                </a:lnTo>
                <a:lnTo>
                  <a:pt x="826655" y="929246"/>
                </a:lnTo>
                <a:lnTo>
                  <a:pt x="826655" y="865746"/>
                </a:lnTo>
                <a:lnTo>
                  <a:pt x="826655" y="611746"/>
                </a:lnTo>
                <a:close/>
              </a:path>
              <a:path extrusionOk="0" h="10052050" w="828040">
                <a:moveTo>
                  <a:pt x="827620" y="9599701"/>
                </a:moveTo>
                <a:lnTo>
                  <a:pt x="0" y="9599701"/>
                </a:lnTo>
                <a:lnTo>
                  <a:pt x="0" y="10052037"/>
                </a:lnTo>
                <a:lnTo>
                  <a:pt x="827620" y="10052037"/>
                </a:lnTo>
                <a:lnTo>
                  <a:pt x="827620" y="9599701"/>
                </a:lnTo>
                <a:close/>
              </a:path>
            </a:pathLst>
          </a:custGeom>
          <a:solidFill>
            <a:srgbClr val="19426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17435207" y="0"/>
            <a:ext cx="2668905" cy="2499360"/>
          </a:xfrm>
          <a:custGeom>
            <a:rect b="b" l="l" r="r" t="t"/>
            <a:pathLst>
              <a:path extrusionOk="0" h="2499360" w="2668905">
                <a:moveTo>
                  <a:pt x="2668868" y="0"/>
                </a:moveTo>
                <a:lnTo>
                  <a:pt x="0" y="0"/>
                </a:lnTo>
                <a:lnTo>
                  <a:pt x="0" y="2499138"/>
                </a:lnTo>
                <a:lnTo>
                  <a:pt x="2668868" y="2499138"/>
                </a:lnTo>
                <a:lnTo>
                  <a:pt x="2668868" y="0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10482857" y="430831"/>
            <a:ext cx="9199245" cy="9190990"/>
          </a:xfrm>
          <a:custGeom>
            <a:rect b="b" l="l" r="r" t="t"/>
            <a:pathLst>
              <a:path extrusionOk="0" h="9190990" w="9199244">
                <a:moveTo>
                  <a:pt x="9198755" y="0"/>
                </a:moveTo>
                <a:lnTo>
                  <a:pt x="0" y="0"/>
                </a:lnTo>
                <a:lnTo>
                  <a:pt x="0" y="9190374"/>
                </a:lnTo>
                <a:lnTo>
                  <a:pt x="9198755" y="9190374"/>
                </a:lnTo>
                <a:lnTo>
                  <a:pt x="91987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7576763" y="2359214"/>
            <a:ext cx="4950573" cy="1203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955119" y="3131349"/>
            <a:ext cx="16686530" cy="4065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835394" y="9348407"/>
            <a:ext cx="6433312" cy="502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05205" y="9348407"/>
            <a:ext cx="4623943" cy="502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9918305" y="9753684"/>
            <a:ext cx="27749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1275" marR="0" rtl="0" algn="l">
              <a:lnSpc>
                <a:spcPct val="103928"/>
              </a:lnSpc>
              <a:spcBef>
                <a:spcPts val="0"/>
              </a:spcBef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1275" marR="0" rtl="0" algn="l">
              <a:lnSpc>
                <a:spcPct val="103928"/>
              </a:lnSpc>
              <a:spcBef>
                <a:spcPts val="0"/>
              </a:spcBef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1275" marR="0" rtl="0" algn="l">
              <a:lnSpc>
                <a:spcPct val="103928"/>
              </a:lnSpc>
              <a:spcBef>
                <a:spcPts val="0"/>
              </a:spcBef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1275" marR="0" rtl="0" algn="l">
              <a:lnSpc>
                <a:spcPct val="103928"/>
              </a:lnSpc>
              <a:spcBef>
                <a:spcPts val="0"/>
              </a:spcBef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1275" marR="0" rtl="0" algn="l">
              <a:lnSpc>
                <a:spcPct val="103928"/>
              </a:lnSpc>
              <a:spcBef>
                <a:spcPts val="0"/>
              </a:spcBef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1275" marR="0" rtl="0" algn="l">
              <a:lnSpc>
                <a:spcPct val="103928"/>
              </a:lnSpc>
              <a:spcBef>
                <a:spcPts val="0"/>
              </a:spcBef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1275" marR="0" rtl="0" algn="l">
              <a:lnSpc>
                <a:spcPct val="103928"/>
              </a:lnSpc>
              <a:spcBef>
                <a:spcPts val="0"/>
              </a:spcBef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1275" marR="0" rtl="0" algn="l">
              <a:lnSpc>
                <a:spcPct val="103928"/>
              </a:lnSpc>
              <a:spcBef>
                <a:spcPts val="0"/>
              </a:spcBef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1275" marR="0" rtl="0" algn="l">
              <a:lnSpc>
                <a:spcPct val="103928"/>
              </a:lnSpc>
              <a:spcBef>
                <a:spcPts val="0"/>
              </a:spcBef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127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.png"/><Relationship Id="rId22" Type="http://schemas.openxmlformats.org/officeDocument/2006/relationships/image" Target="../media/image11.png"/><Relationship Id="rId21" Type="http://schemas.openxmlformats.org/officeDocument/2006/relationships/image" Target="../media/image4.png"/><Relationship Id="rId24" Type="http://schemas.openxmlformats.org/officeDocument/2006/relationships/image" Target="../media/image23.png"/><Relationship Id="rId23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8.png"/><Relationship Id="rId26" Type="http://schemas.openxmlformats.org/officeDocument/2006/relationships/image" Target="../media/image22.png"/><Relationship Id="rId25" Type="http://schemas.openxmlformats.org/officeDocument/2006/relationships/image" Target="../media/image19.png"/><Relationship Id="rId27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17.png"/><Relationship Id="rId11" Type="http://schemas.openxmlformats.org/officeDocument/2006/relationships/image" Target="../media/image13.png"/><Relationship Id="rId10" Type="http://schemas.openxmlformats.org/officeDocument/2006/relationships/image" Target="../media/image5.png"/><Relationship Id="rId13" Type="http://schemas.openxmlformats.org/officeDocument/2006/relationships/image" Target="../media/image8.png"/><Relationship Id="rId12" Type="http://schemas.openxmlformats.org/officeDocument/2006/relationships/image" Target="../media/image16.png"/><Relationship Id="rId15" Type="http://schemas.openxmlformats.org/officeDocument/2006/relationships/image" Target="../media/image7.png"/><Relationship Id="rId14" Type="http://schemas.openxmlformats.org/officeDocument/2006/relationships/image" Target="../media/image14.png"/><Relationship Id="rId17" Type="http://schemas.openxmlformats.org/officeDocument/2006/relationships/image" Target="../media/image15.png"/><Relationship Id="rId16" Type="http://schemas.openxmlformats.org/officeDocument/2006/relationships/image" Target="../media/image25.png"/><Relationship Id="rId19" Type="http://schemas.openxmlformats.org/officeDocument/2006/relationships/image" Target="../media/image12.png"/><Relationship Id="rId18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Relationship Id="rId7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Relationship Id="rId4" Type="http://schemas.openxmlformats.org/officeDocument/2006/relationships/image" Target="../media/image42.png"/><Relationship Id="rId5" Type="http://schemas.openxmlformats.org/officeDocument/2006/relationships/image" Target="../media/image40.png"/><Relationship Id="rId6" Type="http://schemas.openxmlformats.org/officeDocument/2006/relationships/image" Target="../media/image4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image" Target="../media/image34.png"/><Relationship Id="rId5" Type="http://schemas.openxmlformats.org/officeDocument/2006/relationships/image" Target="../media/image39.png"/><Relationship Id="rId6" Type="http://schemas.openxmlformats.org/officeDocument/2006/relationships/image" Target="../media/image45.png"/><Relationship Id="rId7" Type="http://schemas.openxmlformats.org/officeDocument/2006/relationships/image" Target="../media/image36.png"/><Relationship Id="rId8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Relationship Id="rId7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Relationship Id="rId7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Relationship Id="rId7" Type="http://schemas.openxmlformats.org/officeDocument/2006/relationships/image" Target="../media/image4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Relationship Id="rId7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25677D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5910" y="5921"/>
            <a:ext cx="20098385" cy="10040620"/>
          </a:xfrm>
          <a:custGeom>
            <a:rect b="b" l="l" r="r" t="t"/>
            <a:pathLst>
              <a:path extrusionOk="0" h="10040620" w="20098385">
                <a:moveTo>
                  <a:pt x="20098153" y="0"/>
                </a:moveTo>
                <a:lnTo>
                  <a:pt x="0" y="0"/>
                </a:lnTo>
                <a:lnTo>
                  <a:pt x="0" y="10040205"/>
                </a:lnTo>
                <a:lnTo>
                  <a:pt x="20098153" y="10040205"/>
                </a:lnTo>
                <a:lnTo>
                  <a:pt x="20098153" y="0"/>
                </a:lnTo>
                <a:close/>
              </a:path>
            </a:pathLst>
          </a:custGeom>
          <a:solidFill>
            <a:srgbClr val="2567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78577" y="1613306"/>
            <a:ext cx="3090315" cy="13705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/>
          <p:nvPr/>
        </p:nvSpPr>
        <p:spPr>
          <a:xfrm>
            <a:off x="15178571" y="731342"/>
            <a:ext cx="1300480" cy="256540"/>
          </a:xfrm>
          <a:custGeom>
            <a:rect b="b" l="l" r="r" t="t"/>
            <a:pathLst>
              <a:path extrusionOk="0" h="256540" w="1300480">
                <a:moveTo>
                  <a:pt x="282079" y="104406"/>
                </a:moveTo>
                <a:lnTo>
                  <a:pt x="279234" y="102006"/>
                </a:lnTo>
                <a:lnTo>
                  <a:pt x="272186" y="97421"/>
                </a:lnTo>
                <a:lnTo>
                  <a:pt x="260921" y="90652"/>
                </a:lnTo>
                <a:lnTo>
                  <a:pt x="245465" y="81699"/>
                </a:lnTo>
                <a:lnTo>
                  <a:pt x="244602" y="81699"/>
                </a:lnTo>
                <a:lnTo>
                  <a:pt x="226885" y="115303"/>
                </a:lnTo>
                <a:lnTo>
                  <a:pt x="226885" y="115874"/>
                </a:lnTo>
                <a:lnTo>
                  <a:pt x="242354" y="125564"/>
                </a:lnTo>
                <a:lnTo>
                  <a:pt x="253834" y="132486"/>
                </a:lnTo>
                <a:lnTo>
                  <a:pt x="261315" y="136639"/>
                </a:lnTo>
                <a:lnTo>
                  <a:pt x="264807" y="138023"/>
                </a:lnTo>
                <a:lnTo>
                  <a:pt x="270116" y="132638"/>
                </a:lnTo>
                <a:lnTo>
                  <a:pt x="274764" y="125349"/>
                </a:lnTo>
                <a:lnTo>
                  <a:pt x="278752" y="116116"/>
                </a:lnTo>
                <a:lnTo>
                  <a:pt x="282079" y="104965"/>
                </a:lnTo>
                <a:lnTo>
                  <a:pt x="282079" y="104406"/>
                </a:lnTo>
                <a:close/>
              </a:path>
              <a:path extrusionOk="0" h="256540" w="1300480">
                <a:moveTo>
                  <a:pt x="536409" y="157429"/>
                </a:moveTo>
                <a:lnTo>
                  <a:pt x="528777" y="105575"/>
                </a:lnTo>
                <a:lnTo>
                  <a:pt x="519176" y="85636"/>
                </a:lnTo>
                <a:lnTo>
                  <a:pt x="491782" y="126377"/>
                </a:lnTo>
                <a:lnTo>
                  <a:pt x="497789" y="149161"/>
                </a:lnTo>
                <a:lnTo>
                  <a:pt x="502475" y="168668"/>
                </a:lnTo>
                <a:lnTo>
                  <a:pt x="505841" y="184924"/>
                </a:lnTo>
                <a:lnTo>
                  <a:pt x="507911" y="197916"/>
                </a:lnTo>
                <a:lnTo>
                  <a:pt x="138214" y="197916"/>
                </a:lnTo>
                <a:lnTo>
                  <a:pt x="87985" y="193167"/>
                </a:lnTo>
                <a:lnTo>
                  <a:pt x="47955" y="178574"/>
                </a:lnTo>
                <a:lnTo>
                  <a:pt x="20358" y="144970"/>
                </a:lnTo>
                <a:lnTo>
                  <a:pt x="16903" y="122250"/>
                </a:lnTo>
                <a:lnTo>
                  <a:pt x="16903" y="112687"/>
                </a:lnTo>
                <a:lnTo>
                  <a:pt x="12039" y="110807"/>
                </a:lnTo>
                <a:lnTo>
                  <a:pt x="7683" y="120078"/>
                </a:lnTo>
                <a:lnTo>
                  <a:pt x="4229" y="130098"/>
                </a:lnTo>
                <a:lnTo>
                  <a:pt x="1676" y="140830"/>
                </a:lnTo>
                <a:lnTo>
                  <a:pt x="0" y="152298"/>
                </a:lnTo>
                <a:lnTo>
                  <a:pt x="0" y="159423"/>
                </a:lnTo>
                <a:lnTo>
                  <a:pt x="8636" y="194703"/>
                </a:lnTo>
                <a:lnTo>
                  <a:pt x="34556" y="219976"/>
                </a:lnTo>
                <a:lnTo>
                  <a:pt x="77736" y="235267"/>
                </a:lnTo>
                <a:lnTo>
                  <a:pt x="138214" y="240538"/>
                </a:lnTo>
                <a:lnTo>
                  <a:pt x="502462" y="240538"/>
                </a:lnTo>
                <a:lnTo>
                  <a:pt x="529615" y="209842"/>
                </a:lnTo>
                <a:lnTo>
                  <a:pt x="536079" y="180784"/>
                </a:lnTo>
                <a:lnTo>
                  <a:pt x="536409" y="157429"/>
                </a:lnTo>
                <a:close/>
              </a:path>
              <a:path extrusionOk="0" h="256540" w="1300480">
                <a:moveTo>
                  <a:pt x="1300302" y="131838"/>
                </a:moveTo>
                <a:lnTo>
                  <a:pt x="1295984" y="129019"/>
                </a:lnTo>
                <a:lnTo>
                  <a:pt x="1268018" y="158115"/>
                </a:lnTo>
                <a:lnTo>
                  <a:pt x="1268387" y="198856"/>
                </a:lnTo>
                <a:lnTo>
                  <a:pt x="1256944" y="198081"/>
                </a:lnTo>
                <a:lnTo>
                  <a:pt x="1213751" y="188163"/>
                </a:lnTo>
                <a:lnTo>
                  <a:pt x="1227277" y="132956"/>
                </a:lnTo>
                <a:lnTo>
                  <a:pt x="1223327" y="130886"/>
                </a:lnTo>
                <a:lnTo>
                  <a:pt x="1198194" y="154901"/>
                </a:lnTo>
                <a:lnTo>
                  <a:pt x="1185773" y="197916"/>
                </a:lnTo>
                <a:lnTo>
                  <a:pt x="1104468" y="197916"/>
                </a:lnTo>
                <a:lnTo>
                  <a:pt x="1122476" y="156540"/>
                </a:lnTo>
                <a:lnTo>
                  <a:pt x="1122476" y="148551"/>
                </a:lnTo>
                <a:lnTo>
                  <a:pt x="1117612" y="146291"/>
                </a:lnTo>
                <a:lnTo>
                  <a:pt x="1111732" y="155016"/>
                </a:lnTo>
                <a:lnTo>
                  <a:pt x="1105496" y="163068"/>
                </a:lnTo>
                <a:lnTo>
                  <a:pt x="1072591" y="190144"/>
                </a:lnTo>
                <a:lnTo>
                  <a:pt x="1046822" y="197916"/>
                </a:lnTo>
                <a:lnTo>
                  <a:pt x="1000620" y="197916"/>
                </a:lnTo>
                <a:lnTo>
                  <a:pt x="963079" y="170586"/>
                </a:lnTo>
                <a:lnTo>
                  <a:pt x="954443" y="115481"/>
                </a:lnTo>
                <a:lnTo>
                  <a:pt x="952385" y="90030"/>
                </a:lnTo>
                <a:lnTo>
                  <a:pt x="949972" y="62293"/>
                </a:lnTo>
                <a:lnTo>
                  <a:pt x="947216" y="32283"/>
                </a:lnTo>
                <a:lnTo>
                  <a:pt x="944105" y="0"/>
                </a:lnTo>
                <a:lnTo>
                  <a:pt x="939419" y="0"/>
                </a:lnTo>
                <a:lnTo>
                  <a:pt x="919518" y="34378"/>
                </a:lnTo>
                <a:lnTo>
                  <a:pt x="922566" y="65341"/>
                </a:lnTo>
                <a:lnTo>
                  <a:pt x="925144" y="92862"/>
                </a:lnTo>
                <a:lnTo>
                  <a:pt x="927379" y="118503"/>
                </a:lnTo>
                <a:lnTo>
                  <a:pt x="930008" y="151295"/>
                </a:lnTo>
                <a:lnTo>
                  <a:pt x="931252" y="163512"/>
                </a:lnTo>
                <a:lnTo>
                  <a:pt x="932637" y="174294"/>
                </a:lnTo>
                <a:lnTo>
                  <a:pt x="934173" y="183642"/>
                </a:lnTo>
                <a:lnTo>
                  <a:pt x="927798" y="189966"/>
                </a:lnTo>
                <a:lnTo>
                  <a:pt x="917917" y="194475"/>
                </a:lnTo>
                <a:lnTo>
                  <a:pt x="904506" y="197180"/>
                </a:lnTo>
                <a:lnTo>
                  <a:pt x="887577" y="198081"/>
                </a:lnTo>
                <a:lnTo>
                  <a:pt x="885583" y="198081"/>
                </a:lnTo>
                <a:lnTo>
                  <a:pt x="883589" y="198056"/>
                </a:lnTo>
                <a:lnTo>
                  <a:pt x="881570" y="197916"/>
                </a:lnTo>
                <a:lnTo>
                  <a:pt x="872629" y="197916"/>
                </a:lnTo>
                <a:lnTo>
                  <a:pt x="829056" y="168071"/>
                </a:lnTo>
                <a:lnTo>
                  <a:pt x="824471" y="157365"/>
                </a:lnTo>
                <a:lnTo>
                  <a:pt x="822248" y="152196"/>
                </a:lnTo>
                <a:lnTo>
                  <a:pt x="819988" y="134061"/>
                </a:lnTo>
                <a:lnTo>
                  <a:pt x="819988" y="118503"/>
                </a:lnTo>
                <a:lnTo>
                  <a:pt x="817181" y="117348"/>
                </a:lnTo>
                <a:lnTo>
                  <a:pt x="811542" y="116611"/>
                </a:lnTo>
                <a:lnTo>
                  <a:pt x="803656" y="117182"/>
                </a:lnTo>
                <a:lnTo>
                  <a:pt x="803656" y="203936"/>
                </a:lnTo>
                <a:lnTo>
                  <a:pt x="803656" y="204863"/>
                </a:lnTo>
                <a:lnTo>
                  <a:pt x="791997" y="200355"/>
                </a:lnTo>
                <a:lnTo>
                  <a:pt x="787158" y="198488"/>
                </a:lnTo>
                <a:lnTo>
                  <a:pt x="778484" y="195122"/>
                </a:lnTo>
                <a:lnTo>
                  <a:pt x="759485" y="186563"/>
                </a:lnTo>
                <a:lnTo>
                  <a:pt x="745959" y="178879"/>
                </a:lnTo>
                <a:lnTo>
                  <a:pt x="738124" y="172186"/>
                </a:lnTo>
                <a:lnTo>
                  <a:pt x="738124" y="171056"/>
                </a:lnTo>
                <a:lnTo>
                  <a:pt x="748411" y="166751"/>
                </a:lnTo>
                <a:lnTo>
                  <a:pt x="760285" y="163029"/>
                </a:lnTo>
                <a:lnTo>
                  <a:pt x="773760" y="159905"/>
                </a:lnTo>
                <a:lnTo>
                  <a:pt x="788822" y="157365"/>
                </a:lnTo>
                <a:lnTo>
                  <a:pt x="791070" y="157365"/>
                </a:lnTo>
                <a:lnTo>
                  <a:pt x="793013" y="158470"/>
                </a:lnTo>
                <a:lnTo>
                  <a:pt x="794651" y="160743"/>
                </a:lnTo>
                <a:lnTo>
                  <a:pt x="794778" y="174294"/>
                </a:lnTo>
                <a:lnTo>
                  <a:pt x="795210" y="180378"/>
                </a:lnTo>
                <a:lnTo>
                  <a:pt x="796899" y="188163"/>
                </a:lnTo>
                <a:lnTo>
                  <a:pt x="799706" y="196049"/>
                </a:lnTo>
                <a:lnTo>
                  <a:pt x="803656" y="203936"/>
                </a:lnTo>
                <a:lnTo>
                  <a:pt x="803656" y="117182"/>
                </a:lnTo>
                <a:lnTo>
                  <a:pt x="756526" y="131432"/>
                </a:lnTo>
                <a:lnTo>
                  <a:pt x="725360" y="155016"/>
                </a:lnTo>
                <a:lnTo>
                  <a:pt x="705777" y="181165"/>
                </a:lnTo>
                <a:lnTo>
                  <a:pt x="692645" y="190792"/>
                </a:lnTo>
                <a:lnTo>
                  <a:pt x="676008" y="196557"/>
                </a:lnTo>
                <a:lnTo>
                  <a:pt x="655878" y="198488"/>
                </a:lnTo>
                <a:lnTo>
                  <a:pt x="653910" y="198488"/>
                </a:lnTo>
                <a:lnTo>
                  <a:pt x="653249" y="197916"/>
                </a:lnTo>
                <a:lnTo>
                  <a:pt x="647039" y="197916"/>
                </a:lnTo>
                <a:lnTo>
                  <a:pt x="609396" y="170586"/>
                </a:lnTo>
                <a:lnTo>
                  <a:pt x="600773" y="115481"/>
                </a:lnTo>
                <a:lnTo>
                  <a:pt x="598754" y="90030"/>
                </a:lnTo>
                <a:lnTo>
                  <a:pt x="596379" y="62293"/>
                </a:lnTo>
                <a:lnTo>
                  <a:pt x="593636" y="32283"/>
                </a:lnTo>
                <a:lnTo>
                  <a:pt x="590537" y="0"/>
                </a:lnTo>
                <a:lnTo>
                  <a:pt x="585660" y="0"/>
                </a:lnTo>
                <a:lnTo>
                  <a:pt x="565937" y="34378"/>
                </a:lnTo>
                <a:lnTo>
                  <a:pt x="568985" y="65341"/>
                </a:lnTo>
                <a:lnTo>
                  <a:pt x="571550" y="92862"/>
                </a:lnTo>
                <a:lnTo>
                  <a:pt x="573633" y="116967"/>
                </a:lnTo>
                <a:lnTo>
                  <a:pt x="575259" y="137820"/>
                </a:lnTo>
                <a:lnTo>
                  <a:pt x="576757" y="155663"/>
                </a:lnTo>
                <a:lnTo>
                  <a:pt x="582663" y="193611"/>
                </a:lnTo>
                <a:lnTo>
                  <a:pt x="607237" y="228511"/>
                </a:lnTo>
                <a:lnTo>
                  <a:pt x="644080" y="240195"/>
                </a:lnTo>
                <a:lnTo>
                  <a:pt x="644423" y="240563"/>
                </a:lnTo>
                <a:lnTo>
                  <a:pt x="653072" y="240563"/>
                </a:lnTo>
                <a:lnTo>
                  <a:pt x="653199" y="240423"/>
                </a:lnTo>
                <a:lnTo>
                  <a:pt x="657720" y="240131"/>
                </a:lnTo>
                <a:lnTo>
                  <a:pt x="693572" y="223113"/>
                </a:lnTo>
                <a:lnTo>
                  <a:pt x="706386" y="200355"/>
                </a:lnTo>
                <a:lnTo>
                  <a:pt x="706780" y="203936"/>
                </a:lnTo>
                <a:lnTo>
                  <a:pt x="738797" y="228168"/>
                </a:lnTo>
                <a:lnTo>
                  <a:pt x="784326" y="247218"/>
                </a:lnTo>
                <a:lnTo>
                  <a:pt x="812469" y="256489"/>
                </a:lnTo>
                <a:lnTo>
                  <a:pt x="816051" y="254965"/>
                </a:lnTo>
                <a:lnTo>
                  <a:pt x="820229" y="250393"/>
                </a:lnTo>
                <a:lnTo>
                  <a:pt x="824979" y="242773"/>
                </a:lnTo>
                <a:lnTo>
                  <a:pt x="830326" y="232105"/>
                </a:lnTo>
                <a:lnTo>
                  <a:pt x="838555" y="235800"/>
                </a:lnTo>
                <a:lnTo>
                  <a:pt x="847839" y="238442"/>
                </a:lnTo>
                <a:lnTo>
                  <a:pt x="858177" y="240030"/>
                </a:lnTo>
                <a:lnTo>
                  <a:pt x="869556" y="240563"/>
                </a:lnTo>
                <a:lnTo>
                  <a:pt x="879525" y="240563"/>
                </a:lnTo>
                <a:lnTo>
                  <a:pt x="879792" y="240258"/>
                </a:lnTo>
                <a:lnTo>
                  <a:pt x="889304" y="239941"/>
                </a:lnTo>
                <a:lnTo>
                  <a:pt x="930960" y="216128"/>
                </a:lnTo>
                <a:lnTo>
                  <a:pt x="940358" y="204114"/>
                </a:lnTo>
                <a:lnTo>
                  <a:pt x="944397" y="211632"/>
                </a:lnTo>
                <a:lnTo>
                  <a:pt x="977887" y="236829"/>
                </a:lnTo>
                <a:lnTo>
                  <a:pt x="998842" y="240258"/>
                </a:lnTo>
                <a:lnTo>
                  <a:pt x="999121" y="240563"/>
                </a:lnTo>
                <a:lnTo>
                  <a:pt x="1045311" y="240563"/>
                </a:lnTo>
                <a:lnTo>
                  <a:pt x="1055166" y="237718"/>
                </a:lnTo>
                <a:lnTo>
                  <a:pt x="1063713" y="233934"/>
                </a:lnTo>
                <a:lnTo>
                  <a:pt x="1070940" y="229171"/>
                </a:lnTo>
                <a:lnTo>
                  <a:pt x="1076858" y="223456"/>
                </a:lnTo>
                <a:lnTo>
                  <a:pt x="1082878" y="240563"/>
                </a:lnTo>
                <a:lnTo>
                  <a:pt x="1139012" y="240563"/>
                </a:lnTo>
                <a:lnTo>
                  <a:pt x="1139012" y="240360"/>
                </a:lnTo>
                <a:lnTo>
                  <a:pt x="1169250" y="240360"/>
                </a:lnTo>
                <a:lnTo>
                  <a:pt x="1186840" y="223456"/>
                </a:lnTo>
                <a:lnTo>
                  <a:pt x="1188021" y="222313"/>
                </a:lnTo>
                <a:lnTo>
                  <a:pt x="1199870" y="230022"/>
                </a:lnTo>
                <a:lnTo>
                  <a:pt x="1215859" y="235623"/>
                </a:lnTo>
                <a:lnTo>
                  <a:pt x="1236002" y="239128"/>
                </a:lnTo>
                <a:lnTo>
                  <a:pt x="1260309" y="240563"/>
                </a:lnTo>
                <a:lnTo>
                  <a:pt x="1269149" y="240563"/>
                </a:lnTo>
                <a:lnTo>
                  <a:pt x="1276667" y="230822"/>
                </a:lnTo>
                <a:lnTo>
                  <a:pt x="1282128" y="222313"/>
                </a:lnTo>
                <a:lnTo>
                  <a:pt x="1283119" y="220776"/>
                </a:lnTo>
                <a:lnTo>
                  <a:pt x="1288491" y="210439"/>
                </a:lnTo>
                <a:lnTo>
                  <a:pt x="1291043" y="204114"/>
                </a:lnTo>
                <a:lnTo>
                  <a:pt x="1292796" y="199796"/>
                </a:lnTo>
                <a:lnTo>
                  <a:pt x="1293126" y="198856"/>
                </a:lnTo>
                <a:lnTo>
                  <a:pt x="1295806" y="191262"/>
                </a:lnTo>
                <a:lnTo>
                  <a:pt x="1298028" y="181165"/>
                </a:lnTo>
                <a:lnTo>
                  <a:pt x="1299552" y="169202"/>
                </a:lnTo>
                <a:lnTo>
                  <a:pt x="1300264" y="156197"/>
                </a:lnTo>
                <a:lnTo>
                  <a:pt x="1300302" y="1318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62" name="Google Shape;62;p7"/>
          <p:cNvGrpSpPr/>
          <p:nvPr/>
        </p:nvGrpSpPr>
        <p:grpSpPr>
          <a:xfrm>
            <a:off x="16590810" y="731354"/>
            <a:ext cx="667385" cy="271780"/>
            <a:chOff x="16590810" y="731354"/>
            <a:chExt cx="667385" cy="271780"/>
          </a:xfrm>
        </p:grpSpPr>
        <p:pic>
          <p:nvPicPr>
            <p:cNvPr id="63" name="Google Shape;63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665334" y="785983"/>
              <a:ext cx="154351" cy="1051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7"/>
            <p:cNvSpPr/>
            <p:nvPr/>
          </p:nvSpPr>
          <p:spPr>
            <a:xfrm>
              <a:off x="16590810" y="731354"/>
              <a:ext cx="667385" cy="271780"/>
            </a:xfrm>
            <a:custGeom>
              <a:rect b="b" l="l" r="r" t="t"/>
              <a:pathLst>
                <a:path extrusionOk="0" h="271780" w="667384">
                  <a:moveTo>
                    <a:pt x="596709" y="206171"/>
                  </a:moveTo>
                  <a:lnTo>
                    <a:pt x="567474" y="183934"/>
                  </a:lnTo>
                  <a:lnTo>
                    <a:pt x="557923" y="178650"/>
                  </a:lnTo>
                  <a:lnTo>
                    <a:pt x="536765" y="142659"/>
                  </a:lnTo>
                  <a:lnTo>
                    <a:pt x="530428" y="90119"/>
                  </a:lnTo>
                  <a:lnTo>
                    <a:pt x="540931" y="95377"/>
                  </a:lnTo>
                  <a:lnTo>
                    <a:pt x="543763" y="95377"/>
                  </a:lnTo>
                  <a:lnTo>
                    <a:pt x="562152" y="59334"/>
                  </a:lnTo>
                  <a:lnTo>
                    <a:pt x="562152" y="55206"/>
                  </a:lnTo>
                  <a:lnTo>
                    <a:pt x="525348" y="31369"/>
                  </a:lnTo>
                  <a:lnTo>
                    <a:pt x="517715" y="26758"/>
                  </a:lnTo>
                  <a:lnTo>
                    <a:pt x="512267" y="21221"/>
                  </a:lnTo>
                  <a:lnTo>
                    <a:pt x="508990" y="14744"/>
                  </a:lnTo>
                  <a:lnTo>
                    <a:pt x="507898" y="7327"/>
                  </a:lnTo>
                  <a:lnTo>
                    <a:pt x="508088" y="2806"/>
                  </a:lnTo>
                  <a:lnTo>
                    <a:pt x="504710" y="190"/>
                  </a:lnTo>
                  <a:lnTo>
                    <a:pt x="494753" y="16230"/>
                  </a:lnTo>
                  <a:lnTo>
                    <a:pt x="489534" y="27216"/>
                  </a:lnTo>
                  <a:lnTo>
                    <a:pt x="486410" y="37261"/>
                  </a:lnTo>
                  <a:lnTo>
                    <a:pt x="485368" y="46380"/>
                  </a:lnTo>
                  <a:lnTo>
                    <a:pt x="485368" y="50888"/>
                  </a:lnTo>
                  <a:lnTo>
                    <a:pt x="486689" y="56527"/>
                  </a:lnTo>
                  <a:lnTo>
                    <a:pt x="490664" y="62191"/>
                  </a:lnTo>
                  <a:lnTo>
                    <a:pt x="497293" y="67881"/>
                  </a:lnTo>
                  <a:lnTo>
                    <a:pt x="506577" y="73596"/>
                  </a:lnTo>
                  <a:lnTo>
                    <a:pt x="517474" y="184581"/>
                  </a:lnTo>
                  <a:lnTo>
                    <a:pt x="505206" y="190411"/>
                  </a:lnTo>
                  <a:lnTo>
                    <a:pt x="492074" y="194576"/>
                  </a:lnTo>
                  <a:lnTo>
                    <a:pt x="478066" y="197078"/>
                  </a:lnTo>
                  <a:lnTo>
                    <a:pt x="461060" y="197904"/>
                  </a:lnTo>
                  <a:lnTo>
                    <a:pt x="456996" y="197713"/>
                  </a:lnTo>
                  <a:lnTo>
                    <a:pt x="456730" y="197904"/>
                  </a:lnTo>
                  <a:lnTo>
                    <a:pt x="419087" y="180822"/>
                  </a:lnTo>
                  <a:lnTo>
                    <a:pt x="407581" y="127254"/>
                  </a:lnTo>
                  <a:lnTo>
                    <a:pt x="400380" y="72834"/>
                  </a:lnTo>
                  <a:lnTo>
                    <a:pt x="392226" y="0"/>
                  </a:lnTo>
                  <a:lnTo>
                    <a:pt x="387350" y="0"/>
                  </a:lnTo>
                  <a:lnTo>
                    <a:pt x="367080" y="34378"/>
                  </a:lnTo>
                  <a:lnTo>
                    <a:pt x="373659" y="94538"/>
                  </a:lnTo>
                  <a:lnTo>
                    <a:pt x="378421" y="140589"/>
                  </a:lnTo>
                  <a:lnTo>
                    <a:pt x="381355" y="172542"/>
                  </a:lnTo>
                  <a:lnTo>
                    <a:pt x="382460" y="190385"/>
                  </a:lnTo>
                  <a:lnTo>
                    <a:pt x="381381" y="199885"/>
                  </a:lnTo>
                  <a:lnTo>
                    <a:pt x="363321" y="230581"/>
                  </a:lnTo>
                  <a:lnTo>
                    <a:pt x="363131" y="230771"/>
                  </a:lnTo>
                  <a:lnTo>
                    <a:pt x="331114" y="206463"/>
                  </a:lnTo>
                  <a:lnTo>
                    <a:pt x="319112" y="142684"/>
                  </a:lnTo>
                  <a:lnTo>
                    <a:pt x="312635" y="81203"/>
                  </a:lnTo>
                  <a:lnTo>
                    <a:pt x="305854" y="0"/>
                  </a:lnTo>
                  <a:lnTo>
                    <a:pt x="300951" y="0"/>
                  </a:lnTo>
                  <a:lnTo>
                    <a:pt x="279742" y="34378"/>
                  </a:lnTo>
                  <a:lnTo>
                    <a:pt x="290055" y="151282"/>
                  </a:lnTo>
                  <a:lnTo>
                    <a:pt x="291299" y="163499"/>
                  </a:lnTo>
                  <a:lnTo>
                    <a:pt x="292684" y="174282"/>
                  </a:lnTo>
                  <a:lnTo>
                    <a:pt x="294220" y="183642"/>
                  </a:lnTo>
                  <a:lnTo>
                    <a:pt x="288531" y="189877"/>
                  </a:lnTo>
                  <a:lnTo>
                    <a:pt x="279006" y="194335"/>
                  </a:lnTo>
                  <a:lnTo>
                    <a:pt x="265620" y="197015"/>
                  </a:lnTo>
                  <a:lnTo>
                    <a:pt x="248373" y="197904"/>
                  </a:lnTo>
                  <a:lnTo>
                    <a:pt x="138176" y="197904"/>
                  </a:lnTo>
                  <a:lnTo>
                    <a:pt x="87972" y="193471"/>
                  </a:lnTo>
                  <a:lnTo>
                    <a:pt x="47929" y="179133"/>
                  </a:lnTo>
                  <a:lnTo>
                    <a:pt x="20320" y="145529"/>
                  </a:lnTo>
                  <a:lnTo>
                    <a:pt x="16878" y="122821"/>
                  </a:lnTo>
                  <a:lnTo>
                    <a:pt x="16878" y="113220"/>
                  </a:lnTo>
                  <a:lnTo>
                    <a:pt x="12001" y="111340"/>
                  </a:lnTo>
                  <a:lnTo>
                    <a:pt x="7658" y="120637"/>
                  </a:lnTo>
                  <a:lnTo>
                    <a:pt x="4203" y="130644"/>
                  </a:lnTo>
                  <a:lnTo>
                    <a:pt x="1651" y="141389"/>
                  </a:lnTo>
                  <a:lnTo>
                    <a:pt x="0" y="152857"/>
                  </a:lnTo>
                  <a:lnTo>
                    <a:pt x="0" y="159969"/>
                  </a:lnTo>
                  <a:lnTo>
                    <a:pt x="8623" y="195211"/>
                  </a:lnTo>
                  <a:lnTo>
                    <a:pt x="34531" y="220395"/>
                  </a:lnTo>
                  <a:lnTo>
                    <a:pt x="77711" y="235496"/>
                  </a:lnTo>
                  <a:lnTo>
                    <a:pt x="138176" y="240525"/>
                  </a:lnTo>
                  <a:lnTo>
                    <a:pt x="263982" y="240525"/>
                  </a:lnTo>
                  <a:lnTo>
                    <a:pt x="274294" y="232613"/>
                  </a:lnTo>
                  <a:lnTo>
                    <a:pt x="283845" y="223913"/>
                  </a:lnTo>
                  <a:lnTo>
                    <a:pt x="292608" y="214401"/>
                  </a:lnTo>
                  <a:lnTo>
                    <a:pt x="300583" y="204101"/>
                  </a:lnTo>
                  <a:lnTo>
                    <a:pt x="306209" y="222694"/>
                  </a:lnTo>
                  <a:lnTo>
                    <a:pt x="333095" y="261569"/>
                  </a:lnTo>
                  <a:lnTo>
                    <a:pt x="359740" y="271703"/>
                  </a:lnTo>
                  <a:lnTo>
                    <a:pt x="364744" y="271703"/>
                  </a:lnTo>
                  <a:lnTo>
                    <a:pt x="393865" y="246900"/>
                  </a:lnTo>
                  <a:lnTo>
                    <a:pt x="397675" y="216306"/>
                  </a:lnTo>
                  <a:lnTo>
                    <a:pt x="397675" y="210667"/>
                  </a:lnTo>
                  <a:lnTo>
                    <a:pt x="408520" y="222300"/>
                  </a:lnTo>
                  <a:lnTo>
                    <a:pt x="446112" y="239966"/>
                  </a:lnTo>
                  <a:lnTo>
                    <a:pt x="460565" y="240525"/>
                  </a:lnTo>
                  <a:lnTo>
                    <a:pt x="461022" y="240157"/>
                  </a:lnTo>
                  <a:lnTo>
                    <a:pt x="468604" y="239725"/>
                  </a:lnTo>
                  <a:lnTo>
                    <a:pt x="476300" y="238531"/>
                  </a:lnTo>
                  <a:lnTo>
                    <a:pt x="484238" y="236029"/>
                  </a:lnTo>
                  <a:lnTo>
                    <a:pt x="495617" y="231013"/>
                  </a:lnTo>
                  <a:lnTo>
                    <a:pt x="505726" y="227253"/>
                  </a:lnTo>
                  <a:lnTo>
                    <a:pt x="514578" y="224726"/>
                  </a:lnTo>
                  <a:lnTo>
                    <a:pt x="522147" y="223456"/>
                  </a:lnTo>
                  <a:lnTo>
                    <a:pt x="523671" y="223456"/>
                  </a:lnTo>
                  <a:lnTo>
                    <a:pt x="532460" y="224853"/>
                  </a:lnTo>
                  <a:lnTo>
                    <a:pt x="544563" y="229044"/>
                  </a:lnTo>
                  <a:lnTo>
                    <a:pt x="559968" y="236016"/>
                  </a:lnTo>
                  <a:lnTo>
                    <a:pt x="578688" y="245783"/>
                  </a:lnTo>
                  <a:lnTo>
                    <a:pt x="581863" y="245783"/>
                  </a:lnTo>
                  <a:lnTo>
                    <a:pt x="587324" y="233794"/>
                  </a:lnTo>
                  <a:lnTo>
                    <a:pt x="591489" y="223723"/>
                  </a:lnTo>
                  <a:lnTo>
                    <a:pt x="594372" y="215582"/>
                  </a:lnTo>
                  <a:lnTo>
                    <a:pt x="596455" y="207873"/>
                  </a:lnTo>
                  <a:lnTo>
                    <a:pt x="596709" y="206171"/>
                  </a:lnTo>
                  <a:close/>
                </a:path>
                <a:path extrusionOk="0" h="271780" w="667384">
                  <a:moveTo>
                    <a:pt x="666927" y="179324"/>
                  </a:moveTo>
                  <a:lnTo>
                    <a:pt x="665632" y="152501"/>
                  </a:lnTo>
                  <a:lnTo>
                    <a:pt x="661758" y="113728"/>
                  </a:lnTo>
                  <a:lnTo>
                    <a:pt x="655307" y="63017"/>
                  </a:lnTo>
                  <a:lnTo>
                    <a:pt x="646264" y="368"/>
                  </a:lnTo>
                  <a:lnTo>
                    <a:pt x="639711" y="368"/>
                  </a:lnTo>
                  <a:lnTo>
                    <a:pt x="617740" y="45072"/>
                  </a:lnTo>
                  <a:lnTo>
                    <a:pt x="627595" y="110578"/>
                  </a:lnTo>
                  <a:lnTo>
                    <a:pt x="634631" y="164998"/>
                  </a:lnTo>
                  <a:lnTo>
                    <a:pt x="638860" y="208318"/>
                  </a:lnTo>
                  <a:lnTo>
                    <a:pt x="640257" y="240525"/>
                  </a:lnTo>
                  <a:lnTo>
                    <a:pt x="646836" y="240525"/>
                  </a:lnTo>
                  <a:lnTo>
                    <a:pt x="653935" y="225018"/>
                  </a:lnTo>
                  <a:lnTo>
                    <a:pt x="659663" y="209651"/>
                  </a:lnTo>
                  <a:lnTo>
                    <a:pt x="663981" y="194411"/>
                  </a:lnTo>
                  <a:lnTo>
                    <a:pt x="666927" y="179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5" name="Google Shape;65;p7"/>
          <p:cNvSpPr/>
          <p:nvPr/>
        </p:nvSpPr>
        <p:spPr>
          <a:xfrm>
            <a:off x="15184218" y="1146493"/>
            <a:ext cx="106045" cy="57785"/>
          </a:xfrm>
          <a:custGeom>
            <a:rect b="b" l="l" r="r" t="t"/>
            <a:pathLst>
              <a:path extrusionOk="0" h="57784" w="106044">
                <a:moveTo>
                  <a:pt x="69480" y="0"/>
                </a:moveTo>
                <a:lnTo>
                  <a:pt x="66146" y="1316"/>
                </a:lnTo>
                <a:lnTo>
                  <a:pt x="62562" y="5263"/>
                </a:lnTo>
                <a:lnTo>
                  <a:pt x="58725" y="11838"/>
                </a:lnTo>
                <a:lnTo>
                  <a:pt x="54634" y="21040"/>
                </a:lnTo>
                <a:lnTo>
                  <a:pt x="39681" y="11838"/>
                </a:lnTo>
                <a:lnTo>
                  <a:pt x="28406" y="5263"/>
                </a:lnTo>
                <a:lnTo>
                  <a:pt x="20812" y="1316"/>
                </a:lnTo>
                <a:lnTo>
                  <a:pt x="16903" y="0"/>
                </a:lnTo>
                <a:lnTo>
                  <a:pt x="11053" y="7158"/>
                </a:lnTo>
                <a:lnTo>
                  <a:pt x="6288" y="15087"/>
                </a:lnTo>
                <a:lnTo>
                  <a:pt x="2604" y="23785"/>
                </a:lnTo>
                <a:lnTo>
                  <a:pt x="0" y="33250"/>
                </a:lnTo>
                <a:lnTo>
                  <a:pt x="3488" y="36464"/>
                </a:lnTo>
                <a:lnTo>
                  <a:pt x="10939" y="41605"/>
                </a:lnTo>
                <a:lnTo>
                  <a:pt x="22353" y="48673"/>
                </a:lnTo>
                <a:lnTo>
                  <a:pt x="37730" y="57671"/>
                </a:lnTo>
                <a:lnTo>
                  <a:pt x="39860" y="56144"/>
                </a:lnTo>
                <a:lnTo>
                  <a:pt x="43234" y="52162"/>
                </a:lnTo>
                <a:lnTo>
                  <a:pt x="47852" y="45722"/>
                </a:lnTo>
                <a:lnTo>
                  <a:pt x="53712" y="36820"/>
                </a:lnTo>
                <a:lnTo>
                  <a:pt x="67590" y="45277"/>
                </a:lnTo>
                <a:lnTo>
                  <a:pt x="78068" y="51321"/>
                </a:lnTo>
                <a:lnTo>
                  <a:pt x="85141" y="54949"/>
                </a:lnTo>
                <a:lnTo>
                  <a:pt x="88807" y="56158"/>
                </a:lnTo>
                <a:lnTo>
                  <a:pt x="90308" y="56158"/>
                </a:lnTo>
                <a:lnTo>
                  <a:pt x="97048" y="46950"/>
                </a:lnTo>
                <a:lnTo>
                  <a:pt x="101861" y="38651"/>
                </a:lnTo>
                <a:lnTo>
                  <a:pt x="104748" y="31263"/>
                </a:lnTo>
                <a:lnTo>
                  <a:pt x="105710" y="24787"/>
                </a:lnTo>
                <a:lnTo>
                  <a:pt x="105710" y="23286"/>
                </a:lnTo>
                <a:lnTo>
                  <a:pt x="103445" y="20567"/>
                </a:lnTo>
                <a:lnTo>
                  <a:pt x="96651" y="15778"/>
                </a:lnTo>
                <a:lnTo>
                  <a:pt x="85329" y="8922"/>
                </a:lnTo>
                <a:lnTo>
                  <a:pt x="694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7"/>
          <p:cNvSpPr/>
          <p:nvPr/>
        </p:nvSpPr>
        <p:spPr>
          <a:xfrm>
            <a:off x="15178558" y="1217866"/>
            <a:ext cx="768985" cy="259715"/>
          </a:xfrm>
          <a:custGeom>
            <a:rect b="b" l="l" r="r" t="t"/>
            <a:pathLst>
              <a:path extrusionOk="0" h="259715" w="768984">
                <a:moveTo>
                  <a:pt x="596747" y="225704"/>
                </a:moveTo>
                <a:lnTo>
                  <a:pt x="594512" y="223697"/>
                </a:lnTo>
                <a:lnTo>
                  <a:pt x="587819" y="219214"/>
                </a:lnTo>
                <a:lnTo>
                  <a:pt x="576681" y="212242"/>
                </a:lnTo>
                <a:lnTo>
                  <a:pt x="561086" y="202793"/>
                </a:lnTo>
                <a:lnTo>
                  <a:pt x="557936" y="204089"/>
                </a:lnTo>
                <a:lnTo>
                  <a:pt x="554316" y="208000"/>
                </a:lnTo>
                <a:lnTo>
                  <a:pt x="550240" y="214515"/>
                </a:lnTo>
                <a:lnTo>
                  <a:pt x="545693" y="223647"/>
                </a:lnTo>
                <a:lnTo>
                  <a:pt x="519950" y="208470"/>
                </a:lnTo>
                <a:lnTo>
                  <a:pt x="513422" y="204444"/>
                </a:lnTo>
                <a:lnTo>
                  <a:pt x="511111" y="202793"/>
                </a:lnTo>
                <a:lnTo>
                  <a:pt x="510120" y="202793"/>
                </a:lnTo>
                <a:lnTo>
                  <a:pt x="492163" y="236588"/>
                </a:lnTo>
                <a:lnTo>
                  <a:pt x="495376" y="239141"/>
                </a:lnTo>
                <a:lnTo>
                  <a:pt x="502589" y="243763"/>
                </a:lnTo>
                <a:lnTo>
                  <a:pt x="513791" y="250494"/>
                </a:lnTo>
                <a:lnTo>
                  <a:pt x="528980" y="259308"/>
                </a:lnTo>
                <a:lnTo>
                  <a:pt x="535622" y="253669"/>
                </a:lnTo>
                <a:lnTo>
                  <a:pt x="540346" y="246913"/>
                </a:lnTo>
                <a:lnTo>
                  <a:pt x="543242" y="239026"/>
                </a:lnTo>
                <a:lnTo>
                  <a:pt x="543242" y="238480"/>
                </a:lnTo>
                <a:lnTo>
                  <a:pt x="569429" y="253619"/>
                </a:lnTo>
                <a:lnTo>
                  <a:pt x="576110" y="257644"/>
                </a:lnTo>
                <a:lnTo>
                  <a:pt x="578535" y="259308"/>
                </a:lnTo>
                <a:lnTo>
                  <a:pt x="580402" y="258927"/>
                </a:lnTo>
                <a:lnTo>
                  <a:pt x="587552" y="249059"/>
                </a:lnTo>
                <a:lnTo>
                  <a:pt x="592658" y="240284"/>
                </a:lnTo>
                <a:lnTo>
                  <a:pt x="595718" y="232625"/>
                </a:lnTo>
                <a:lnTo>
                  <a:pt x="596747" y="225704"/>
                </a:lnTo>
                <a:close/>
              </a:path>
              <a:path extrusionOk="0" h="259715" w="768984">
                <a:moveTo>
                  <a:pt x="763879" y="221195"/>
                </a:moveTo>
                <a:lnTo>
                  <a:pt x="759536" y="217690"/>
                </a:lnTo>
                <a:lnTo>
                  <a:pt x="751941" y="212648"/>
                </a:lnTo>
                <a:lnTo>
                  <a:pt x="741121" y="206044"/>
                </a:lnTo>
                <a:lnTo>
                  <a:pt x="727062" y="197904"/>
                </a:lnTo>
                <a:lnTo>
                  <a:pt x="722617" y="199885"/>
                </a:lnTo>
                <a:lnTo>
                  <a:pt x="718108" y="205841"/>
                </a:lnTo>
                <a:lnTo>
                  <a:pt x="713511" y="215760"/>
                </a:lnTo>
                <a:lnTo>
                  <a:pt x="708850" y="229641"/>
                </a:lnTo>
                <a:lnTo>
                  <a:pt x="708850" y="232092"/>
                </a:lnTo>
                <a:lnTo>
                  <a:pt x="712050" y="235013"/>
                </a:lnTo>
                <a:lnTo>
                  <a:pt x="719213" y="239864"/>
                </a:lnTo>
                <a:lnTo>
                  <a:pt x="730351" y="246659"/>
                </a:lnTo>
                <a:lnTo>
                  <a:pt x="745464" y="255358"/>
                </a:lnTo>
                <a:lnTo>
                  <a:pt x="749579" y="253225"/>
                </a:lnTo>
                <a:lnTo>
                  <a:pt x="754011" y="246824"/>
                </a:lnTo>
                <a:lnTo>
                  <a:pt x="758786" y="236143"/>
                </a:lnTo>
                <a:lnTo>
                  <a:pt x="763879" y="221195"/>
                </a:lnTo>
                <a:close/>
              </a:path>
              <a:path extrusionOk="0" h="259715" w="768984">
                <a:moveTo>
                  <a:pt x="768756" y="114160"/>
                </a:moveTo>
                <a:lnTo>
                  <a:pt x="767219" y="98361"/>
                </a:lnTo>
                <a:lnTo>
                  <a:pt x="762609" y="81356"/>
                </a:lnTo>
                <a:lnTo>
                  <a:pt x="754913" y="63157"/>
                </a:lnTo>
                <a:lnTo>
                  <a:pt x="744143" y="43751"/>
                </a:lnTo>
                <a:lnTo>
                  <a:pt x="741159" y="43751"/>
                </a:lnTo>
                <a:lnTo>
                  <a:pt x="721804" y="82245"/>
                </a:lnTo>
                <a:lnTo>
                  <a:pt x="730999" y="100850"/>
                </a:lnTo>
                <a:lnTo>
                  <a:pt x="737577" y="114960"/>
                </a:lnTo>
                <a:lnTo>
                  <a:pt x="741527" y="124625"/>
                </a:lnTo>
                <a:lnTo>
                  <a:pt x="742835" y="129743"/>
                </a:lnTo>
                <a:lnTo>
                  <a:pt x="696658" y="129743"/>
                </a:lnTo>
                <a:lnTo>
                  <a:pt x="686701" y="129209"/>
                </a:lnTo>
                <a:lnTo>
                  <a:pt x="682028" y="128422"/>
                </a:lnTo>
                <a:lnTo>
                  <a:pt x="678078" y="127774"/>
                </a:lnTo>
                <a:lnTo>
                  <a:pt x="650062" y="103289"/>
                </a:lnTo>
                <a:lnTo>
                  <a:pt x="655091" y="90043"/>
                </a:lnTo>
                <a:lnTo>
                  <a:pt x="659282" y="78867"/>
                </a:lnTo>
                <a:lnTo>
                  <a:pt x="642556" y="71907"/>
                </a:lnTo>
                <a:lnTo>
                  <a:pt x="628142" y="97205"/>
                </a:lnTo>
                <a:lnTo>
                  <a:pt x="611911" y="115290"/>
                </a:lnTo>
                <a:lnTo>
                  <a:pt x="593864" y="126123"/>
                </a:lnTo>
                <a:lnTo>
                  <a:pt x="574027" y="129743"/>
                </a:lnTo>
                <a:lnTo>
                  <a:pt x="180276" y="129743"/>
                </a:lnTo>
                <a:lnTo>
                  <a:pt x="173380" y="128231"/>
                </a:lnTo>
                <a:lnTo>
                  <a:pt x="165608" y="124587"/>
                </a:lnTo>
                <a:lnTo>
                  <a:pt x="159842" y="120738"/>
                </a:lnTo>
                <a:lnTo>
                  <a:pt x="157137" y="118935"/>
                </a:lnTo>
                <a:lnTo>
                  <a:pt x="131622" y="82816"/>
                </a:lnTo>
                <a:lnTo>
                  <a:pt x="119621" y="35306"/>
                </a:lnTo>
                <a:lnTo>
                  <a:pt x="118046" y="19850"/>
                </a:lnTo>
                <a:lnTo>
                  <a:pt x="116713" y="8826"/>
                </a:lnTo>
                <a:lnTo>
                  <a:pt x="115620" y="2209"/>
                </a:lnTo>
                <a:lnTo>
                  <a:pt x="114757" y="0"/>
                </a:lnTo>
                <a:lnTo>
                  <a:pt x="113626" y="558"/>
                </a:lnTo>
                <a:lnTo>
                  <a:pt x="109296" y="7048"/>
                </a:lnTo>
                <a:lnTo>
                  <a:pt x="109296" y="104394"/>
                </a:lnTo>
                <a:lnTo>
                  <a:pt x="96570" y="110477"/>
                </a:lnTo>
                <a:lnTo>
                  <a:pt x="82448" y="114820"/>
                </a:lnTo>
                <a:lnTo>
                  <a:pt x="66916" y="117424"/>
                </a:lnTo>
                <a:lnTo>
                  <a:pt x="49961" y="118287"/>
                </a:lnTo>
                <a:lnTo>
                  <a:pt x="33312" y="118287"/>
                </a:lnTo>
                <a:lnTo>
                  <a:pt x="27686" y="117665"/>
                </a:lnTo>
                <a:lnTo>
                  <a:pt x="22186" y="116408"/>
                </a:lnTo>
                <a:lnTo>
                  <a:pt x="22186" y="115849"/>
                </a:lnTo>
                <a:lnTo>
                  <a:pt x="22682" y="114719"/>
                </a:lnTo>
                <a:lnTo>
                  <a:pt x="26504" y="112166"/>
                </a:lnTo>
                <a:lnTo>
                  <a:pt x="33642" y="108140"/>
                </a:lnTo>
                <a:lnTo>
                  <a:pt x="52400" y="100647"/>
                </a:lnTo>
                <a:lnTo>
                  <a:pt x="67754" y="93929"/>
                </a:lnTo>
                <a:lnTo>
                  <a:pt x="102171" y="64770"/>
                </a:lnTo>
                <a:lnTo>
                  <a:pt x="102616" y="70561"/>
                </a:lnTo>
                <a:lnTo>
                  <a:pt x="103949" y="79095"/>
                </a:lnTo>
                <a:lnTo>
                  <a:pt x="106172" y="90360"/>
                </a:lnTo>
                <a:lnTo>
                  <a:pt x="109296" y="104394"/>
                </a:lnTo>
                <a:lnTo>
                  <a:pt x="109296" y="7048"/>
                </a:lnTo>
                <a:lnTo>
                  <a:pt x="107289" y="10045"/>
                </a:lnTo>
                <a:lnTo>
                  <a:pt x="102768" y="19011"/>
                </a:lnTo>
                <a:lnTo>
                  <a:pt x="100050" y="27419"/>
                </a:lnTo>
                <a:lnTo>
                  <a:pt x="99148" y="35306"/>
                </a:lnTo>
                <a:lnTo>
                  <a:pt x="99148" y="42049"/>
                </a:lnTo>
                <a:lnTo>
                  <a:pt x="99720" y="43192"/>
                </a:lnTo>
                <a:lnTo>
                  <a:pt x="97345" y="44691"/>
                </a:lnTo>
                <a:lnTo>
                  <a:pt x="96164" y="45694"/>
                </a:lnTo>
                <a:lnTo>
                  <a:pt x="96164" y="46189"/>
                </a:lnTo>
                <a:lnTo>
                  <a:pt x="68008" y="58839"/>
                </a:lnTo>
                <a:lnTo>
                  <a:pt x="33185" y="77800"/>
                </a:lnTo>
                <a:lnTo>
                  <a:pt x="9448" y="112001"/>
                </a:lnTo>
                <a:lnTo>
                  <a:pt x="0" y="144970"/>
                </a:lnTo>
                <a:lnTo>
                  <a:pt x="0" y="147396"/>
                </a:lnTo>
                <a:lnTo>
                  <a:pt x="1663" y="153479"/>
                </a:lnTo>
                <a:lnTo>
                  <a:pt x="6629" y="157810"/>
                </a:lnTo>
                <a:lnTo>
                  <a:pt x="14909" y="160426"/>
                </a:lnTo>
                <a:lnTo>
                  <a:pt x="26504" y="161290"/>
                </a:lnTo>
                <a:lnTo>
                  <a:pt x="50380" y="160159"/>
                </a:lnTo>
                <a:lnTo>
                  <a:pt x="88214" y="151155"/>
                </a:lnTo>
                <a:lnTo>
                  <a:pt x="114185" y="120738"/>
                </a:lnTo>
                <a:lnTo>
                  <a:pt x="114757" y="120738"/>
                </a:lnTo>
                <a:lnTo>
                  <a:pt x="126238" y="143319"/>
                </a:lnTo>
                <a:lnTo>
                  <a:pt x="140792" y="159448"/>
                </a:lnTo>
                <a:lnTo>
                  <a:pt x="158432" y="169125"/>
                </a:lnTo>
                <a:lnTo>
                  <a:pt x="179158" y="172351"/>
                </a:lnTo>
                <a:lnTo>
                  <a:pt x="570268" y="172351"/>
                </a:lnTo>
                <a:lnTo>
                  <a:pt x="607631" y="161036"/>
                </a:lnTo>
                <a:lnTo>
                  <a:pt x="633717" y="129743"/>
                </a:lnTo>
                <a:lnTo>
                  <a:pt x="634492" y="128422"/>
                </a:lnTo>
                <a:lnTo>
                  <a:pt x="635050" y="128422"/>
                </a:lnTo>
                <a:lnTo>
                  <a:pt x="635050" y="132435"/>
                </a:lnTo>
                <a:lnTo>
                  <a:pt x="636498" y="137706"/>
                </a:lnTo>
                <a:lnTo>
                  <a:pt x="671664" y="170180"/>
                </a:lnTo>
                <a:lnTo>
                  <a:pt x="686130" y="172351"/>
                </a:lnTo>
                <a:lnTo>
                  <a:pt x="750354" y="172351"/>
                </a:lnTo>
                <a:lnTo>
                  <a:pt x="757694" y="152806"/>
                </a:lnTo>
                <a:lnTo>
                  <a:pt x="763206" y="136588"/>
                </a:lnTo>
                <a:lnTo>
                  <a:pt x="765175" y="129743"/>
                </a:lnTo>
                <a:lnTo>
                  <a:pt x="766902" y="123710"/>
                </a:lnTo>
                <a:lnTo>
                  <a:pt x="768756" y="114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7" name="Google Shape;6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67406" y="783885"/>
            <a:ext cx="903929" cy="7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7"/>
          <p:cNvSpPr/>
          <p:nvPr/>
        </p:nvSpPr>
        <p:spPr>
          <a:xfrm>
            <a:off x="15945434" y="1138427"/>
            <a:ext cx="550545" cy="340360"/>
          </a:xfrm>
          <a:custGeom>
            <a:rect b="b" l="l" r="r" t="t"/>
            <a:pathLst>
              <a:path extrusionOk="0" h="340359" w="550544">
                <a:moveTo>
                  <a:pt x="466229" y="62166"/>
                </a:moveTo>
                <a:lnTo>
                  <a:pt x="442366" y="46393"/>
                </a:lnTo>
                <a:lnTo>
                  <a:pt x="426847" y="36410"/>
                </a:lnTo>
                <a:lnTo>
                  <a:pt x="415759" y="26949"/>
                </a:lnTo>
                <a:lnTo>
                  <a:pt x="409105" y="18008"/>
                </a:lnTo>
                <a:lnTo>
                  <a:pt x="406882" y="9575"/>
                </a:lnTo>
                <a:lnTo>
                  <a:pt x="408216" y="2641"/>
                </a:lnTo>
                <a:lnTo>
                  <a:pt x="403517" y="0"/>
                </a:lnTo>
                <a:lnTo>
                  <a:pt x="395211" y="12014"/>
                </a:lnTo>
                <a:lnTo>
                  <a:pt x="389280" y="23431"/>
                </a:lnTo>
                <a:lnTo>
                  <a:pt x="385724" y="34264"/>
                </a:lnTo>
                <a:lnTo>
                  <a:pt x="384543" y="44513"/>
                </a:lnTo>
                <a:lnTo>
                  <a:pt x="385749" y="54114"/>
                </a:lnTo>
                <a:lnTo>
                  <a:pt x="389382" y="62636"/>
                </a:lnTo>
                <a:lnTo>
                  <a:pt x="395414" y="70078"/>
                </a:lnTo>
                <a:lnTo>
                  <a:pt x="403872" y="76441"/>
                </a:lnTo>
                <a:lnTo>
                  <a:pt x="413080" y="122821"/>
                </a:lnTo>
                <a:lnTo>
                  <a:pt x="419646" y="160413"/>
                </a:lnTo>
                <a:lnTo>
                  <a:pt x="423595" y="189191"/>
                </a:lnTo>
                <a:lnTo>
                  <a:pt x="424903" y="209169"/>
                </a:lnTo>
                <a:lnTo>
                  <a:pt x="371411" y="209169"/>
                </a:lnTo>
                <a:lnTo>
                  <a:pt x="358940" y="208267"/>
                </a:lnTo>
                <a:lnTo>
                  <a:pt x="347840" y="205562"/>
                </a:lnTo>
                <a:lnTo>
                  <a:pt x="338099" y="201041"/>
                </a:lnTo>
                <a:lnTo>
                  <a:pt x="329704" y="194729"/>
                </a:lnTo>
                <a:lnTo>
                  <a:pt x="334479" y="185547"/>
                </a:lnTo>
                <a:lnTo>
                  <a:pt x="337883" y="176796"/>
                </a:lnTo>
                <a:lnTo>
                  <a:pt x="339940" y="168465"/>
                </a:lnTo>
                <a:lnTo>
                  <a:pt x="340614" y="160553"/>
                </a:lnTo>
                <a:lnTo>
                  <a:pt x="340614" y="155549"/>
                </a:lnTo>
                <a:lnTo>
                  <a:pt x="308013" y="126009"/>
                </a:lnTo>
                <a:lnTo>
                  <a:pt x="293471" y="124498"/>
                </a:lnTo>
                <a:lnTo>
                  <a:pt x="285013" y="124498"/>
                </a:lnTo>
                <a:lnTo>
                  <a:pt x="241084" y="135204"/>
                </a:lnTo>
                <a:lnTo>
                  <a:pt x="225513" y="173520"/>
                </a:lnTo>
                <a:lnTo>
                  <a:pt x="227190" y="175196"/>
                </a:lnTo>
                <a:lnTo>
                  <a:pt x="232702" y="174091"/>
                </a:lnTo>
                <a:lnTo>
                  <a:pt x="237451" y="173520"/>
                </a:lnTo>
                <a:lnTo>
                  <a:pt x="274066" y="187134"/>
                </a:lnTo>
                <a:lnTo>
                  <a:pt x="284657" y="197739"/>
                </a:lnTo>
                <a:lnTo>
                  <a:pt x="267157" y="202742"/>
                </a:lnTo>
                <a:lnTo>
                  <a:pt x="247713" y="206311"/>
                </a:lnTo>
                <a:lnTo>
                  <a:pt x="226314" y="208457"/>
                </a:lnTo>
                <a:lnTo>
                  <a:pt x="202971" y="209169"/>
                </a:lnTo>
                <a:lnTo>
                  <a:pt x="187947" y="209169"/>
                </a:lnTo>
                <a:lnTo>
                  <a:pt x="166966" y="203835"/>
                </a:lnTo>
                <a:lnTo>
                  <a:pt x="151142" y="193078"/>
                </a:lnTo>
                <a:lnTo>
                  <a:pt x="140487" y="176898"/>
                </a:lnTo>
                <a:lnTo>
                  <a:pt x="135001" y="155308"/>
                </a:lnTo>
                <a:lnTo>
                  <a:pt x="128790" y="155105"/>
                </a:lnTo>
                <a:lnTo>
                  <a:pt x="123837" y="164655"/>
                </a:lnTo>
                <a:lnTo>
                  <a:pt x="119659" y="174167"/>
                </a:lnTo>
                <a:lnTo>
                  <a:pt x="116243" y="183629"/>
                </a:lnTo>
                <a:lnTo>
                  <a:pt x="113601" y="193040"/>
                </a:lnTo>
                <a:lnTo>
                  <a:pt x="115938" y="205765"/>
                </a:lnTo>
                <a:lnTo>
                  <a:pt x="121437" y="217487"/>
                </a:lnTo>
                <a:lnTo>
                  <a:pt x="130111" y="228206"/>
                </a:lnTo>
                <a:lnTo>
                  <a:pt x="141947" y="237921"/>
                </a:lnTo>
                <a:lnTo>
                  <a:pt x="137998" y="247129"/>
                </a:lnTo>
                <a:lnTo>
                  <a:pt x="119354" y="272338"/>
                </a:lnTo>
                <a:lnTo>
                  <a:pt x="97028" y="290347"/>
                </a:lnTo>
                <a:lnTo>
                  <a:pt x="71005" y="301155"/>
                </a:lnTo>
                <a:lnTo>
                  <a:pt x="41300" y="304761"/>
                </a:lnTo>
                <a:lnTo>
                  <a:pt x="31534" y="304012"/>
                </a:lnTo>
                <a:lnTo>
                  <a:pt x="21780" y="302501"/>
                </a:lnTo>
                <a:lnTo>
                  <a:pt x="12014" y="300240"/>
                </a:lnTo>
                <a:lnTo>
                  <a:pt x="2235" y="297230"/>
                </a:lnTo>
                <a:lnTo>
                  <a:pt x="0" y="305511"/>
                </a:lnTo>
                <a:lnTo>
                  <a:pt x="25933" y="319976"/>
                </a:lnTo>
                <a:lnTo>
                  <a:pt x="47599" y="330530"/>
                </a:lnTo>
                <a:lnTo>
                  <a:pt x="64985" y="337159"/>
                </a:lnTo>
                <a:lnTo>
                  <a:pt x="78105" y="339864"/>
                </a:lnTo>
                <a:lnTo>
                  <a:pt x="84112" y="339864"/>
                </a:lnTo>
                <a:lnTo>
                  <a:pt x="122605" y="315087"/>
                </a:lnTo>
                <a:lnTo>
                  <a:pt x="146735" y="278676"/>
                </a:lnTo>
                <a:lnTo>
                  <a:pt x="160540" y="245986"/>
                </a:lnTo>
                <a:lnTo>
                  <a:pt x="165620" y="248043"/>
                </a:lnTo>
                <a:lnTo>
                  <a:pt x="171196" y="249999"/>
                </a:lnTo>
                <a:lnTo>
                  <a:pt x="177444" y="251091"/>
                </a:lnTo>
                <a:lnTo>
                  <a:pt x="184175" y="251587"/>
                </a:lnTo>
                <a:lnTo>
                  <a:pt x="184391" y="251802"/>
                </a:lnTo>
                <a:lnTo>
                  <a:pt x="191909" y="251802"/>
                </a:lnTo>
                <a:lnTo>
                  <a:pt x="225628" y="248970"/>
                </a:lnTo>
                <a:lnTo>
                  <a:pt x="255460" y="243078"/>
                </a:lnTo>
                <a:lnTo>
                  <a:pt x="281393" y="234137"/>
                </a:lnTo>
                <a:lnTo>
                  <a:pt x="303453" y="222135"/>
                </a:lnTo>
                <a:lnTo>
                  <a:pt x="303809" y="222135"/>
                </a:lnTo>
                <a:lnTo>
                  <a:pt x="317207" y="237871"/>
                </a:lnTo>
                <a:lnTo>
                  <a:pt x="330187" y="245605"/>
                </a:lnTo>
                <a:lnTo>
                  <a:pt x="346875" y="250253"/>
                </a:lnTo>
                <a:lnTo>
                  <a:pt x="367271" y="251802"/>
                </a:lnTo>
                <a:lnTo>
                  <a:pt x="431876" y="251802"/>
                </a:lnTo>
                <a:lnTo>
                  <a:pt x="439839" y="233464"/>
                </a:lnTo>
                <a:lnTo>
                  <a:pt x="445528" y="215239"/>
                </a:lnTo>
                <a:lnTo>
                  <a:pt x="448945" y="197129"/>
                </a:lnTo>
                <a:lnTo>
                  <a:pt x="450088" y="179146"/>
                </a:lnTo>
                <a:lnTo>
                  <a:pt x="449516" y="162750"/>
                </a:lnTo>
                <a:lnTo>
                  <a:pt x="447827" y="144170"/>
                </a:lnTo>
                <a:lnTo>
                  <a:pt x="444995" y="123405"/>
                </a:lnTo>
                <a:lnTo>
                  <a:pt x="441058" y="100457"/>
                </a:lnTo>
                <a:lnTo>
                  <a:pt x="445757" y="102730"/>
                </a:lnTo>
                <a:lnTo>
                  <a:pt x="447827" y="102158"/>
                </a:lnTo>
                <a:lnTo>
                  <a:pt x="466229" y="65163"/>
                </a:lnTo>
                <a:lnTo>
                  <a:pt x="466229" y="62166"/>
                </a:lnTo>
                <a:close/>
              </a:path>
              <a:path extrusionOk="0" h="340359" w="550544">
                <a:moveTo>
                  <a:pt x="549960" y="190588"/>
                </a:moveTo>
                <a:lnTo>
                  <a:pt x="548665" y="163779"/>
                </a:lnTo>
                <a:lnTo>
                  <a:pt x="544791" y="125018"/>
                </a:lnTo>
                <a:lnTo>
                  <a:pt x="538353" y="74307"/>
                </a:lnTo>
                <a:lnTo>
                  <a:pt x="529323" y="11658"/>
                </a:lnTo>
                <a:lnTo>
                  <a:pt x="522744" y="11658"/>
                </a:lnTo>
                <a:lnTo>
                  <a:pt x="500773" y="56349"/>
                </a:lnTo>
                <a:lnTo>
                  <a:pt x="510641" y="121856"/>
                </a:lnTo>
                <a:lnTo>
                  <a:pt x="517677" y="176276"/>
                </a:lnTo>
                <a:lnTo>
                  <a:pt x="521906" y="219595"/>
                </a:lnTo>
                <a:lnTo>
                  <a:pt x="523316" y="251802"/>
                </a:lnTo>
                <a:lnTo>
                  <a:pt x="529869" y="251802"/>
                </a:lnTo>
                <a:lnTo>
                  <a:pt x="536968" y="236296"/>
                </a:lnTo>
                <a:lnTo>
                  <a:pt x="542683" y="220916"/>
                </a:lnTo>
                <a:lnTo>
                  <a:pt x="547014" y="205676"/>
                </a:lnTo>
                <a:lnTo>
                  <a:pt x="549960" y="1905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7"/>
          <p:cNvSpPr/>
          <p:nvPr/>
        </p:nvSpPr>
        <p:spPr>
          <a:xfrm>
            <a:off x="16609015" y="1146493"/>
            <a:ext cx="106045" cy="57785"/>
          </a:xfrm>
          <a:custGeom>
            <a:rect b="b" l="l" r="r" t="t"/>
            <a:pathLst>
              <a:path extrusionOk="0" h="57784" w="106044">
                <a:moveTo>
                  <a:pt x="69468" y="0"/>
                </a:moveTo>
                <a:lnTo>
                  <a:pt x="66146" y="1316"/>
                </a:lnTo>
                <a:lnTo>
                  <a:pt x="62565" y="5263"/>
                </a:lnTo>
                <a:lnTo>
                  <a:pt x="58727" y="11838"/>
                </a:lnTo>
                <a:lnTo>
                  <a:pt x="54634" y="21040"/>
                </a:lnTo>
                <a:lnTo>
                  <a:pt x="39677" y="11838"/>
                </a:lnTo>
                <a:lnTo>
                  <a:pt x="28395" y="5263"/>
                </a:lnTo>
                <a:lnTo>
                  <a:pt x="20797" y="1316"/>
                </a:lnTo>
                <a:lnTo>
                  <a:pt x="16891" y="0"/>
                </a:lnTo>
                <a:lnTo>
                  <a:pt x="11048" y="7158"/>
                </a:lnTo>
                <a:lnTo>
                  <a:pt x="6287" y="15087"/>
                </a:lnTo>
                <a:lnTo>
                  <a:pt x="2604" y="23785"/>
                </a:lnTo>
                <a:lnTo>
                  <a:pt x="0" y="33250"/>
                </a:lnTo>
                <a:lnTo>
                  <a:pt x="3478" y="36464"/>
                </a:lnTo>
                <a:lnTo>
                  <a:pt x="10930" y="41605"/>
                </a:lnTo>
                <a:lnTo>
                  <a:pt x="22350" y="48673"/>
                </a:lnTo>
                <a:lnTo>
                  <a:pt x="37730" y="57671"/>
                </a:lnTo>
                <a:lnTo>
                  <a:pt x="39858" y="56144"/>
                </a:lnTo>
                <a:lnTo>
                  <a:pt x="43227" y="52162"/>
                </a:lnTo>
                <a:lnTo>
                  <a:pt x="47837" y="45722"/>
                </a:lnTo>
                <a:lnTo>
                  <a:pt x="53688" y="36820"/>
                </a:lnTo>
                <a:lnTo>
                  <a:pt x="67576" y="45277"/>
                </a:lnTo>
                <a:lnTo>
                  <a:pt x="78056" y="51321"/>
                </a:lnTo>
                <a:lnTo>
                  <a:pt x="85131" y="54949"/>
                </a:lnTo>
                <a:lnTo>
                  <a:pt x="88807" y="56158"/>
                </a:lnTo>
                <a:lnTo>
                  <a:pt x="90320" y="56158"/>
                </a:lnTo>
                <a:lnTo>
                  <a:pt x="97043" y="46950"/>
                </a:lnTo>
                <a:lnTo>
                  <a:pt x="101853" y="38651"/>
                </a:lnTo>
                <a:lnTo>
                  <a:pt x="104745" y="31263"/>
                </a:lnTo>
                <a:lnTo>
                  <a:pt x="105710" y="24787"/>
                </a:lnTo>
                <a:lnTo>
                  <a:pt x="105710" y="23286"/>
                </a:lnTo>
                <a:lnTo>
                  <a:pt x="103445" y="20567"/>
                </a:lnTo>
                <a:lnTo>
                  <a:pt x="96649" y="15778"/>
                </a:lnTo>
                <a:lnTo>
                  <a:pt x="85324" y="8922"/>
                </a:lnTo>
                <a:lnTo>
                  <a:pt x="694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p7"/>
          <p:cNvSpPr/>
          <p:nvPr/>
        </p:nvSpPr>
        <p:spPr>
          <a:xfrm>
            <a:off x="16603409" y="1138427"/>
            <a:ext cx="675640" cy="252095"/>
          </a:xfrm>
          <a:custGeom>
            <a:rect b="b" l="l" r="r" t="t"/>
            <a:pathLst>
              <a:path extrusionOk="0" h="252094" w="675640">
                <a:moveTo>
                  <a:pt x="383755" y="61404"/>
                </a:moveTo>
                <a:lnTo>
                  <a:pt x="380720" y="59156"/>
                </a:lnTo>
                <a:lnTo>
                  <a:pt x="373672" y="54660"/>
                </a:lnTo>
                <a:lnTo>
                  <a:pt x="362610" y="47891"/>
                </a:lnTo>
                <a:lnTo>
                  <a:pt x="347535" y="38874"/>
                </a:lnTo>
                <a:lnTo>
                  <a:pt x="346760" y="38874"/>
                </a:lnTo>
                <a:lnTo>
                  <a:pt x="329692" y="70231"/>
                </a:lnTo>
                <a:lnTo>
                  <a:pt x="329692" y="73609"/>
                </a:lnTo>
                <a:lnTo>
                  <a:pt x="343319" y="82194"/>
                </a:lnTo>
                <a:lnTo>
                  <a:pt x="353961" y="88620"/>
                </a:lnTo>
                <a:lnTo>
                  <a:pt x="361619" y="92900"/>
                </a:lnTo>
                <a:lnTo>
                  <a:pt x="366306" y="95008"/>
                </a:lnTo>
                <a:lnTo>
                  <a:pt x="367436" y="95008"/>
                </a:lnTo>
                <a:lnTo>
                  <a:pt x="373240" y="87528"/>
                </a:lnTo>
                <a:lnTo>
                  <a:pt x="377901" y="79895"/>
                </a:lnTo>
                <a:lnTo>
                  <a:pt x="381406" y="72136"/>
                </a:lnTo>
                <a:lnTo>
                  <a:pt x="383755" y="64236"/>
                </a:lnTo>
                <a:lnTo>
                  <a:pt x="383755" y="61404"/>
                </a:lnTo>
                <a:close/>
              </a:path>
              <a:path extrusionOk="0" h="252094" w="675640">
                <a:moveTo>
                  <a:pt x="675360" y="62153"/>
                </a:moveTo>
                <a:lnTo>
                  <a:pt x="651522" y="46380"/>
                </a:lnTo>
                <a:lnTo>
                  <a:pt x="636003" y="36410"/>
                </a:lnTo>
                <a:lnTo>
                  <a:pt x="624903" y="26949"/>
                </a:lnTo>
                <a:lnTo>
                  <a:pt x="618248" y="18008"/>
                </a:lnTo>
                <a:lnTo>
                  <a:pt x="616026" y="9575"/>
                </a:lnTo>
                <a:lnTo>
                  <a:pt x="617347" y="2641"/>
                </a:lnTo>
                <a:lnTo>
                  <a:pt x="612660" y="0"/>
                </a:lnTo>
                <a:lnTo>
                  <a:pt x="604354" y="12014"/>
                </a:lnTo>
                <a:lnTo>
                  <a:pt x="598424" y="23431"/>
                </a:lnTo>
                <a:lnTo>
                  <a:pt x="594855" y="34264"/>
                </a:lnTo>
                <a:lnTo>
                  <a:pt x="593674" y="44513"/>
                </a:lnTo>
                <a:lnTo>
                  <a:pt x="594880" y="54114"/>
                </a:lnTo>
                <a:lnTo>
                  <a:pt x="598512" y="62636"/>
                </a:lnTo>
                <a:lnTo>
                  <a:pt x="604570" y="70065"/>
                </a:lnTo>
                <a:lnTo>
                  <a:pt x="613029" y="76428"/>
                </a:lnTo>
                <a:lnTo>
                  <a:pt x="622223" y="122821"/>
                </a:lnTo>
                <a:lnTo>
                  <a:pt x="628827" y="160566"/>
                </a:lnTo>
                <a:lnTo>
                  <a:pt x="632752" y="189191"/>
                </a:lnTo>
                <a:lnTo>
                  <a:pt x="634072" y="209181"/>
                </a:lnTo>
                <a:lnTo>
                  <a:pt x="582066" y="209181"/>
                </a:lnTo>
                <a:lnTo>
                  <a:pt x="544499" y="181838"/>
                </a:lnTo>
                <a:lnTo>
                  <a:pt x="535901" y="127165"/>
                </a:lnTo>
                <a:lnTo>
                  <a:pt x="533552" y="98450"/>
                </a:lnTo>
                <a:lnTo>
                  <a:pt x="531393" y="73558"/>
                </a:lnTo>
                <a:lnTo>
                  <a:pt x="528637" y="43548"/>
                </a:lnTo>
                <a:lnTo>
                  <a:pt x="525526" y="11264"/>
                </a:lnTo>
                <a:lnTo>
                  <a:pt x="520839" y="11264"/>
                </a:lnTo>
                <a:lnTo>
                  <a:pt x="500938" y="45643"/>
                </a:lnTo>
                <a:lnTo>
                  <a:pt x="504304" y="79997"/>
                </a:lnTo>
                <a:lnTo>
                  <a:pt x="506564" y="104114"/>
                </a:lnTo>
                <a:lnTo>
                  <a:pt x="508685" y="128231"/>
                </a:lnTo>
                <a:lnTo>
                  <a:pt x="511441" y="162750"/>
                </a:lnTo>
                <a:lnTo>
                  <a:pt x="512724" y="175196"/>
                </a:lnTo>
                <a:lnTo>
                  <a:pt x="514057" y="185559"/>
                </a:lnTo>
                <a:lnTo>
                  <a:pt x="515569" y="194919"/>
                </a:lnTo>
                <a:lnTo>
                  <a:pt x="509219" y="201231"/>
                </a:lnTo>
                <a:lnTo>
                  <a:pt x="499338" y="205752"/>
                </a:lnTo>
                <a:lnTo>
                  <a:pt x="485940" y="208457"/>
                </a:lnTo>
                <a:lnTo>
                  <a:pt x="469023" y="209359"/>
                </a:lnTo>
                <a:lnTo>
                  <a:pt x="467004" y="209359"/>
                </a:lnTo>
                <a:lnTo>
                  <a:pt x="465023" y="209296"/>
                </a:lnTo>
                <a:lnTo>
                  <a:pt x="462991" y="209181"/>
                </a:lnTo>
                <a:lnTo>
                  <a:pt x="455688" y="209181"/>
                </a:lnTo>
                <a:lnTo>
                  <a:pt x="443217" y="208280"/>
                </a:lnTo>
                <a:lnTo>
                  <a:pt x="432117" y="205562"/>
                </a:lnTo>
                <a:lnTo>
                  <a:pt x="422376" y="201041"/>
                </a:lnTo>
                <a:lnTo>
                  <a:pt x="413994" y="194716"/>
                </a:lnTo>
                <a:lnTo>
                  <a:pt x="418757" y="185547"/>
                </a:lnTo>
                <a:lnTo>
                  <a:pt x="422160" y="176796"/>
                </a:lnTo>
                <a:lnTo>
                  <a:pt x="422973" y="173507"/>
                </a:lnTo>
                <a:lnTo>
                  <a:pt x="424205" y="168478"/>
                </a:lnTo>
                <a:lnTo>
                  <a:pt x="424891" y="160566"/>
                </a:lnTo>
                <a:lnTo>
                  <a:pt x="424891" y="155549"/>
                </a:lnTo>
                <a:lnTo>
                  <a:pt x="392290" y="126009"/>
                </a:lnTo>
                <a:lnTo>
                  <a:pt x="377748" y="124498"/>
                </a:lnTo>
                <a:lnTo>
                  <a:pt x="369303" y="124498"/>
                </a:lnTo>
                <a:lnTo>
                  <a:pt x="325361" y="135191"/>
                </a:lnTo>
                <a:lnTo>
                  <a:pt x="309778" y="173507"/>
                </a:lnTo>
                <a:lnTo>
                  <a:pt x="311480" y="175196"/>
                </a:lnTo>
                <a:lnTo>
                  <a:pt x="316966" y="174078"/>
                </a:lnTo>
                <a:lnTo>
                  <a:pt x="321741" y="173507"/>
                </a:lnTo>
                <a:lnTo>
                  <a:pt x="358343" y="187134"/>
                </a:lnTo>
                <a:lnTo>
                  <a:pt x="368935" y="197726"/>
                </a:lnTo>
                <a:lnTo>
                  <a:pt x="351434" y="202742"/>
                </a:lnTo>
                <a:lnTo>
                  <a:pt x="331990" y="206324"/>
                </a:lnTo>
                <a:lnTo>
                  <a:pt x="310591" y="208470"/>
                </a:lnTo>
                <a:lnTo>
                  <a:pt x="287248" y="209181"/>
                </a:lnTo>
                <a:lnTo>
                  <a:pt x="180213" y="209181"/>
                </a:lnTo>
                <a:lnTo>
                  <a:pt x="139141" y="178879"/>
                </a:lnTo>
                <a:lnTo>
                  <a:pt x="125069" y="140957"/>
                </a:lnTo>
                <a:lnTo>
                  <a:pt x="117995" y="99288"/>
                </a:lnTo>
                <a:lnTo>
                  <a:pt x="116662" y="88265"/>
                </a:lnTo>
                <a:lnTo>
                  <a:pt x="115557" y="81648"/>
                </a:lnTo>
                <a:lnTo>
                  <a:pt x="114693" y="79438"/>
                </a:lnTo>
                <a:lnTo>
                  <a:pt x="113563" y="79997"/>
                </a:lnTo>
                <a:lnTo>
                  <a:pt x="109232" y="86512"/>
                </a:lnTo>
                <a:lnTo>
                  <a:pt x="109232" y="183832"/>
                </a:lnTo>
                <a:lnTo>
                  <a:pt x="96520" y="189915"/>
                </a:lnTo>
                <a:lnTo>
                  <a:pt x="82384" y="194259"/>
                </a:lnTo>
                <a:lnTo>
                  <a:pt x="66852" y="196862"/>
                </a:lnTo>
                <a:lnTo>
                  <a:pt x="49911" y="197726"/>
                </a:lnTo>
                <a:lnTo>
                  <a:pt x="33248" y="197726"/>
                </a:lnTo>
                <a:lnTo>
                  <a:pt x="27622" y="197116"/>
                </a:lnTo>
                <a:lnTo>
                  <a:pt x="22123" y="195846"/>
                </a:lnTo>
                <a:lnTo>
                  <a:pt x="22123" y="195275"/>
                </a:lnTo>
                <a:lnTo>
                  <a:pt x="22618" y="194157"/>
                </a:lnTo>
                <a:lnTo>
                  <a:pt x="26428" y="191592"/>
                </a:lnTo>
                <a:lnTo>
                  <a:pt x="33566" y="187579"/>
                </a:lnTo>
                <a:lnTo>
                  <a:pt x="52336" y="180086"/>
                </a:lnTo>
                <a:lnTo>
                  <a:pt x="67703" y="173367"/>
                </a:lnTo>
                <a:lnTo>
                  <a:pt x="102108" y="144221"/>
                </a:lnTo>
                <a:lnTo>
                  <a:pt x="102552" y="149999"/>
                </a:lnTo>
                <a:lnTo>
                  <a:pt x="103886" y="158534"/>
                </a:lnTo>
                <a:lnTo>
                  <a:pt x="106121" y="169811"/>
                </a:lnTo>
                <a:lnTo>
                  <a:pt x="109232" y="183832"/>
                </a:lnTo>
                <a:lnTo>
                  <a:pt x="109232" y="86512"/>
                </a:lnTo>
                <a:lnTo>
                  <a:pt x="107238" y="89496"/>
                </a:lnTo>
                <a:lnTo>
                  <a:pt x="102717" y="98450"/>
                </a:lnTo>
                <a:lnTo>
                  <a:pt x="100012" y="106857"/>
                </a:lnTo>
                <a:lnTo>
                  <a:pt x="99110" y="114731"/>
                </a:lnTo>
                <a:lnTo>
                  <a:pt x="99110" y="121500"/>
                </a:lnTo>
                <a:lnTo>
                  <a:pt x="99669" y="122618"/>
                </a:lnTo>
                <a:lnTo>
                  <a:pt x="97282" y="124129"/>
                </a:lnTo>
                <a:lnTo>
                  <a:pt x="96113" y="125120"/>
                </a:lnTo>
                <a:lnTo>
                  <a:pt x="96113" y="125628"/>
                </a:lnTo>
                <a:lnTo>
                  <a:pt x="67945" y="138277"/>
                </a:lnTo>
                <a:lnTo>
                  <a:pt x="33108" y="157238"/>
                </a:lnTo>
                <a:lnTo>
                  <a:pt x="9398" y="191439"/>
                </a:lnTo>
                <a:lnTo>
                  <a:pt x="0" y="227012"/>
                </a:lnTo>
                <a:lnTo>
                  <a:pt x="1612" y="232918"/>
                </a:lnTo>
                <a:lnTo>
                  <a:pt x="6578" y="237261"/>
                </a:lnTo>
                <a:lnTo>
                  <a:pt x="14846" y="239864"/>
                </a:lnTo>
                <a:lnTo>
                  <a:pt x="26428" y="240728"/>
                </a:lnTo>
                <a:lnTo>
                  <a:pt x="50317" y="239598"/>
                </a:lnTo>
                <a:lnTo>
                  <a:pt x="88150" y="230593"/>
                </a:lnTo>
                <a:lnTo>
                  <a:pt x="114122" y="200190"/>
                </a:lnTo>
                <a:lnTo>
                  <a:pt x="114693" y="200190"/>
                </a:lnTo>
                <a:lnTo>
                  <a:pt x="126174" y="222770"/>
                </a:lnTo>
                <a:lnTo>
                  <a:pt x="140741" y="238887"/>
                </a:lnTo>
                <a:lnTo>
                  <a:pt x="158381" y="248564"/>
                </a:lnTo>
                <a:lnTo>
                  <a:pt x="179108" y="251790"/>
                </a:lnTo>
                <a:lnTo>
                  <a:pt x="276186" y="251790"/>
                </a:lnTo>
                <a:lnTo>
                  <a:pt x="309905" y="248958"/>
                </a:lnTo>
                <a:lnTo>
                  <a:pt x="339737" y="243078"/>
                </a:lnTo>
                <a:lnTo>
                  <a:pt x="365671" y="234124"/>
                </a:lnTo>
                <a:lnTo>
                  <a:pt x="387705" y="222135"/>
                </a:lnTo>
                <a:lnTo>
                  <a:pt x="388073" y="222135"/>
                </a:lnTo>
                <a:lnTo>
                  <a:pt x="389585" y="223774"/>
                </a:lnTo>
                <a:lnTo>
                  <a:pt x="392201" y="227012"/>
                </a:lnTo>
                <a:lnTo>
                  <a:pt x="401485" y="237858"/>
                </a:lnTo>
                <a:lnTo>
                  <a:pt x="414464" y="245592"/>
                </a:lnTo>
                <a:lnTo>
                  <a:pt x="431152" y="250240"/>
                </a:lnTo>
                <a:lnTo>
                  <a:pt x="451548" y="251790"/>
                </a:lnTo>
                <a:lnTo>
                  <a:pt x="461492" y="251790"/>
                </a:lnTo>
                <a:lnTo>
                  <a:pt x="461835" y="251485"/>
                </a:lnTo>
                <a:lnTo>
                  <a:pt x="471043" y="251117"/>
                </a:lnTo>
                <a:lnTo>
                  <a:pt x="512381" y="227406"/>
                </a:lnTo>
                <a:lnTo>
                  <a:pt x="521779" y="215392"/>
                </a:lnTo>
                <a:lnTo>
                  <a:pt x="525805" y="222897"/>
                </a:lnTo>
                <a:lnTo>
                  <a:pt x="559308" y="248094"/>
                </a:lnTo>
                <a:lnTo>
                  <a:pt x="580263" y="251536"/>
                </a:lnTo>
                <a:lnTo>
                  <a:pt x="580542" y="251790"/>
                </a:lnTo>
                <a:lnTo>
                  <a:pt x="640994" y="251790"/>
                </a:lnTo>
                <a:lnTo>
                  <a:pt x="648970" y="233464"/>
                </a:lnTo>
                <a:lnTo>
                  <a:pt x="654608" y="215392"/>
                </a:lnTo>
                <a:lnTo>
                  <a:pt x="654659" y="215239"/>
                </a:lnTo>
                <a:lnTo>
                  <a:pt x="655764" y="209359"/>
                </a:lnTo>
                <a:lnTo>
                  <a:pt x="655802" y="209181"/>
                </a:lnTo>
                <a:lnTo>
                  <a:pt x="658075" y="197116"/>
                </a:lnTo>
                <a:lnTo>
                  <a:pt x="659155" y="180086"/>
                </a:lnTo>
                <a:lnTo>
                  <a:pt x="659015" y="173367"/>
                </a:lnTo>
                <a:lnTo>
                  <a:pt x="658685" y="163855"/>
                </a:lnTo>
                <a:lnTo>
                  <a:pt x="658609" y="162255"/>
                </a:lnTo>
                <a:lnTo>
                  <a:pt x="656958" y="144170"/>
                </a:lnTo>
                <a:lnTo>
                  <a:pt x="654138" y="123405"/>
                </a:lnTo>
                <a:lnTo>
                  <a:pt x="650214" y="100457"/>
                </a:lnTo>
                <a:lnTo>
                  <a:pt x="654900" y="102717"/>
                </a:lnTo>
                <a:lnTo>
                  <a:pt x="656971" y="102158"/>
                </a:lnTo>
                <a:lnTo>
                  <a:pt x="657821" y="100457"/>
                </a:lnTo>
                <a:lnTo>
                  <a:pt x="675360" y="65176"/>
                </a:lnTo>
                <a:lnTo>
                  <a:pt x="675360" y="621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7"/>
          <p:cNvSpPr/>
          <p:nvPr/>
        </p:nvSpPr>
        <p:spPr>
          <a:xfrm>
            <a:off x="18970201" y="1517842"/>
            <a:ext cx="158750" cy="325120"/>
          </a:xfrm>
          <a:custGeom>
            <a:rect b="b" l="l" r="r" t="t"/>
            <a:pathLst>
              <a:path extrusionOk="0" h="325119" w="158750">
                <a:moveTo>
                  <a:pt x="81998" y="0"/>
                </a:moveTo>
                <a:lnTo>
                  <a:pt x="81620" y="35"/>
                </a:lnTo>
                <a:lnTo>
                  <a:pt x="68371" y="38057"/>
                </a:lnTo>
                <a:lnTo>
                  <a:pt x="42066" y="71370"/>
                </a:lnTo>
                <a:lnTo>
                  <a:pt x="16296" y="95168"/>
                </a:lnTo>
                <a:lnTo>
                  <a:pt x="4680" y="104256"/>
                </a:lnTo>
                <a:lnTo>
                  <a:pt x="66383" y="174930"/>
                </a:lnTo>
                <a:lnTo>
                  <a:pt x="0" y="235900"/>
                </a:lnTo>
                <a:lnTo>
                  <a:pt x="81596" y="325038"/>
                </a:lnTo>
                <a:lnTo>
                  <a:pt x="109250" y="290982"/>
                </a:lnTo>
                <a:lnTo>
                  <a:pt x="133576" y="265719"/>
                </a:lnTo>
                <a:lnTo>
                  <a:pt x="150882" y="250006"/>
                </a:lnTo>
                <a:lnTo>
                  <a:pt x="157472" y="244600"/>
                </a:lnTo>
                <a:lnTo>
                  <a:pt x="90651" y="175072"/>
                </a:lnTo>
                <a:lnTo>
                  <a:pt x="158500" y="110911"/>
                </a:lnTo>
                <a:lnTo>
                  <a:pt x="117831" y="58412"/>
                </a:lnTo>
                <a:lnTo>
                  <a:pt x="96320" y="29397"/>
                </a:lnTo>
                <a:lnTo>
                  <a:pt x="86805" y="13503"/>
                </a:lnTo>
                <a:lnTo>
                  <a:pt x="819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72" name="Google Shape;72;p7"/>
          <p:cNvGrpSpPr/>
          <p:nvPr/>
        </p:nvGrpSpPr>
        <p:grpSpPr>
          <a:xfrm>
            <a:off x="18447632" y="622713"/>
            <a:ext cx="1210509" cy="1167070"/>
            <a:chOff x="18447632" y="622713"/>
            <a:chExt cx="1210509" cy="1167070"/>
          </a:xfrm>
        </p:grpSpPr>
        <p:sp>
          <p:nvSpPr>
            <p:cNvPr id="73" name="Google Shape;73;p7"/>
            <p:cNvSpPr/>
            <p:nvPr/>
          </p:nvSpPr>
          <p:spPr>
            <a:xfrm>
              <a:off x="18970481" y="622713"/>
              <a:ext cx="158750" cy="325120"/>
            </a:xfrm>
            <a:custGeom>
              <a:rect b="b" l="l" r="r" t="t"/>
              <a:pathLst>
                <a:path extrusionOk="0" h="325119" w="158750">
                  <a:moveTo>
                    <a:pt x="76903" y="0"/>
                  </a:moveTo>
                  <a:lnTo>
                    <a:pt x="49250" y="34054"/>
                  </a:lnTo>
                  <a:lnTo>
                    <a:pt x="24923" y="59313"/>
                  </a:lnTo>
                  <a:lnTo>
                    <a:pt x="7617" y="75022"/>
                  </a:lnTo>
                  <a:lnTo>
                    <a:pt x="1028" y="80426"/>
                  </a:lnTo>
                  <a:lnTo>
                    <a:pt x="67861" y="149966"/>
                  </a:lnTo>
                  <a:lnTo>
                    <a:pt x="0" y="214115"/>
                  </a:lnTo>
                  <a:lnTo>
                    <a:pt x="40668" y="266614"/>
                  </a:lnTo>
                  <a:lnTo>
                    <a:pt x="62181" y="295630"/>
                  </a:lnTo>
                  <a:lnTo>
                    <a:pt x="71699" y="311528"/>
                  </a:lnTo>
                  <a:lnTo>
                    <a:pt x="76501" y="325038"/>
                  </a:lnTo>
                  <a:lnTo>
                    <a:pt x="76880" y="324991"/>
                  </a:lnTo>
                  <a:lnTo>
                    <a:pt x="90128" y="286981"/>
                  </a:lnTo>
                  <a:lnTo>
                    <a:pt x="116434" y="253668"/>
                  </a:lnTo>
                  <a:lnTo>
                    <a:pt x="142203" y="229869"/>
                  </a:lnTo>
                  <a:lnTo>
                    <a:pt x="153819" y="220782"/>
                  </a:lnTo>
                  <a:lnTo>
                    <a:pt x="92116" y="150107"/>
                  </a:lnTo>
                  <a:lnTo>
                    <a:pt x="158500" y="89137"/>
                  </a:lnTo>
                  <a:lnTo>
                    <a:pt x="769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74" name="Google Shape;74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447632" y="664328"/>
              <a:ext cx="1210509" cy="11254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7"/>
          <p:cNvSpPr/>
          <p:nvPr/>
        </p:nvSpPr>
        <p:spPr>
          <a:xfrm>
            <a:off x="18452617" y="7874419"/>
            <a:ext cx="738505" cy="685800"/>
          </a:xfrm>
          <a:custGeom>
            <a:rect b="b" l="l" r="r" t="t"/>
            <a:pathLst>
              <a:path extrusionOk="0" h="685800" w="738505">
                <a:moveTo>
                  <a:pt x="421957" y="263410"/>
                </a:moveTo>
                <a:lnTo>
                  <a:pt x="316471" y="263410"/>
                </a:lnTo>
                <a:lnTo>
                  <a:pt x="316471" y="579882"/>
                </a:lnTo>
                <a:lnTo>
                  <a:pt x="421957" y="579882"/>
                </a:lnTo>
                <a:lnTo>
                  <a:pt x="421957" y="263410"/>
                </a:lnTo>
                <a:close/>
              </a:path>
              <a:path extrusionOk="0" h="685800" w="738505">
                <a:moveTo>
                  <a:pt x="421957" y="157480"/>
                </a:moveTo>
                <a:lnTo>
                  <a:pt x="158229" y="157480"/>
                </a:lnTo>
                <a:lnTo>
                  <a:pt x="158229" y="262890"/>
                </a:lnTo>
                <a:lnTo>
                  <a:pt x="158229" y="527050"/>
                </a:lnTo>
                <a:lnTo>
                  <a:pt x="263728" y="527050"/>
                </a:lnTo>
                <a:lnTo>
                  <a:pt x="263728" y="262890"/>
                </a:lnTo>
                <a:lnTo>
                  <a:pt x="421957" y="262890"/>
                </a:lnTo>
                <a:lnTo>
                  <a:pt x="421957" y="157480"/>
                </a:lnTo>
                <a:close/>
              </a:path>
              <a:path extrusionOk="0" h="685800" w="738505">
                <a:moveTo>
                  <a:pt x="738428" y="263410"/>
                </a:moveTo>
                <a:lnTo>
                  <a:pt x="632942" y="263410"/>
                </a:lnTo>
                <a:lnTo>
                  <a:pt x="632942" y="579882"/>
                </a:lnTo>
                <a:lnTo>
                  <a:pt x="738428" y="579882"/>
                </a:lnTo>
                <a:lnTo>
                  <a:pt x="738428" y="263410"/>
                </a:lnTo>
                <a:close/>
              </a:path>
              <a:path extrusionOk="0" h="685800" w="738505">
                <a:moveTo>
                  <a:pt x="738428" y="157480"/>
                </a:moveTo>
                <a:lnTo>
                  <a:pt x="474713" y="157480"/>
                </a:lnTo>
                <a:lnTo>
                  <a:pt x="474713" y="262890"/>
                </a:lnTo>
                <a:lnTo>
                  <a:pt x="474713" y="580390"/>
                </a:lnTo>
                <a:lnTo>
                  <a:pt x="105486" y="580390"/>
                </a:lnTo>
                <a:lnTo>
                  <a:pt x="105486" y="0"/>
                </a:lnTo>
                <a:lnTo>
                  <a:pt x="0" y="0"/>
                </a:lnTo>
                <a:lnTo>
                  <a:pt x="0" y="580390"/>
                </a:lnTo>
                <a:lnTo>
                  <a:pt x="0" y="685800"/>
                </a:lnTo>
                <a:lnTo>
                  <a:pt x="738428" y="685800"/>
                </a:lnTo>
                <a:lnTo>
                  <a:pt x="738428" y="580390"/>
                </a:lnTo>
                <a:lnTo>
                  <a:pt x="580199" y="580390"/>
                </a:lnTo>
                <a:lnTo>
                  <a:pt x="580199" y="262890"/>
                </a:lnTo>
                <a:lnTo>
                  <a:pt x="738428" y="262890"/>
                </a:lnTo>
                <a:lnTo>
                  <a:pt x="738428" y="1574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7"/>
          <p:cNvSpPr/>
          <p:nvPr/>
        </p:nvSpPr>
        <p:spPr>
          <a:xfrm>
            <a:off x="19243789" y="8032343"/>
            <a:ext cx="264160" cy="685800"/>
          </a:xfrm>
          <a:custGeom>
            <a:rect b="b" l="l" r="r" t="t"/>
            <a:pathLst>
              <a:path extrusionOk="0" h="685800" w="264159">
                <a:moveTo>
                  <a:pt x="263728" y="580186"/>
                </a:moveTo>
                <a:lnTo>
                  <a:pt x="158242" y="580186"/>
                </a:lnTo>
                <a:lnTo>
                  <a:pt x="158242" y="685685"/>
                </a:lnTo>
                <a:lnTo>
                  <a:pt x="263728" y="685685"/>
                </a:lnTo>
                <a:lnTo>
                  <a:pt x="263728" y="580186"/>
                </a:lnTo>
                <a:close/>
              </a:path>
              <a:path extrusionOk="0" h="685800" w="264159">
                <a:moveTo>
                  <a:pt x="263728" y="0"/>
                </a:moveTo>
                <a:lnTo>
                  <a:pt x="158242" y="0"/>
                </a:lnTo>
                <a:lnTo>
                  <a:pt x="158242" y="421640"/>
                </a:lnTo>
                <a:lnTo>
                  <a:pt x="105498" y="421640"/>
                </a:lnTo>
                <a:lnTo>
                  <a:pt x="105498" y="0"/>
                </a:lnTo>
                <a:lnTo>
                  <a:pt x="0" y="0"/>
                </a:lnTo>
                <a:lnTo>
                  <a:pt x="0" y="421640"/>
                </a:lnTo>
                <a:lnTo>
                  <a:pt x="0" y="527050"/>
                </a:lnTo>
                <a:lnTo>
                  <a:pt x="0" y="685800"/>
                </a:lnTo>
                <a:lnTo>
                  <a:pt x="105498" y="685800"/>
                </a:lnTo>
                <a:lnTo>
                  <a:pt x="105498" y="527050"/>
                </a:lnTo>
                <a:lnTo>
                  <a:pt x="263728" y="527050"/>
                </a:lnTo>
                <a:lnTo>
                  <a:pt x="263728" y="421640"/>
                </a:lnTo>
                <a:lnTo>
                  <a:pt x="2637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7"/>
          <p:cNvSpPr/>
          <p:nvPr/>
        </p:nvSpPr>
        <p:spPr>
          <a:xfrm>
            <a:off x="18610857" y="9456453"/>
            <a:ext cx="106045" cy="106045"/>
          </a:xfrm>
          <a:custGeom>
            <a:rect b="b" l="l" r="r" t="t"/>
            <a:pathLst>
              <a:path extrusionOk="0" h="106045" w="106044">
                <a:moveTo>
                  <a:pt x="105485" y="0"/>
                </a:moveTo>
                <a:lnTo>
                  <a:pt x="0" y="0"/>
                </a:lnTo>
                <a:lnTo>
                  <a:pt x="0" y="105485"/>
                </a:lnTo>
                <a:lnTo>
                  <a:pt x="105485" y="105485"/>
                </a:lnTo>
                <a:lnTo>
                  <a:pt x="1054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7"/>
          <p:cNvSpPr/>
          <p:nvPr/>
        </p:nvSpPr>
        <p:spPr>
          <a:xfrm>
            <a:off x="18294388" y="9456453"/>
            <a:ext cx="264160" cy="106045"/>
          </a:xfrm>
          <a:custGeom>
            <a:rect b="b" l="l" r="r" t="t"/>
            <a:pathLst>
              <a:path extrusionOk="0" h="106045" w="264159">
                <a:moveTo>
                  <a:pt x="263726" y="0"/>
                </a:moveTo>
                <a:lnTo>
                  <a:pt x="0" y="0"/>
                </a:lnTo>
                <a:lnTo>
                  <a:pt x="0" y="105485"/>
                </a:lnTo>
                <a:lnTo>
                  <a:pt x="263726" y="105485"/>
                </a:lnTo>
                <a:lnTo>
                  <a:pt x="2637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7"/>
          <p:cNvSpPr/>
          <p:nvPr/>
        </p:nvSpPr>
        <p:spPr>
          <a:xfrm>
            <a:off x="18769086" y="8612520"/>
            <a:ext cx="106045" cy="106045"/>
          </a:xfrm>
          <a:custGeom>
            <a:rect b="b" l="l" r="r" t="t"/>
            <a:pathLst>
              <a:path extrusionOk="0" h="106045" w="106044">
                <a:moveTo>
                  <a:pt x="105485" y="0"/>
                </a:moveTo>
                <a:lnTo>
                  <a:pt x="0" y="0"/>
                </a:lnTo>
                <a:lnTo>
                  <a:pt x="0" y="105497"/>
                </a:lnTo>
                <a:lnTo>
                  <a:pt x="105485" y="105497"/>
                </a:lnTo>
                <a:lnTo>
                  <a:pt x="1054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7"/>
          <p:cNvSpPr/>
          <p:nvPr/>
        </p:nvSpPr>
        <p:spPr>
          <a:xfrm>
            <a:off x="18927326" y="8612531"/>
            <a:ext cx="264160" cy="106045"/>
          </a:xfrm>
          <a:custGeom>
            <a:rect b="b" l="l" r="r" t="t"/>
            <a:pathLst>
              <a:path extrusionOk="0" h="106045" w="264159">
                <a:moveTo>
                  <a:pt x="263726" y="0"/>
                </a:moveTo>
                <a:lnTo>
                  <a:pt x="0" y="0"/>
                </a:lnTo>
                <a:lnTo>
                  <a:pt x="0" y="105497"/>
                </a:lnTo>
                <a:lnTo>
                  <a:pt x="263726" y="105497"/>
                </a:lnTo>
                <a:lnTo>
                  <a:pt x="2637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7"/>
          <p:cNvSpPr/>
          <p:nvPr/>
        </p:nvSpPr>
        <p:spPr>
          <a:xfrm>
            <a:off x="18452617" y="8770772"/>
            <a:ext cx="738505" cy="106045"/>
          </a:xfrm>
          <a:custGeom>
            <a:rect b="b" l="l" r="r" t="t"/>
            <a:pathLst>
              <a:path extrusionOk="0" h="106045" w="738505">
                <a:moveTo>
                  <a:pt x="738435" y="0"/>
                </a:moveTo>
                <a:lnTo>
                  <a:pt x="0" y="0"/>
                </a:lnTo>
                <a:lnTo>
                  <a:pt x="0" y="105485"/>
                </a:lnTo>
                <a:lnTo>
                  <a:pt x="738435" y="105485"/>
                </a:lnTo>
                <a:lnTo>
                  <a:pt x="7384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7"/>
          <p:cNvSpPr/>
          <p:nvPr/>
        </p:nvSpPr>
        <p:spPr>
          <a:xfrm>
            <a:off x="18136148" y="8612531"/>
            <a:ext cx="580390" cy="106045"/>
          </a:xfrm>
          <a:custGeom>
            <a:rect b="b" l="l" r="r" t="t"/>
            <a:pathLst>
              <a:path extrusionOk="0" h="106045" w="580390">
                <a:moveTo>
                  <a:pt x="580194" y="0"/>
                </a:moveTo>
                <a:lnTo>
                  <a:pt x="0" y="0"/>
                </a:lnTo>
                <a:lnTo>
                  <a:pt x="0" y="105497"/>
                </a:lnTo>
                <a:lnTo>
                  <a:pt x="580194" y="105497"/>
                </a:lnTo>
                <a:lnTo>
                  <a:pt x="580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7"/>
          <p:cNvSpPr/>
          <p:nvPr/>
        </p:nvSpPr>
        <p:spPr>
          <a:xfrm>
            <a:off x="19402035" y="8770759"/>
            <a:ext cx="106045" cy="633095"/>
          </a:xfrm>
          <a:custGeom>
            <a:rect b="b" l="l" r="r" t="t"/>
            <a:pathLst>
              <a:path extrusionOk="0" h="633095" w="106044">
                <a:moveTo>
                  <a:pt x="105485" y="0"/>
                </a:moveTo>
                <a:lnTo>
                  <a:pt x="0" y="0"/>
                </a:lnTo>
                <a:lnTo>
                  <a:pt x="0" y="632937"/>
                </a:lnTo>
                <a:lnTo>
                  <a:pt x="105485" y="632937"/>
                </a:lnTo>
                <a:lnTo>
                  <a:pt x="1054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7"/>
          <p:cNvSpPr/>
          <p:nvPr/>
        </p:nvSpPr>
        <p:spPr>
          <a:xfrm>
            <a:off x="18769090" y="8771166"/>
            <a:ext cx="580390" cy="791210"/>
          </a:xfrm>
          <a:custGeom>
            <a:rect b="b" l="l" r="r" t="t"/>
            <a:pathLst>
              <a:path extrusionOk="0" h="791209" w="580390">
                <a:moveTo>
                  <a:pt x="580186" y="0"/>
                </a:moveTo>
                <a:lnTo>
                  <a:pt x="474700" y="0"/>
                </a:lnTo>
                <a:lnTo>
                  <a:pt x="474700" y="157480"/>
                </a:lnTo>
                <a:lnTo>
                  <a:pt x="474700" y="262890"/>
                </a:lnTo>
                <a:lnTo>
                  <a:pt x="474700" y="482600"/>
                </a:lnTo>
                <a:lnTo>
                  <a:pt x="474700" y="527050"/>
                </a:lnTo>
                <a:lnTo>
                  <a:pt x="263715" y="527050"/>
                </a:lnTo>
                <a:lnTo>
                  <a:pt x="263715" y="482600"/>
                </a:lnTo>
                <a:lnTo>
                  <a:pt x="263715" y="262890"/>
                </a:lnTo>
                <a:lnTo>
                  <a:pt x="316458" y="262890"/>
                </a:lnTo>
                <a:lnTo>
                  <a:pt x="316458" y="482600"/>
                </a:lnTo>
                <a:lnTo>
                  <a:pt x="421957" y="482600"/>
                </a:lnTo>
                <a:lnTo>
                  <a:pt x="421957" y="262890"/>
                </a:lnTo>
                <a:lnTo>
                  <a:pt x="421957" y="157480"/>
                </a:lnTo>
                <a:lnTo>
                  <a:pt x="158229" y="157480"/>
                </a:lnTo>
                <a:lnTo>
                  <a:pt x="158229" y="262890"/>
                </a:lnTo>
                <a:lnTo>
                  <a:pt x="158229" y="482600"/>
                </a:lnTo>
                <a:lnTo>
                  <a:pt x="158229" y="527050"/>
                </a:lnTo>
                <a:lnTo>
                  <a:pt x="105486" y="527050"/>
                </a:lnTo>
                <a:lnTo>
                  <a:pt x="105486" y="482600"/>
                </a:lnTo>
                <a:lnTo>
                  <a:pt x="105486" y="262890"/>
                </a:lnTo>
                <a:lnTo>
                  <a:pt x="105486" y="157480"/>
                </a:lnTo>
                <a:lnTo>
                  <a:pt x="0" y="157480"/>
                </a:lnTo>
                <a:lnTo>
                  <a:pt x="0" y="262890"/>
                </a:lnTo>
                <a:lnTo>
                  <a:pt x="0" y="482600"/>
                </a:lnTo>
                <a:lnTo>
                  <a:pt x="0" y="527050"/>
                </a:lnTo>
                <a:lnTo>
                  <a:pt x="0" y="632460"/>
                </a:lnTo>
                <a:lnTo>
                  <a:pt x="0" y="791210"/>
                </a:lnTo>
                <a:lnTo>
                  <a:pt x="105486" y="791210"/>
                </a:lnTo>
                <a:lnTo>
                  <a:pt x="105486" y="632460"/>
                </a:lnTo>
                <a:lnTo>
                  <a:pt x="580186" y="632460"/>
                </a:lnTo>
                <a:lnTo>
                  <a:pt x="580186" y="527050"/>
                </a:lnTo>
                <a:lnTo>
                  <a:pt x="580186" y="482600"/>
                </a:lnTo>
                <a:lnTo>
                  <a:pt x="580186" y="262890"/>
                </a:lnTo>
                <a:lnTo>
                  <a:pt x="580186" y="157480"/>
                </a:lnTo>
                <a:lnTo>
                  <a:pt x="5801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7"/>
          <p:cNvSpPr/>
          <p:nvPr/>
        </p:nvSpPr>
        <p:spPr>
          <a:xfrm>
            <a:off x="18136147" y="8032737"/>
            <a:ext cx="264160" cy="527050"/>
          </a:xfrm>
          <a:custGeom>
            <a:rect b="b" l="l" r="r" t="t"/>
            <a:pathLst>
              <a:path extrusionOk="0" h="527050" w="264159">
                <a:moveTo>
                  <a:pt x="263728" y="0"/>
                </a:moveTo>
                <a:lnTo>
                  <a:pt x="158242" y="0"/>
                </a:lnTo>
                <a:lnTo>
                  <a:pt x="158242" y="157480"/>
                </a:lnTo>
                <a:lnTo>
                  <a:pt x="158242" y="421640"/>
                </a:lnTo>
                <a:lnTo>
                  <a:pt x="105486" y="421640"/>
                </a:lnTo>
                <a:lnTo>
                  <a:pt x="105486" y="157480"/>
                </a:lnTo>
                <a:lnTo>
                  <a:pt x="0" y="157480"/>
                </a:lnTo>
                <a:lnTo>
                  <a:pt x="0" y="421640"/>
                </a:lnTo>
                <a:lnTo>
                  <a:pt x="0" y="527050"/>
                </a:lnTo>
                <a:lnTo>
                  <a:pt x="263728" y="527050"/>
                </a:lnTo>
                <a:lnTo>
                  <a:pt x="263728" y="421640"/>
                </a:lnTo>
                <a:lnTo>
                  <a:pt x="263728" y="157480"/>
                </a:lnTo>
                <a:lnTo>
                  <a:pt x="2637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7"/>
          <p:cNvSpPr/>
          <p:nvPr/>
        </p:nvSpPr>
        <p:spPr>
          <a:xfrm>
            <a:off x="18136148" y="8770759"/>
            <a:ext cx="264160" cy="106045"/>
          </a:xfrm>
          <a:custGeom>
            <a:rect b="b" l="l" r="r" t="t"/>
            <a:pathLst>
              <a:path extrusionOk="0" h="106045" w="264159">
                <a:moveTo>
                  <a:pt x="263726" y="0"/>
                </a:moveTo>
                <a:lnTo>
                  <a:pt x="0" y="0"/>
                </a:lnTo>
                <a:lnTo>
                  <a:pt x="0" y="105485"/>
                </a:lnTo>
                <a:lnTo>
                  <a:pt x="263726" y="105485"/>
                </a:lnTo>
                <a:lnTo>
                  <a:pt x="2637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" name="Google Shape;87;p7"/>
          <p:cNvSpPr/>
          <p:nvPr/>
        </p:nvSpPr>
        <p:spPr>
          <a:xfrm>
            <a:off x="18136148" y="8032325"/>
            <a:ext cx="106045" cy="106045"/>
          </a:xfrm>
          <a:custGeom>
            <a:rect b="b" l="l" r="r" t="t"/>
            <a:pathLst>
              <a:path extrusionOk="0" h="106045" w="106044">
                <a:moveTo>
                  <a:pt x="105485" y="0"/>
                </a:moveTo>
                <a:lnTo>
                  <a:pt x="0" y="0"/>
                </a:lnTo>
                <a:lnTo>
                  <a:pt x="0" y="105485"/>
                </a:lnTo>
                <a:lnTo>
                  <a:pt x="105485" y="105485"/>
                </a:lnTo>
                <a:lnTo>
                  <a:pt x="1054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" name="Google Shape;88;p7"/>
          <p:cNvSpPr/>
          <p:nvPr/>
        </p:nvSpPr>
        <p:spPr>
          <a:xfrm>
            <a:off x="18136147" y="8929002"/>
            <a:ext cx="580390" cy="474345"/>
          </a:xfrm>
          <a:custGeom>
            <a:rect b="b" l="l" r="r" t="t"/>
            <a:pathLst>
              <a:path extrusionOk="0" h="474345" w="580390">
                <a:moveTo>
                  <a:pt x="580186" y="0"/>
                </a:moveTo>
                <a:lnTo>
                  <a:pt x="474700" y="0"/>
                </a:lnTo>
                <a:lnTo>
                  <a:pt x="474700" y="368655"/>
                </a:lnTo>
                <a:lnTo>
                  <a:pt x="421957" y="368655"/>
                </a:lnTo>
                <a:lnTo>
                  <a:pt x="421957" y="0"/>
                </a:lnTo>
                <a:lnTo>
                  <a:pt x="316471" y="0"/>
                </a:lnTo>
                <a:lnTo>
                  <a:pt x="316471" y="368655"/>
                </a:lnTo>
                <a:lnTo>
                  <a:pt x="263728" y="368655"/>
                </a:lnTo>
                <a:lnTo>
                  <a:pt x="263728" y="105765"/>
                </a:lnTo>
                <a:lnTo>
                  <a:pt x="263728" y="105486"/>
                </a:lnTo>
                <a:lnTo>
                  <a:pt x="263728" y="355"/>
                </a:lnTo>
                <a:lnTo>
                  <a:pt x="158242" y="355"/>
                </a:lnTo>
                <a:lnTo>
                  <a:pt x="158242" y="105765"/>
                </a:lnTo>
                <a:lnTo>
                  <a:pt x="158242" y="368655"/>
                </a:lnTo>
                <a:lnTo>
                  <a:pt x="105498" y="368655"/>
                </a:lnTo>
                <a:lnTo>
                  <a:pt x="105498" y="105765"/>
                </a:lnTo>
                <a:lnTo>
                  <a:pt x="158242" y="105765"/>
                </a:lnTo>
                <a:lnTo>
                  <a:pt x="158242" y="355"/>
                </a:lnTo>
                <a:lnTo>
                  <a:pt x="0" y="355"/>
                </a:lnTo>
                <a:lnTo>
                  <a:pt x="0" y="105765"/>
                </a:lnTo>
                <a:lnTo>
                  <a:pt x="0" y="368655"/>
                </a:lnTo>
                <a:lnTo>
                  <a:pt x="0" y="474065"/>
                </a:lnTo>
                <a:lnTo>
                  <a:pt x="580186" y="474065"/>
                </a:lnTo>
                <a:lnTo>
                  <a:pt x="580186" y="369214"/>
                </a:lnTo>
                <a:lnTo>
                  <a:pt x="580186" y="368655"/>
                </a:lnTo>
                <a:lnTo>
                  <a:pt x="5801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9" name="Google Shape;89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6542" y="9247618"/>
            <a:ext cx="177401" cy="212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"/>
          <p:cNvGrpSpPr/>
          <p:nvPr/>
        </p:nvGrpSpPr>
        <p:grpSpPr>
          <a:xfrm>
            <a:off x="1289755" y="9245072"/>
            <a:ext cx="868886" cy="191668"/>
            <a:chOff x="1289755" y="9245072"/>
            <a:chExt cx="868886" cy="191668"/>
          </a:xfrm>
        </p:grpSpPr>
        <p:pic>
          <p:nvPicPr>
            <p:cNvPr id="91" name="Google Shape;91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89755" y="9246474"/>
              <a:ext cx="165403" cy="188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81414" y="9245072"/>
              <a:ext cx="312350" cy="1897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820019" y="9245072"/>
              <a:ext cx="281629" cy="1916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7"/>
            <p:cNvSpPr/>
            <p:nvPr/>
          </p:nvSpPr>
          <p:spPr>
            <a:xfrm>
              <a:off x="2123716" y="9351880"/>
              <a:ext cx="34925" cy="82550"/>
            </a:xfrm>
            <a:custGeom>
              <a:rect b="b" l="l" r="r" t="t"/>
              <a:pathLst>
                <a:path extrusionOk="0" h="82550" w="34925">
                  <a:moveTo>
                    <a:pt x="0" y="82550"/>
                  </a:moveTo>
                  <a:lnTo>
                    <a:pt x="34362" y="82550"/>
                  </a:lnTo>
                  <a:lnTo>
                    <a:pt x="34362" y="0"/>
                  </a:lnTo>
                  <a:lnTo>
                    <a:pt x="0" y="0"/>
                  </a:lnTo>
                  <a:lnTo>
                    <a:pt x="0" y="825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2123706" y="9243398"/>
            <a:ext cx="533637" cy="194458"/>
            <a:chOff x="2123706" y="9243398"/>
            <a:chExt cx="533637" cy="194458"/>
          </a:xfrm>
        </p:grpSpPr>
        <p:sp>
          <p:nvSpPr>
            <p:cNvPr id="96" name="Google Shape;96;p7"/>
            <p:cNvSpPr/>
            <p:nvPr/>
          </p:nvSpPr>
          <p:spPr>
            <a:xfrm>
              <a:off x="2123706" y="9246476"/>
              <a:ext cx="148590" cy="187960"/>
            </a:xfrm>
            <a:custGeom>
              <a:rect b="b" l="l" r="r" t="t"/>
              <a:pathLst>
                <a:path extrusionOk="0" h="187959" w="148589">
                  <a:moveTo>
                    <a:pt x="148361" y="0"/>
                  </a:moveTo>
                  <a:lnTo>
                    <a:pt x="113995" y="0"/>
                  </a:lnTo>
                  <a:lnTo>
                    <a:pt x="113995" y="74930"/>
                  </a:lnTo>
                  <a:lnTo>
                    <a:pt x="34366" y="74930"/>
                  </a:lnTo>
                  <a:lnTo>
                    <a:pt x="34366" y="0"/>
                  </a:lnTo>
                  <a:lnTo>
                    <a:pt x="0" y="0"/>
                  </a:lnTo>
                  <a:lnTo>
                    <a:pt x="0" y="74930"/>
                  </a:lnTo>
                  <a:lnTo>
                    <a:pt x="0" y="105410"/>
                  </a:lnTo>
                  <a:lnTo>
                    <a:pt x="113995" y="105410"/>
                  </a:lnTo>
                  <a:lnTo>
                    <a:pt x="113995" y="187960"/>
                  </a:lnTo>
                  <a:lnTo>
                    <a:pt x="148361" y="187960"/>
                  </a:lnTo>
                  <a:lnTo>
                    <a:pt x="148361" y="105410"/>
                  </a:lnTo>
                  <a:lnTo>
                    <a:pt x="148361" y="74930"/>
                  </a:lnTo>
                  <a:lnTo>
                    <a:pt x="148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97" name="Google Shape;97;p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301681" y="9243398"/>
              <a:ext cx="176857" cy="1944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508146" y="9246469"/>
              <a:ext cx="149197" cy="1883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7"/>
          <p:cNvSpPr/>
          <p:nvPr/>
        </p:nvSpPr>
        <p:spPr>
          <a:xfrm>
            <a:off x="686882" y="9201505"/>
            <a:ext cx="327025" cy="271780"/>
          </a:xfrm>
          <a:custGeom>
            <a:rect b="b" l="l" r="r" t="t"/>
            <a:pathLst>
              <a:path extrusionOk="0" h="271779" w="327025">
                <a:moveTo>
                  <a:pt x="232737" y="0"/>
                </a:moveTo>
                <a:lnTo>
                  <a:pt x="195001" y="7925"/>
                </a:lnTo>
                <a:lnTo>
                  <a:pt x="160315" y="50713"/>
                </a:lnTo>
                <a:lnTo>
                  <a:pt x="158417" y="70715"/>
                </a:lnTo>
                <a:lnTo>
                  <a:pt x="158429" y="84096"/>
                </a:lnTo>
                <a:lnTo>
                  <a:pt x="117795" y="77209"/>
                </a:lnTo>
                <a:lnTo>
                  <a:pt x="80921" y="63057"/>
                </a:lnTo>
                <a:lnTo>
                  <a:pt x="47608" y="41647"/>
                </a:lnTo>
                <a:lnTo>
                  <a:pt x="17659" y="12984"/>
                </a:lnTo>
                <a:lnTo>
                  <a:pt x="9784" y="38768"/>
                </a:lnTo>
                <a:lnTo>
                  <a:pt x="10576" y="62392"/>
                </a:lnTo>
                <a:lnTo>
                  <a:pt x="19511" y="84250"/>
                </a:lnTo>
                <a:lnTo>
                  <a:pt x="36064" y="104735"/>
                </a:lnTo>
                <a:lnTo>
                  <a:pt x="9562" y="97595"/>
                </a:lnTo>
                <a:lnTo>
                  <a:pt x="11608" y="117709"/>
                </a:lnTo>
                <a:lnTo>
                  <a:pt x="20635" y="135465"/>
                </a:lnTo>
                <a:lnTo>
                  <a:pt x="36723" y="151159"/>
                </a:lnTo>
                <a:lnTo>
                  <a:pt x="59953" y="165090"/>
                </a:lnTo>
                <a:lnTo>
                  <a:pt x="33298" y="166638"/>
                </a:lnTo>
                <a:lnTo>
                  <a:pt x="43537" y="185233"/>
                </a:lnTo>
                <a:lnTo>
                  <a:pt x="57431" y="198830"/>
                </a:lnTo>
                <a:lnTo>
                  <a:pt x="74846" y="207920"/>
                </a:lnTo>
                <a:lnTo>
                  <a:pt x="95651" y="212998"/>
                </a:lnTo>
                <a:lnTo>
                  <a:pt x="73137" y="226956"/>
                </a:lnTo>
                <a:lnTo>
                  <a:pt x="49868" y="236432"/>
                </a:lnTo>
                <a:lnTo>
                  <a:pt x="25578" y="241715"/>
                </a:lnTo>
                <a:lnTo>
                  <a:pt x="0" y="243093"/>
                </a:lnTo>
                <a:lnTo>
                  <a:pt x="2044" y="244452"/>
                </a:lnTo>
                <a:lnTo>
                  <a:pt x="3959" y="246024"/>
                </a:lnTo>
                <a:lnTo>
                  <a:pt x="6052" y="247159"/>
                </a:lnTo>
                <a:lnTo>
                  <a:pt x="46068" y="263690"/>
                </a:lnTo>
                <a:lnTo>
                  <a:pt x="86785" y="271221"/>
                </a:lnTo>
                <a:lnTo>
                  <a:pt x="128087" y="269668"/>
                </a:lnTo>
                <a:lnTo>
                  <a:pt x="169859" y="258944"/>
                </a:lnTo>
                <a:lnTo>
                  <a:pt x="211409" y="237500"/>
                </a:lnTo>
                <a:lnTo>
                  <a:pt x="245742" y="206969"/>
                </a:lnTo>
                <a:lnTo>
                  <a:pt x="271729" y="169113"/>
                </a:lnTo>
                <a:lnTo>
                  <a:pt x="288239" y="125696"/>
                </a:lnTo>
                <a:lnTo>
                  <a:pt x="294140" y="78481"/>
                </a:lnTo>
                <a:lnTo>
                  <a:pt x="294128" y="70857"/>
                </a:lnTo>
                <a:lnTo>
                  <a:pt x="296102" y="65881"/>
                </a:lnTo>
                <a:lnTo>
                  <a:pt x="302248" y="60845"/>
                </a:lnTo>
                <a:lnTo>
                  <a:pt x="308770" y="54943"/>
                </a:lnTo>
                <a:lnTo>
                  <a:pt x="314926" y="48595"/>
                </a:lnTo>
                <a:lnTo>
                  <a:pt x="326965" y="35573"/>
                </a:lnTo>
                <a:lnTo>
                  <a:pt x="325499" y="34107"/>
                </a:lnTo>
                <a:lnTo>
                  <a:pt x="293820" y="42618"/>
                </a:lnTo>
                <a:lnTo>
                  <a:pt x="301472" y="34694"/>
                </a:lnTo>
                <a:lnTo>
                  <a:pt x="308277" y="26395"/>
                </a:lnTo>
                <a:lnTo>
                  <a:pt x="314000" y="17262"/>
                </a:lnTo>
                <a:lnTo>
                  <a:pt x="318407" y="6838"/>
                </a:lnTo>
                <a:lnTo>
                  <a:pt x="280688" y="21507"/>
                </a:lnTo>
                <a:lnTo>
                  <a:pt x="275050" y="20159"/>
                </a:lnTo>
                <a:lnTo>
                  <a:pt x="268371" y="14911"/>
                </a:lnTo>
                <a:lnTo>
                  <a:pt x="250928" y="4571"/>
                </a:lnTo>
                <a:lnTo>
                  <a:pt x="2327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00" name="Google Shape;100;p7"/>
          <p:cNvGrpSpPr/>
          <p:nvPr/>
        </p:nvGrpSpPr>
        <p:grpSpPr>
          <a:xfrm>
            <a:off x="755928" y="8827329"/>
            <a:ext cx="3142002" cy="294456"/>
            <a:chOff x="755928" y="8827329"/>
            <a:chExt cx="3142002" cy="294456"/>
          </a:xfrm>
        </p:grpSpPr>
        <p:pic>
          <p:nvPicPr>
            <p:cNvPr id="101" name="Google Shape;101;p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55928" y="8895261"/>
              <a:ext cx="134256" cy="163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28302" y="8895257"/>
              <a:ext cx="235812" cy="163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202224" y="8827329"/>
              <a:ext cx="156360" cy="231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390923" y="8827329"/>
              <a:ext cx="2507007" cy="2944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7"/>
          <p:cNvSpPr/>
          <p:nvPr/>
        </p:nvSpPr>
        <p:spPr>
          <a:xfrm>
            <a:off x="7190626" y="2326475"/>
            <a:ext cx="2637790" cy="1289050"/>
          </a:xfrm>
          <a:custGeom>
            <a:rect b="b" l="l" r="r" t="t"/>
            <a:pathLst>
              <a:path extrusionOk="0" h="1289050" w="2637790">
                <a:moveTo>
                  <a:pt x="307365" y="119659"/>
                </a:moveTo>
                <a:lnTo>
                  <a:pt x="286346" y="106756"/>
                </a:lnTo>
                <a:lnTo>
                  <a:pt x="199898" y="53733"/>
                </a:lnTo>
                <a:lnTo>
                  <a:pt x="159054" y="106756"/>
                </a:lnTo>
                <a:lnTo>
                  <a:pt x="73799" y="53733"/>
                </a:lnTo>
                <a:lnTo>
                  <a:pt x="0" y="151892"/>
                </a:lnTo>
                <a:lnTo>
                  <a:pt x="107467" y="215658"/>
                </a:lnTo>
                <a:lnTo>
                  <a:pt x="146875" y="164084"/>
                </a:lnTo>
                <a:lnTo>
                  <a:pt x="233565" y="215658"/>
                </a:lnTo>
                <a:lnTo>
                  <a:pt x="273227" y="164084"/>
                </a:lnTo>
                <a:lnTo>
                  <a:pt x="307365" y="119659"/>
                </a:lnTo>
                <a:close/>
              </a:path>
              <a:path extrusionOk="0" h="1289050" w="2637790">
                <a:moveTo>
                  <a:pt x="847598" y="964387"/>
                </a:moveTo>
                <a:lnTo>
                  <a:pt x="826566" y="951484"/>
                </a:lnTo>
                <a:lnTo>
                  <a:pt x="740117" y="898474"/>
                </a:lnTo>
                <a:lnTo>
                  <a:pt x="699274" y="951484"/>
                </a:lnTo>
                <a:lnTo>
                  <a:pt x="614019" y="898474"/>
                </a:lnTo>
                <a:lnTo>
                  <a:pt x="540219" y="996632"/>
                </a:lnTo>
                <a:lnTo>
                  <a:pt x="647700" y="1060386"/>
                </a:lnTo>
                <a:lnTo>
                  <a:pt x="687108" y="1008811"/>
                </a:lnTo>
                <a:lnTo>
                  <a:pt x="773798" y="1060386"/>
                </a:lnTo>
                <a:lnTo>
                  <a:pt x="813447" y="1008811"/>
                </a:lnTo>
                <a:lnTo>
                  <a:pt x="847598" y="964387"/>
                </a:lnTo>
                <a:close/>
              </a:path>
              <a:path extrusionOk="0" h="1289050" w="2637790">
                <a:moveTo>
                  <a:pt x="1144219" y="1187932"/>
                </a:moveTo>
                <a:lnTo>
                  <a:pt x="1025994" y="1114132"/>
                </a:lnTo>
                <a:lnTo>
                  <a:pt x="949337" y="1216583"/>
                </a:lnTo>
                <a:lnTo>
                  <a:pt x="1067549" y="1288948"/>
                </a:lnTo>
                <a:lnTo>
                  <a:pt x="1144219" y="1187932"/>
                </a:lnTo>
                <a:close/>
              </a:path>
              <a:path extrusionOk="0" h="1289050" w="2637790">
                <a:moveTo>
                  <a:pt x="1195705" y="646988"/>
                </a:moveTo>
                <a:lnTo>
                  <a:pt x="1188999" y="597179"/>
                </a:lnTo>
                <a:lnTo>
                  <a:pt x="1176350" y="553466"/>
                </a:lnTo>
                <a:lnTo>
                  <a:pt x="1159256" y="509866"/>
                </a:lnTo>
                <a:lnTo>
                  <a:pt x="1138999" y="468477"/>
                </a:lnTo>
                <a:lnTo>
                  <a:pt x="1117701" y="433476"/>
                </a:lnTo>
                <a:lnTo>
                  <a:pt x="1043190" y="550976"/>
                </a:lnTo>
                <a:lnTo>
                  <a:pt x="1047711" y="556031"/>
                </a:lnTo>
                <a:lnTo>
                  <a:pt x="1052677" y="561898"/>
                </a:lnTo>
                <a:lnTo>
                  <a:pt x="1075956" y="592442"/>
                </a:lnTo>
                <a:lnTo>
                  <a:pt x="1098537" y="628446"/>
                </a:lnTo>
                <a:lnTo>
                  <a:pt x="1116444" y="664718"/>
                </a:lnTo>
                <a:lnTo>
                  <a:pt x="1122006" y="680656"/>
                </a:lnTo>
                <a:lnTo>
                  <a:pt x="929982" y="680656"/>
                </a:lnTo>
                <a:lnTo>
                  <a:pt x="924255" y="680656"/>
                </a:lnTo>
                <a:lnTo>
                  <a:pt x="844727" y="680656"/>
                </a:lnTo>
                <a:lnTo>
                  <a:pt x="837628" y="680567"/>
                </a:lnTo>
                <a:lnTo>
                  <a:pt x="786561" y="670039"/>
                </a:lnTo>
                <a:lnTo>
                  <a:pt x="766635" y="636244"/>
                </a:lnTo>
                <a:lnTo>
                  <a:pt x="797433" y="448513"/>
                </a:lnTo>
                <a:lnTo>
                  <a:pt x="686384" y="507987"/>
                </a:lnTo>
                <a:lnTo>
                  <a:pt x="667029" y="680656"/>
                </a:lnTo>
                <a:lnTo>
                  <a:pt x="528764" y="680656"/>
                </a:lnTo>
                <a:lnTo>
                  <a:pt x="523278" y="680656"/>
                </a:lnTo>
                <a:lnTo>
                  <a:pt x="474306" y="680656"/>
                </a:lnTo>
                <a:lnTo>
                  <a:pt x="462813" y="680415"/>
                </a:lnTo>
                <a:lnTo>
                  <a:pt x="424243" y="671969"/>
                </a:lnTo>
                <a:lnTo>
                  <a:pt x="413410" y="665607"/>
                </a:lnTo>
                <a:lnTo>
                  <a:pt x="409105" y="663232"/>
                </a:lnTo>
                <a:lnTo>
                  <a:pt x="392645" y="622985"/>
                </a:lnTo>
                <a:lnTo>
                  <a:pt x="385622" y="555193"/>
                </a:lnTo>
                <a:lnTo>
                  <a:pt x="382104" y="516343"/>
                </a:lnTo>
                <a:lnTo>
                  <a:pt x="377939" y="464883"/>
                </a:lnTo>
                <a:lnTo>
                  <a:pt x="376859" y="451650"/>
                </a:lnTo>
                <a:lnTo>
                  <a:pt x="375602" y="436740"/>
                </a:lnTo>
                <a:lnTo>
                  <a:pt x="374078" y="419138"/>
                </a:lnTo>
                <a:lnTo>
                  <a:pt x="373595" y="413588"/>
                </a:lnTo>
                <a:lnTo>
                  <a:pt x="372719" y="402310"/>
                </a:lnTo>
                <a:lnTo>
                  <a:pt x="372097" y="393687"/>
                </a:lnTo>
                <a:lnTo>
                  <a:pt x="371487" y="384035"/>
                </a:lnTo>
                <a:lnTo>
                  <a:pt x="370446" y="366750"/>
                </a:lnTo>
                <a:lnTo>
                  <a:pt x="369697" y="355384"/>
                </a:lnTo>
                <a:lnTo>
                  <a:pt x="360387" y="204190"/>
                </a:lnTo>
                <a:lnTo>
                  <a:pt x="298767" y="276390"/>
                </a:lnTo>
                <a:lnTo>
                  <a:pt x="298767" y="576770"/>
                </a:lnTo>
                <a:lnTo>
                  <a:pt x="278714" y="586079"/>
                </a:lnTo>
                <a:lnTo>
                  <a:pt x="230339" y="579285"/>
                </a:lnTo>
                <a:lnTo>
                  <a:pt x="180187" y="570674"/>
                </a:lnTo>
                <a:lnTo>
                  <a:pt x="132905" y="560654"/>
                </a:lnTo>
                <a:lnTo>
                  <a:pt x="93141" y="549541"/>
                </a:lnTo>
                <a:lnTo>
                  <a:pt x="98158" y="540232"/>
                </a:lnTo>
                <a:lnTo>
                  <a:pt x="102933" y="538797"/>
                </a:lnTo>
                <a:lnTo>
                  <a:pt x="109982" y="536168"/>
                </a:lnTo>
                <a:lnTo>
                  <a:pt x="134162" y="526351"/>
                </a:lnTo>
                <a:lnTo>
                  <a:pt x="159639" y="516343"/>
                </a:lnTo>
                <a:lnTo>
                  <a:pt x="168554" y="512737"/>
                </a:lnTo>
                <a:lnTo>
                  <a:pt x="256260" y="474548"/>
                </a:lnTo>
                <a:lnTo>
                  <a:pt x="281698" y="442556"/>
                </a:lnTo>
                <a:lnTo>
                  <a:pt x="288975" y="427380"/>
                </a:lnTo>
                <a:lnTo>
                  <a:pt x="291122" y="422973"/>
                </a:lnTo>
                <a:lnTo>
                  <a:pt x="293039" y="419138"/>
                </a:lnTo>
                <a:lnTo>
                  <a:pt x="298767" y="576770"/>
                </a:lnTo>
                <a:lnTo>
                  <a:pt x="298767" y="276390"/>
                </a:lnTo>
                <a:lnTo>
                  <a:pt x="285153" y="292328"/>
                </a:lnTo>
                <a:lnTo>
                  <a:pt x="285153" y="296164"/>
                </a:lnTo>
                <a:lnTo>
                  <a:pt x="285394" y="301040"/>
                </a:lnTo>
                <a:lnTo>
                  <a:pt x="286334" y="312991"/>
                </a:lnTo>
                <a:lnTo>
                  <a:pt x="286702" y="319201"/>
                </a:lnTo>
                <a:lnTo>
                  <a:pt x="289458" y="359676"/>
                </a:lnTo>
                <a:lnTo>
                  <a:pt x="281063" y="363232"/>
                </a:lnTo>
                <a:lnTo>
                  <a:pt x="272351" y="366750"/>
                </a:lnTo>
                <a:lnTo>
                  <a:pt x="263321" y="370217"/>
                </a:lnTo>
                <a:lnTo>
                  <a:pt x="225704" y="384060"/>
                </a:lnTo>
                <a:lnTo>
                  <a:pt x="167805" y="406069"/>
                </a:lnTo>
                <a:lnTo>
                  <a:pt x="131495" y="421132"/>
                </a:lnTo>
                <a:lnTo>
                  <a:pt x="95643" y="440817"/>
                </a:lnTo>
                <a:lnTo>
                  <a:pt x="70967" y="471335"/>
                </a:lnTo>
                <a:lnTo>
                  <a:pt x="51041" y="505307"/>
                </a:lnTo>
                <a:lnTo>
                  <a:pt x="31750" y="543547"/>
                </a:lnTo>
                <a:lnTo>
                  <a:pt x="15773" y="581418"/>
                </a:lnTo>
                <a:lnTo>
                  <a:pt x="6451" y="620471"/>
                </a:lnTo>
                <a:lnTo>
                  <a:pt x="6451" y="630034"/>
                </a:lnTo>
                <a:lnTo>
                  <a:pt x="24422" y="670153"/>
                </a:lnTo>
                <a:lnTo>
                  <a:pt x="59550" y="690067"/>
                </a:lnTo>
                <a:lnTo>
                  <a:pt x="97701" y="702868"/>
                </a:lnTo>
                <a:lnTo>
                  <a:pt x="165633" y="719848"/>
                </a:lnTo>
                <a:lnTo>
                  <a:pt x="227838" y="732955"/>
                </a:lnTo>
                <a:lnTo>
                  <a:pt x="285877" y="644118"/>
                </a:lnTo>
                <a:lnTo>
                  <a:pt x="304507" y="644118"/>
                </a:lnTo>
                <a:lnTo>
                  <a:pt x="309511" y="684961"/>
                </a:lnTo>
                <a:lnTo>
                  <a:pt x="317398" y="722934"/>
                </a:lnTo>
                <a:lnTo>
                  <a:pt x="334187" y="767270"/>
                </a:lnTo>
                <a:lnTo>
                  <a:pt x="363359" y="800544"/>
                </a:lnTo>
                <a:lnTo>
                  <a:pt x="398830" y="821829"/>
                </a:lnTo>
                <a:lnTo>
                  <a:pt x="433463" y="828967"/>
                </a:lnTo>
                <a:lnTo>
                  <a:pt x="523989" y="828967"/>
                </a:lnTo>
                <a:lnTo>
                  <a:pt x="528764" y="828967"/>
                </a:lnTo>
                <a:lnTo>
                  <a:pt x="643394" y="828967"/>
                </a:lnTo>
                <a:lnTo>
                  <a:pt x="690689" y="742988"/>
                </a:lnTo>
                <a:lnTo>
                  <a:pt x="700709" y="742988"/>
                </a:lnTo>
                <a:lnTo>
                  <a:pt x="713676" y="780872"/>
                </a:lnTo>
                <a:lnTo>
                  <a:pt x="735812" y="816076"/>
                </a:lnTo>
                <a:lnTo>
                  <a:pt x="779970" y="828433"/>
                </a:lnTo>
                <a:lnTo>
                  <a:pt x="803173" y="828967"/>
                </a:lnTo>
                <a:lnTo>
                  <a:pt x="924255" y="828967"/>
                </a:lnTo>
                <a:lnTo>
                  <a:pt x="929982" y="828967"/>
                </a:lnTo>
                <a:lnTo>
                  <a:pt x="1151382" y="828967"/>
                </a:lnTo>
                <a:lnTo>
                  <a:pt x="1155001" y="819454"/>
                </a:lnTo>
                <a:lnTo>
                  <a:pt x="1170266" y="777455"/>
                </a:lnTo>
                <a:lnTo>
                  <a:pt x="1183843" y="731164"/>
                </a:lnTo>
                <a:lnTo>
                  <a:pt x="1193380" y="683971"/>
                </a:lnTo>
                <a:lnTo>
                  <a:pt x="1195654" y="656069"/>
                </a:lnTo>
                <a:lnTo>
                  <a:pt x="1195705" y="646988"/>
                </a:lnTo>
                <a:close/>
              </a:path>
              <a:path extrusionOk="0" h="1289050" w="2637790">
                <a:moveTo>
                  <a:pt x="2637345" y="136131"/>
                </a:moveTo>
                <a:lnTo>
                  <a:pt x="2588920" y="99453"/>
                </a:lnTo>
                <a:lnTo>
                  <a:pt x="2554681" y="72009"/>
                </a:lnTo>
                <a:lnTo>
                  <a:pt x="2526919" y="42633"/>
                </a:lnTo>
                <a:lnTo>
                  <a:pt x="2514117" y="0"/>
                </a:lnTo>
                <a:lnTo>
                  <a:pt x="2501227" y="0"/>
                </a:lnTo>
                <a:lnTo>
                  <a:pt x="2419540" y="105321"/>
                </a:lnTo>
                <a:lnTo>
                  <a:pt x="2419908" y="115493"/>
                </a:lnTo>
                <a:lnTo>
                  <a:pt x="2420975" y="125209"/>
                </a:lnTo>
                <a:lnTo>
                  <a:pt x="2440317" y="169494"/>
                </a:lnTo>
                <a:lnTo>
                  <a:pt x="2448204" y="178409"/>
                </a:lnTo>
                <a:lnTo>
                  <a:pt x="2498356" y="680656"/>
                </a:lnTo>
                <a:lnTo>
                  <a:pt x="2302040" y="680656"/>
                </a:lnTo>
                <a:lnTo>
                  <a:pt x="2295829" y="680656"/>
                </a:lnTo>
                <a:lnTo>
                  <a:pt x="2205317" y="680656"/>
                </a:lnTo>
                <a:lnTo>
                  <a:pt x="2196985" y="680326"/>
                </a:lnTo>
                <a:lnTo>
                  <a:pt x="2155736" y="672299"/>
                </a:lnTo>
                <a:lnTo>
                  <a:pt x="2130094" y="659879"/>
                </a:lnTo>
                <a:lnTo>
                  <a:pt x="2137346" y="653973"/>
                </a:lnTo>
                <a:lnTo>
                  <a:pt x="2144052" y="646976"/>
                </a:lnTo>
                <a:lnTo>
                  <a:pt x="2165642" y="609815"/>
                </a:lnTo>
                <a:lnTo>
                  <a:pt x="2179434" y="567105"/>
                </a:lnTo>
                <a:lnTo>
                  <a:pt x="2186508" y="527773"/>
                </a:lnTo>
                <a:lnTo>
                  <a:pt x="2187410" y="513003"/>
                </a:lnTo>
                <a:lnTo>
                  <a:pt x="2186686" y="503440"/>
                </a:lnTo>
                <a:lnTo>
                  <a:pt x="2169782" y="467461"/>
                </a:lnTo>
                <a:lnTo>
                  <a:pt x="2136800" y="435648"/>
                </a:lnTo>
                <a:lnTo>
                  <a:pt x="2094064" y="409676"/>
                </a:lnTo>
                <a:lnTo>
                  <a:pt x="2048560" y="390220"/>
                </a:lnTo>
                <a:lnTo>
                  <a:pt x="2006739" y="378777"/>
                </a:lnTo>
                <a:lnTo>
                  <a:pt x="1982482" y="376148"/>
                </a:lnTo>
                <a:lnTo>
                  <a:pt x="1966506" y="376605"/>
                </a:lnTo>
                <a:lnTo>
                  <a:pt x="1920163" y="383311"/>
                </a:lnTo>
                <a:lnTo>
                  <a:pt x="1879854" y="396074"/>
                </a:lnTo>
                <a:lnTo>
                  <a:pt x="1816265" y="563880"/>
                </a:lnTo>
                <a:lnTo>
                  <a:pt x="1839201" y="576046"/>
                </a:lnTo>
                <a:lnTo>
                  <a:pt x="1844446" y="574141"/>
                </a:lnTo>
                <a:lnTo>
                  <a:pt x="1849691" y="572592"/>
                </a:lnTo>
                <a:lnTo>
                  <a:pt x="1860207" y="570204"/>
                </a:lnTo>
                <a:lnTo>
                  <a:pt x="1865718" y="569607"/>
                </a:lnTo>
                <a:lnTo>
                  <a:pt x="1877644" y="569607"/>
                </a:lnTo>
                <a:lnTo>
                  <a:pt x="1909216" y="591121"/>
                </a:lnTo>
                <a:lnTo>
                  <a:pt x="1935200" y="620471"/>
                </a:lnTo>
                <a:lnTo>
                  <a:pt x="1950250" y="643407"/>
                </a:lnTo>
                <a:lnTo>
                  <a:pt x="1941626" y="647585"/>
                </a:lnTo>
                <a:lnTo>
                  <a:pt x="1899716" y="662076"/>
                </a:lnTo>
                <a:lnTo>
                  <a:pt x="1849856" y="672490"/>
                </a:lnTo>
                <a:lnTo>
                  <a:pt x="1809826" y="677799"/>
                </a:lnTo>
                <a:lnTo>
                  <a:pt x="1770583" y="680478"/>
                </a:lnTo>
                <a:lnTo>
                  <a:pt x="1758226" y="680656"/>
                </a:lnTo>
                <a:lnTo>
                  <a:pt x="1699488" y="680656"/>
                </a:lnTo>
                <a:lnTo>
                  <a:pt x="1692808" y="680656"/>
                </a:lnTo>
                <a:lnTo>
                  <a:pt x="1660080" y="680656"/>
                </a:lnTo>
                <a:lnTo>
                  <a:pt x="1647558" y="680123"/>
                </a:lnTo>
                <a:lnTo>
                  <a:pt x="1604886" y="667258"/>
                </a:lnTo>
                <a:lnTo>
                  <a:pt x="1569110" y="637768"/>
                </a:lnTo>
                <a:lnTo>
                  <a:pt x="1543646" y="605790"/>
                </a:lnTo>
                <a:lnTo>
                  <a:pt x="1506753" y="550976"/>
                </a:lnTo>
                <a:lnTo>
                  <a:pt x="1474508" y="497954"/>
                </a:lnTo>
                <a:lnTo>
                  <a:pt x="1399997" y="639102"/>
                </a:lnTo>
                <a:lnTo>
                  <a:pt x="1432242" y="687108"/>
                </a:lnTo>
                <a:lnTo>
                  <a:pt x="1455470" y="719924"/>
                </a:lnTo>
                <a:lnTo>
                  <a:pt x="1477276" y="748550"/>
                </a:lnTo>
                <a:lnTo>
                  <a:pt x="1485607" y="760907"/>
                </a:lnTo>
                <a:lnTo>
                  <a:pt x="1508061" y="799719"/>
                </a:lnTo>
                <a:lnTo>
                  <a:pt x="1514627" y="815606"/>
                </a:lnTo>
                <a:lnTo>
                  <a:pt x="1514627" y="817499"/>
                </a:lnTo>
                <a:lnTo>
                  <a:pt x="1499222" y="853681"/>
                </a:lnTo>
                <a:lnTo>
                  <a:pt x="1470469" y="889558"/>
                </a:lnTo>
                <a:lnTo>
                  <a:pt x="1431061" y="928560"/>
                </a:lnTo>
                <a:lnTo>
                  <a:pt x="1399997" y="954722"/>
                </a:lnTo>
                <a:lnTo>
                  <a:pt x="1366405" y="979703"/>
                </a:lnTo>
                <a:lnTo>
                  <a:pt x="1331582" y="1002360"/>
                </a:lnTo>
                <a:lnTo>
                  <a:pt x="1296200" y="1021791"/>
                </a:lnTo>
                <a:lnTo>
                  <a:pt x="1260995" y="1037107"/>
                </a:lnTo>
                <a:lnTo>
                  <a:pt x="1211554" y="1049540"/>
                </a:lnTo>
                <a:lnTo>
                  <a:pt x="1196517" y="1050366"/>
                </a:lnTo>
                <a:lnTo>
                  <a:pt x="1189748" y="1050277"/>
                </a:lnTo>
                <a:lnTo>
                  <a:pt x="1150061" y="1045768"/>
                </a:lnTo>
                <a:lnTo>
                  <a:pt x="1076147" y="1024572"/>
                </a:lnTo>
                <a:lnTo>
                  <a:pt x="1063967" y="1053223"/>
                </a:lnTo>
                <a:lnTo>
                  <a:pt x="1103731" y="1073734"/>
                </a:lnTo>
                <a:lnTo>
                  <a:pt x="1142784" y="1092288"/>
                </a:lnTo>
                <a:lnTo>
                  <a:pt x="1180477" y="1108570"/>
                </a:lnTo>
                <a:lnTo>
                  <a:pt x="1216215" y="1122362"/>
                </a:lnTo>
                <a:lnTo>
                  <a:pt x="1265313" y="1137945"/>
                </a:lnTo>
                <a:lnTo>
                  <a:pt x="1307744" y="1146822"/>
                </a:lnTo>
                <a:lnTo>
                  <a:pt x="1331214" y="1148524"/>
                </a:lnTo>
                <a:lnTo>
                  <a:pt x="1347533" y="1147432"/>
                </a:lnTo>
                <a:lnTo>
                  <a:pt x="1394625" y="1130973"/>
                </a:lnTo>
                <a:lnTo>
                  <a:pt x="1438287" y="1098384"/>
                </a:lnTo>
                <a:lnTo>
                  <a:pt x="1465059" y="1069911"/>
                </a:lnTo>
                <a:lnTo>
                  <a:pt x="1489417" y="1037132"/>
                </a:lnTo>
                <a:lnTo>
                  <a:pt x="1511223" y="1000658"/>
                </a:lnTo>
                <a:lnTo>
                  <a:pt x="1530223" y="963041"/>
                </a:lnTo>
                <a:lnTo>
                  <a:pt x="1546225" y="924915"/>
                </a:lnTo>
                <a:lnTo>
                  <a:pt x="1558582" y="887476"/>
                </a:lnTo>
                <a:lnTo>
                  <a:pt x="1569796" y="834529"/>
                </a:lnTo>
                <a:lnTo>
                  <a:pt x="1571942" y="803884"/>
                </a:lnTo>
                <a:lnTo>
                  <a:pt x="1583410" y="797445"/>
                </a:lnTo>
                <a:lnTo>
                  <a:pt x="1617446" y="822515"/>
                </a:lnTo>
                <a:lnTo>
                  <a:pt x="1652193" y="828967"/>
                </a:lnTo>
                <a:lnTo>
                  <a:pt x="1692808" y="828967"/>
                </a:lnTo>
                <a:lnTo>
                  <a:pt x="1699488" y="828967"/>
                </a:lnTo>
                <a:lnTo>
                  <a:pt x="1768259" y="828967"/>
                </a:lnTo>
                <a:lnTo>
                  <a:pt x="1784159" y="828662"/>
                </a:lnTo>
                <a:lnTo>
                  <a:pt x="1833460" y="823963"/>
                </a:lnTo>
                <a:lnTo>
                  <a:pt x="1882965" y="814019"/>
                </a:lnTo>
                <a:lnTo>
                  <a:pt x="1930006" y="799325"/>
                </a:lnTo>
                <a:lnTo>
                  <a:pt x="1972932" y="780237"/>
                </a:lnTo>
                <a:lnTo>
                  <a:pt x="2009000" y="757326"/>
                </a:lnTo>
                <a:lnTo>
                  <a:pt x="2018017" y="768858"/>
                </a:lnTo>
                <a:lnTo>
                  <a:pt x="2045906" y="795655"/>
                </a:lnTo>
                <a:lnTo>
                  <a:pt x="2086025" y="817156"/>
                </a:lnTo>
                <a:lnTo>
                  <a:pt x="2130806" y="826820"/>
                </a:lnTo>
                <a:lnTo>
                  <a:pt x="2181669" y="828967"/>
                </a:lnTo>
                <a:lnTo>
                  <a:pt x="2295829" y="828967"/>
                </a:lnTo>
                <a:lnTo>
                  <a:pt x="2302040" y="828967"/>
                </a:lnTo>
                <a:lnTo>
                  <a:pt x="2527020" y="828967"/>
                </a:lnTo>
                <a:lnTo>
                  <a:pt x="2579306" y="667766"/>
                </a:lnTo>
                <a:lnTo>
                  <a:pt x="2552814" y="241465"/>
                </a:lnTo>
                <a:lnTo>
                  <a:pt x="2637345" y="1361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" name="Google Shape;106;p7"/>
          <p:cNvSpPr/>
          <p:nvPr/>
        </p:nvSpPr>
        <p:spPr>
          <a:xfrm>
            <a:off x="9939032" y="2326467"/>
            <a:ext cx="135255" cy="848360"/>
          </a:xfrm>
          <a:custGeom>
            <a:rect b="b" l="l" r="r" t="t"/>
            <a:pathLst>
              <a:path extrusionOk="0" h="848360" w="135254">
                <a:moveTo>
                  <a:pt x="106041" y="0"/>
                </a:moveTo>
                <a:lnTo>
                  <a:pt x="0" y="151183"/>
                </a:lnTo>
                <a:lnTo>
                  <a:pt x="58038" y="848318"/>
                </a:lnTo>
                <a:lnTo>
                  <a:pt x="68783" y="848318"/>
                </a:lnTo>
                <a:lnTo>
                  <a:pt x="93866" y="808554"/>
                </a:lnTo>
                <a:lnTo>
                  <a:pt x="110315" y="768452"/>
                </a:lnTo>
                <a:lnTo>
                  <a:pt x="123059" y="722756"/>
                </a:lnTo>
                <a:lnTo>
                  <a:pt x="131678" y="673180"/>
                </a:lnTo>
                <a:lnTo>
                  <a:pt x="134705" y="623339"/>
                </a:lnTo>
                <a:lnTo>
                  <a:pt x="127891" y="447005"/>
                </a:lnTo>
                <a:lnTo>
                  <a:pt x="1060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Google Shape;107;p7"/>
          <p:cNvSpPr/>
          <p:nvPr/>
        </p:nvSpPr>
        <p:spPr>
          <a:xfrm>
            <a:off x="10457823" y="2580104"/>
            <a:ext cx="619760" cy="796925"/>
          </a:xfrm>
          <a:custGeom>
            <a:rect b="b" l="l" r="r" t="t"/>
            <a:pathLst>
              <a:path extrusionOk="0" h="796925" w="619759">
                <a:moveTo>
                  <a:pt x="105258" y="291610"/>
                </a:moveTo>
                <a:lnTo>
                  <a:pt x="70872" y="348573"/>
                </a:lnTo>
                <a:lnTo>
                  <a:pt x="44536" y="398139"/>
                </a:lnTo>
                <a:lnTo>
                  <a:pt x="28929" y="434298"/>
                </a:lnTo>
                <a:lnTo>
                  <a:pt x="15853" y="472809"/>
                </a:lnTo>
                <a:lnTo>
                  <a:pt x="5782" y="513539"/>
                </a:lnTo>
                <a:lnTo>
                  <a:pt x="587" y="555814"/>
                </a:lnTo>
                <a:lnTo>
                  <a:pt x="0" y="579299"/>
                </a:lnTo>
                <a:lnTo>
                  <a:pt x="609" y="597188"/>
                </a:lnTo>
                <a:lnTo>
                  <a:pt x="5982" y="636594"/>
                </a:lnTo>
                <a:lnTo>
                  <a:pt x="17068" y="675481"/>
                </a:lnTo>
                <a:lnTo>
                  <a:pt x="35877" y="710773"/>
                </a:lnTo>
                <a:lnTo>
                  <a:pt x="62881" y="741719"/>
                </a:lnTo>
                <a:lnTo>
                  <a:pt x="98883" y="766973"/>
                </a:lnTo>
                <a:lnTo>
                  <a:pt x="144308" y="785847"/>
                </a:lnTo>
                <a:lnTo>
                  <a:pt x="200910" y="795523"/>
                </a:lnTo>
                <a:lnTo>
                  <a:pt x="233510" y="796733"/>
                </a:lnTo>
                <a:lnTo>
                  <a:pt x="257783" y="796104"/>
                </a:lnTo>
                <a:lnTo>
                  <a:pt x="305788" y="791083"/>
                </a:lnTo>
                <a:lnTo>
                  <a:pt x="352913" y="781321"/>
                </a:lnTo>
                <a:lnTo>
                  <a:pt x="398233" y="768423"/>
                </a:lnTo>
                <a:lnTo>
                  <a:pt x="441516" y="752754"/>
                </a:lnTo>
                <a:lnTo>
                  <a:pt x="482354" y="734838"/>
                </a:lnTo>
                <a:lnTo>
                  <a:pt x="520481" y="715000"/>
                </a:lnTo>
                <a:lnTo>
                  <a:pt x="554700" y="694582"/>
                </a:lnTo>
                <a:lnTo>
                  <a:pt x="580558" y="663731"/>
                </a:lnTo>
                <a:lnTo>
                  <a:pt x="588701" y="644119"/>
                </a:lnTo>
                <a:lnTo>
                  <a:pt x="255720" y="644119"/>
                </a:lnTo>
                <a:lnTo>
                  <a:pt x="238684" y="643492"/>
                </a:lnTo>
                <a:lnTo>
                  <a:pt x="189443" y="634084"/>
                </a:lnTo>
                <a:lnTo>
                  <a:pt x="145852" y="614403"/>
                </a:lnTo>
                <a:lnTo>
                  <a:pt x="111348" y="585548"/>
                </a:lnTo>
                <a:lnTo>
                  <a:pt x="88245" y="547864"/>
                </a:lnTo>
                <a:lnTo>
                  <a:pt x="80187" y="502250"/>
                </a:lnTo>
                <a:lnTo>
                  <a:pt x="81060" y="479172"/>
                </a:lnTo>
                <a:lnTo>
                  <a:pt x="88046" y="432063"/>
                </a:lnTo>
                <a:lnTo>
                  <a:pt x="101836" y="383298"/>
                </a:lnTo>
                <a:lnTo>
                  <a:pt x="121355" y="330456"/>
                </a:lnTo>
                <a:lnTo>
                  <a:pt x="133201" y="302355"/>
                </a:lnTo>
                <a:lnTo>
                  <a:pt x="105258" y="291610"/>
                </a:lnTo>
                <a:close/>
              </a:path>
              <a:path extrusionOk="0" h="796925" w="619759">
                <a:moveTo>
                  <a:pt x="533714" y="220675"/>
                </a:moveTo>
                <a:lnTo>
                  <a:pt x="459919" y="341043"/>
                </a:lnTo>
                <a:lnTo>
                  <a:pt x="469701" y="353811"/>
                </a:lnTo>
                <a:lnTo>
                  <a:pt x="478994" y="367024"/>
                </a:lnTo>
                <a:lnTo>
                  <a:pt x="503891" y="409134"/>
                </a:lnTo>
                <a:lnTo>
                  <a:pt x="524045" y="452463"/>
                </a:lnTo>
                <a:lnTo>
                  <a:pt x="539154" y="494981"/>
                </a:lnTo>
                <a:lnTo>
                  <a:pt x="548936" y="534498"/>
                </a:lnTo>
                <a:lnTo>
                  <a:pt x="552343" y="557428"/>
                </a:lnTo>
                <a:lnTo>
                  <a:pt x="541347" y="565603"/>
                </a:lnTo>
                <a:lnTo>
                  <a:pt x="496822" y="589308"/>
                </a:lnTo>
                <a:lnTo>
                  <a:pt x="459738" y="603899"/>
                </a:lnTo>
                <a:lnTo>
                  <a:pt x="419424" y="616891"/>
                </a:lnTo>
                <a:lnTo>
                  <a:pt x="377168" y="627903"/>
                </a:lnTo>
                <a:lnTo>
                  <a:pt x="334147" y="636594"/>
                </a:lnTo>
                <a:lnTo>
                  <a:pt x="292885" y="642238"/>
                </a:lnTo>
                <a:lnTo>
                  <a:pt x="255720" y="644119"/>
                </a:lnTo>
                <a:lnTo>
                  <a:pt x="588701" y="644119"/>
                </a:lnTo>
                <a:lnTo>
                  <a:pt x="602294" y="603899"/>
                </a:lnTo>
                <a:lnTo>
                  <a:pt x="611721" y="566825"/>
                </a:lnTo>
                <a:lnTo>
                  <a:pt x="618796" y="518105"/>
                </a:lnTo>
                <a:lnTo>
                  <a:pt x="619590" y="492936"/>
                </a:lnTo>
                <a:lnTo>
                  <a:pt x="618441" y="461843"/>
                </a:lnTo>
                <a:lnTo>
                  <a:pt x="608411" y="394314"/>
                </a:lnTo>
                <a:lnTo>
                  <a:pt x="587990" y="326873"/>
                </a:lnTo>
                <a:lnTo>
                  <a:pt x="555028" y="256837"/>
                </a:lnTo>
                <a:lnTo>
                  <a:pt x="533714" y="220675"/>
                </a:lnTo>
                <a:close/>
              </a:path>
              <a:path extrusionOk="0" h="796925" w="619759">
                <a:moveTo>
                  <a:pt x="278652" y="0"/>
                </a:moveTo>
                <a:lnTo>
                  <a:pt x="201985" y="102459"/>
                </a:lnTo>
                <a:lnTo>
                  <a:pt x="320213" y="174824"/>
                </a:lnTo>
                <a:lnTo>
                  <a:pt x="396868" y="73795"/>
                </a:lnTo>
                <a:lnTo>
                  <a:pt x="2786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7"/>
          <p:cNvSpPr/>
          <p:nvPr/>
        </p:nvSpPr>
        <p:spPr>
          <a:xfrm>
            <a:off x="11207915" y="2326475"/>
            <a:ext cx="2326005" cy="1148715"/>
          </a:xfrm>
          <a:custGeom>
            <a:rect b="b" l="l" r="r" t="t"/>
            <a:pathLst>
              <a:path extrusionOk="0" h="1148714" w="2326005">
                <a:moveTo>
                  <a:pt x="712165" y="971550"/>
                </a:moveTo>
                <a:lnTo>
                  <a:pt x="593953" y="897750"/>
                </a:lnTo>
                <a:lnTo>
                  <a:pt x="517296" y="1000213"/>
                </a:lnTo>
                <a:lnTo>
                  <a:pt x="635508" y="1072578"/>
                </a:lnTo>
                <a:lnTo>
                  <a:pt x="712165" y="971550"/>
                </a:lnTo>
                <a:close/>
              </a:path>
              <a:path extrusionOk="0" h="1148714" w="2326005">
                <a:moveTo>
                  <a:pt x="1556181" y="725792"/>
                </a:moveTo>
                <a:lnTo>
                  <a:pt x="1548320" y="710285"/>
                </a:lnTo>
                <a:lnTo>
                  <a:pt x="1544980" y="702881"/>
                </a:lnTo>
                <a:lnTo>
                  <a:pt x="1541221" y="694550"/>
                </a:lnTo>
                <a:lnTo>
                  <a:pt x="1524406" y="646569"/>
                </a:lnTo>
                <a:lnTo>
                  <a:pt x="1513205" y="604710"/>
                </a:lnTo>
                <a:lnTo>
                  <a:pt x="1511427" y="597522"/>
                </a:lnTo>
                <a:lnTo>
                  <a:pt x="1509572" y="589749"/>
                </a:lnTo>
                <a:lnTo>
                  <a:pt x="1507909" y="582498"/>
                </a:lnTo>
                <a:lnTo>
                  <a:pt x="1506397" y="575703"/>
                </a:lnTo>
                <a:lnTo>
                  <a:pt x="1504708" y="568375"/>
                </a:lnTo>
                <a:lnTo>
                  <a:pt x="1489989" y="520877"/>
                </a:lnTo>
                <a:lnTo>
                  <a:pt x="1466799" y="478167"/>
                </a:lnTo>
                <a:lnTo>
                  <a:pt x="1446555" y="455079"/>
                </a:lnTo>
                <a:lnTo>
                  <a:pt x="1446555" y="702881"/>
                </a:lnTo>
                <a:lnTo>
                  <a:pt x="1432433" y="697928"/>
                </a:lnTo>
                <a:lnTo>
                  <a:pt x="1383868" y="675284"/>
                </a:lnTo>
                <a:lnTo>
                  <a:pt x="1348320" y="655497"/>
                </a:lnTo>
                <a:lnTo>
                  <a:pt x="1312583" y="634098"/>
                </a:lnTo>
                <a:lnTo>
                  <a:pt x="1308239" y="631672"/>
                </a:lnTo>
                <a:lnTo>
                  <a:pt x="1303020" y="628116"/>
                </a:lnTo>
                <a:lnTo>
                  <a:pt x="1290612" y="618566"/>
                </a:lnTo>
                <a:lnTo>
                  <a:pt x="1286078" y="615226"/>
                </a:lnTo>
                <a:lnTo>
                  <a:pt x="1307109" y="579653"/>
                </a:lnTo>
                <a:lnTo>
                  <a:pt x="1346123" y="554901"/>
                </a:lnTo>
                <a:lnTo>
                  <a:pt x="1357007" y="553847"/>
                </a:lnTo>
                <a:lnTo>
                  <a:pt x="1366367" y="554761"/>
                </a:lnTo>
                <a:lnTo>
                  <a:pt x="1404023" y="585101"/>
                </a:lnTo>
                <a:lnTo>
                  <a:pt x="1425067" y="628624"/>
                </a:lnTo>
                <a:lnTo>
                  <a:pt x="1436954" y="666661"/>
                </a:lnTo>
                <a:lnTo>
                  <a:pt x="1446555" y="702881"/>
                </a:lnTo>
                <a:lnTo>
                  <a:pt x="1446555" y="455079"/>
                </a:lnTo>
                <a:lnTo>
                  <a:pt x="1410462" y="433298"/>
                </a:lnTo>
                <a:lnTo>
                  <a:pt x="1397127" y="431330"/>
                </a:lnTo>
                <a:lnTo>
                  <a:pt x="1381125" y="432777"/>
                </a:lnTo>
                <a:lnTo>
                  <a:pt x="1334439" y="454609"/>
                </a:lnTo>
                <a:lnTo>
                  <a:pt x="1305140" y="480491"/>
                </a:lnTo>
                <a:lnTo>
                  <a:pt x="1278191" y="511568"/>
                </a:lnTo>
                <a:lnTo>
                  <a:pt x="1253731" y="546150"/>
                </a:lnTo>
                <a:lnTo>
                  <a:pt x="1231976" y="582498"/>
                </a:lnTo>
                <a:lnTo>
                  <a:pt x="1213383" y="617715"/>
                </a:lnTo>
                <a:lnTo>
                  <a:pt x="1198664" y="648423"/>
                </a:lnTo>
                <a:lnTo>
                  <a:pt x="1195412" y="653796"/>
                </a:lnTo>
                <a:lnTo>
                  <a:pt x="1158811" y="677976"/>
                </a:lnTo>
                <a:lnTo>
                  <a:pt x="1138478" y="680669"/>
                </a:lnTo>
                <a:lnTo>
                  <a:pt x="1076147" y="680669"/>
                </a:lnTo>
                <a:lnTo>
                  <a:pt x="855472" y="680656"/>
                </a:lnTo>
                <a:lnTo>
                  <a:pt x="803338" y="676224"/>
                </a:lnTo>
                <a:lnTo>
                  <a:pt x="767740" y="653300"/>
                </a:lnTo>
                <a:lnTo>
                  <a:pt x="764476" y="643407"/>
                </a:lnTo>
                <a:lnTo>
                  <a:pt x="774661" y="637552"/>
                </a:lnTo>
                <a:lnTo>
                  <a:pt x="819264" y="619379"/>
                </a:lnTo>
                <a:lnTo>
                  <a:pt x="866216" y="614743"/>
                </a:lnTo>
                <a:lnTo>
                  <a:pt x="876935" y="616470"/>
                </a:lnTo>
                <a:lnTo>
                  <a:pt x="888326" y="618058"/>
                </a:lnTo>
                <a:lnTo>
                  <a:pt x="938669" y="622719"/>
                </a:lnTo>
                <a:lnTo>
                  <a:pt x="962939" y="623341"/>
                </a:lnTo>
                <a:lnTo>
                  <a:pt x="965847" y="614743"/>
                </a:lnTo>
                <a:lnTo>
                  <a:pt x="991527" y="538784"/>
                </a:lnTo>
                <a:lnTo>
                  <a:pt x="1013815" y="472884"/>
                </a:lnTo>
                <a:lnTo>
                  <a:pt x="965822" y="471868"/>
                </a:lnTo>
                <a:lnTo>
                  <a:pt x="920038" y="468845"/>
                </a:lnTo>
                <a:lnTo>
                  <a:pt x="876439" y="463804"/>
                </a:lnTo>
                <a:lnTo>
                  <a:pt x="835037" y="456755"/>
                </a:lnTo>
                <a:lnTo>
                  <a:pt x="795578" y="448589"/>
                </a:lnTo>
                <a:lnTo>
                  <a:pt x="757758" y="440194"/>
                </a:lnTo>
                <a:lnTo>
                  <a:pt x="663143" y="416521"/>
                </a:lnTo>
                <a:lnTo>
                  <a:pt x="639991" y="410819"/>
                </a:lnTo>
                <a:lnTo>
                  <a:pt x="596099" y="400875"/>
                </a:lnTo>
                <a:lnTo>
                  <a:pt x="556336" y="394157"/>
                </a:lnTo>
                <a:lnTo>
                  <a:pt x="521589" y="391922"/>
                </a:lnTo>
                <a:lnTo>
                  <a:pt x="509409" y="392709"/>
                </a:lnTo>
                <a:lnTo>
                  <a:pt x="467690" y="411441"/>
                </a:lnTo>
                <a:lnTo>
                  <a:pt x="441706" y="440994"/>
                </a:lnTo>
                <a:lnTo>
                  <a:pt x="418934" y="483450"/>
                </a:lnTo>
                <a:lnTo>
                  <a:pt x="398145" y="539178"/>
                </a:lnTo>
                <a:lnTo>
                  <a:pt x="384746" y="581787"/>
                </a:lnTo>
                <a:lnTo>
                  <a:pt x="410540" y="596112"/>
                </a:lnTo>
                <a:lnTo>
                  <a:pt x="413410" y="591350"/>
                </a:lnTo>
                <a:lnTo>
                  <a:pt x="416737" y="585609"/>
                </a:lnTo>
                <a:lnTo>
                  <a:pt x="424383" y="572236"/>
                </a:lnTo>
                <a:lnTo>
                  <a:pt x="428917" y="565912"/>
                </a:lnTo>
                <a:lnTo>
                  <a:pt x="458965" y="542226"/>
                </a:lnTo>
                <a:lnTo>
                  <a:pt x="479323" y="538784"/>
                </a:lnTo>
                <a:lnTo>
                  <a:pt x="490778" y="539076"/>
                </a:lnTo>
                <a:lnTo>
                  <a:pt x="529475" y="543445"/>
                </a:lnTo>
                <a:lnTo>
                  <a:pt x="571576" y="551446"/>
                </a:lnTo>
                <a:lnTo>
                  <a:pt x="613384" y="561187"/>
                </a:lnTo>
                <a:lnTo>
                  <a:pt x="663625" y="574624"/>
                </a:lnTo>
                <a:lnTo>
                  <a:pt x="715035" y="587514"/>
                </a:lnTo>
                <a:lnTo>
                  <a:pt x="706297" y="592582"/>
                </a:lnTo>
                <a:lnTo>
                  <a:pt x="696582" y="598449"/>
                </a:lnTo>
                <a:lnTo>
                  <a:pt x="685888" y="605116"/>
                </a:lnTo>
                <a:lnTo>
                  <a:pt x="674204" y="612597"/>
                </a:lnTo>
                <a:lnTo>
                  <a:pt x="661504" y="620433"/>
                </a:lnTo>
                <a:lnTo>
                  <a:pt x="617232" y="643407"/>
                </a:lnTo>
                <a:lnTo>
                  <a:pt x="563499" y="663752"/>
                </a:lnTo>
                <a:lnTo>
                  <a:pt x="522287" y="674408"/>
                </a:lnTo>
                <a:lnTo>
                  <a:pt x="476605" y="679970"/>
                </a:lnTo>
                <a:lnTo>
                  <a:pt x="452094" y="680656"/>
                </a:lnTo>
                <a:lnTo>
                  <a:pt x="286588" y="680656"/>
                </a:lnTo>
                <a:lnTo>
                  <a:pt x="283718" y="680656"/>
                </a:lnTo>
                <a:lnTo>
                  <a:pt x="159054" y="680656"/>
                </a:lnTo>
                <a:lnTo>
                  <a:pt x="151168" y="679945"/>
                </a:lnTo>
                <a:lnTo>
                  <a:pt x="128968" y="641248"/>
                </a:lnTo>
                <a:lnTo>
                  <a:pt x="93141" y="0"/>
                </a:lnTo>
                <a:lnTo>
                  <a:pt x="0" y="134696"/>
                </a:lnTo>
                <a:lnTo>
                  <a:pt x="11823" y="277825"/>
                </a:lnTo>
                <a:lnTo>
                  <a:pt x="34023" y="565480"/>
                </a:lnTo>
                <a:lnTo>
                  <a:pt x="45847" y="706450"/>
                </a:lnTo>
                <a:lnTo>
                  <a:pt x="50952" y="749173"/>
                </a:lnTo>
                <a:lnTo>
                  <a:pt x="63893" y="790194"/>
                </a:lnTo>
                <a:lnTo>
                  <a:pt x="98272" y="820851"/>
                </a:lnTo>
                <a:lnTo>
                  <a:pt x="122986" y="828967"/>
                </a:lnTo>
                <a:lnTo>
                  <a:pt x="129679" y="828967"/>
                </a:lnTo>
                <a:lnTo>
                  <a:pt x="283718" y="828967"/>
                </a:lnTo>
                <a:lnTo>
                  <a:pt x="286588" y="828967"/>
                </a:lnTo>
                <a:lnTo>
                  <a:pt x="394779" y="828967"/>
                </a:lnTo>
                <a:lnTo>
                  <a:pt x="418020" y="828548"/>
                </a:lnTo>
                <a:lnTo>
                  <a:pt x="462076" y="825144"/>
                </a:lnTo>
                <a:lnTo>
                  <a:pt x="503161" y="818108"/>
                </a:lnTo>
                <a:lnTo>
                  <a:pt x="542747" y="806107"/>
                </a:lnTo>
                <a:lnTo>
                  <a:pt x="581215" y="788847"/>
                </a:lnTo>
                <a:lnTo>
                  <a:pt x="619366" y="765924"/>
                </a:lnTo>
                <a:lnTo>
                  <a:pt x="657542" y="737082"/>
                </a:lnTo>
                <a:lnTo>
                  <a:pt x="696950" y="701255"/>
                </a:lnTo>
                <a:lnTo>
                  <a:pt x="717194" y="680656"/>
                </a:lnTo>
                <a:lnTo>
                  <a:pt x="717219" y="704189"/>
                </a:lnTo>
                <a:lnTo>
                  <a:pt x="719010" y="748055"/>
                </a:lnTo>
                <a:lnTo>
                  <a:pt x="731291" y="792200"/>
                </a:lnTo>
                <a:lnTo>
                  <a:pt x="767029" y="818248"/>
                </a:lnTo>
                <a:lnTo>
                  <a:pt x="815263" y="827278"/>
                </a:lnTo>
                <a:lnTo>
                  <a:pt x="861199" y="828967"/>
                </a:lnTo>
                <a:lnTo>
                  <a:pt x="1070343" y="828967"/>
                </a:lnTo>
                <a:lnTo>
                  <a:pt x="1141336" y="828979"/>
                </a:lnTo>
                <a:lnTo>
                  <a:pt x="1149311" y="828332"/>
                </a:lnTo>
                <a:lnTo>
                  <a:pt x="1190421" y="805421"/>
                </a:lnTo>
                <a:lnTo>
                  <a:pt x="1212189" y="772998"/>
                </a:lnTo>
                <a:lnTo>
                  <a:pt x="1221066" y="754659"/>
                </a:lnTo>
                <a:lnTo>
                  <a:pt x="1223822" y="748817"/>
                </a:lnTo>
                <a:lnTo>
                  <a:pt x="1226629" y="743013"/>
                </a:lnTo>
                <a:lnTo>
                  <a:pt x="1229474" y="737260"/>
                </a:lnTo>
                <a:lnTo>
                  <a:pt x="1242364" y="746264"/>
                </a:lnTo>
                <a:lnTo>
                  <a:pt x="1255979" y="755357"/>
                </a:lnTo>
                <a:lnTo>
                  <a:pt x="1300441" y="782713"/>
                </a:lnTo>
                <a:lnTo>
                  <a:pt x="1341958" y="804608"/>
                </a:lnTo>
                <a:lnTo>
                  <a:pt x="1379753" y="822261"/>
                </a:lnTo>
                <a:lnTo>
                  <a:pt x="1415757" y="837920"/>
                </a:lnTo>
                <a:lnTo>
                  <a:pt x="1463179" y="855726"/>
                </a:lnTo>
                <a:lnTo>
                  <a:pt x="1476654" y="859777"/>
                </a:lnTo>
                <a:lnTo>
                  <a:pt x="1549374" y="737260"/>
                </a:lnTo>
                <a:lnTo>
                  <a:pt x="1556181" y="725792"/>
                </a:lnTo>
                <a:close/>
              </a:path>
              <a:path extrusionOk="0" h="1148714" w="2326005">
                <a:moveTo>
                  <a:pt x="2274087" y="993051"/>
                </a:moveTo>
                <a:lnTo>
                  <a:pt x="2155875" y="919238"/>
                </a:lnTo>
                <a:lnTo>
                  <a:pt x="2079218" y="1021702"/>
                </a:lnTo>
                <a:lnTo>
                  <a:pt x="2197430" y="1094066"/>
                </a:lnTo>
                <a:lnTo>
                  <a:pt x="2274087" y="993051"/>
                </a:lnTo>
                <a:close/>
              </a:path>
              <a:path extrusionOk="0" h="1148714" w="2326005">
                <a:moveTo>
                  <a:pt x="2325586" y="646988"/>
                </a:moveTo>
                <a:lnTo>
                  <a:pt x="2318867" y="597179"/>
                </a:lnTo>
                <a:lnTo>
                  <a:pt x="2306231" y="553466"/>
                </a:lnTo>
                <a:lnTo>
                  <a:pt x="2289137" y="509866"/>
                </a:lnTo>
                <a:lnTo>
                  <a:pt x="2268880" y="468477"/>
                </a:lnTo>
                <a:lnTo>
                  <a:pt x="2247582" y="433476"/>
                </a:lnTo>
                <a:lnTo>
                  <a:pt x="2173071" y="550976"/>
                </a:lnTo>
                <a:lnTo>
                  <a:pt x="2177592" y="556031"/>
                </a:lnTo>
                <a:lnTo>
                  <a:pt x="2182558" y="561898"/>
                </a:lnTo>
                <a:lnTo>
                  <a:pt x="2205837" y="592442"/>
                </a:lnTo>
                <a:lnTo>
                  <a:pt x="2228418" y="628446"/>
                </a:lnTo>
                <a:lnTo>
                  <a:pt x="2246325" y="664718"/>
                </a:lnTo>
                <a:lnTo>
                  <a:pt x="2251875" y="680656"/>
                </a:lnTo>
                <a:lnTo>
                  <a:pt x="2059876" y="680656"/>
                </a:lnTo>
                <a:lnTo>
                  <a:pt x="2054136" y="680656"/>
                </a:lnTo>
                <a:lnTo>
                  <a:pt x="2020455" y="680656"/>
                </a:lnTo>
                <a:lnTo>
                  <a:pt x="2007946" y="680123"/>
                </a:lnTo>
                <a:lnTo>
                  <a:pt x="1965261" y="667258"/>
                </a:lnTo>
                <a:lnTo>
                  <a:pt x="1929485" y="637768"/>
                </a:lnTo>
                <a:lnTo>
                  <a:pt x="1904034" y="605790"/>
                </a:lnTo>
                <a:lnTo>
                  <a:pt x="1867128" y="550976"/>
                </a:lnTo>
                <a:lnTo>
                  <a:pt x="1834896" y="497954"/>
                </a:lnTo>
                <a:lnTo>
                  <a:pt x="1760372" y="639102"/>
                </a:lnTo>
                <a:lnTo>
                  <a:pt x="1792617" y="687108"/>
                </a:lnTo>
                <a:lnTo>
                  <a:pt x="1815858" y="719924"/>
                </a:lnTo>
                <a:lnTo>
                  <a:pt x="1837664" y="748550"/>
                </a:lnTo>
                <a:lnTo>
                  <a:pt x="1845995" y="760907"/>
                </a:lnTo>
                <a:lnTo>
                  <a:pt x="1868436" y="799719"/>
                </a:lnTo>
                <a:lnTo>
                  <a:pt x="1875015" y="815606"/>
                </a:lnTo>
                <a:lnTo>
                  <a:pt x="1875015" y="817499"/>
                </a:lnTo>
                <a:lnTo>
                  <a:pt x="1859610" y="853681"/>
                </a:lnTo>
                <a:lnTo>
                  <a:pt x="1830857" y="889558"/>
                </a:lnTo>
                <a:lnTo>
                  <a:pt x="1791449" y="928560"/>
                </a:lnTo>
                <a:lnTo>
                  <a:pt x="1760372" y="954722"/>
                </a:lnTo>
                <a:lnTo>
                  <a:pt x="1726793" y="979703"/>
                </a:lnTo>
                <a:lnTo>
                  <a:pt x="1691957" y="1002360"/>
                </a:lnTo>
                <a:lnTo>
                  <a:pt x="1656575" y="1021791"/>
                </a:lnTo>
                <a:lnTo>
                  <a:pt x="1621383" y="1037107"/>
                </a:lnTo>
                <a:lnTo>
                  <a:pt x="1571942" y="1049540"/>
                </a:lnTo>
                <a:lnTo>
                  <a:pt x="1556893" y="1050366"/>
                </a:lnTo>
                <a:lnTo>
                  <a:pt x="1550136" y="1050277"/>
                </a:lnTo>
                <a:lnTo>
                  <a:pt x="1510436" y="1045768"/>
                </a:lnTo>
                <a:lnTo>
                  <a:pt x="1436535" y="1024572"/>
                </a:lnTo>
                <a:lnTo>
                  <a:pt x="1424355" y="1053223"/>
                </a:lnTo>
                <a:lnTo>
                  <a:pt x="1464119" y="1073734"/>
                </a:lnTo>
                <a:lnTo>
                  <a:pt x="1503159" y="1092288"/>
                </a:lnTo>
                <a:lnTo>
                  <a:pt x="1540865" y="1108570"/>
                </a:lnTo>
                <a:lnTo>
                  <a:pt x="1576603" y="1122362"/>
                </a:lnTo>
                <a:lnTo>
                  <a:pt x="1625701" y="1137945"/>
                </a:lnTo>
                <a:lnTo>
                  <a:pt x="1668132" y="1146822"/>
                </a:lnTo>
                <a:lnTo>
                  <a:pt x="1691589" y="1148524"/>
                </a:lnTo>
                <a:lnTo>
                  <a:pt x="1707908" y="1147432"/>
                </a:lnTo>
                <a:lnTo>
                  <a:pt x="1755013" y="1130973"/>
                </a:lnTo>
                <a:lnTo>
                  <a:pt x="1798662" y="1098384"/>
                </a:lnTo>
                <a:lnTo>
                  <a:pt x="1825447" y="1069911"/>
                </a:lnTo>
                <a:lnTo>
                  <a:pt x="1849793" y="1037132"/>
                </a:lnTo>
                <a:lnTo>
                  <a:pt x="1871611" y="1000658"/>
                </a:lnTo>
                <a:lnTo>
                  <a:pt x="1890598" y="963041"/>
                </a:lnTo>
                <a:lnTo>
                  <a:pt x="1906612" y="924915"/>
                </a:lnTo>
                <a:lnTo>
                  <a:pt x="1918970" y="887476"/>
                </a:lnTo>
                <a:lnTo>
                  <a:pt x="1930184" y="834529"/>
                </a:lnTo>
                <a:lnTo>
                  <a:pt x="1932330" y="803884"/>
                </a:lnTo>
                <a:lnTo>
                  <a:pt x="1943798" y="797445"/>
                </a:lnTo>
                <a:lnTo>
                  <a:pt x="1977821" y="822515"/>
                </a:lnTo>
                <a:lnTo>
                  <a:pt x="2012581" y="828967"/>
                </a:lnTo>
                <a:lnTo>
                  <a:pt x="2054136" y="828967"/>
                </a:lnTo>
                <a:lnTo>
                  <a:pt x="2059876" y="828967"/>
                </a:lnTo>
                <a:lnTo>
                  <a:pt x="2281250" y="828967"/>
                </a:lnTo>
                <a:lnTo>
                  <a:pt x="2284882" y="819454"/>
                </a:lnTo>
                <a:lnTo>
                  <a:pt x="2300147" y="777455"/>
                </a:lnTo>
                <a:lnTo>
                  <a:pt x="2313724" y="731164"/>
                </a:lnTo>
                <a:lnTo>
                  <a:pt x="2323261" y="683971"/>
                </a:lnTo>
                <a:lnTo>
                  <a:pt x="2325535" y="656069"/>
                </a:lnTo>
                <a:lnTo>
                  <a:pt x="2325586" y="6469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09" name="Google Shape;109;p7"/>
          <p:cNvGrpSpPr/>
          <p:nvPr/>
        </p:nvGrpSpPr>
        <p:grpSpPr>
          <a:xfrm>
            <a:off x="5459815" y="3859174"/>
            <a:ext cx="564798" cy="500380"/>
            <a:chOff x="5459815" y="3859174"/>
            <a:chExt cx="564798" cy="500380"/>
          </a:xfrm>
        </p:grpSpPr>
        <p:sp>
          <p:nvSpPr>
            <p:cNvPr id="110" name="Google Shape;110;p7"/>
            <p:cNvSpPr/>
            <p:nvPr/>
          </p:nvSpPr>
          <p:spPr>
            <a:xfrm>
              <a:off x="5459815" y="3909320"/>
              <a:ext cx="121920" cy="351790"/>
            </a:xfrm>
            <a:custGeom>
              <a:rect b="b" l="l" r="r" t="t"/>
              <a:pathLst>
                <a:path extrusionOk="0" h="351789" w="121920">
                  <a:moveTo>
                    <a:pt x="39515" y="0"/>
                  </a:moveTo>
                  <a:lnTo>
                    <a:pt x="0" y="57140"/>
                  </a:lnTo>
                  <a:lnTo>
                    <a:pt x="2542" y="87444"/>
                  </a:lnTo>
                  <a:lnTo>
                    <a:pt x="12039" y="209600"/>
                  </a:lnTo>
                  <a:lnTo>
                    <a:pt x="20260" y="308821"/>
                  </a:lnTo>
                  <a:lnTo>
                    <a:pt x="35000" y="343986"/>
                  </a:lnTo>
                  <a:lnTo>
                    <a:pt x="52175" y="351681"/>
                  </a:lnTo>
                  <a:lnTo>
                    <a:pt x="55012" y="351681"/>
                  </a:lnTo>
                  <a:lnTo>
                    <a:pt x="121573" y="351681"/>
                  </a:lnTo>
                  <a:lnTo>
                    <a:pt x="121573" y="288761"/>
                  </a:lnTo>
                  <a:lnTo>
                    <a:pt x="62612" y="288761"/>
                  </a:lnTo>
                  <a:lnTo>
                    <a:pt x="59362" y="287142"/>
                  </a:lnTo>
                  <a:lnTo>
                    <a:pt x="56123" y="280652"/>
                  </a:lnTo>
                  <a:lnTo>
                    <a:pt x="55106" y="276704"/>
                  </a:lnTo>
                  <a:lnTo>
                    <a:pt x="54705" y="272047"/>
                  </a:lnTo>
                  <a:lnTo>
                    <a:pt x="395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11" name="Google Shape;111;p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587173" y="3923607"/>
              <a:ext cx="111549" cy="11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7"/>
            <p:cNvSpPr/>
            <p:nvPr/>
          </p:nvSpPr>
          <p:spPr>
            <a:xfrm>
              <a:off x="5552808" y="3859174"/>
              <a:ext cx="471805" cy="500380"/>
            </a:xfrm>
            <a:custGeom>
              <a:rect b="b" l="l" r="r" t="t"/>
              <a:pathLst>
                <a:path extrusionOk="0" h="500379" w="471804">
                  <a:moveTo>
                    <a:pt x="163842" y="459282"/>
                  </a:moveTo>
                  <a:lnTo>
                    <a:pt x="154914" y="453809"/>
                  </a:lnTo>
                  <a:lnTo>
                    <a:pt x="118249" y="431317"/>
                  </a:lnTo>
                  <a:lnTo>
                    <a:pt x="100914" y="453809"/>
                  </a:lnTo>
                  <a:lnTo>
                    <a:pt x="64744" y="431317"/>
                  </a:lnTo>
                  <a:lnTo>
                    <a:pt x="33439" y="472960"/>
                  </a:lnTo>
                  <a:lnTo>
                    <a:pt x="79032" y="500011"/>
                  </a:lnTo>
                  <a:lnTo>
                    <a:pt x="95745" y="478129"/>
                  </a:lnTo>
                  <a:lnTo>
                    <a:pt x="132537" y="500011"/>
                  </a:lnTo>
                  <a:lnTo>
                    <a:pt x="149352" y="478129"/>
                  </a:lnTo>
                  <a:lnTo>
                    <a:pt x="163842" y="459282"/>
                  </a:lnTo>
                  <a:close/>
                </a:path>
                <a:path extrusionOk="0" h="500379" w="471804">
                  <a:moveTo>
                    <a:pt x="341058" y="107911"/>
                  </a:moveTo>
                  <a:lnTo>
                    <a:pt x="308267" y="82867"/>
                  </a:lnTo>
                  <a:lnTo>
                    <a:pt x="288772" y="54813"/>
                  </a:lnTo>
                  <a:lnTo>
                    <a:pt x="288772" y="50152"/>
                  </a:lnTo>
                  <a:lnTo>
                    <a:pt x="283298" y="50152"/>
                  </a:lnTo>
                  <a:lnTo>
                    <a:pt x="248640" y="94830"/>
                  </a:lnTo>
                  <a:lnTo>
                    <a:pt x="248640" y="100711"/>
                  </a:lnTo>
                  <a:lnTo>
                    <a:pt x="249453" y="106070"/>
                  </a:lnTo>
                  <a:lnTo>
                    <a:pt x="252691" y="115798"/>
                  </a:lnTo>
                  <a:lnTo>
                    <a:pt x="255930" y="120764"/>
                  </a:lnTo>
                  <a:lnTo>
                    <a:pt x="260807" y="125844"/>
                  </a:lnTo>
                  <a:lnTo>
                    <a:pt x="282079" y="338912"/>
                  </a:lnTo>
                  <a:lnTo>
                    <a:pt x="198805" y="338912"/>
                  </a:lnTo>
                  <a:lnTo>
                    <a:pt x="196164" y="338912"/>
                  </a:lnTo>
                  <a:lnTo>
                    <a:pt x="158559" y="338912"/>
                  </a:lnTo>
                  <a:lnTo>
                    <a:pt x="154660" y="338709"/>
                  </a:lnTo>
                  <a:lnTo>
                    <a:pt x="129501" y="320078"/>
                  </a:lnTo>
                  <a:lnTo>
                    <a:pt x="142557" y="240423"/>
                  </a:lnTo>
                  <a:lnTo>
                    <a:pt x="95440" y="265658"/>
                  </a:lnTo>
                  <a:lnTo>
                    <a:pt x="87236" y="338912"/>
                  </a:lnTo>
                  <a:lnTo>
                    <a:pt x="26250" y="338912"/>
                  </a:lnTo>
                  <a:lnTo>
                    <a:pt x="23672" y="339420"/>
                  </a:lnTo>
                  <a:lnTo>
                    <a:pt x="0" y="358165"/>
                  </a:lnTo>
                  <a:lnTo>
                    <a:pt x="0" y="383286"/>
                  </a:lnTo>
                  <a:lnTo>
                    <a:pt x="26555" y="401840"/>
                  </a:lnTo>
                  <a:lnTo>
                    <a:pt x="77216" y="401840"/>
                  </a:lnTo>
                  <a:lnTo>
                    <a:pt x="97269" y="365353"/>
                  </a:lnTo>
                  <a:lnTo>
                    <a:pt x="101536" y="365353"/>
                  </a:lnTo>
                  <a:lnTo>
                    <a:pt x="123164" y="400316"/>
                  </a:lnTo>
                  <a:lnTo>
                    <a:pt x="137706" y="401840"/>
                  </a:lnTo>
                  <a:lnTo>
                    <a:pt x="196164" y="401840"/>
                  </a:lnTo>
                  <a:lnTo>
                    <a:pt x="198793" y="401840"/>
                  </a:lnTo>
                  <a:lnTo>
                    <a:pt x="294233" y="401840"/>
                  </a:lnTo>
                  <a:lnTo>
                    <a:pt x="316433" y="333438"/>
                  </a:lnTo>
                  <a:lnTo>
                    <a:pt x="305181" y="152590"/>
                  </a:lnTo>
                  <a:lnTo>
                    <a:pt x="341058" y="107911"/>
                  </a:lnTo>
                  <a:close/>
                </a:path>
                <a:path extrusionOk="0" h="500379" w="471804">
                  <a:moveTo>
                    <a:pt x="445312" y="313588"/>
                  </a:moveTo>
                  <a:lnTo>
                    <a:pt x="443331" y="261251"/>
                  </a:lnTo>
                  <a:lnTo>
                    <a:pt x="441210" y="213385"/>
                  </a:lnTo>
                  <a:lnTo>
                    <a:pt x="437857" y="144373"/>
                  </a:lnTo>
                  <a:lnTo>
                    <a:pt x="433146" y="50152"/>
                  </a:lnTo>
                  <a:lnTo>
                    <a:pt x="388162" y="114287"/>
                  </a:lnTo>
                  <a:lnTo>
                    <a:pt x="412775" y="410032"/>
                  </a:lnTo>
                  <a:lnTo>
                    <a:pt x="417347" y="410032"/>
                  </a:lnTo>
                  <a:lnTo>
                    <a:pt x="436956" y="369912"/>
                  </a:lnTo>
                  <a:lnTo>
                    <a:pt x="444741" y="328650"/>
                  </a:lnTo>
                  <a:lnTo>
                    <a:pt x="445312" y="314604"/>
                  </a:lnTo>
                  <a:lnTo>
                    <a:pt x="445312" y="313588"/>
                  </a:lnTo>
                  <a:close/>
                </a:path>
                <a:path extrusionOk="0" h="500379" w="471804">
                  <a:moveTo>
                    <a:pt x="471754" y="1816"/>
                  </a:moveTo>
                  <a:lnTo>
                    <a:pt x="433451" y="17932"/>
                  </a:lnTo>
                  <a:lnTo>
                    <a:pt x="419265" y="17932"/>
                  </a:lnTo>
                  <a:lnTo>
                    <a:pt x="411213" y="16306"/>
                  </a:lnTo>
                  <a:lnTo>
                    <a:pt x="397637" y="9817"/>
                  </a:lnTo>
                  <a:lnTo>
                    <a:pt x="392214" y="5473"/>
                  </a:lnTo>
                  <a:lnTo>
                    <a:pt x="388162" y="0"/>
                  </a:lnTo>
                  <a:lnTo>
                    <a:pt x="383908" y="0"/>
                  </a:lnTo>
                  <a:lnTo>
                    <a:pt x="355638" y="27355"/>
                  </a:lnTo>
                  <a:lnTo>
                    <a:pt x="355638" y="41338"/>
                  </a:lnTo>
                  <a:lnTo>
                    <a:pt x="377228" y="23710"/>
                  </a:lnTo>
                  <a:lnTo>
                    <a:pt x="380669" y="29781"/>
                  </a:lnTo>
                  <a:lnTo>
                    <a:pt x="385737" y="34201"/>
                  </a:lnTo>
                  <a:lnTo>
                    <a:pt x="399097" y="39662"/>
                  </a:lnTo>
                  <a:lnTo>
                    <a:pt x="406196" y="41021"/>
                  </a:lnTo>
                  <a:lnTo>
                    <a:pt x="420776" y="41021"/>
                  </a:lnTo>
                  <a:lnTo>
                    <a:pt x="455460" y="22479"/>
                  </a:lnTo>
                  <a:lnTo>
                    <a:pt x="462330" y="17932"/>
                  </a:lnTo>
                  <a:lnTo>
                    <a:pt x="463956" y="16916"/>
                  </a:lnTo>
                  <a:lnTo>
                    <a:pt x="465518" y="15849"/>
                  </a:lnTo>
                  <a:lnTo>
                    <a:pt x="468566" y="13627"/>
                  </a:lnTo>
                  <a:lnTo>
                    <a:pt x="470128" y="12560"/>
                  </a:lnTo>
                  <a:lnTo>
                    <a:pt x="471754" y="11544"/>
                  </a:lnTo>
                  <a:lnTo>
                    <a:pt x="471754" y="18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3" name="Google Shape;113;p7"/>
          <p:cNvSpPr/>
          <p:nvPr/>
        </p:nvSpPr>
        <p:spPr>
          <a:xfrm>
            <a:off x="6158306" y="3909326"/>
            <a:ext cx="1119505" cy="547370"/>
          </a:xfrm>
          <a:custGeom>
            <a:rect b="b" l="l" r="r" t="t"/>
            <a:pathLst>
              <a:path extrusionOk="0" h="547370" w="1119504">
                <a:moveTo>
                  <a:pt x="130403" y="50761"/>
                </a:moveTo>
                <a:lnTo>
                  <a:pt x="121475" y="45288"/>
                </a:lnTo>
                <a:lnTo>
                  <a:pt x="84797" y="22783"/>
                </a:lnTo>
                <a:lnTo>
                  <a:pt x="67475" y="45288"/>
                </a:lnTo>
                <a:lnTo>
                  <a:pt x="31305" y="22783"/>
                </a:lnTo>
                <a:lnTo>
                  <a:pt x="0" y="64439"/>
                </a:lnTo>
                <a:lnTo>
                  <a:pt x="45593" y="91490"/>
                </a:lnTo>
                <a:lnTo>
                  <a:pt x="62306" y="69608"/>
                </a:lnTo>
                <a:lnTo>
                  <a:pt x="99085" y="91490"/>
                </a:lnTo>
                <a:lnTo>
                  <a:pt x="115912" y="69608"/>
                </a:lnTo>
                <a:lnTo>
                  <a:pt x="130403" y="50761"/>
                </a:lnTo>
                <a:close/>
              </a:path>
              <a:path extrusionOk="0" h="547370" w="1119504">
                <a:moveTo>
                  <a:pt x="359575" y="409130"/>
                </a:moveTo>
                <a:lnTo>
                  <a:pt x="350659" y="403656"/>
                </a:lnTo>
                <a:lnTo>
                  <a:pt x="313982" y="381165"/>
                </a:lnTo>
                <a:lnTo>
                  <a:pt x="296659" y="403656"/>
                </a:lnTo>
                <a:lnTo>
                  <a:pt x="260489" y="381165"/>
                </a:lnTo>
                <a:lnTo>
                  <a:pt x="229184" y="422808"/>
                </a:lnTo>
                <a:lnTo>
                  <a:pt x="274777" y="449859"/>
                </a:lnTo>
                <a:lnTo>
                  <a:pt x="291490" y="427977"/>
                </a:lnTo>
                <a:lnTo>
                  <a:pt x="328282" y="449859"/>
                </a:lnTo>
                <a:lnTo>
                  <a:pt x="345097" y="427977"/>
                </a:lnTo>
                <a:lnTo>
                  <a:pt x="359575" y="409130"/>
                </a:lnTo>
                <a:close/>
              </a:path>
              <a:path extrusionOk="0" h="547370" w="1119504">
                <a:moveTo>
                  <a:pt x="485419" y="503961"/>
                </a:moveTo>
                <a:lnTo>
                  <a:pt x="435267" y="472655"/>
                </a:lnTo>
                <a:lnTo>
                  <a:pt x="402742" y="516128"/>
                </a:lnTo>
                <a:lnTo>
                  <a:pt x="452894" y="546823"/>
                </a:lnTo>
                <a:lnTo>
                  <a:pt x="485419" y="503961"/>
                </a:lnTo>
                <a:close/>
              </a:path>
              <a:path extrusionOk="0" h="547370" w="1119504">
                <a:moveTo>
                  <a:pt x="507301" y="268998"/>
                </a:moveTo>
                <a:lnTo>
                  <a:pt x="496824" y="228574"/>
                </a:lnTo>
                <a:lnTo>
                  <a:pt x="478231" y="189776"/>
                </a:lnTo>
                <a:lnTo>
                  <a:pt x="474167" y="183896"/>
                </a:lnTo>
                <a:lnTo>
                  <a:pt x="442569" y="233743"/>
                </a:lnTo>
                <a:lnTo>
                  <a:pt x="444995" y="236385"/>
                </a:lnTo>
                <a:lnTo>
                  <a:pt x="447929" y="239928"/>
                </a:lnTo>
                <a:lnTo>
                  <a:pt x="472846" y="279742"/>
                </a:lnTo>
                <a:lnTo>
                  <a:pt x="476008" y="288759"/>
                </a:lnTo>
                <a:lnTo>
                  <a:pt x="394538" y="288759"/>
                </a:lnTo>
                <a:lnTo>
                  <a:pt x="392099" y="288759"/>
                </a:lnTo>
                <a:lnTo>
                  <a:pt x="354304" y="288759"/>
                </a:lnTo>
                <a:lnTo>
                  <a:pt x="350405" y="288556"/>
                </a:lnTo>
                <a:lnTo>
                  <a:pt x="325234" y="269925"/>
                </a:lnTo>
                <a:lnTo>
                  <a:pt x="338302" y="190271"/>
                </a:lnTo>
                <a:lnTo>
                  <a:pt x="291185" y="215506"/>
                </a:lnTo>
                <a:lnTo>
                  <a:pt x="282981" y="288759"/>
                </a:lnTo>
                <a:lnTo>
                  <a:pt x="224307" y="288759"/>
                </a:lnTo>
                <a:lnTo>
                  <a:pt x="221983" y="288759"/>
                </a:lnTo>
                <a:lnTo>
                  <a:pt x="194322" y="288759"/>
                </a:lnTo>
                <a:lnTo>
                  <a:pt x="189001" y="288201"/>
                </a:lnTo>
                <a:lnTo>
                  <a:pt x="181508" y="285978"/>
                </a:lnTo>
                <a:lnTo>
                  <a:pt x="178219" y="284416"/>
                </a:lnTo>
                <a:lnTo>
                  <a:pt x="175374" y="282371"/>
                </a:lnTo>
                <a:lnTo>
                  <a:pt x="173558" y="281355"/>
                </a:lnTo>
                <a:lnTo>
                  <a:pt x="171831" y="279603"/>
                </a:lnTo>
                <a:lnTo>
                  <a:pt x="168592" y="274523"/>
                </a:lnTo>
                <a:lnTo>
                  <a:pt x="168135" y="273265"/>
                </a:lnTo>
                <a:lnTo>
                  <a:pt x="167576" y="271741"/>
                </a:lnTo>
                <a:lnTo>
                  <a:pt x="167170" y="268706"/>
                </a:lnTo>
                <a:lnTo>
                  <a:pt x="166357" y="263029"/>
                </a:lnTo>
                <a:lnTo>
                  <a:pt x="165595" y="256540"/>
                </a:lnTo>
                <a:lnTo>
                  <a:pt x="161861" y="216522"/>
                </a:lnTo>
                <a:lnTo>
                  <a:pt x="159931" y="192214"/>
                </a:lnTo>
                <a:lnTo>
                  <a:pt x="159372" y="185572"/>
                </a:lnTo>
                <a:lnTo>
                  <a:pt x="158673" y="177812"/>
                </a:lnTo>
                <a:lnTo>
                  <a:pt x="158356" y="174218"/>
                </a:lnTo>
                <a:lnTo>
                  <a:pt x="157911" y="168186"/>
                </a:lnTo>
                <a:lnTo>
                  <a:pt x="156972" y="152590"/>
                </a:lnTo>
                <a:lnTo>
                  <a:pt x="156845" y="150761"/>
                </a:lnTo>
                <a:lnTo>
                  <a:pt x="152882" y="86626"/>
                </a:lnTo>
                <a:lnTo>
                  <a:pt x="126746" y="117246"/>
                </a:lnTo>
                <a:lnTo>
                  <a:pt x="126746" y="244678"/>
                </a:lnTo>
                <a:lnTo>
                  <a:pt x="118237" y="248640"/>
                </a:lnTo>
                <a:lnTo>
                  <a:pt x="69456" y="240792"/>
                </a:lnTo>
                <a:lnTo>
                  <a:pt x="39509" y="233133"/>
                </a:lnTo>
                <a:lnTo>
                  <a:pt x="41643" y="229184"/>
                </a:lnTo>
                <a:lnTo>
                  <a:pt x="43662" y="228587"/>
                </a:lnTo>
                <a:lnTo>
                  <a:pt x="46647" y="227469"/>
                </a:lnTo>
                <a:lnTo>
                  <a:pt x="54559" y="224218"/>
                </a:lnTo>
                <a:lnTo>
                  <a:pt x="68948" y="218592"/>
                </a:lnTo>
                <a:lnTo>
                  <a:pt x="74002" y="216522"/>
                </a:lnTo>
                <a:lnTo>
                  <a:pt x="110832" y="200304"/>
                </a:lnTo>
                <a:lnTo>
                  <a:pt x="122580" y="181317"/>
                </a:lnTo>
                <a:lnTo>
                  <a:pt x="124307" y="177812"/>
                </a:lnTo>
                <a:lnTo>
                  <a:pt x="126746" y="244678"/>
                </a:lnTo>
                <a:lnTo>
                  <a:pt x="126746" y="117246"/>
                </a:lnTo>
                <a:lnTo>
                  <a:pt x="120967" y="124015"/>
                </a:lnTo>
                <a:lnTo>
                  <a:pt x="121069" y="127711"/>
                </a:lnTo>
                <a:lnTo>
                  <a:pt x="121475" y="132778"/>
                </a:lnTo>
                <a:lnTo>
                  <a:pt x="121627" y="135420"/>
                </a:lnTo>
                <a:lnTo>
                  <a:pt x="122796" y="152590"/>
                </a:lnTo>
                <a:lnTo>
                  <a:pt x="118135" y="154609"/>
                </a:lnTo>
                <a:lnTo>
                  <a:pt x="113118" y="156591"/>
                </a:lnTo>
                <a:lnTo>
                  <a:pt x="102374" y="160439"/>
                </a:lnTo>
                <a:lnTo>
                  <a:pt x="69697" y="172796"/>
                </a:lnTo>
                <a:lnTo>
                  <a:pt x="36766" y="190576"/>
                </a:lnTo>
                <a:lnTo>
                  <a:pt x="34340" y="193421"/>
                </a:lnTo>
                <a:lnTo>
                  <a:pt x="12458" y="232486"/>
                </a:lnTo>
                <a:lnTo>
                  <a:pt x="2730" y="259168"/>
                </a:lnTo>
                <a:lnTo>
                  <a:pt x="2730" y="267284"/>
                </a:lnTo>
                <a:lnTo>
                  <a:pt x="34340" y="296049"/>
                </a:lnTo>
                <a:lnTo>
                  <a:pt x="71678" y="305739"/>
                </a:lnTo>
                <a:lnTo>
                  <a:pt x="96647" y="310946"/>
                </a:lnTo>
                <a:lnTo>
                  <a:pt x="121272" y="273265"/>
                </a:lnTo>
                <a:lnTo>
                  <a:pt x="129184" y="273265"/>
                </a:lnTo>
                <a:lnTo>
                  <a:pt x="137274" y="317030"/>
                </a:lnTo>
                <a:lnTo>
                  <a:pt x="144678" y="329806"/>
                </a:lnTo>
                <a:lnTo>
                  <a:pt x="146697" y="332435"/>
                </a:lnTo>
                <a:lnTo>
                  <a:pt x="179832" y="351675"/>
                </a:lnTo>
                <a:lnTo>
                  <a:pt x="222211" y="351675"/>
                </a:lnTo>
                <a:lnTo>
                  <a:pt x="272961" y="351688"/>
                </a:lnTo>
                <a:lnTo>
                  <a:pt x="293014" y="315201"/>
                </a:lnTo>
                <a:lnTo>
                  <a:pt x="297268" y="315201"/>
                </a:lnTo>
                <a:lnTo>
                  <a:pt x="318897" y="350164"/>
                </a:lnTo>
                <a:lnTo>
                  <a:pt x="333438" y="351688"/>
                </a:lnTo>
                <a:lnTo>
                  <a:pt x="392099" y="351688"/>
                </a:lnTo>
                <a:lnTo>
                  <a:pt x="394538" y="351688"/>
                </a:lnTo>
                <a:lnTo>
                  <a:pt x="488467" y="351688"/>
                </a:lnTo>
                <a:lnTo>
                  <a:pt x="490486" y="346405"/>
                </a:lnTo>
                <a:lnTo>
                  <a:pt x="502754" y="308508"/>
                </a:lnTo>
                <a:lnTo>
                  <a:pt x="507301" y="281978"/>
                </a:lnTo>
                <a:lnTo>
                  <a:pt x="507301" y="268998"/>
                </a:lnTo>
                <a:close/>
              </a:path>
              <a:path extrusionOk="0" h="547370" w="1119504">
                <a:moveTo>
                  <a:pt x="1118882" y="57759"/>
                </a:moveTo>
                <a:lnTo>
                  <a:pt x="1086091" y="32715"/>
                </a:lnTo>
                <a:lnTo>
                  <a:pt x="1066596" y="4660"/>
                </a:lnTo>
                <a:lnTo>
                  <a:pt x="1066596" y="0"/>
                </a:lnTo>
                <a:lnTo>
                  <a:pt x="1061123" y="0"/>
                </a:lnTo>
                <a:lnTo>
                  <a:pt x="1026464" y="44678"/>
                </a:lnTo>
                <a:lnTo>
                  <a:pt x="1026464" y="50558"/>
                </a:lnTo>
                <a:lnTo>
                  <a:pt x="1027277" y="55918"/>
                </a:lnTo>
                <a:lnTo>
                  <a:pt x="1030516" y="65646"/>
                </a:lnTo>
                <a:lnTo>
                  <a:pt x="1033754" y="70612"/>
                </a:lnTo>
                <a:lnTo>
                  <a:pt x="1038631" y="75692"/>
                </a:lnTo>
                <a:lnTo>
                  <a:pt x="1059903" y="288759"/>
                </a:lnTo>
                <a:lnTo>
                  <a:pt x="976617" y="288759"/>
                </a:lnTo>
                <a:lnTo>
                  <a:pt x="973988" y="288759"/>
                </a:lnTo>
                <a:lnTo>
                  <a:pt x="931125" y="288759"/>
                </a:lnTo>
                <a:lnTo>
                  <a:pt x="925652" y="288010"/>
                </a:lnTo>
                <a:lnTo>
                  <a:pt x="912685" y="284949"/>
                </a:lnTo>
                <a:lnTo>
                  <a:pt x="907516" y="282790"/>
                </a:lnTo>
                <a:lnTo>
                  <a:pt x="903668" y="279946"/>
                </a:lnTo>
                <a:lnTo>
                  <a:pt x="907923" y="276910"/>
                </a:lnTo>
                <a:lnTo>
                  <a:pt x="911567" y="272656"/>
                </a:lnTo>
                <a:lnTo>
                  <a:pt x="927481" y="225996"/>
                </a:lnTo>
                <a:lnTo>
                  <a:pt x="927989" y="221284"/>
                </a:lnTo>
                <a:lnTo>
                  <a:pt x="927989" y="212166"/>
                </a:lnTo>
                <a:lnTo>
                  <a:pt x="899566" y="179743"/>
                </a:lnTo>
                <a:lnTo>
                  <a:pt x="861263" y="162877"/>
                </a:lnTo>
                <a:lnTo>
                  <a:pt x="844905" y="159575"/>
                </a:lnTo>
                <a:lnTo>
                  <a:pt x="834275" y="159766"/>
                </a:lnTo>
                <a:lnTo>
                  <a:pt x="792734" y="170218"/>
                </a:lnTo>
                <a:lnTo>
                  <a:pt x="770534" y="239217"/>
                </a:lnTo>
                <a:lnTo>
                  <a:pt x="780262" y="244386"/>
                </a:lnTo>
                <a:lnTo>
                  <a:pt x="782497" y="243573"/>
                </a:lnTo>
                <a:lnTo>
                  <a:pt x="789165" y="241909"/>
                </a:lnTo>
                <a:lnTo>
                  <a:pt x="791514" y="241642"/>
                </a:lnTo>
                <a:lnTo>
                  <a:pt x="796569" y="241642"/>
                </a:lnTo>
                <a:lnTo>
                  <a:pt x="827379" y="272961"/>
                </a:lnTo>
                <a:lnTo>
                  <a:pt x="822706" y="275386"/>
                </a:lnTo>
                <a:lnTo>
                  <a:pt x="783005" y="285673"/>
                </a:lnTo>
                <a:lnTo>
                  <a:pt x="752805" y="288759"/>
                </a:lnTo>
                <a:lnTo>
                  <a:pt x="720991" y="288759"/>
                </a:lnTo>
                <a:lnTo>
                  <a:pt x="718159" y="288759"/>
                </a:lnTo>
                <a:lnTo>
                  <a:pt x="696976" y="288759"/>
                </a:lnTo>
                <a:lnTo>
                  <a:pt x="690537" y="287540"/>
                </a:lnTo>
                <a:lnTo>
                  <a:pt x="659638" y="263779"/>
                </a:lnTo>
                <a:lnTo>
                  <a:pt x="625551" y="211251"/>
                </a:lnTo>
                <a:lnTo>
                  <a:pt x="593928" y="271119"/>
                </a:lnTo>
                <a:lnTo>
                  <a:pt x="612876" y="299097"/>
                </a:lnTo>
                <a:lnTo>
                  <a:pt x="627926" y="319151"/>
                </a:lnTo>
                <a:lnTo>
                  <a:pt x="634669" y="329895"/>
                </a:lnTo>
                <a:lnTo>
                  <a:pt x="639787" y="339267"/>
                </a:lnTo>
                <a:lnTo>
                  <a:pt x="642569" y="346011"/>
                </a:lnTo>
                <a:lnTo>
                  <a:pt x="642569" y="350659"/>
                </a:lnTo>
                <a:lnTo>
                  <a:pt x="618705" y="382841"/>
                </a:lnTo>
                <a:lnTo>
                  <a:pt x="586879" y="410451"/>
                </a:lnTo>
                <a:lnTo>
                  <a:pt x="549897" y="433489"/>
                </a:lnTo>
                <a:lnTo>
                  <a:pt x="507606" y="445604"/>
                </a:lnTo>
                <a:lnTo>
                  <a:pt x="500011" y="445401"/>
                </a:lnTo>
                <a:lnTo>
                  <a:pt x="488911" y="443928"/>
                </a:lnTo>
                <a:lnTo>
                  <a:pt x="476707" y="440944"/>
                </a:lnTo>
                <a:lnTo>
                  <a:pt x="456539" y="434657"/>
                </a:lnTo>
                <a:lnTo>
                  <a:pt x="451370" y="446824"/>
                </a:lnTo>
                <a:lnTo>
                  <a:pt x="492925" y="466979"/>
                </a:lnTo>
                <a:lnTo>
                  <a:pt x="536803" y="482765"/>
                </a:lnTo>
                <a:lnTo>
                  <a:pt x="558673" y="487248"/>
                </a:lnTo>
                <a:lnTo>
                  <a:pt x="564756" y="487248"/>
                </a:lnTo>
                <a:lnTo>
                  <a:pt x="604189" y="471182"/>
                </a:lnTo>
                <a:lnTo>
                  <a:pt x="631875" y="439991"/>
                </a:lnTo>
                <a:lnTo>
                  <a:pt x="652754" y="400469"/>
                </a:lnTo>
                <a:lnTo>
                  <a:pt x="664832" y="361162"/>
                </a:lnTo>
                <a:lnTo>
                  <a:pt x="666889" y="341045"/>
                </a:lnTo>
                <a:lnTo>
                  <a:pt x="671741" y="338315"/>
                </a:lnTo>
                <a:lnTo>
                  <a:pt x="676198" y="343585"/>
                </a:lnTo>
                <a:lnTo>
                  <a:pt x="681024" y="347116"/>
                </a:lnTo>
                <a:lnTo>
                  <a:pt x="691349" y="350774"/>
                </a:lnTo>
                <a:lnTo>
                  <a:pt x="696264" y="351688"/>
                </a:lnTo>
                <a:lnTo>
                  <a:pt x="700925" y="351688"/>
                </a:lnTo>
                <a:lnTo>
                  <a:pt x="718159" y="351688"/>
                </a:lnTo>
                <a:lnTo>
                  <a:pt x="720991" y="351688"/>
                </a:lnTo>
                <a:lnTo>
                  <a:pt x="756920" y="351548"/>
                </a:lnTo>
                <a:lnTo>
                  <a:pt x="798830" y="345338"/>
                </a:lnTo>
                <a:lnTo>
                  <a:pt x="839177" y="330161"/>
                </a:lnTo>
                <a:lnTo>
                  <a:pt x="852309" y="321284"/>
                </a:lnTo>
                <a:lnTo>
                  <a:pt x="857364" y="328180"/>
                </a:lnTo>
                <a:lnTo>
                  <a:pt x="890943" y="348792"/>
                </a:lnTo>
                <a:lnTo>
                  <a:pt x="917854" y="351688"/>
                </a:lnTo>
                <a:lnTo>
                  <a:pt x="925550" y="351688"/>
                </a:lnTo>
                <a:lnTo>
                  <a:pt x="973988" y="351688"/>
                </a:lnTo>
                <a:lnTo>
                  <a:pt x="976617" y="351688"/>
                </a:lnTo>
                <a:lnTo>
                  <a:pt x="1072057" y="351688"/>
                </a:lnTo>
                <a:lnTo>
                  <a:pt x="1094257" y="283286"/>
                </a:lnTo>
                <a:lnTo>
                  <a:pt x="1083005" y="102438"/>
                </a:lnTo>
                <a:lnTo>
                  <a:pt x="1118882" y="577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7"/>
          <p:cNvSpPr/>
          <p:nvPr/>
        </p:nvSpPr>
        <p:spPr>
          <a:xfrm>
            <a:off x="7324297" y="3909312"/>
            <a:ext cx="57150" cy="360045"/>
          </a:xfrm>
          <a:custGeom>
            <a:rect b="b" l="l" r="r" t="t"/>
            <a:pathLst>
              <a:path extrusionOk="0" h="360045" w="57150">
                <a:moveTo>
                  <a:pt x="44988" y="0"/>
                </a:moveTo>
                <a:lnTo>
                  <a:pt x="0" y="64137"/>
                </a:lnTo>
                <a:lnTo>
                  <a:pt x="24621" y="359897"/>
                </a:lnTo>
                <a:lnTo>
                  <a:pt x="29184" y="359897"/>
                </a:lnTo>
                <a:lnTo>
                  <a:pt x="48782" y="319778"/>
                </a:lnTo>
                <a:lnTo>
                  <a:pt x="56572" y="278510"/>
                </a:lnTo>
                <a:lnTo>
                  <a:pt x="57140" y="264458"/>
                </a:lnTo>
                <a:lnTo>
                  <a:pt x="44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7"/>
          <p:cNvSpPr/>
          <p:nvPr/>
        </p:nvSpPr>
        <p:spPr>
          <a:xfrm>
            <a:off x="7541628" y="3909326"/>
            <a:ext cx="765175" cy="351790"/>
          </a:xfrm>
          <a:custGeom>
            <a:rect b="b" l="l" r="r" t="t"/>
            <a:pathLst>
              <a:path extrusionOk="0" h="351789" w="765175">
                <a:moveTo>
                  <a:pt x="130403" y="50761"/>
                </a:moveTo>
                <a:lnTo>
                  <a:pt x="121475" y="45288"/>
                </a:lnTo>
                <a:lnTo>
                  <a:pt x="84797" y="22783"/>
                </a:lnTo>
                <a:lnTo>
                  <a:pt x="67475" y="45288"/>
                </a:lnTo>
                <a:lnTo>
                  <a:pt x="31305" y="22783"/>
                </a:lnTo>
                <a:lnTo>
                  <a:pt x="0" y="64439"/>
                </a:lnTo>
                <a:lnTo>
                  <a:pt x="45593" y="91490"/>
                </a:lnTo>
                <a:lnTo>
                  <a:pt x="62306" y="69608"/>
                </a:lnTo>
                <a:lnTo>
                  <a:pt x="99085" y="91490"/>
                </a:lnTo>
                <a:lnTo>
                  <a:pt x="115912" y="69608"/>
                </a:lnTo>
                <a:lnTo>
                  <a:pt x="130403" y="50761"/>
                </a:lnTo>
                <a:close/>
              </a:path>
              <a:path extrusionOk="0" h="351789" w="765175">
                <a:moveTo>
                  <a:pt x="395147" y="83896"/>
                </a:moveTo>
                <a:lnTo>
                  <a:pt x="344995" y="52578"/>
                </a:lnTo>
                <a:lnTo>
                  <a:pt x="312458" y="96050"/>
                </a:lnTo>
                <a:lnTo>
                  <a:pt x="362623" y="126746"/>
                </a:lnTo>
                <a:lnTo>
                  <a:pt x="395147" y="83896"/>
                </a:lnTo>
                <a:close/>
              </a:path>
              <a:path extrusionOk="0" h="351789" w="765175">
                <a:moveTo>
                  <a:pt x="765060" y="57759"/>
                </a:moveTo>
                <a:lnTo>
                  <a:pt x="732282" y="32715"/>
                </a:lnTo>
                <a:lnTo>
                  <a:pt x="712787" y="4660"/>
                </a:lnTo>
                <a:lnTo>
                  <a:pt x="712787" y="0"/>
                </a:lnTo>
                <a:lnTo>
                  <a:pt x="707313" y="0"/>
                </a:lnTo>
                <a:lnTo>
                  <a:pt x="672655" y="44678"/>
                </a:lnTo>
                <a:lnTo>
                  <a:pt x="672655" y="50558"/>
                </a:lnTo>
                <a:lnTo>
                  <a:pt x="673468" y="55918"/>
                </a:lnTo>
                <a:lnTo>
                  <a:pt x="676706" y="65646"/>
                </a:lnTo>
                <a:lnTo>
                  <a:pt x="679945" y="70612"/>
                </a:lnTo>
                <a:lnTo>
                  <a:pt x="684822" y="75692"/>
                </a:lnTo>
                <a:lnTo>
                  <a:pt x="706094" y="288759"/>
                </a:lnTo>
                <a:lnTo>
                  <a:pt x="622198" y="288759"/>
                </a:lnTo>
                <a:lnTo>
                  <a:pt x="620179" y="288759"/>
                </a:lnTo>
                <a:lnTo>
                  <a:pt x="612076" y="288759"/>
                </a:lnTo>
                <a:lnTo>
                  <a:pt x="607110" y="288404"/>
                </a:lnTo>
                <a:lnTo>
                  <a:pt x="577811" y="0"/>
                </a:lnTo>
                <a:lnTo>
                  <a:pt x="538911" y="57137"/>
                </a:lnTo>
                <a:lnTo>
                  <a:pt x="558977" y="288759"/>
                </a:lnTo>
                <a:lnTo>
                  <a:pt x="479945" y="288759"/>
                </a:lnTo>
                <a:lnTo>
                  <a:pt x="477113" y="288759"/>
                </a:lnTo>
                <a:lnTo>
                  <a:pt x="434454" y="288759"/>
                </a:lnTo>
                <a:lnTo>
                  <a:pt x="428980" y="288010"/>
                </a:lnTo>
                <a:lnTo>
                  <a:pt x="416013" y="284949"/>
                </a:lnTo>
                <a:lnTo>
                  <a:pt x="410845" y="282790"/>
                </a:lnTo>
                <a:lnTo>
                  <a:pt x="406996" y="279946"/>
                </a:lnTo>
                <a:lnTo>
                  <a:pt x="411251" y="276910"/>
                </a:lnTo>
                <a:lnTo>
                  <a:pt x="414896" y="272656"/>
                </a:lnTo>
                <a:lnTo>
                  <a:pt x="420979" y="261708"/>
                </a:lnTo>
                <a:lnTo>
                  <a:pt x="423456" y="255892"/>
                </a:lnTo>
                <a:lnTo>
                  <a:pt x="427316" y="243522"/>
                </a:lnTo>
                <a:lnTo>
                  <a:pt x="427774" y="241642"/>
                </a:lnTo>
                <a:lnTo>
                  <a:pt x="428777" y="237540"/>
                </a:lnTo>
                <a:lnTo>
                  <a:pt x="430809" y="225996"/>
                </a:lnTo>
                <a:lnTo>
                  <a:pt x="431317" y="221284"/>
                </a:lnTo>
                <a:lnTo>
                  <a:pt x="431317" y="212166"/>
                </a:lnTo>
                <a:lnTo>
                  <a:pt x="402907" y="179743"/>
                </a:lnTo>
                <a:lnTo>
                  <a:pt x="364591" y="162877"/>
                </a:lnTo>
                <a:lnTo>
                  <a:pt x="348234" y="159575"/>
                </a:lnTo>
                <a:lnTo>
                  <a:pt x="344373" y="159575"/>
                </a:lnTo>
                <a:lnTo>
                  <a:pt x="302133" y="167182"/>
                </a:lnTo>
                <a:lnTo>
                  <a:pt x="273862" y="239217"/>
                </a:lnTo>
                <a:lnTo>
                  <a:pt x="283591" y="244386"/>
                </a:lnTo>
                <a:lnTo>
                  <a:pt x="285813" y="243573"/>
                </a:lnTo>
                <a:lnTo>
                  <a:pt x="288036" y="242912"/>
                </a:lnTo>
                <a:lnTo>
                  <a:pt x="292506" y="241909"/>
                </a:lnTo>
                <a:lnTo>
                  <a:pt x="294843" y="241642"/>
                </a:lnTo>
                <a:lnTo>
                  <a:pt x="299897" y="241642"/>
                </a:lnTo>
                <a:lnTo>
                  <a:pt x="329082" y="270116"/>
                </a:lnTo>
                <a:lnTo>
                  <a:pt x="330708" y="272961"/>
                </a:lnTo>
                <a:lnTo>
                  <a:pt x="326034" y="275386"/>
                </a:lnTo>
                <a:lnTo>
                  <a:pt x="286334" y="285673"/>
                </a:lnTo>
                <a:lnTo>
                  <a:pt x="256120" y="288759"/>
                </a:lnTo>
                <a:lnTo>
                  <a:pt x="224320" y="288759"/>
                </a:lnTo>
                <a:lnTo>
                  <a:pt x="221475" y="288759"/>
                </a:lnTo>
                <a:lnTo>
                  <a:pt x="194322" y="288759"/>
                </a:lnTo>
                <a:lnTo>
                  <a:pt x="189001" y="288201"/>
                </a:lnTo>
                <a:lnTo>
                  <a:pt x="181508" y="285978"/>
                </a:lnTo>
                <a:lnTo>
                  <a:pt x="178219" y="284416"/>
                </a:lnTo>
                <a:lnTo>
                  <a:pt x="175374" y="282371"/>
                </a:lnTo>
                <a:lnTo>
                  <a:pt x="173558" y="281355"/>
                </a:lnTo>
                <a:lnTo>
                  <a:pt x="171831" y="279603"/>
                </a:lnTo>
                <a:lnTo>
                  <a:pt x="168592" y="274523"/>
                </a:lnTo>
                <a:lnTo>
                  <a:pt x="168135" y="273265"/>
                </a:lnTo>
                <a:lnTo>
                  <a:pt x="167576" y="271741"/>
                </a:lnTo>
                <a:lnTo>
                  <a:pt x="167170" y="268706"/>
                </a:lnTo>
                <a:lnTo>
                  <a:pt x="166357" y="263029"/>
                </a:lnTo>
                <a:lnTo>
                  <a:pt x="165608" y="256540"/>
                </a:lnTo>
                <a:lnTo>
                  <a:pt x="161861" y="216522"/>
                </a:lnTo>
                <a:lnTo>
                  <a:pt x="159931" y="192214"/>
                </a:lnTo>
                <a:lnTo>
                  <a:pt x="159372" y="185572"/>
                </a:lnTo>
                <a:lnTo>
                  <a:pt x="158673" y="177812"/>
                </a:lnTo>
                <a:lnTo>
                  <a:pt x="158356" y="174218"/>
                </a:lnTo>
                <a:lnTo>
                  <a:pt x="157911" y="168186"/>
                </a:lnTo>
                <a:lnTo>
                  <a:pt x="156972" y="152590"/>
                </a:lnTo>
                <a:lnTo>
                  <a:pt x="156845" y="150761"/>
                </a:lnTo>
                <a:lnTo>
                  <a:pt x="152882" y="86626"/>
                </a:lnTo>
                <a:lnTo>
                  <a:pt x="126746" y="117246"/>
                </a:lnTo>
                <a:lnTo>
                  <a:pt x="126746" y="244678"/>
                </a:lnTo>
                <a:lnTo>
                  <a:pt x="118237" y="248640"/>
                </a:lnTo>
                <a:lnTo>
                  <a:pt x="69456" y="240792"/>
                </a:lnTo>
                <a:lnTo>
                  <a:pt x="39509" y="233133"/>
                </a:lnTo>
                <a:lnTo>
                  <a:pt x="41643" y="229184"/>
                </a:lnTo>
                <a:lnTo>
                  <a:pt x="43662" y="228587"/>
                </a:lnTo>
                <a:lnTo>
                  <a:pt x="46647" y="227469"/>
                </a:lnTo>
                <a:lnTo>
                  <a:pt x="54559" y="224218"/>
                </a:lnTo>
                <a:lnTo>
                  <a:pt x="68948" y="218592"/>
                </a:lnTo>
                <a:lnTo>
                  <a:pt x="74002" y="216522"/>
                </a:lnTo>
                <a:lnTo>
                  <a:pt x="110832" y="200304"/>
                </a:lnTo>
                <a:lnTo>
                  <a:pt x="122593" y="181317"/>
                </a:lnTo>
                <a:lnTo>
                  <a:pt x="124307" y="177812"/>
                </a:lnTo>
                <a:lnTo>
                  <a:pt x="126746" y="244678"/>
                </a:lnTo>
                <a:lnTo>
                  <a:pt x="126746" y="117246"/>
                </a:lnTo>
                <a:lnTo>
                  <a:pt x="120967" y="124015"/>
                </a:lnTo>
                <a:lnTo>
                  <a:pt x="121069" y="127711"/>
                </a:lnTo>
                <a:lnTo>
                  <a:pt x="121475" y="132778"/>
                </a:lnTo>
                <a:lnTo>
                  <a:pt x="121627" y="135420"/>
                </a:lnTo>
                <a:lnTo>
                  <a:pt x="122796" y="152590"/>
                </a:lnTo>
                <a:lnTo>
                  <a:pt x="118135" y="154609"/>
                </a:lnTo>
                <a:lnTo>
                  <a:pt x="113118" y="156591"/>
                </a:lnTo>
                <a:lnTo>
                  <a:pt x="102374" y="160439"/>
                </a:lnTo>
                <a:lnTo>
                  <a:pt x="69697" y="172796"/>
                </a:lnTo>
                <a:lnTo>
                  <a:pt x="36766" y="190576"/>
                </a:lnTo>
                <a:lnTo>
                  <a:pt x="34353" y="193421"/>
                </a:lnTo>
                <a:lnTo>
                  <a:pt x="12458" y="232486"/>
                </a:lnTo>
                <a:lnTo>
                  <a:pt x="2730" y="259168"/>
                </a:lnTo>
                <a:lnTo>
                  <a:pt x="2730" y="267284"/>
                </a:lnTo>
                <a:lnTo>
                  <a:pt x="34353" y="296049"/>
                </a:lnTo>
                <a:lnTo>
                  <a:pt x="71678" y="305739"/>
                </a:lnTo>
                <a:lnTo>
                  <a:pt x="96659" y="310946"/>
                </a:lnTo>
                <a:lnTo>
                  <a:pt x="121272" y="273265"/>
                </a:lnTo>
                <a:lnTo>
                  <a:pt x="129184" y="273265"/>
                </a:lnTo>
                <a:lnTo>
                  <a:pt x="137274" y="317030"/>
                </a:lnTo>
                <a:lnTo>
                  <a:pt x="144678" y="329806"/>
                </a:lnTo>
                <a:lnTo>
                  <a:pt x="146697" y="332435"/>
                </a:lnTo>
                <a:lnTo>
                  <a:pt x="179832" y="351675"/>
                </a:lnTo>
                <a:lnTo>
                  <a:pt x="221399" y="351675"/>
                </a:lnTo>
                <a:lnTo>
                  <a:pt x="253504" y="351688"/>
                </a:lnTo>
                <a:lnTo>
                  <a:pt x="260248" y="351548"/>
                </a:lnTo>
                <a:lnTo>
                  <a:pt x="302158" y="345338"/>
                </a:lnTo>
                <a:lnTo>
                  <a:pt x="342506" y="330161"/>
                </a:lnTo>
                <a:lnTo>
                  <a:pt x="355625" y="321284"/>
                </a:lnTo>
                <a:lnTo>
                  <a:pt x="360692" y="328180"/>
                </a:lnTo>
                <a:lnTo>
                  <a:pt x="394284" y="348792"/>
                </a:lnTo>
                <a:lnTo>
                  <a:pt x="421170" y="351688"/>
                </a:lnTo>
                <a:lnTo>
                  <a:pt x="477113" y="351688"/>
                </a:lnTo>
                <a:lnTo>
                  <a:pt x="479945" y="351688"/>
                </a:lnTo>
                <a:lnTo>
                  <a:pt x="545909" y="351688"/>
                </a:lnTo>
                <a:lnTo>
                  <a:pt x="566267" y="315201"/>
                </a:lnTo>
                <a:lnTo>
                  <a:pt x="570230" y="315201"/>
                </a:lnTo>
                <a:lnTo>
                  <a:pt x="588251" y="349351"/>
                </a:lnTo>
                <a:lnTo>
                  <a:pt x="612470" y="351688"/>
                </a:lnTo>
                <a:lnTo>
                  <a:pt x="620179" y="351688"/>
                </a:lnTo>
                <a:lnTo>
                  <a:pt x="622198" y="351688"/>
                </a:lnTo>
                <a:lnTo>
                  <a:pt x="622808" y="351688"/>
                </a:lnTo>
                <a:lnTo>
                  <a:pt x="718248" y="351688"/>
                </a:lnTo>
                <a:lnTo>
                  <a:pt x="740448" y="283286"/>
                </a:lnTo>
                <a:lnTo>
                  <a:pt x="729195" y="102438"/>
                </a:lnTo>
                <a:lnTo>
                  <a:pt x="765060" y="577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7"/>
          <p:cNvSpPr/>
          <p:nvPr/>
        </p:nvSpPr>
        <p:spPr>
          <a:xfrm>
            <a:off x="8353809" y="3909312"/>
            <a:ext cx="57150" cy="360045"/>
          </a:xfrm>
          <a:custGeom>
            <a:rect b="b" l="l" r="r" t="t"/>
            <a:pathLst>
              <a:path extrusionOk="0" h="360045" w="57150">
                <a:moveTo>
                  <a:pt x="44988" y="0"/>
                </a:moveTo>
                <a:lnTo>
                  <a:pt x="0" y="64137"/>
                </a:lnTo>
                <a:lnTo>
                  <a:pt x="24621" y="359897"/>
                </a:lnTo>
                <a:lnTo>
                  <a:pt x="29184" y="359897"/>
                </a:lnTo>
                <a:lnTo>
                  <a:pt x="48782" y="319778"/>
                </a:lnTo>
                <a:lnTo>
                  <a:pt x="56572" y="278510"/>
                </a:lnTo>
                <a:lnTo>
                  <a:pt x="57140" y="264458"/>
                </a:lnTo>
                <a:lnTo>
                  <a:pt x="44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7"/>
          <p:cNvSpPr/>
          <p:nvPr/>
        </p:nvSpPr>
        <p:spPr>
          <a:xfrm>
            <a:off x="8571141" y="3909326"/>
            <a:ext cx="1287145" cy="455295"/>
          </a:xfrm>
          <a:custGeom>
            <a:rect b="b" l="l" r="r" t="t"/>
            <a:pathLst>
              <a:path extrusionOk="0" h="455295" w="1287145">
                <a:moveTo>
                  <a:pt x="130403" y="50761"/>
                </a:moveTo>
                <a:lnTo>
                  <a:pt x="121475" y="45288"/>
                </a:lnTo>
                <a:lnTo>
                  <a:pt x="84797" y="22783"/>
                </a:lnTo>
                <a:lnTo>
                  <a:pt x="67475" y="45288"/>
                </a:lnTo>
                <a:lnTo>
                  <a:pt x="31305" y="22783"/>
                </a:lnTo>
                <a:lnTo>
                  <a:pt x="0" y="64439"/>
                </a:lnTo>
                <a:lnTo>
                  <a:pt x="45593" y="91490"/>
                </a:lnTo>
                <a:lnTo>
                  <a:pt x="62306" y="69608"/>
                </a:lnTo>
                <a:lnTo>
                  <a:pt x="99085" y="91490"/>
                </a:lnTo>
                <a:lnTo>
                  <a:pt x="115900" y="69608"/>
                </a:lnTo>
                <a:lnTo>
                  <a:pt x="130403" y="50761"/>
                </a:lnTo>
                <a:close/>
              </a:path>
              <a:path extrusionOk="0" h="455295" w="1287145">
                <a:moveTo>
                  <a:pt x="404876" y="412165"/>
                </a:moveTo>
                <a:lnTo>
                  <a:pt x="354723" y="380860"/>
                </a:lnTo>
                <a:lnTo>
                  <a:pt x="322186" y="424332"/>
                </a:lnTo>
                <a:lnTo>
                  <a:pt x="372338" y="455028"/>
                </a:lnTo>
                <a:lnTo>
                  <a:pt x="404876" y="412165"/>
                </a:lnTo>
                <a:close/>
              </a:path>
              <a:path extrusionOk="0" h="455295" w="1287145">
                <a:moveTo>
                  <a:pt x="686346" y="64744"/>
                </a:moveTo>
                <a:lnTo>
                  <a:pt x="652945" y="37084"/>
                </a:lnTo>
                <a:lnTo>
                  <a:pt x="634060" y="4660"/>
                </a:lnTo>
                <a:lnTo>
                  <a:pt x="634060" y="0"/>
                </a:lnTo>
                <a:lnTo>
                  <a:pt x="629183" y="0"/>
                </a:lnTo>
                <a:lnTo>
                  <a:pt x="595147" y="44069"/>
                </a:lnTo>
                <a:lnTo>
                  <a:pt x="595147" y="50152"/>
                </a:lnTo>
                <a:lnTo>
                  <a:pt x="596099" y="56184"/>
                </a:lnTo>
                <a:lnTo>
                  <a:pt x="599960" y="68135"/>
                </a:lnTo>
                <a:lnTo>
                  <a:pt x="603059" y="73456"/>
                </a:lnTo>
                <a:lnTo>
                  <a:pt x="607314" y="78117"/>
                </a:lnTo>
                <a:lnTo>
                  <a:pt x="627062" y="280250"/>
                </a:lnTo>
                <a:lnTo>
                  <a:pt x="585812" y="292671"/>
                </a:lnTo>
                <a:lnTo>
                  <a:pt x="542099" y="302933"/>
                </a:lnTo>
                <a:lnTo>
                  <a:pt x="493623" y="308203"/>
                </a:lnTo>
                <a:lnTo>
                  <a:pt x="490982" y="308216"/>
                </a:lnTo>
                <a:lnTo>
                  <a:pt x="483133" y="307759"/>
                </a:lnTo>
                <a:lnTo>
                  <a:pt x="443814" y="296456"/>
                </a:lnTo>
                <a:lnTo>
                  <a:pt x="431622" y="277215"/>
                </a:lnTo>
                <a:lnTo>
                  <a:pt x="442201" y="272453"/>
                </a:lnTo>
                <a:lnTo>
                  <a:pt x="469506" y="264744"/>
                </a:lnTo>
                <a:lnTo>
                  <a:pt x="473557" y="264744"/>
                </a:lnTo>
                <a:lnTo>
                  <a:pt x="479437" y="265760"/>
                </a:lnTo>
                <a:lnTo>
                  <a:pt x="485368" y="266420"/>
                </a:lnTo>
                <a:lnTo>
                  <a:pt x="497319" y="267030"/>
                </a:lnTo>
                <a:lnTo>
                  <a:pt x="503250" y="267182"/>
                </a:lnTo>
                <a:lnTo>
                  <a:pt x="509130" y="267182"/>
                </a:lnTo>
                <a:lnTo>
                  <a:pt x="510019" y="264744"/>
                </a:lnTo>
                <a:lnTo>
                  <a:pt x="523633" y="227660"/>
                </a:lnTo>
                <a:lnTo>
                  <a:pt x="532218" y="204266"/>
                </a:lnTo>
                <a:lnTo>
                  <a:pt x="521944" y="204139"/>
                </a:lnTo>
                <a:lnTo>
                  <a:pt x="512089" y="203771"/>
                </a:lnTo>
                <a:lnTo>
                  <a:pt x="468541" y="198640"/>
                </a:lnTo>
                <a:lnTo>
                  <a:pt x="425831" y="187985"/>
                </a:lnTo>
                <a:lnTo>
                  <a:pt x="406996" y="181762"/>
                </a:lnTo>
                <a:lnTo>
                  <a:pt x="397395" y="178650"/>
                </a:lnTo>
                <a:lnTo>
                  <a:pt x="358546" y="167957"/>
                </a:lnTo>
                <a:lnTo>
                  <a:pt x="330695" y="165049"/>
                </a:lnTo>
                <a:lnTo>
                  <a:pt x="323811" y="165049"/>
                </a:lnTo>
                <a:lnTo>
                  <a:pt x="291668" y="191998"/>
                </a:lnTo>
                <a:lnTo>
                  <a:pt x="273342" y="228168"/>
                </a:lnTo>
                <a:lnTo>
                  <a:pt x="266268" y="245592"/>
                </a:lnTo>
                <a:lnTo>
                  <a:pt x="278422" y="252285"/>
                </a:lnTo>
                <a:lnTo>
                  <a:pt x="279031" y="251269"/>
                </a:lnTo>
                <a:lnTo>
                  <a:pt x="279984" y="249809"/>
                </a:lnTo>
                <a:lnTo>
                  <a:pt x="282625" y="245948"/>
                </a:lnTo>
                <a:lnTo>
                  <a:pt x="283794" y="244182"/>
                </a:lnTo>
                <a:lnTo>
                  <a:pt x="284797" y="242557"/>
                </a:lnTo>
                <a:lnTo>
                  <a:pt x="285813" y="241134"/>
                </a:lnTo>
                <a:lnTo>
                  <a:pt x="306895" y="227660"/>
                </a:lnTo>
                <a:lnTo>
                  <a:pt x="310337" y="227660"/>
                </a:lnTo>
                <a:lnTo>
                  <a:pt x="355384" y="234327"/>
                </a:lnTo>
                <a:lnTo>
                  <a:pt x="381469" y="241642"/>
                </a:lnTo>
                <a:lnTo>
                  <a:pt x="398843" y="246456"/>
                </a:lnTo>
                <a:lnTo>
                  <a:pt x="406387" y="248640"/>
                </a:lnTo>
                <a:lnTo>
                  <a:pt x="394169" y="256336"/>
                </a:lnTo>
                <a:lnTo>
                  <a:pt x="391388" y="258165"/>
                </a:lnTo>
                <a:lnTo>
                  <a:pt x="351472" y="281927"/>
                </a:lnTo>
                <a:lnTo>
                  <a:pt x="328269" y="288759"/>
                </a:lnTo>
                <a:lnTo>
                  <a:pt x="224307" y="288759"/>
                </a:lnTo>
                <a:lnTo>
                  <a:pt x="222694" y="288759"/>
                </a:lnTo>
                <a:lnTo>
                  <a:pt x="194322" y="288759"/>
                </a:lnTo>
                <a:lnTo>
                  <a:pt x="189001" y="288201"/>
                </a:lnTo>
                <a:lnTo>
                  <a:pt x="181508" y="285978"/>
                </a:lnTo>
                <a:lnTo>
                  <a:pt x="178206" y="284416"/>
                </a:lnTo>
                <a:lnTo>
                  <a:pt x="175374" y="282371"/>
                </a:lnTo>
                <a:lnTo>
                  <a:pt x="173558" y="281355"/>
                </a:lnTo>
                <a:lnTo>
                  <a:pt x="171831" y="279603"/>
                </a:lnTo>
                <a:lnTo>
                  <a:pt x="168592" y="274523"/>
                </a:lnTo>
                <a:lnTo>
                  <a:pt x="168135" y="273265"/>
                </a:lnTo>
                <a:lnTo>
                  <a:pt x="167576" y="271741"/>
                </a:lnTo>
                <a:lnTo>
                  <a:pt x="167170" y="268706"/>
                </a:lnTo>
                <a:lnTo>
                  <a:pt x="166357" y="263029"/>
                </a:lnTo>
                <a:lnTo>
                  <a:pt x="165595" y="256540"/>
                </a:lnTo>
                <a:lnTo>
                  <a:pt x="161861" y="216522"/>
                </a:lnTo>
                <a:lnTo>
                  <a:pt x="159943" y="192214"/>
                </a:lnTo>
                <a:lnTo>
                  <a:pt x="158673" y="177812"/>
                </a:lnTo>
                <a:lnTo>
                  <a:pt x="158356" y="174218"/>
                </a:lnTo>
                <a:lnTo>
                  <a:pt x="157899" y="168186"/>
                </a:lnTo>
                <a:lnTo>
                  <a:pt x="156972" y="152590"/>
                </a:lnTo>
                <a:lnTo>
                  <a:pt x="156845" y="150761"/>
                </a:lnTo>
                <a:lnTo>
                  <a:pt x="152882" y="86626"/>
                </a:lnTo>
                <a:lnTo>
                  <a:pt x="126746" y="117246"/>
                </a:lnTo>
                <a:lnTo>
                  <a:pt x="126746" y="244678"/>
                </a:lnTo>
                <a:lnTo>
                  <a:pt x="118237" y="248640"/>
                </a:lnTo>
                <a:lnTo>
                  <a:pt x="69456" y="240792"/>
                </a:lnTo>
                <a:lnTo>
                  <a:pt x="39509" y="233133"/>
                </a:lnTo>
                <a:lnTo>
                  <a:pt x="41643" y="229184"/>
                </a:lnTo>
                <a:lnTo>
                  <a:pt x="43662" y="228587"/>
                </a:lnTo>
                <a:lnTo>
                  <a:pt x="46647" y="227469"/>
                </a:lnTo>
                <a:lnTo>
                  <a:pt x="54559" y="224218"/>
                </a:lnTo>
                <a:lnTo>
                  <a:pt x="68948" y="218592"/>
                </a:lnTo>
                <a:lnTo>
                  <a:pt x="74002" y="216522"/>
                </a:lnTo>
                <a:lnTo>
                  <a:pt x="110832" y="200304"/>
                </a:lnTo>
                <a:lnTo>
                  <a:pt x="122580" y="181317"/>
                </a:lnTo>
                <a:lnTo>
                  <a:pt x="124307" y="177812"/>
                </a:lnTo>
                <a:lnTo>
                  <a:pt x="126746" y="244678"/>
                </a:lnTo>
                <a:lnTo>
                  <a:pt x="126746" y="117246"/>
                </a:lnTo>
                <a:lnTo>
                  <a:pt x="120967" y="124015"/>
                </a:lnTo>
                <a:lnTo>
                  <a:pt x="121069" y="127711"/>
                </a:lnTo>
                <a:lnTo>
                  <a:pt x="121475" y="132778"/>
                </a:lnTo>
                <a:lnTo>
                  <a:pt x="121627" y="135420"/>
                </a:lnTo>
                <a:lnTo>
                  <a:pt x="122796" y="152590"/>
                </a:lnTo>
                <a:lnTo>
                  <a:pt x="118122" y="154609"/>
                </a:lnTo>
                <a:lnTo>
                  <a:pt x="113118" y="156591"/>
                </a:lnTo>
                <a:lnTo>
                  <a:pt x="102374" y="160439"/>
                </a:lnTo>
                <a:lnTo>
                  <a:pt x="69697" y="172796"/>
                </a:lnTo>
                <a:lnTo>
                  <a:pt x="36779" y="190576"/>
                </a:lnTo>
                <a:lnTo>
                  <a:pt x="34340" y="193421"/>
                </a:lnTo>
                <a:lnTo>
                  <a:pt x="12458" y="232486"/>
                </a:lnTo>
                <a:lnTo>
                  <a:pt x="2730" y="259168"/>
                </a:lnTo>
                <a:lnTo>
                  <a:pt x="2730" y="267284"/>
                </a:lnTo>
                <a:lnTo>
                  <a:pt x="34340" y="296049"/>
                </a:lnTo>
                <a:lnTo>
                  <a:pt x="71678" y="305739"/>
                </a:lnTo>
                <a:lnTo>
                  <a:pt x="96647" y="310946"/>
                </a:lnTo>
                <a:lnTo>
                  <a:pt x="121272" y="273265"/>
                </a:lnTo>
                <a:lnTo>
                  <a:pt x="129184" y="273265"/>
                </a:lnTo>
                <a:lnTo>
                  <a:pt x="137274" y="317030"/>
                </a:lnTo>
                <a:lnTo>
                  <a:pt x="144678" y="329806"/>
                </a:lnTo>
                <a:lnTo>
                  <a:pt x="146697" y="332435"/>
                </a:lnTo>
                <a:lnTo>
                  <a:pt x="179832" y="351675"/>
                </a:lnTo>
                <a:lnTo>
                  <a:pt x="222618" y="351675"/>
                </a:lnTo>
                <a:lnTo>
                  <a:pt x="292709" y="351688"/>
                </a:lnTo>
                <a:lnTo>
                  <a:pt x="302107" y="351459"/>
                </a:lnTo>
                <a:lnTo>
                  <a:pt x="340004" y="343776"/>
                </a:lnTo>
                <a:lnTo>
                  <a:pt x="379234" y="319062"/>
                </a:lnTo>
                <a:lnTo>
                  <a:pt x="391795" y="307606"/>
                </a:lnTo>
                <a:lnTo>
                  <a:pt x="394017" y="305587"/>
                </a:lnTo>
                <a:lnTo>
                  <a:pt x="396455" y="303301"/>
                </a:lnTo>
                <a:lnTo>
                  <a:pt x="401726" y="298234"/>
                </a:lnTo>
                <a:lnTo>
                  <a:pt x="404368" y="295859"/>
                </a:lnTo>
                <a:lnTo>
                  <a:pt x="406996" y="293624"/>
                </a:lnTo>
                <a:lnTo>
                  <a:pt x="407250" y="295198"/>
                </a:lnTo>
                <a:lnTo>
                  <a:pt x="407403" y="296418"/>
                </a:lnTo>
                <a:lnTo>
                  <a:pt x="407797" y="300266"/>
                </a:lnTo>
                <a:lnTo>
                  <a:pt x="407962" y="302196"/>
                </a:lnTo>
                <a:lnTo>
                  <a:pt x="408139" y="305587"/>
                </a:lnTo>
                <a:lnTo>
                  <a:pt x="408355" y="308216"/>
                </a:lnTo>
                <a:lnTo>
                  <a:pt x="408711" y="311302"/>
                </a:lnTo>
                <a:lnTo>
                  <a:pt x="408914" y="313994"/>
                </a:lnTo>
                <a:lnTo>
                  <a:pt x="410260" y="322237"/>
                </a:lnTo>
                <a:lnTo>
                  <a:pt x="426643" y="357911"/>
                </a:lnTo>
                <a:lnTo>
                  <a:pt x="463156" y="373024"/>
                </a:lnTo>
                <a:lnTo>
                  <a:pt x="480733" y="374370"/>
                </a:lnTo>
                <a:lnTo>
                  <a:pt x="480961" y="374472"/>
                </a:lnTo>
                <a:lnTo>
                  <a:pt x="484212" y="374434"/>
                </a:lnTo>
                <a:lnTo>
                  <a:pt x="486638" y="374472"/>
                </a:lnTo>
                <a:lnTo>
                  <a:pt x="491286" y="374472"/>
                </a:lnTo>
                <a:lnTo>
                  <a:pt x="491972" y="374332"/>
                </a:lnTo>
                <a:lnTo>
                  <a:pt x="495833" y="374269"/>
                </a:lnTo>
                <a:lnTo>
                  <a:pt x="505180" y="373646"/>
                </a:lnTo>
                <a:lnTo>
                  <a:pt x="543775" y="367334"/>
                </a:lnTo>
                <a:lnTo>
                  <a:pt x="582612" y="357187"/>
                </a:lnTo>
                <a:lnTo>
                  <a:pt x="638314" y="338912"/>
                </a:lnTo>
                <a:lnTo>
                  <a:pt x="662317" y="275082"/>
                </a:lnTo>
                <a:lnTo>
                  <a:pt x="650773" y="112458"/>
                </a:lnTo>
                <a:lnTo>
                  <a:pt x="686346" y="64744"/>
                </a:lnTo>
                <a:close/>
              </a:path>
              <a:path extrusionOk="0" h="455295" w="1287145">
                <a:moveTo>
                  <a:pt x="1286662" y="312470"/>
                </a:moveTo>
                <a:lnTo>
                  <a:pt x="1252715" y="277964"/>
                </a:lnTo>
                <a:lnTo>
                  <a:pt x="1215834" y="261518"/>
                </a:lnTo>
                <a:lnTo>
                  <a:pt x="1206906" y="256844"/>
                </a:lnTo>
                <a:lnTo>
                  <a:pt x="1204429" y="253403"/>
                </a:lnTo>
                <a:lnTo>
                  <a:pt x="1201394" y="243281"/>
                </a:lnTo>
                <a:lnTo>
                  <a:pt x="1200429" y="237998"/>
                </a:lnTo>
                <a:lnTo>
                  <a:pt x="1192428" y="111861"/>
                </a:lnTo>
                <a:lnTo>
                  <a:pt x="1227378" y="64439"/>
                </a:lnTo>
                <a:lnTo>
                  <a:pt x="1219746" y="58432"/>
                </a:lnTo>
                <a:lnTo>
                  <a:pt x="1190764" y="31661"/>
                </a:lnTo>
                <a:lnTo>
                  <a:pt x="1179347" y="4673"/>
                </a:lnTo>
                <a:lnTo>
                  <a:pt x="1179347" y="0"/>
                </a:lnTo>
                <a:lnTo>
                  <a:pt x="1171752" y="0"/>
                </a:lnTo>
                <a:lnTo>
                  <a:pt x="1137107" y="44373"/>
                </a:lnTo>
                <a:lnTo>
                  <a:pt x="1137107" y="50253"/>
                </a:lnTo>
                <a:lnTo>
                  <a:pt x="1138021" y="56134"/>
                </a:lnTo>
                <a:lnTo>
                  <a:pt x="1141666" y="67881"/>
                </a:lnTo>
                <a:lnTo>
                  <a:pt x="1144905" y="73152"/>
                </a:lnTo>
                <a:lnTo>
                  <a:pt x="1149565" y="77812"/>
                </a:lnTo>
                <a:lnTo>
                  <a:pt x="1169327" y="273558"/>
                </a:lnTo>
                <a:lnTo>
                  <a:pt x="1164666" y="273977"/>
                </a:lnTo>
                <a:lnTo>
                  <a:pt x="1159954" y="274993"/>
                </a:lnTo>
                <a:lnTo>
                  <a:pt x="1138923" y="282486"/>
                </a:lnTo>
                <a:lnTo>
                  <a:pt x="1136040" y="283400"/>
                </a:lnTo>
                <a:lnTo>
                  <a:pt x="1118819" y="287185"/>
                </a:lnTo>
                <a:lnTo>
                  <a:pt x="1108176" y="288556"/>
                </a:lnTo>
                <a:lnTo>
                  <a:pt x="1100531" y="288759"/>
                </a:lnTo>
                <a:lnTo>
                  <a:pt x="1056652" y="288759"/>
                </a:lnTo>
                <a:lnTo>
                  <a:pt x="1051179" y="288010"/>
                </a:lnTo>
                <a:lnTo>
                  <a:pt x="1038212" y="284949"/>
                </a:lnTo>
                <a:lnTo>
                  <a:pt x="1033043" y="282790"/>
                </a:lnTo>
                <a:lnTo>
                  <a:pt x="1029208" y="279946"/>
                </a:lnTo>
                <a:lnTo>
                  <a:pt x="1033449" y="276910"/>
                </a:lnTo>
                <a:lnTo>
                  <a:pt x="1037107" y="272656"/>
                </a:lnTo>
                <a:lnTo>
                  <a:pt x="1053007" y="225996"/>
                </a:lnTo>
                <a:lnTo>
                  <a:pt x="1053528" y="221284"/>
                </a:lnTo>
                <a:lnTo>
                  <a:pt x="1053528" y="212166"/>
                </a:lnTo>
                <a:lnTo>
                  <a:pt x="1025093" y="179743"/>
                </a:lnTo>
                <a:lnTo>
                  <a:pt x="986790" y="162877"/>
                </a:lnTo>
                <a:lnTo>
                  <a:pt x="970432" y="159575"/>
                </a:lnTo>
                <a:lnTo>
                  <a:pt x="959802" y="159766"/>
                </a:lnTo>
                <a:lnTo>
                  <a:pt x="918260" y="170218"/>
                </a:lnTo>
                <a:lnTo>
                  <a:pt x="896061" y="239217"/>
                </a:lnTo>
                <a:lnTo>
                  <a:pt x="905789" y="244386"/>
                </a:lnTo>
                <a:lnTo>
                  <a:pt x="908024" y="243573"/>
                </a:lnTo>
                <a:lnTo>
                  <a:pt x="914717" y="241909"/>
                </a:lnTo>
                <a:lnTo>
                  <a:pt x="917041" y="241642"/>
                </a:lnTo>
                <a:lnTo>
                  <a:pt x="922096" y="241642"/>
                </a:lnTo>
                <a:lnTo>
                  <a:pt x="952906" y="272961"/>
                </a:lnTo>
                <a:lnTo>
                  <a:pt x="948232" y="275386"/>
                </a:lnTo>
                <a:lnTo>
                  <a:pt x="908532" y="285673"/>
                </a:lnTo>
                <a:lnTo>
                  <a:pt x="878332" y="288759"/>
                </a:lnTo>
                <a:lnTo>
                  <a:pt x="846518" y="288759"/>
                </a:lnTo>
                <a:lnTo>
                  <a:pt x="843686" y="288759"/>
                </a:lnTo>
                <a:lnTo>
                  <a:pt x="787552" y="288759"/>
                </a:lnTo>
                <a:lnTo>
                  <a:pt x="784301" y="287147"/>
                </a:lnTo>
                <a:lnTo>
                  <a:pt x="781062" y="280657"/>
                </a:lnTo>
                <a:lnTo>
                  <a:pt x="780046" y="276707"/>
                </a:lnTo>
                <a:lnTo>
                  <a:pt x="779653" y="272046"/>
                </a:lnTo>
                <a:lnTo>
                  <a:pt x="764463" y="0"/>
                </a:lnTo>
                <a:lnTo>
                  <a:pt x="724941" y="57137"/>
                </a:lnTo>
                <a:lnTo>
                  <a:pt x="727481" y="87439"/>
                </a:lnTo>
                <a:lnTo>
                  <a:pt x="736981" y="209600"/>
                </a:lnTo>
                <a:lnTo>
                  <a:pt x="745197" y="308825"/>
                </a:lnTo>
                <a:lnTo>
                  <a:pt x="759942" y="343992"/>
                </a:lnTo>
                <a:lnTo>
                  <a:pt x="777113" y="351688"/>
                </a:lnTo>
                <a:lnTo>
                  <a:pt x="779957" y="351688"/>
                </a:lnTo>
                <a:lnTo>
                  <a:pt x="843686" y="351688"/>
                </a:lnTo>
                <a:lnTo>
                  <a:pt x="846518" y="351688"/>
                </a:lnTo>
                <a:lnTo>
                  <a:pt x="882446" y="351548"/>
                </a:lnTo>
                <a:lnTo>
                  <a:pt x="924356" y="345338"/>
                </a:lnTo>
                <a:lnTo>
                  <a:pt x="964717" y="330161"/>
                </a:lnTo>
                <a:lnTo>
                  <a:pt x="977836" y="321284"/>
                </a:lnTo>
                <a:lnTo>
                  <a:pt x="982891" y="328180"/>
                </a:lnTo>
                <a:lnTo>
                  <a:pt x="1016482" y="348792"/>
                </a:lnTo>
                <a:lnTo>
                  <a:pt x="1043381" y="351688"/>
                </a:lnTo>
                <a:lnTo>
                  <a:pt x="1051090" y="351688"/>
                </a:lnTo>
                <a:lnTo>
                  <a:pt x="1102156" y="351688"/>
                </a:lnTo>
                <a:lnTo>
                  <a:pt x="1109853" y="351675"/>
                </a:lnTo>
                <a:lnTo>
                  <a:pt x="1117396" y="350621"/>
                </a:lnTo>
                <a:lnTo>
                  <a:pt x="1132192" y="346367"/>
                </a:lnTo>
                <a:lnTo>
                  <a:pt x="1138529" y="344182"/>
                </a:lnTo>
                <a:lnTo>
                  <a:pt x="1150581" y="338975"/>
                </a:lnTo>
                <a:lnTo>
                  <a:pt x="1157058" y="336740"/>
                </a:lnTo>
                <a:lnTo>
                  <a:pt x="1160602" y="336181"/>
                </a:lnTo>
                <a:lnTo>
                  <a:pt x="1168514" y="336181"/>
                </a:lnTo>
                <a:lnTo>
                  <a:pt x="1219631" y="356489"/>
                </a:lnTo>
                <a:lnTo>
                  <a:pt x="1262634" y="386334"/>
                </a:lnTo>
                <a:lnTo>
                  <a:pt x="1267955" y="377507"/>
                </a:lnTo>
                <a:lnTo>
                  <a:pt x="1285062" y="336524"/>
                </a:lnTo>
                <a:lnTo>
                  <a:pt x="1286662" y="319163"/>
                </a:lnTo>
                <a:lnTo>
                  <a:pt x="1286662" y="3124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0007358" y="3858256"/>
            <a:ext cx="1929228" cy="52038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/>
          <p:nvPr/>
        </p:nvSpPr>
        <p:spPr>
          <a:xfrm>
            <a:off x="12099544" y="3909326"/>
            <a:ext cx="934085" cy="558800"/>
          </a:xfrm>
          <a:custGeom>
            <a:rect b="b" l="l" r="r" t="t"/>
            <a:pathLst>
              <a:path extrusionOk="0" h="558800" w="934084">
                <a:moveTo>
                  <a:pt x="206654" y="517956"/>
                </a:moveTo>
                <a:lnTo>
                  <a:pt x="197726" y="512483"/>
                </a:lnTo>
                <a:lnTo>
                  <a:pt x="161048" y="489978"/>
                </a:lnTo>
                <a:lnTo>
                  <a:pt x="143738" y="512483"/>
                </a:lnTo>
                <a:lnTo>
                  <a:pt x="107556" y="489978"/>
                </a:lnTo>
                <a:lnTo>
                  <a:pt x="76250" y="531622"/>
                </a:lnTo>
                <a:lnTo>
                  <a:pt x="121843" y="558685"/>
                </a:lnTo>
                <a:lnTo>
                  <a:pt x="138557" y="536790"/>
                </a:lnTo>
                <a:lnTo>
                  <a:pt x="175348" y="558685"/>
                </a:lnTo>
                <a:lnTo>
                  <a:pt x="192176" y="536790"/>
                </a:lnTo>
                <a:lnTo>
                  <a:pt x="206654" y="517956"/>
                </a:lnTo>
                <a:close/>
              </a:path>
              <a:path extrusionOk="0" h="558800" w="934084">
                <a:moveTo>
                  <a:pt x="299059" y="123405"/>
                </a:moveTo>
                <a:lnTo>
                  <a:pt x="248907" y="92087"/>
                </a:lnTo>
                <a:lnTo>
                  <a:pt x="216369" y="135572"/>
                </a:lnTo>
                <a:lnTo>
                  <a:pt x="266522" y="166268"/>
                </a:lnTo>
                <a:lnTo>
                  <a:pt x="299059" y="123405"/>
                </a:lnTo>
                <a:close/>
              </a:path>
              <a:path extrusionOk="0" h="558800" w="934084">
                <a:moveTo>
                  <a:pt x="576567" y="88455"/>
                </a:moveTo>
                <a:lnTo>
                  <a:pt x="567639" y="82981"/>
                </a:lnTo>
                <a:lnTo>
                  <a:pt x="530974" y="60490"/>
                </a:lnTo>
                <a:lnTo>
                  <a:pt x="513638" y="82981"/>
                </a:lnTo>
                <a:lnTo>
                  <a:pt x="477469" y="60490"/>
                </a:lnTo>
                <a:lnTo>
                  <a:pt x="446176" y="102133"/>
                </a:lnTo>
                <a:lnTo>
                  <a:pt x="491756" y="129184"/>
                </a:lnTo>
                <a:lnTo>
                  <a:pt x="508469" y="107289"/>
                </a:lnTo>
                <a:lnTo>
                  <a:pt x="545261" y="129184"/>
                </a:lnTo>
                <a:lnTo>
                  <a:pt x="562089" y="107289"/>
                </a:lnTo>
                <a:lnTo>
                  <a:pt x="576567" y="88455"/>
                </a:lnTo>
                <a:close/>
              </a:path>
              <a:path extrusionOk="0" h="558800" w="934084">
                <a:moveTo>
                  <a:pt x="756500" y="122186"/>
                </a:moveTo>
                <a:lnTo>
                  <a:pt x="747585" y="116713"/>
                </a:lnTo>
                <a:lnTo>
                  <a:pt x="710920" y="94221"/>
                </a:lnTo>
                <a:lnTo>
                  <a:pt x="693585" y="116713"/>
                </a:lnTo>
                <a:lnTo>
                  <a:pt x="657415" y="94221"/>
                </a:lnTo>
                <a:lnTo>
                  <a:pt x="626110" y="135864"/>
                </a:lnTo>
                <a:lnTo>
                  <a:pt x="671703" y="162915"/>
                </a:lnTo>
                <a:lnTo>
                  <a:pt x="688416" y="141046"/>
                </a:lnTo>
                <a:lnTo>
                  <a:pt x="725208" y="162915"/>
                </a:lnTo>
                <a:lnTo>
                  <a:pt x="742022" y="141046"/>
                </a:lnTo>
                <a:lnTo>
                  <a:pt x="756500" y="122186"/>
                </a:lnTo>
                <a:close/>
              </a:path>
              <a:path extrusionOk="0" h="558800" w="934084">
                <a:moveTo>
                  <a:pt x="933729" y="57759"/>
                </a:moveTo>
                <a:lnTo>
                  <a:pt x="900938" y="32715"/>
                </a:lnTo>
                <a:lnTo>
                  <a:pt x="881443" y="4660"/>
                </a:lnTo>
                <a:lnTo>
                  <a:pt x="881443" y="0"/>
                </a:lnTo>
                <a:lnTo>
                  <a:pt x="875969" y="0"/>
                </a:lnTo>
                <a:lnTo>
                  <a:pt x="841311" y="44678"/>
                </a:lnTo>
                <a:lnTo>
                  <a:pt x="841311" y="50558"/>
                </a:lnTo>
                <a:lnTo>
                  <a:pt x="842124" y="55918"/>
                </a:lnTo>
                <a:lnTo>
                  <a:pt x="845362" y="65646"/>
                </a:lnTo>
                <a:lnTo>
                  <a:pt x="848601" y="70612"/>
                </a:lnTo>
                <a:lnTo>
                  <a:pt x="853478" y="75692"/>
                </a:lnTo>
                <a:lnTo>
                  <a:pt x="874750" y="288759"/>
                </a:lnTo>
                <a:lnTo>
                  <a:pt x="791464" y="288759"/>
                </a:lnTo>
                <a:lnTo>
                  <a:pt x="788835" y="288759"/>
                </a:lnTo>
                <a:lnTo>
                  <a:pt x="751230" y="288759"/>
                </a:lnTo>
                <a:lnTo>
                  <a:pt x="747331" y="288556"/>
                </a:lnTo>
                <a:lnTo>
                  <a:pt x="722172" y="269925"/>
                </a:lnTo>
                <a:lnTo>
                  <a:pt x="735228" y="190271"/>
                </a:lnTo>
                <a:lnTo>
                  <a:pt x="688111" y="215506"/>
                </a:lnTo>
                <a:lnTo>
                  <a:pt x="679907" y="288759"/>
                </a:lnTo>
                <a:lnTo>
                  <a:pt x="621258" y="288759"/>
                </a:lnTo>
                <a:lnTo>
                  <a:pt x="618921" y="288759"/>
                </a:lnTo>
                <a:lnTo>
                  <a:pt x="548601" y="288759"/>
                </a:lnTo>
                <a:lnTo>
                  <a:pt x="550824" y="286321"/>
                </a:lnTo>
                <a:lnTo>
                  <a:pt x="552754" y="283794"/>
                </a:lnTo>
                <a:lnTo>
                  <a:pt x="555993" y="278523"/>
                </a:lnTo>
                <a:lnTo>
                  <a:pt x="557466" y="275894"/>
                </a:lnTo>
                <a:lnTo>
                  <a:pt x="558634" y="273558"/>
                </a:lnTo>
                <a:lnTo>
                  <a:pt x="559854" y="271335"/>
                </a:lnTo>
                <a:lnTo>
                  <a:pt x="569582" y="242265"/>
                </a:lnTo>
                <a:lnTo>
                  <a:pt x="569582" y="240423"/>
                </a:lnTo>
                <a:lnTo>
                  <a:pt x="569315" y="233197"/>
                </a:lnTo>
                <a:lnTo>
                  <a:pt x="568540" y="226047"/>
                </a:lnTo>
                <a:lnTo>
                  <a:pt x="567880" y="222491"/>
                </a:lnTo>
                <a:lnTo>
                  <a:pt x="567270" y="219151"/>
                </a:lnTo>
                <a:lnTo>
                  <a:pt x="550735" y="181317"/>
                </a:lnTo>
                <a:lnTo>
                  <a:pt x="538264" y="169672"/>
                </a:lnTo>
                <a:lnTo>
                  <a:pt x="538264" y="262623"/>
                </a:lnTo>
                <a:lnTo>
                  <a:pt x="536041" y="264845"/>
                </a:lnTo>
                <a:lnTo>
                  <a:pt x="500227" y="280555"/>
                </a:lnTo>
                <a:lnTo>
                  <a:pt x="480822" y="286321"/>
                </a:lnTo>
                <a:lnTo>
                  <a:pt x="474141" y="282067"/>
                </a:lnTo>
                <a:lnTo>
                  <a:pt x="450113" y="250355"/>
                </a:lnTo>
                <a:lnTo>
                  <a:pt x="450113" y="248932"/>
                </a:lnTo>
                <a:lnTo>
                  <a:pt x="480771" y="226047"/>
                </a:lnTo>
                <a:lnTo>
                  <a:pt x="494804" y="222491"/>
                </a:lnTo>
                <a:lnTo>
                  <a:pt x="502907" y="222491"/>
                </a:lnTo>
                <a:lnTo>
                  <a:pt x="535686" y="254469"/>
                </a:lnTo>
                <a:lnTo>
                  <a:pt x="538264" y="262623"/>
                </a:lnTo>
                <a:lnTo>
                  <a:pt x="538264" y="169672"/>
                </a:lnTo>
                <a:lnTo>
                  <a:pt x="535432" y="167436"/>
                </a:lnTo>
                <a:lnTo>
                  <a:pt x="530263" y="165354"/>
                </a:lnTo>
                <a:lnTo>
                  <a:pt x="517093" y="165354"/>
                </a:lnTo>
                <a:lnTo>
                  <a:pt x="482485" y="182384"/>
                </a:lnTo>
                <a:lnTo>
                  <a:pt x="455434" y="209423"/>
                </a:lnTo>
                <a:lnTo>
                  <a:pt x="431736" y="247840"/>
                </a:lnTo>
                <a:lnTo>
                  <a:pt x="422452" y="275894"/>
                </a:lnTo>
                <a:lnTo>
                  <a:pt x="422554" y="287959"/>
                </a:lnTo>
                <a:lnTo>
                  <a:pt x="422770" y="288759"/>
                </a:lnTo>
                <a:lnTo>
                  <a:pt x="373532" y="288759"/>
                </a:lnTo>
                <a:lnTo>
                  <a:pt x="371906" y="288759"/>
                </a:lnTo>
                <a:lnTo>
                  <a:pt x="367436" y="288759"/>
                </a:lnTo>
                <a:lnTo>
                  <a:pt x="362267" y="287807"/>
                </a:lnTo>
                <a:lnTo>
                  <a:pt x="335851" y="258660"/>
                </a:lnTo>
                <a:lnTo>
                  <a:pt x="334200" y="254101"/>
                </a:lnTo>
                <a:lnTo>
                  <a:pt x="331279" y="246672"/>
                </a:lnTo>
                <a:lnTo>
                  <a:pt x="303911" y="204724"/>
                </a:lnTo>
                <a:lnTo>
                  <a:pt x="278587" y="196367"/>
                </a:lnTo>
                <a:lnTo>
                  <a:pt x="269875" y="196367"/>
                </a:lnTo>
                <a:lnTo>
                  <a:pt x="228269" y="208940"/>
                </a:lnTo>
                <a:lnTo>
                  <a:pt x="192735" y="234403"/>
                </a:lnTo>
                <a:lnTo>
                  <a:pt x="162267" y="268084"/>
                </a:lnTo>
                <a:lnTo>
                  <a:pt x="143192" y="304622"/>
                </a:lnTo>
                <a:lnTo>
                  <a:pt x="140106" y="319468"/>
                </a:lnTo>
                <a:lnTo>
                  <a:pt x="139801" y="321500"/>
                </a:lnTo>
                <a:lnTo>
                  <a:pt x="139788" y="325272"/>
                </a:lnTo>
                <a:lnTo>
                  <a:pt x="139776" y="325551"/>
                </a:lnTo>
                <a:lnTo>
                  <a:pt x="139776" y="332028"/>
                </a:lnTo>
                <a:lnTo>
                  <a:pt x="140436" y="336486"/>
                </a:lnTo>
                <a:lnTo>
                  <a:pt x="140855" y="337286"/>
                </a:lnTo>
                <a:lnTo>
                  <a:pt x="140931" y="337591"/>
                </a:lnTo>
                <a:lnTo>
                  <a:pt x="173977" y="361861"/>
                </a:lnTo>
                <a:lnTo>
                  <a:pt x="218084" y="367753"/>
                </a:lnTo>
                <a:lnTo>
                  <a:pt x="224396" y="368465"/>
                </a:lnTo>
                <a:lnTo>
                  <a:pt x="229908" y="369150"/>
                </a:lnTo>
                <a:lnTo>
                  <a:pt x="236689" y="370078"/>
                </a:lnTo>
                <a:lnTo>
                  <a:pt x="242519" y="371335"/>
                </a:lnTo>
                <a:lnTo>
                  <a:pt x="247370" y="372960"/>
                </a:lnTo>
                <a:lnTo>
                  <a:pt x="242557" y="375996"/>
                </a:lnTo>
                <a:lnTo>
                  <a:pt x="206692" y="390588"/>
                </a:lnTo>
                <a:lnTo>
                  <a:pt x="169113" y="399859"/>
                </a:lnTo>
                <a:lnTo>
                  <a:pt x="128257" y="405371"/>
                </a:lnTo>
                <a:lnTo>
                  <a:pt x="108470" y="406095"/>
                </a:lnTo>
                <a:lnTo>
                  <a:pt x="101231" y="405841"/>
                </a:lnTo>
                <a:lnTo>
                  <a:pt x="61480" y="394157"/>
                </a:lnTo>
                <a:lnTo>
                  <a:pt x="34378" y="360349"/>
                </a:lnTo>
                <a:lnTo>
                  <a:pt x="32791" y="347116"/>
                </a:lnTo>
                <a:lnTo>
                  <a:pt x="33159" y="337045"/>
                </a:lnTo>
                <a:lnTo>
                  <a:pt x="42011" y="295592"/>
                </a:lnTo>
                <a:lnTo>
                  <a:pt x="55880" y="260794"/>
                </a:lnTo>
                <a:lnTo>
                  <a:pt x="44030" y="255943"/>
                </a:lnTo>
                <a:lnTo>
                  <a:pt x="21539" y="294386"/>
                </a:lnTo>
                <a:lnTo>
                  <a:pt x="6261" y="332663"/>
                </a:lnTo>
                <a:lnTo>
                  <a:pt x="114" y="371335"/>
                </a:lnTo>
                <a:lnTo>
                  <a:pt x="0" y="379006"/>
                </a:lnTo>
                <a:lnTo>
                  <a:pt x="241" y="385876"/>
                </a:lnTo>
                <a:lnTo>
                  <a:pt x="10782" y="426796"/>
                </a:lnTo>
                <a:lnTo>
                  <a:pt x="41935" y="457911"/>
                </a:lnTo>
                <a:lnTo>
                  <a:pt x="85204" y="470014"/>
                </a:lnTo>
                <a:lnTo>
                  <a:pt x="99047" y="470522"/>
                </a:lnTo>
                <a:lnTo>
                  <a:pt x="110578" y="470255"/>
                </a:lnTo>
                <a:lnTo>
                  <a:pt x="156210" y="463753"/>
                </a:lnTo>
                <a:lnTo>
                  <a:pt x="198539" y="450888"/>
                </a:lnTo>
                <a:lnTo>
                  <a:pt x="234975" y="433971"/>
                </a:lnTo>
                <a:lnTo>
                  <a:pt x="262674" y="406095"/>
                </a:lnTo>
                <a:lnTo>
                  <a:pt x="273659" y="363588"/>
                </a:lnTo>
                <a:lnTo>
                  <a:pt x="274129" y="346519"/>
                </a:lnTo>
                <a:lnTo>
                  <a:pt x="273113" y="340487"/>
                </a:lnTo>
                <a:lnTo>
                  <a:pt x="240131" y="316026"/>
                </a:lnTo>
                <a:lnTo>
                  <a:pt x="224282" y="313385"/>
                </a:lnTo>
                <a:lnTo>
                  <a:pt x="216458" y="312178"/>
                </a:lnTo>
                <a:lnTo>
                  <a:pt x="177876" y="302590"/>
                </a:lnTo>
                <a:lnTo>
                  <a:pt x="171691" y="296875"/>
                </a:lnTo>
                <a:lnTo>
                  <a:pt x="171691" y="292214"/>
                </a:lnTo>
                <a:lnTo>
                  <a:pt x="203796" y="266915"/>
                </a:lnTo>
                <a:lnTo>
                  <a:pt x="245694" y="254393"/>
                </a:lnTo>
                <a:lnTo>
                  <a:pt x="252857" y="254101"/>
                </a:lnTo>
                <a:lnTo>
                  <a:pt x="259740" y="254101"/>
                </a:lnTo>
                <a:lnTo>
                  <a:pt x="298907" y="285013"/>
                </a:lnTo>
                <a:lnTo>
                  <a:pt x="305739" y="299097"/>
                </a:lnTo>
                <a:lnTo>
                  <a:pt x="309587" y="307403"/>
                </a:lnTo>
                <a:lnTo>
                  <a:pt x="333857" y="342468"/>
                </a:lnTo>
                <a:lnTo>
                  <a:pt x="358635" y="351688"/>
                </a:lnTo>
                <a:lnTo>
                  <a:pt x="371906" y="351688"/>
                </a:lnTo>
                <a:lnTo>
                  <a:pt x="373532" y="351688"/>
                </a:lnTo>
                <a:lnTo>
                  <a:pt x="619226" y="351688"/>
                </a:lnTo>
                <a:lnTo>
                  <a:pt x="621258" y="351688"/>
                </a:lnTo>
                <a:lnTo>
                  <a:pt x="669886" y="351688"/>
                </a:lnTo>
                <a:lnTo>
                  <a:pt x="689940" y="315201"/>
                </a:lnTo>
                <a:lnTo>
                  <a:pt x="694207" y="315201"/>
                </a:lnTo>
                <a:lnTo>
                  <a:pt x="696823" y="323710"/>
                </a:lnTo>
                <a:lnTo>
                  <a:pt x="699211" y="330403"/>
                </a:lnTo>
                <a:lnTo>
                  <a:pt x="730377" y="351688"/>
                </a:lnTo>
                <a:lnTo>
                  <a:pt x="788835" y="351688"/>
                </a:lnTo>
                <a:lnTo>
                  <a:pt x="791464" y="351688"/>
                </a:lnTo>
                <a:lnTo>
                  <a:pt x="886917" y="351688"/>
                </a:lnTo>
                <a:lnTo>
                  <a:pt x="909091" y="283286"/>
                </a:lnTo>
                <a:lnTo>
                  <a:pt x="897851" y="102438"/>
                </a:lnTo>
                <a:lnTo>
                  <a:pt x="933729" y="577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7"/>
          <p:cNvSpPr/>
          <p:nvPr/>
        </p:nvSpPr>
        <p:spPr>
          <a:xfrm>
            <a:off x="13080382" y="3909312"/>
            <a:ext cx="57150" cy="360045"/>
          </a:xfrm>
          <a:custGeom>
            <a:rect b="b" l="l" r="r" t="t"/>
            <a:pathLst>
              <a:path extrusionOk="0" h="360045" w="57150">
                <a:moveTo>
                  <a:pt x="44988" y="0"/>
                </a:moveTo>
                <a:lnTo>
                  <a:pt x="0" y="64137"/>
                </a:lnTo>
                <a:lnTo>
                  <a:pt x="24621" y="359897"/>
                </a:lnTo>
                <a:lnTo>
                  <a:pt x="29184" y="359897"/>
                </a:lnTo>
                <a:lnTo>
                  <a:pt x="48782" y="319778"/>
                </a:lnTo>
                <a:lnTo>
                  <a:pt x="56578" y="278510"/>
                </a:lnTo>
                <a:lnTo>
                  <a:pt x="57151" y="264458"/>
                </a:lnTo>
                <a:lnTo>
                  <a:pt x="44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7"/>
          <p:cNvSpPr/>
          <p:nvPr/>
        </p:nvSpPr>
        <p:spPr>
          <a:xfrm>
            <a:off x="13300552" y="4057346"/>
            <a:ext cx="290830" cy="410845"/>
          </a:xfrm>
          <a:custGeom>
            <a:rect b="b" l="l" r="r" t="t"/>
            <a:pathLst>
              <a:path extrusionOk="0" h="410845" w="290830">
                <a:moveTo>
                  <a:pt x="43972" y="107908"/>
                </a:moveTo>
                <a:lnTo>
                  <a:pt x="21479" y="146363"/>
                </a:lnTo>
                <a:lnTo>
                  <a:pt x="6208" y="184629"/>
                </a:lnTo>
                <a:lnTo>
                  <a:pt x="70" y="222910"/>
                </a:lnTo>
                <a:lnTo>
                  <a:pt x="0" y="232589"/>
                </a:lnTo>
                <a:lnTo>
                  <a:pt x="179" y="237854"/>
                </a:lnTo>
                <a:lnTo>
                  <a:pt x="10724" y="278773"/>
                </a:lnTo>
                <a:lnTo>
                  <a:pt x="41874" y="309881"/>
                </a:lnTo>
                <a:lnTo>
                  <a:pt x="85152" y="321995"/>
                </a:lnTo>
                <a:lnTo>
                  <a:pt x="98985" y="322509"/>
                </a:lnTo>
                <a:lnTo>
                  <a:pt x="110631" y="322090"/>
                </a:lnTo>
                <a:lnTo>
                  <a:pt x="158908" y="312277"/>
                </a:lnTo>
                <a:lnTo>
                  <a:pt x="205309" y="294227"/>
                </a:lnTo>
                <a:lnTo>
                  <a:pt x="245451" y="272635"/>
                </a:lnTo>
                <a:lnTo>
                  <a:pt x="267574" y="258064"/>
                </a:lnTo>
                <a:lnTo>
                  <a:pt x="108417" y="258064"/>
                </a:lnTo>
                <a:lnTo>
                  <a:pt x="101177" y="257816"/>
                </a:lnTo>
                <a:lnTo>
                  <a:pt x="61422" y="246135"/>
                </a:lnTo>
                <a:lnTo>
                  <a:pt x="34327" y="212320"/>
                </a:lnTo>
                <a:lnTo>
                  <a:pt x="32841" y="200971"/>
                </a:lnTo>
                <a:lnTo>
                  <a:pt x="32954" y="193016"/>
                </a:lnTo>
                <a:lnTo>
                  <a:pt x="42000" y="147424"/>
                </a:lnTo>
                <a:lnTo>
                  <a:pt x="55828" y="112767"/>
                </a:lnTo>
                <a:lnTo>
                  <a:pt x="43972" y="107908"/>
                </a:lnTo>
                <a:close/>
              </a:path>
              <a:path extrusionOk="0" h="410845" w="290830">
                <a:moveTo>
                  <a:pt x="268301" y="0"/>
                </a:moveTo>
                <a:lnTo>
                  <a:pt x="225815" y="16191"/>
                </a:lnTo>
                <a:lnTo>
                  <a:pt x="190708" y="48656"/>
                </a:lnTo>
                <a:lnTo>
                  <a:pt x="166286" y="82395"/>
                </a:lnTo>
                <a:lnTo>
                  <a:pt x="148633" y="118730"/>
                </a:lnTo>
                <a:lnTo>
                  <a:pt x="139803" y="160947"/>
                </a:lnTo>
                <a:lnTo>
                  <a:pt x="139718" y="169410"/>
                </a:lnTo>
                <a:lnTo>
                  <a:pt x="141396" y="175037"/>
                </a:lnTo>
                <a:lnTo>
                  <a:pt x="186326" y="201479"/>
                </a:lnTo>
                <a:lnTo>
                  <a:pt x="202945" y="203654"/>
                </a:lnTo>
                <a:lnTo>
                  <a:pt x="208406" y="204269"/>
                </a:lnTo>
                <a:lnTo>
                  <a:pt x="213986" y="204765"/>
                </a:lnTo>
                <a:lnTo>
                  <a:pt x="225333" y="205581"/>
                </a:lnTo>
                <a:lnTo>
                  <a:pt x="230652" y="206030"/>
                </a:lnTo>
                <a:lnTo>
                  <a:pt x="258868" y="210344"/>
                </a:lnTo>
                <a:lnTo>
                  <a:pt x="255014" y="212980"/>
                </a:lnTo>
                <a:lnTo>
                  <a:pt x="214752" y="232589"/>
                </a:lnTo>
                <a:lnTo>
                  <a:pt x="172604" y="247224"/>
                </a:lnTo>
                <a:lnTo>
                  <a:pt x="128587" y="256697"/>
                </a:lnTo>
                <a:lnTo>
                  <a:pt x="108417" y="258064"/>
                </a:lnTo>
                <a:lnTo>
                  <a:pt x="267574" y="258064"/>
                </a:lnTo>
                <a:lnTo>
                  <a:pt x="284294" y="217839"/>
                </a:lnTo>
                <a:lnTo>
                  <a:pt x="289270" y="195864"/>
                </a:lnTo>
                <a:lnTo>
                  <a:pt x="289270" y="181266"/>
                </a:lnTo>
                <a:lnTo>
                  <a:pt x="264991" y="147424"/>
                </a:lnTo>
                <a:lnTo>
                  <a:pt x="220895" y="142193"/>
                </a:lnTo>
                <a:lnTo>
                  <a:pt x="207579" y="140472"/>
                </a:lnTo>
                <a:lnTo>
                  <a:pt x="196426" y="138315"/>
                </a:lnTo>
                <a:lnTo>
                  <a:pt x="187437" y="135722"/>
                </a:lnTo>
                <a:lnTo>
                  <a:pt x="176905" y="131975"/>
                </a:lnTo>
                <a:lnTo>
                  <a:pt x="171633" y="129091"/>
                </a:lnTo>
                <a:lnTo>
                  <a:pt x="171633" y="123819"/>
                </a:lnTo>
                <a:lnTo>
                  <a:pt x="197366" y="93275"/>
                </a:lnTo>
                <a:lnTo>
                  <a:pt x="232674" y="70981"/>
                </a:lnTo>
                <a:lnTo>
                  <a:pt x="247934" y="65662"/>
                </a:lnTo>
                <a:lnTo>
                  <a:pt x="283193" y="65662"/>
                </a:lnTo>
                <a:lnTo>
                  <a:pt x="283998" y="63073"/>
                </a:lnTo>
                <a:lnTo>
                  <a:pt x="290783" y="35768"/>
                </a:lnTo>
                <a:lnTo>
                  <a:pt x="290783" y="33735"/>
                </a:lnTo>
                <a:lnTo>
                  <a:pt x="289378" y="18979"/>
                </a:lnTo>
                <a:lnTo>
                  <a:pt x="285162" y="8436"/>
                </a:lnTo>
                <a:lnTo>
                  <a:pt x="278137" y="2109"/>
                </a:lnTo>
                <a:lnTo>
                  <a:pt x="268301" y="0"/>
                </a:lnTo>
                <a:close/>
              </a:path>
              <a:path extrusionOk="0" h="410845" w="290830">
                <a:moveTo>
                  <a:pt x="283193" y="65662"/>
                </a:moveTo>
                <a:lnTo>
                  <a:pt x="257248" y="65662"/>
                </a:lnTo>
                <a:lnTo>
                  <a:pt x="261965" y="66773"/>
                </a:lnTo>
                <a:lnTo>
                  <a:pt x="269459" y="71230"/>
                </a:lnTo>
                <a:lnTo>
                  <a:pt x="271539" y="74977"/>
                </a:lnTo>
                <a:lnTo>
                  <a:pt x="271941" y="80249"/>
                </a:lnTo>
                <a:lnTo>
                  <a:pt x="278324" y="80249"/>
                </a:lnTo>
                <a:lnTo>
                  <a:pt x="279743" y="76407"/>
                </a:lnTo>
                <a:lnTo>
                  <a:pt x="281161" y="72199"/>
                </a:lnTo>
                <a:lnTo>
                  <a:pt x="283193" y="65662"/>
                </a:lnTo>
                <a:close/>
              </a:path>
              <a:path extrusionOk="0" h="410845" w="290830">
                <a:moveTo>
                  <a:pt x="107507" y="341965"/>
                </a:moveTo>
                <a:lnTo>
                  <a:pt x="76195" y="383608"/>
                </a:lnTo>
                <a:lnTo>
                  <a:pt x="121786" y="410654"/>
                </a:lnTo>
                <a:lnTo>
                  <a:pt x="138500" y="388774"/>
                </a:lnTo>
                <a:lnTo>
                  <a:pt x="192098" y="388774"/>
                </a:lnTo>
                <a:lnTo>
                  <a:pt x="206586" y="369920"/>
                </a:lnTo>
                <a:lnTo>
                  <a:pt x="197661" y="364448"/>
                </a:lnTo>
                <a:lnTo>
                  <a:pt x="143666" y="364448"/>
                </a:lnTo>
                <a:lnTo>
                  <a:pt x="107507" y="341965"/>
                </a:lnTo>
                <a:close/>
              </a:path>
              <a:path extrusionOk="0" h="410845" w="290830">
                <a:moveTo>
                  <a:pt x="192098" y="388774"/>
                </a:moveTo>
                <a:lnTo>
                  <a:pt x="138500" y="388774"/>
                </a:lnTo>
                <a:lnTo>
                  <a:pt x="175285" y="410654"/>
                </a:lnTo>
                <a:lnTo>
                  <a:pt x="192098" y="388774"/>
                </a:lnTo>
                <a:close/>
              </a:path>
              <a:path extrusionOk="0" h="410845" w="290830">
                <a:moveTo>
                  <a:pt x="160995" y="341965"/>
                </a:moveTo>
                <a:lnTo>
                  <a:pt x="143666" y="364448"/>
                </a:lnTo>
                <a:lnTo>
                  <a:pt x="197661" y="364448"/>
                </a:lnTo>
                <a:lnTo>
                  <a:pt x="160995" y="3419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22" name="Google Shape;122;p7"/>
          <p:cNvGrpSpPr/>
          <p:nvPr/>
        </p:nvGrpSpPr>
        <p:grpSpPr>
          <a:xfrm>
            <a:off x="13641491" y="3909326"/>
            <a:ext cx="898829" cy="365045"/>
            <a:chOff x="13641491" y="3909326"/>
            <a:chExt cx="898829" cy="365045"/>
          </a:xfrm>
        </p:grpSpPr>
        <p:pic>
          <p:nvPicPr>
            <p:cNvPr id="123" name="Google Shape;123;p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3641491" y="4026650"/>
              <a:ext cx="251078" cy="2477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7"/>
            <p:cNvSpPr/>
            <p:nvPr/>
          </p:nvSpPr>
          <p:spPr>
            <a:xfrm>
              <a:off x="13869760" y="3909326"/>
              <a:ext cx="670560" cy="351790"/>
            </a:xfrm>
            <a:custGeom>
              <a:rect b="b" l="l" r="r" t="t"/>
              <a:pathLst>
                <a:path extrusionOk="0" h="351789" w="670559">
                  <a:moveTo>
                    <a:pt x="493026" y="122186"/>
                  </a:moveTo>
                  <a:lnTo>
                    <a:pt x="484098" y="116713"/>
                  </a:lnTo>
                  <a:lnTo>
                    <a:pt x="447433" y="94221"/>
                  </a:lnTo>
                  <a:lnTo>
                    <a:pt x="430098" y="116713"/>
                  </a:lnTo>
                  <a:lnTo>
                    <a:pt x="393928" y="94221"/>
                  </a:lnTo>
                  <a:lnTo>
                    <a:pt x="362635" y="135864"/>
                  </a:lnTo>
                  <a:lnTo>
                    <a:pt x="408216" y="162915"/>
                  </a:lnTo>
                  <a:lnTo>
                    <a:pt x="424942" y="141046"/>
                  </a:lnTo>
                  <a:lnTo>
                    <a:pt x="461721" y="162915"/>
                  </a:lnTo>
                  <a:lnTo>
                    <a:pt x="478536" y="141046"/>
                  </a:lnTo>
                  <a:lnTo>
                    <a:pt x="493026" y="122186"/>
                  </a:lnTo>
                  <a:close/>
                </a:path>
                <a:path extrusionOk="0" h="351789" w="670559">
                  <a:moveTo>
                    <a:pt x="670242" y="57759"/>
                  </a:moveTo>
                  <a:lnTo>
                    <a:pt x="637451" y="32715"/>
                  </a:lnTo>
                  <a:lnTo>
                    <a:pt x="617956" y="4660"/>
                  </a:lnTo>
                  <a:lnTo>
                    <a:pt x="617956" y="0"/>
                  </a:lnTo>
                  <a:lnTo>
                    <a:pt x="612482" y="0"/>
                  </a:lnTo>
                  <a:lnTo>
                    <a:pt x="577824" y="44678"/>
                  </a:lnTo>
                  <a:lnTo>
                    <a:pt x="577824" y="50558"/>
                  </a:lnTo>
                  <a:lnTo>
                    <a:pt x="578637" y="55918"/>
                  </a:lnTo>
                  <a:lnTo>
                    <a:pt x="581875" y="65646"/>
                  </a:lnTo>
                  <a:lnTo>
                    <a:pt x="585114" y="70612"/>
                  </a:lnTo>
                  <a:lnTo>
                    <a:pt x="589991" y="75692"/>
                  </a:lnTo>
                  <a:lnTo>
                    <a:pt x="611263" y="288759"/>
                  </a:lnTo>
                  <a:lnTo>
                    <a:pt x="527977" y="288759"/>
                  </a:lnTo>
                  <a:lnTo>
                    <a:pt x="525348" y="288759"/>
                  </a:lnTo>
                  <a:lnTo>
                    <a:pt x="487756" y="288759"/>
                  </a:lnTo>
                  <a:lnTo>
                    <a:pt x="483844" y="288556"/>
                  </a:lnTo>
                  <a:lnTo>
                    <a:pt x="458685" y="269925"/>
                  </a:lnTo>
                  <a:lnTo>
                    <a:pt x="471741" y="190271"/>
                  </a:lnTo>
                  <a:lnTo>
                    <a:pt x="424624" y="215506"/>
                  </a:lnTo>
                  <a:lnTo>
                    <a:pt x="416420" y="288759"/>
                  </a:lnTo>
                  <a:lnTo>
                    <a:pt x="357771" y="288759"/>
                  </a:lnTo>
                  <a:lnTo>
                    <a:pt x="355434" y="288759"/>
                  </a:lnTo>
                  <a:lnTo>
                    <a:pt x="264147" y="288759"/>
                  </a:lnTo>
                  <a:lnTo>
                    <a:pt x="255714" y="288556"/>
                  </a:lnTo>
                  <a:lnTo>
                    <a:pt x="225539" y="272961"/>
                  </a:lnTo>
                  <a:lnTo>
                    <a:pt x="231203" y="269519"/>
                  </a:lnTo>
                  <a:lnTo>
                    <a:pt x="237248" y="266623"/>
                  </a:lnTo>
                  <a:lnTo>
                    <a:pt x="250012" y="261962"/>
                  </a:lnTo>
                  <a:lnTo>
                    <a:pt x="258368" y="260794"/>
                  </a:lnTo>
                  <a:lnTo>
                    <a:pt x="268706" y="260794"/>
                  </a:lnTo>
                  <a:lnTo>
                    <a:pt x="274574" y="261810"/>
                  </a:lnTo>
                  <a:lnTo>
                    <a:pt x="281216" y="262674"/>
                  </a:lnTo>
                  <a:lnTo>
                    <a:pt x="296011" y="264096"/>
                  </a:lnTo>
                  <a:lnTo>
                    <a:pt x="303047" y="264452"/>
                  </a:lnTo>
                  <a:lnTo>
                    <a:pt x="309740" y="264452"/>
                  </a:lnTo>
                  <a:lnTo>
                    <a:pt x="331330" y="200621"/>
                  </a:lnTo>
                  <a:lnTo>
                    <a:pt x="310959" y="200190"/>
                  </a:lnTo>
                  <a:lnTo>
                    <a:pt x="291541" y="198907"/>
                  </a:lnTo>
                  <a:lnTo>
                    <a:pt x="238734" y="190309"/>
                  </a:lnTo>
                  <a:lnTo>
                    <a:pt x="172720" y="174282"/>
                  </a:lnTo>
                  <a:lnTo>
                    <a:pt x="154114" y="170065"/>
                  </a:lnTo>
                  <a:lnTo>
                    <a:pt x="145415" y="168402"/>
                  </a:lnTo>
                  <a:lnTo>
                    <a:pt x="137236" y="167220"/>
                  </a:lnTo>
                  <a:lnTo>
                    <a:pt x="129603" y="166509"/>
                  </a:lnTo>
                  <a:lnTo>
                    <a:pt x="122504" y="166268"/>
                  </a:lnTo>
                  <a:lnTo>
                    <a:pt x="115404" y="166268"/>
                  </a:lnTo>
                  <a:lnTo>
                    <a:pt x="85255" y="192481"/>
                  </a:lnTo>
                  <a:lnTo>
                    <a:pt x="70218" y="228460"/>
                  </a:lnTo>
                  <a:lnTo>
                    <a:pt x="64439" y="246811"/>
                  </a:lnTo>
                  <a:lnTo>
                    <a:pt x="75387" y="252895"/>
                  </a:lnTo>
                  <a:lnTo>
                    <a:pt x="81267" y="242773"/>
                  </a:lnTo>
                  <a:lnTo>
                    <a:pt x="83185" y="240080"/>
                  </a:lnTo>
                  <a:lnTo>
                    <a:pt x="87642" y="235013"/>
                  </a:lnTo>
                  <a:lnTo>
                    <a:pt x="90335" y="232892"/>
                  </a:lnTo>
                  <a:lnTo>
                    <a:pt x="96608" y="229450"/>
                  </a:lnTo>
                  <a:lnTo>
                    <a:pt x="100304" y="228574"/>
                  </a:lnTo>
                  <a:lnTo>
                    <a:pt x="110832" y="228574"/>
                  </a:lnTo>
                  <a:lnTo>
                    <a:pt x="157708" y="237083"/>
                  </a:lnTo>
                  <a:lnTo>
                    <a:pt x="179959" y="243065"/>
                  </a:lnTo>
                  <a:lnTo>
                    <a:pt x="204558" y="249250"/>
                  </a:lnTo>
                  <a:lnTo>
                    <a:pt x="199910" y="251879"/>
                  </a:lnTo>
                  <a:lnTo>
                    <a:pt x="181864" y="263207"/>
                  </a:lnTo>
                  <a:lnTo>
                    <a:pt x="176034" y="266496"/>
                  </a:lnTo>
                  <a:lnTo>
                    <a:pt x="140284" y="281584"/>
                  </a:lnTo>
                  <a:lnTo>
                    <a:pt x="93014" y="288759"/>
                  </a:lnTo>
                  <a:lnTo>
                    <a:pt x="21577" y="288759"/>
                  </a:lnTo>
                  <a:lnTo>
                    <a:pt x="19710" y="289217"/>
                  </a:lnTo>
                  <a:lnTo>
                    <a:pt x="0" y="308013"/>
                  </a:lnTo>
                  <a:lnTo>
                    <a:pt x="0" y="332232"/>
                  </a:lnTo>
                  <a:lnTo>
                    <a:pt x="21577" y="351688"/>
                  </a:lnTo>
                  <a:lnTo>
                    <a:pt x="68694" y="351688"/>
                  </a:lnTo>
                  <a:lnTo>
                    <a:pt x="114681" y="347078"/>
                  </a:lnTo>
                  <a:lnTo>
                    <a:pt x="155892" y="330098"/>
                  </a:lnTo>
                  <a:lnTo>
                    <a:pt x="188455" y="305485"/>
                  </a:lnTo>
                  <a:lnTo>
                    <a:pt x="205486" y="288759"/>
                  </a:lnTo>
                  <a:lnTo>
                    <a:pt x="205486" y="307505"/>
                  </a:lnTo>
                  <a:lnTo>
                    <a:pt x="218097" y="343776"/>
                  </a:lnTo>
                  <a:lnTo>
                    <a:pt x="256235" y="351497"/>
                  </a:lnTo>
                  <a:lnTo>
                    <a:pt x="266573" y="351688"/>
                  </a:lnTo>
                  <a:lnTo>
                    <a:pt x="355739" y="351688"/>
                  </a:lnTo>
                  <a:lnTo>
                    <a:pt x="357771" y="351688"/>
                  </a:lnTo>
                  <a:lnTo>
                    <a:pt x="406400" y="351688"/>
                  </a:lnTo>
                  <a:lnTo>
                    <a:pt x="426466" y="315201"/>
                  </a:lnTo>
                  <a:lnTo>
                    <a:pt x="430720" y="315201"/>
                  </a:lnTo>
                  <a:lnTo>
                    <a:pt x="452348" y="350164"/>
                  </a:lnTo>
                  <a:lnTo>
                    <a:pt x="466890" y="351688"/>
                  </a:lnTo>
                  <a:lnTo>
                    <a:pt x="525348" y="351688"/>
                  </a:lnTo>
                  <a:lnTo>
                    <a:pt x="527977" y="351688"/>
                  </a:lnTo>
                  <a:lnTo>
                    <a:pt x="623430" y="351688"/>
                  </a:lnTo>
                  <a:lnTo>
                    <a:pt x="645604" y="283286"/>
                  </a:lnTo>
                  <a:lnTo>
                    <a:pt x="634365" y="102438"/>
                  </a:lnTo>
                  <a:lnTo>
                    <a:pt x="670242" y="577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5" name="Google Shape;125;p7"/>
          <p:cNvSpPr/>
          <p:nvPr/>
        </p:nvSpPr>
        <p:spPr>
          <a:xfrm>
            <a:off x="14587111" y="3909312"/>
            <a:ext cx="57150" cy="360045"/>
          </a:xfrm>
          <a:custGeom>
            <a:rect b="b" l="l" r="r" t="t"/>
            <a:pathLst>
              <a:path extrusionOk="0" h="360045" w="57150">
                <a:moveTo>
                  <a:pt x="44988" y="0"/>
                </a:moveTo>
                <a:lnTo>
                  <a:pt x="0" y="64137"/>
                </a:lnTo>
                <a:lnTo>
                  <a:pt x="24621" y="359897"/>
                </a:lnTo>
                <a:lnTo>
                  <a:pt x="29184" y="359897"/>
                </a:lnTo>
                <a:lnTo>
                  <a:pt x="48782" y="319778"/>
                </a:lnTo>
                <a:lnTo>
                  <a:pt x="56572" y="278510"/>
                </a:lnTo>
                <a:lnTo>
                  <a:pt x="57140" y="264458"/>
                </a:lnTo>
                <a:lnTo>
                  <a:pt x="44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p7"/>
          <p:cNvSpPr/>
          <p:nvPr/>
        </p:nvSpPr>
        <p:spPr>
          <a:xfrm>
            <a:off x="6068631" y="4611878"/>
            <a:ext cx="1119505" cy="547370"/>
          </a:xfrm>
          <a:custGeom>
            <a:rect b="b" l="l" r="r" t="t"/>
            <a:pathLst>
              <a:path extrusionOk="0" h="547370" w="1119504">
                <a:moveTo>
                  <a:pt x="130403" y="50761"/>
                </a:moveTo>
                <a:lnTo>
                  <a:pt x="121488" y="45288"/>
                </a:lnTo>
                <a:lnTo>
                  <a:pt x="84797" y="22796"/>
                </a:lnTo>
                <a:lnTo>
                  <a:pt x="67487" y="45288"/>
                </a:lnTo>
                <a:lnTo>
                  <a:pt x="31318" y="22796"/>
                </a:lnTo>
                <a:lnTo>
                  <a:pt x="0" y="64439"/>
                </a:lnTo>
                <a:lnTo>
                  <a:pt x="45593" y="91490"/>
                </a:lnTo>
                <a:lnTo>
                  <a:pt x="62318" y="69608"/>
                </a:lnTo>
                <a:lnTo>
                  <a:pt x="99098" y="91490"/>
                </a:lnTo>
                <a:lnTo>
                  <a:pt x="115912" y="69608"/>
                </a:lnTo>
                <a:lnTo>
                  <a:pt x="130403" y="50761"/>
                </a:lnTo>
                <a:close/>
              </a:path>
              <a:path extrusionOk="0" h="547370" w="1119504">
                <a:moveTo>
                  <a:pt x="359587" y="409130"/>
                </a:moveTo>
                <a:lnTo>
                  <a:pt x="350659" y="403656"/>
                </a:lnTo>
                <a:lnTo>
                  <a:pt x="313994" y="381165"/>
                </a:lnTo>
                <a:lnTo>
                  <a:pt x="296659" y="403656"/>
                </a:lnTo>
                <a:lnTo>
                  <a:pt x="260489" y="381165"/>
                </a:lnTo>
                <a:lnTo>
                  <a:pt x="229196" y="422808"/>
                </a:lnTo>
                <a:lnTo>
                  <a:pt x="274789" y="449859"/>
                </a:lnTo>
                <a:lnTo>
                  <a:pt x="291503" y="427977"/>
                </a:lnTo>
                <a:lnTo>
                  <a:pt x="328282" y="449859"/>
                </a:lnTo>
                <a:lnTo>
                  <a:pt x="345109" y="427977"/>
                </a:lnTo>
                <a:lnTo>
                  <a:pt x="359587" y="409130"/>
                </a:lnTo>
                <a:close/>
              </a:path>
              <a:path extrusionOk="0" h="547370" w="1119504">
                <a:moveTo>
                  <a:pt x="485432" y="503961"/>
                </a:moveTo>
                <a:lnTo>
                  <a:pt x="435279" y="472668"/>
                </a:lnTo>
                <a:lnTo>
                  <a:pt x="402742" y="516128"/>
                </a:lnTo>
                <a:lnTo>
                  <a:pt x="452894" y="546823"/>
                </a:lnTo>
                <a:lnTo>
                  <a:pt x="485432" y="503961"/>
                </a:lnTo>
                <a:close/>
              </a:path>
              <a:path extrusionOk="0" h="547370" w="1119504">
                <a:moveTo>
                  <a:pt x="507314" y="268998"/>
                </a:moveTo>
                <a:lnTo>
                  <a:pt x="496824" y="228587"/>
                </a:lnTo>
                <a:lnTo>
                  <a:pt x="478231" y="189776"/>
                </a:lnTo>
                <a:lnTo>
                  <a:pt x="474179" y="183896"/>
                </a:lnTo>
                <a:lnTo>
                  <a:pt x="442569" y="233756"/>
                </a:lnTo>
                <a:lnTo>
                  <a:pt x="445008" y="236385"/>
                </a:lnTo>
                <a:lnTo>
                  <a:pt x="447941" y="239928"/>
                </a:lnTo>
                <a:lnTo>
                  <a:pt x="472859" y="279742"/>
                </a:lnTo>
                <a:lnTo>
                  <a:pt x="476008" y="288759"/>
                </a:lnTo>
                <a:lnTo>
                  <a:pt x="394550" y="288759"/>
                </a:lnTo>
                <a:lnTo>
                  <a:pt x="392112" y="288759"/>
                </a:lnTo>
                <a:lnTo>
                  <a:pt x="354317" y="288759"/>
                </a:lnTo>
                <a:lnTo>
                  <a:pt x="350418" y="288556"/>
                </a:lnTo>
                <a:lnTo>
                  <a:pt x="325234" y="269925"/>
                </a:lnTo>
                <a:lnTo>
                  <a:pt x="338302" y="190271"/>
                </a:lnTo>
                <a:lnTo>
                  <a:pt x="291198" y="215506"/>
                </a:lnTo>
                <a:lnTo>
                  <a:pt x="282994" y="288759"/>
                </a:lnTo>
                <a:lnTo>
                  <a:pt x="224320" y="288759"/>
                </a:lnTo>
                <a:lnTo>
                  <a:pt x="221996" y="288759"/>
                </a:lnTo>
                <a:lnTo>
                  <a:pt x="194335" y="288759"/>
                </a:lnTo>
                <a:lnTo>
                  <a:pt x="189014" y="288201"/>
                </a:lnTo>
                <a:lnTo>
                  <a:pt x="181521" y="285978"/>
                </a:lnTo>
                <a:lnTo>
                  <a:pt x="178219" y="284416"/>
                </a:lnTo>
                <a:lnTo>
                  <a:pt x="175387" y="282384"/>
                </a:lnTo>
                <a:lnTo>
                  <a:pt x="173558" y="281368"/>
                </a:lnTo>
                <a:lnTo>
                  <a:pt x="171843" y="279603"/>
                </a:lnTo>
                <a:lnTo>
                  <a:pt x="168592" y="274535"/>
                </a:lnTo>
                <a:lnTo>
                  <a:pt x="168135" y="273265"/>
                </a:lnTo>
                <a:lnTo>
                  <a:pt x="167576" y="271741"/>
                </a:lnTo>
                <a:lnTo>
                  <a:pt x="167182" y="268706"/>
                </a:lnTo>
                <a:lnTo>
                  <a:pt x="166370" y="263029"/>
                </a:lnTo>
                <a:lnTo>
                  <a:pt x="165608" y="256540"/>
                </a:lnTo>
                <a:lnTo>
                  <a:pt x="161874" y="216522"/>
                </a:lnTo>
                <a:lnTo>
                  <a:pt x="159943" y="192214"/>
                </a:lnTo>
                <a:lnTo>
                  <a:pt x="158686" y="177812"/>
                </a:lnTo>
                <a:lnTo>
                  <a:pt x="158356" y="174218"/>
                </a:lnTo>
                <a:lnTo>
                  <a:pt x="157911" y="168198"/>
                </a:lnTo>
                <a:lnTo>
                  <a:pt x="156984" y="152590"/>
                </a:lnTo>
                <a:lnTo>
                  <a:pt x="156845" y="150761"/>
                </a:lnTo>
                <a:lnTo>
                  <a:pt x="152895" y="86626"/>
                </a:lnTo>
                <a:lnTo>
                  <a:pt x="126758" y="117246"/>
                </a:lnTo>
                <a:lnTo>
                  <a:pt x="126758" y="244678"/>
                </a:lnTo>
                <a:lnTo>
                  <a:pt x="118249" y="248640"/>
                </a:lnTo>
                <a:lnTo>
                  <a:pt x="69456" y="240792"/>
                </a:lnTo>
                <a:lnTo>
                  <a:pt x="39522" y="233133"/>
                </a:lnTo>
                <a:lnTo>
                  <a:pt x="41643" y="229184"/>
                </a:lnTo>
                <a:lnTo>
                  <a:pt x="43662" y="228587"/>
                </a:lnTo>
                <a:lnTo>
                  <a:pt x="46659" y="227469"/>
                </a:lnTo>
                <a:lnTo>
                  <a:pt x="54571" y="224218"/>
                </a:lnTo>
                <a:lnTo>
                  <a:pt x="68948" y="218592"/>
                </a:lnTo>
                <a:lnTo>
                  <a:pt x="74015" y="216522"/>
                </a:lnTo>
                <a:lnTo>
                  <a:pt x="110845" y="200304"/>
                </a:lnTo>
                <a:lnTo>
                  <a:pt x="122605" y="181317"/>
                </a:lnTo>
                <a:lnTo>
                  <a:pt x="124320" y="177812"/>
                </a:lnTo>
                <a:lnTo>
                  <a:pt x="126758" y="244678"/>
                </a:lnTo>
                <a:lnTo>
                  <a:pt x="126758" y="117246"/>
                </a:lnTo>
                <a:lnTo>
                  <a:pt x="120980" y="124015"/>
                </a:lnTo>
                <a:lnTo>
                  <a:pt x="121081" y="127711"/>
                </a:lnTo>
                <a:lnTo>
                  <a:pt x="121488" y="132778"/>
                </a:lnTo>
                <a:lnTo>
                  <a:pt x="121640" y="135420"/>
                </a:lnTo>
                <a:lnTo>
                  <a:pt x="121831" y="140893"/>
                </a:lnTo>
                <a:lnTo>
                  <a:pt x="121996" y="143522"/>
                </a:lnTo>
                <a:lnTo>
                  <a:pt x="122389" y="148590"/>
                </a:lnTo>
                <a:lnTo>
                  <a:pt x="122809" y="152590"/>
                </a:lnTo>
                <a:lnTo>
                  <a:pt x="118135" y="154609"/>
                </a:lnTo>
                <a:lnTo>
                  <a:pt x="113131" y="156603"/>
                </a:lnTo>
                <a:lnTo>
                  <a:pt x="102374" y="160439"/>
                </a:lnTo>
                <a:lnTo>
                  <a:pt x="69710" y="172808"/>
                </a:lnTo>
                <a:lnTo>
                  <a:pt x="36791" y="190576"/>
                </a:lnTo>
                <a:lnTo>
                  <a:pt x="34353" y="193421"/>
                </a:lnTo>
                <a:lnTo>
                  <a:pt x="12458" y="232486"/>
                </a:lnTo>
                <a:lnTo>
                  <a:pt x="2743" y="259181"/>
                </a:lnTo>
                <a:lnTo>
                  <a:pt x="2743" y="267284"/>
                </a:lnTo>
                <a:lnTo>
                  <a:pt x="34353" y="296049"/>
                </a:lnTo>
                <a:lnTo>
                  <a:pt x="71678" y="305739"/>
                </a:lnTo>
                <a:lnTo>
                  <a:pt x="96659" y="310946"/>
                </a:lnTo>
                <a:lnTo>
                  <a:pt x="121285" y="273265"/>
                </a:lnTo>
                <a:lnTo>
                  <a:pt x="129184" y="273265"/>
                </a:lnTo>
                <a:lnTo>
                  <a:pt x="137287" y="317042"/>
                </a:lnTo>
                <a:lnTo>
                  <a:pt x="144691" y="329806"/>
                </a:lnTo>
                <a:lnTo>
                  <a:pt x="146710" y="332435"/>
                </a:lnTo>
                <a:lnTo>
                  <a:pt x="179844" y="351688"/>
                </a:lnTo>
                <a:lnTo>
                  <a:pt x="222300" y="351688"/>
                </a:lnTo>
                <a:lnTo>
                  <a:pt x="224320" y="351688"/>
                </a:lnTo>
                <a:lnTo>
                  <a:pt x="272961" y="351688"/>
                </a:lnTo>
                <a:lnTo>
                  <a:pt x="293027" y="315201"/>
                </a:lnTo>
                <a:lnTo>
                  <a:pt x="297281" y="315201"/>
                </a:lnTo>
                <a:lnTo>
                  <a:pt x="318897" y="350164"/>
                </a:lnTo>
                <a:lnTo>
                  <a:pt x="333451" y="351688"/>
                </a:lnTo>
                <a:lnTo>
                  <a:pt x="392112" y="351688"/>
                </a:lnTo>
                <a:lnTo>
                  <a:pt x="394550" y="351688"/>
                </a:lnTo>
                <a:lnTo>
                  <a:pt x="488467" y="351688"/>
                </a:lnTo>
                <a:lnTo>
                  <a:pt x="490486" y="346405"/>
                </a:lnTo>
                <a:lnTo>
                  <a:pt x="502754" y="308508"/>
                </a:lnTo>
                <a:lnTo>
                  <a:pt x="507314" y="281978"/>
                </a:lnTo>
                <a:lnTo>
                  <a:pt x="507314" y="268998"/>
                </a:lnTo>
                <a:close/>
              </a:path>
              <a:path extrusionOk="0" h="547370" w="1119504">
                <a:moveTo>
                  <a:pt x="1118882" y="57759"/>
                </a:moveTo>
                <a:lnTo>
                  <a:pt x="1086091" y="32727"/>
                </a:lnTo>
                <a:lnTo>
                  <a:pt x="1066609" y="4660"/>
                </a:lnTo>
                <a:lnTo>
                  <a:pt x="1066609" y="0"/>
                </a:lnTo>
                <a:lnTo>
                  <a:pt x="1061135" y="0"/>
                </a:lnTo>
                <a:lnTo>
                  <a:pt x="1026477" y="44678"/>
                </a:lnTo>
                <a:lnTo>
                  <a:pt x="1026477" y="50558"/>
                </a:lnTo>
                <a:lnTo>
                  <a:pt x="1027290" y="55918"/>
                </a:lnTo>
                <a:lnTo>
                  <a:pt x="1030528" y="65646"/>
                </a:lnTo>
                <a:lnTo>
                  <a:pt x="1033767" y="70624"/>
                </a:lnTo>
                <a:lnTo>
                  <a:pt x="1038644" y="75692"/>
                </a:lnTo>
                <a:lnTo>
                  <a:pt x="1059916" y="288759"/>
                </a:lnTo>
                <a:lnTo>
                  <a:pt x="976630" y="288759"/>
                </a:lnTo>
                <a:lnTo>
                  <a:pt x="973988" y="288759"/>
                </a:lnTo>
                <a:lnTo>
                  <a:pt x="931125" y="288759"/>
                </a:lnTo>
                <a:lnTo>
                  <a:pt x="925652" y="288010"/>
                </a:lnTo>
                <a:lnTo>
                  <a:pt x="912685" y="284962"/>
                </a:lnTo>
                <a:lnTo>
                  <a:pt x="907529" y="282790"/>
                </a:lnTo>
                <a:lnTo>
                  <a:pt x="903681" y="279946"/>
                </a:lnTo>
                <a:lnTo>
                  <a:pt x="907923" y="276910"/>
                </a:lnTo>
                <a:lnTo>
                  <a:pt x="911580" y="272656"/>
                </a:lnTo>
                <a:lnTo>
                  <a:pt x="927493" y="225996"/>
                </a:lnTo>
                <a:lnTo>
                  <a:pt x="928001" y="221284"/>
                </a:lnTo>
                <a:lnTo>
                  <a:pt x="928001" y="212166"/>
                </a:lnTo>
                <a:lnTo>
                  <a:pt x="899579" y="179743"/>
                </a:lnTo>
                <a:lnTo>
                  <a:pt x="861275" y="162877"/>
                </a:lnTo>
                <a:lnTo>
                  <a:pt x="844905" y="159575"/>
                </a:lnTo>
                <a:lnTo>
                  <a:pt x="834275" y="159766"/>
                </a:lnTo>
                <a:lnTo>
                  <a:pt x="792734" y="170218"/>
                </a:lnTo>
                <a:lnTo>
                  <a:pt x="770534" y="239217"/>
                </a:lnTo>
                <a:lnTo>
                  <a:pt x="780262" y="244386"/>
                </a:lnTo>
                <a:lnTo>
                  <a:pt x="782497" y="243573"/>
                </a:lnTo>
                <a:lnTo>
                  <a:pt x="789190" y="241909"/>
                </a:lnTo>
                <a:lnTo>
                  <a:pt x="791514" y="241642"/>
                </a:lnTo>
                <a:lnTo>
                  <a:pt x="796582" y="241642"/>
                </a:lnTo>
                <a:lnTo>
                  <a:pt x="827379" y="272961"/>
                </a:lnTo>
                <a:lnTo>
                  <a:pt x="822718" y="275399"/>
                </a:lnTo>
                <a:lnTo>
                  <a:pt x="783005" y="285673"/>
                </a:lnTo>
                <a:lnTo>
                  <a:pt x="752805" y="288759"/>
                </a:lnTo>
                <a:lnTo>
                  <a:pt x="720991" y="288759"/>
                </a:lnTo>
                <a:lnTo>
                  <a:pt x="718159" y="288759"/>
                </a:lnTo>
                <a:lnTo>
                  <a:pt x="696988" y="288759"/>
                </a:lnTo>
                <a:lnTo>
                  <a:pt x="690549" y="287540"/>
                </a:lnTo>
                <a:lnTo>
                  <a:pt x="659650" y="263791"/>
                </a:lnTo>
                <a:lnTo>
                  <a:pt x="625551" y="211251"/>
                </a:lnTo>
                <a:lnTo>
                  <a:pt x="593940" y="271132"/>
                </a:lnTo>
                <a:lnTo>
                  <a:pt x="612889" y="299097"/>
                </a:lnTo>
                <a:lnTo>
                  <a:pt x="627938" y="319151"/>
                </a:lnTo>
                <a:lnTo>
                  <a:pt x="634669" y="329895"/>
                </a:lnTo>
                <a:lnTo>
                  <a:pt x="639787" y="339267"/>
                </a:lnTo>
                <a:lnTo>
                  <a:pt x="642581" y="346011"/>
                </a:lnTo>
                <a:lnTo>
                  <a:pt x="642581" y="350672"/>
                </a:lnTo>
                <a:lnTo>
                  <a:pt x="618718" y="382841"/>
                </a:lnTo>
                <a:lnTo>
                  <a:pt x="586879" y="410451"/>
                </a:lnTo>
                <a:lnTo>
                  <a:pt x="549897" y="433489"/>
                </a:lnTo>
                <a:lnTo>
                  <a:pt x="507619" y="445604"/>
                </a:lnTo>
                <a:lnTo>
                  <a:pt x="500024" y="445401"/>
                </a:lnTo>
                <a:lnTo>
                  <a:pt x="488924" y="443941"/>
                </a:lnTo>
                <a:lnTo>
                  <a:pt x="476719" y="440944"/>
                </a:lnTo>
                <a:lnTo>
                  <a:pt x="456552" y="434657"/>
                </a:lnTo>
                <a:lnTo>
                  <a:pt x="451383" y="446824"/>
                </a:lnTo>
                <a:lnTo>
                  <a:pt x="492925" y="466979"/>
                </a:lnTo>
                <a:lnTo>
                  <a:pt x="536803" y="482765"/>
                </a:lnTo>
                <a:lnTo>
                  <a:pt x="558673" y="487248"/>
                </a:lnTo>
                <a:lnTo>
                  <a:pt x="564769" y="487248"/>
                </a:lnTo>
                <a:lnTo>
                  <a:pt x="604202" y="471182"/>
                </a:lnTo>
                <a:lnTo>
                  <a:pt x="631875" y="439991"/>
                </a:lnTo>
                <a:lnTo>
                  <a:pt x="652754" y="400469"/>
                </a:lnTo>
                <a:lnTo>
                  <a:pt x="664845" y="361162"/>
                </a:lnTo>
                <a:lnTo>
                  <a:pt x="666889" y="341045"/>
                </a:lnTo>
                <a:lnTo>
                  <a:pt x="671753" y="338315"/>
                </a:lnTo>
                <a:lnTo>
                  <a:pt x="676211" y="343585"/>
                </a:lnTo>
                <a:lnTo>
                  <a:pt x="681024" y="347116"/>
                </a:lnTo>
                <a:lnTo>
                  <a:pt x="691362" y="350774"/>
                </a:lnTo>
                <a:lnTo>
                  <a:pt x="696264" y="351688"/>
                </a:lnTo>
                <a:lnTo>
                  <a:pt x="700938" y="351688"/>
                </a:lnTo>
                <a:lnTo>
                  <a:pt x="718159" y="351688"/>
                </a:lnTo>
                <a:lnTo>
                  <a:pt x="720991" y="351688"/>
                </a:lnTo>
                <a:lnTo>
                  <a:pt x="756920" y="351548"/>
                </a:lnTo>
                <a:lnTo>
                  <a:pt x="798842" y="345338"/>
                </a:lnTo>
                <a:lnTo>
                  <a:pt x="839190" y="330161"/>
                </a:lnTo>
                <a:lnTo>
                  <a:pt x="852309" y="321284"/>
                </a:lnTo>
                <a:lnTo>
                  <a:pt x="857364" y="328180"/>
                </a:lnTo>
                <a:lnTo>
                  <a:pt x="890968" y="348792"/>
                </a:lnTo>
                <a:lnTo>
                  <a:pt x="917854" y="351688"/>
                </a:lnTo>
                <a:lnTo>
                  <a:pt x="925563" y="351688"/>
                </a:lnTo>
                <a:lnTo>
                  <a:pt x="973988" y="351688"/>
                </a:lnTo>
                <a:lnTo>
                  <a:pt x="976630" y="351688"/>
                </a:lnTo>
                <a:lnTo>
                  <a:pt x="1072070" y="351688"/>
                </a:lnTo>
                <a:lnTo>
                  <a:pt x="1094270" y="283286"/>
                </a:lnTo>
                <a:lnTo>
                  <a:pt x="1083017" y="102438"/>
                </a:lnTo>
                <a:lnTo>
                  <a:pt x="1118882" y="577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Google Shape;127;p7"/>
          <p:cNvSpPr/>
          <p:nvPr/>
        </p:nvSpPr>
        <p:spPr>
          <a:xfrm>
            <a:off x="7234630" y="4611865"/>
            <a:ext cx="57150" cy="360045"/>
          </a:xfrm>
          <a:custGeom>
            <a:rect b="b" l="l" r="r" t="t"/>
            <a:pathLst>
              <a:path extrusionOk="0" h="360045" w="57150">
                <a:moveTo>
                  <a:pt x="44988" y="0"/>
                </a:moveTo>
                <a:lnTo>
                  <a:pt x="0" y="64137"/>
                </a:lnTo>
                <a:lnTo>
                  <a:pt x="24621" y="359897"/>
                </a:lnTo>
                <a:lnTo>
                  <a:pt x="29184" y="359897"/>
                </a:lnTo>
                <a:lnTo>
                  <a:pt x="48782" y="319778"/>
                </a:lnTo>
                <a:lnTo>
                  <a:pt x="56572" y="278508"/>
                </a:lnTo>
                <a:lnTo>
                  <a:pt x="57140" y="264447"/>
                </a:lnTo>
                <a:lnTo>
                  <a:pt x="44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28" name="Google Shape;128;p7"/>
          <p:cNvGrpSpPr/>
          <p:nvPr/>
        </p:nvGrpSpPr>
        <p:grpSpPr>
          <a:xfrm>
            <a:off x="7451963" y="4634662"/>
            <a:ext cx="427971" cy="341962"/>
            <a:chOff x="7451963" y="4634662"/>
            <a:chExt cx="427971" cy="341962"/>
          </a:xfrm>
        </p:grpSpPr>
        <p:sp>
          <p:nvSpPr>
            <p:cNvPr id="129" name="Google Shape;129;p7"/>
            <p:cNvSpPr/>
            <p:nvPr/>
          </p:nvSpPr>
          <p:spPr>
            <a:xfrm>
              <a:off x="7451963" y="4634662"/>
              <a:ext cx="224790" cy="328930"/>
            </a:xfrm>
            <a:custGeom>
              <a:rect b="b" l="l" r="r" t="t"/>
              <a:pathLst>
                <a:path extrusionOk="0" h="328929" w="224790">
                  <a:moveTo>
                    <a:pt x="168134" y="250475"/>
                  </a:moveTo>
                  <a:lnTo>
                    <a:pt x="129185" y="250475"/>
                  </a:lnTo>
                  <a:lnTo>
                    <a:pt x="130137" y="259588"/>
                  </a:lnTo>
                  <a:lnTo>
                    <a:pt x="140627" y="301941"/>
                  </a:lnTo>
                  <a:lnTo>
                    <a:pt x="144682" y="307012"/>
                  </a:lnTo>
                  <a:lnTo>
                    <a:pt x="146703" y="309648"/>
                  </a:lnTo>
                  <a:lnTo>
                    <a:pt x="179836" y="328892"/>
                  </a:lnTo>
                  <a:lnTo>
                    <a:pt x="224316" y="328892"/>
                  </a:lnTo>
                  <a:lnTo>
                    <a:pt x="224316" y="265971"/>
                  </a:lnTo>
                  <a:lnTo>
                    <a:pt x="194328" y="265971"/>
                  </a:lnTo>
                  <a:lnTo>
                    <a:pt x="189008" y="265416"/>
                  </a:lnTo>
                  <a:lnTo>
                    <a:pt x="181514" y="263194"/>
                  </a:lnTo>
                  <a:lnTo>
                    <a:pt x="178216" y="261621"/>
                  </a:lnTo>
                  <a:lnTo>
                    <a:pt x="175379" y="259588"/>
                  </a:lnTo>
                  <a:lnTo>
                    <a:pt x="173559" y="258572"/>
                  </a:lnTo>
                  <a:lnTo>
                    <a:pt x="171833" y="256811"/>
                  </a:lnTo>
                  <a:lnTo>
                    <a:pt x="168595" y="251740"/>
                  </a:lnTo>
                  <a:lnTo>
                    <a:pt x="168134" y="250475"/>
                  </a:lnTo>
                  <a:close/>
                </a:path>
                <a:path extrusionOk="0" h="328929" w="224790">
                  <a:moveTo>
                    <a:pt x="152885" y="63842"/>
                  </a:moveTo>
                  <a:lnTo>
                    <a:pt x="120970" y="101230"/>
                  </a:lnTo>
                  <a:lnTo>
                    <a:pt x="121076" y="104918"/>
                  </a:lnTo>
                  <a:lnTo>
                    <a:pt x="121478" y="109989"/>
                  </a:lnTo>
                  <a:lnTo>
                    <a:pt x="121632" y="112625"/>
                  </a:lnTo>
                  <a:lnTo>
                    <a:pt x="122802" y="129800"/>
                  </a:lnTo>
                  <a:lnTo>
                    <a:pt x="118133" y="131821"/>
                  </a:lnTo>
                  <a:lnTo>
                    <a:pt x="113121" y="133807"/>
                  </a:lnTo>
                  <a:lnTo>
                    <a:pt x="102376" y="137649"/>
                  </a:lnTo>
                  <a:lnTo>
                    <a:pt x="69705" y="150013"/>
                  </a:lnTo>
                  <a:lnTo>
                    <a:pt x="36785" y="167791"/>
                  </a:lnTo>
                  <a:lnTo>
                    <a:pt x="34350" y="170628"/>
                  </a:lnTo>
                  <a:lnTo>
                    <a:pt x="12458" y="209694"/>
                  </a:lnTo>
                  <a:lnTo>
                    <a:pt x="2730" y="236385"/>
                  </a:lnTo>
                  <a:lnTo>
                    <a:pt x="2730" y="244494"/>
                  </a:lnTo>
                  <a:lnTo>
                    <a:pt x="34350" y="273265"/>
                  </a:lnTo>
                  <a:lnTo>
                    <a:pt x="71679" y="282946"/>
                  </a:lnTo>
                  <a:lnTo>
                    <a:pt x="96655" y="288158"/>
                  </a:lnTo>
                  <a:lnTo>
                    <a:pt x="121277" y="250475"/>
                  </a:lnTo>
                  <a:lnTo>
                    <a:pt x="168134" y="250475"/>
                  </a:lnTo>
                  <a:lnTo>
                    <a:pt x="167578" y="248950"/>
                  </a:lnTo>
                  <a:lnTo>
                    <a:pt x="167176" y="245912"/>
                  </a:lnTo>
                  <a:lnTo>
                    <a:pt x="166360" y="240238"/>
                  </a:lnTo>
                  <a:lnTo>
                    <a:pt x="165604" y="233749"/>
                  </a:lnTo>
                  <a:lnTo>
                    <a:pt x="164845" y="225853"/>
                  </a:lnTo>
                  <a:lnTo>
                    <a:pt x="118239" y="225853"/>
                  </a:lnTo>
                  <a:lnTo>
                    <a:pt x="69456" y="218004"/>
                  </a:lnTo>
                  <a:lnTo>
                    <a:pt x="39515" y="210344"/>
                  </a:lnTo>
                  <a:lnTo>
                    <a:pt x="41643" y="206396"/>
                  </a:lnTo>
                  <a:lnTo>
                    <a:pt x="43664" y="205793"/>
                  </a:lnTo>
                  <a:lnTo>
                    <a:pt x="46655" y="204682"/>
                  </a:lnTo>
                  <a:lnTo>
                    <a:pt x="54563" y="201432"/>
                  </a:lnTo>
                  <a:lnTo>
                    <a:pt x="68948" y="195805"/>
                  </a:lnTo>
                  <a:lnTo>
                    <a:pt x="74007" y="193737"/>
                  </a:lnTo>
                  <a:lnTo>
                    <a:pt x="110840" y="177519"/>
                  </a:lnTo>
                  <a:lnTo>
                    <a:pt x="122589" y="158524"/>
                  </a:lnTo>
                  <a:lnTo>
                    <a:pt x="124315" y="155025"/>
                  </a:lnTo>
                  <a:lnTo>
                    <a:pt x="158680" y="155025"/>
                  </a:lnTo>
                  <a:lnTo>
                    <a:pt x="158358" y="151431"/>
                  </a:lnTo>
                  <a:lnTo>
                    <a:pt x="157909" y="145403"/>
                  </a:lnTo>
                  <a:lnTo>
                    <a:pt x="156974" y="129800"/>
                  </a:lnTo>
                  <a:lnTo>
                    <a:pt x="156845" y="127968"/>
                  </a:lnTo>
                  <a:lnTo>
                    <a:pt x="152885" y="63842"/>
                  </a:lnTo>
                  <a:close/>
                </a:path>
                <a:path extrusionOk="0" h="328929" w="224790">
                  <a:moveTo>
                    <a:pt x="158680" y="155025"/>
                  </a:moveTo>
                  <a:lnTo>
                    <a:pt x="124315" y="155025"/>
                  </a:lnTo>
                  <a:lnTo>
                    <a:pt x="126750" y="221893"/>
                  </a:lnTo>
                  <a:lnTo>
                    <a:pt x="118239" y="225853"/>
                  </a:lnTo>
                  <a:lnTo>
                    <a:pt x="164845" y="225853"/>
                  </a:lnTo>
                  <a:lnTo>
                    <a:pt x="162846" y="204682"/>
                  </a:lnTo>
                  <a:lnTo>
                    <a:pt x="161866" y="193737"/>
                  </a:lnTo>
                  <a:lnTo>
                    <a:pt x="161384" y="188004"/>
                  </a:lnTo>
                  <a:lnTo>
                    <a:pt x="159945" y="169422"/>
                  </a:lnTo>
                  <a:lnTo>
                    <a:pt x="158680" y="155025"/>
                  </a:lnTo>
                  <a:close/>
                </a:path>
                <a:path extrusionOk="0" h="328929" w="224790">
                  <a:moveTo>
                    <a:pt x="31312" y="0"/>
                  </a:moveTo>
                  <a:lnTo>
                    <a:pt x="0" y="41643"/>
                  </a:lnTo>
                  <a:lnTo>
                    <a:pt x="45591" y="68700"/>
                  </a:lnTo>
                  <a:lnTo>
                    <a:pt x="62305" y="46820"/>
                  </a:lnTo>
                  <a:lnTo>
                    <a:pt x="115910" y="46820"/>
                  </a:lnTo>
                  <a:lnTo>
                    <a:pt x="130403" y="27967"/>
                  </a:lnTo>
                  <a:lnTo>
                    <a:pt x="121479" y="22494"/>
                  </a:lnTo>
                  <a:lnTo>
                    <a:pt x="67482" y="22494"/>
                  </a:lnTo>
                  <a:lnTo>
                    <a:pt x="31312" y="0"/>
                  </a:lnTo>
                  <a:close/>
                </a:path>
                <a:path extrusionOk="0" h="328929" w="224790">
                  <a:moveTo>
                    <a:pt x="115910" y="46820"/>
                  </a:moveTo>
                  <a:lnTo>
                    <a:pt x="62305" y="46820"/>
                  </a:lnTo>
                  <a:lnTo>
                    <a:pt x="99090" y="68700"/>
                  </a:lnTo>
                  <a:lnTo>
                    <a:pt x="115910" y="46820"/>
                  </a:lnTo>
                  <a:close/>
                </a:path>
                <a:path extrusionOk="0" h="328929" w="224790">
                  <a:moveTo>
                    <a:pt x="84799" y="0"/>
                  </a:moveTo>
                  <a:lnTo>
                    <a:pt x="67482" y="22494"/>
                  </a:lnTo>
                  <a:lnTo>
                    <a:pt x="121479" y="22494"/>
                  </a:lnTo>
                  <a:lnTo>
                    <a:pt x="8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30" name="Google Shape;130;p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7651965" y="4794850"/>
              <a:ext cx="227969" cy="181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7"/>
          <p:cNvGrpSpPr/>
          <p:nvPr/>
        </p:nvGrpSpPr>
        <p:grpSpPr>
          <a:xfrm>
            <a:off x="7930088" y="4678443"/>
            <a:ext cx="554416" cy="298491"/>
            <a:chOff x="7930088" y="4678443"/>
            <a:chExt cx="554416" cy="298491"/>
          </a:xfrm>
        </p:grpSpPr>
        <p:pic>
          <p:nvPicPr>
            <p:cNvPr id="132" name="Google Shape;132;p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7930088" y="4729202"/>
              <a:ext cx="251066" cy="247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7"/>
            <p:cNvSpPr/>
            <p:nvPr/>
          </p:nvSpPr>
          <p:spPr>
            <a:xfrm>
              <a:off x="8156844" y="4678443"/>
              <a:ext cx="327660" cy="285115"/>
            </a:xfrm>
            <a:custGeom>
              <a:rect b="b" l="l" r="r" t="t"/>
              <a:pathLst>
                <a:path extrusionOk="0" h="285114" w="327659">
                  <a:moveTo>
                    <a:pt x="283059" y="164138"/>
                  </a:moveTo>
                  <a:lnTo>
                    <a:pt x="115911" y="164138"/>
                  </a:lnTo>
                  <a:lnTo>
                    <a:pt x="122294" y="165096"/>
                  </a:lnTo>
                  <a:lnTo>
                    <a:pt x="136065" y="168949"/>
                  </a:lnTo>
                  <a:lnTo>
                    <a:pt x="143626" y="171482"/>
                  </a:lnTo>
                  <a:lnTo>
                    <a:pt x="156890" y="176559"/>
                  </a:lnTo>
                  <a:lnTo>
                    <a:pt x="181112" y="186199"/>
                  </a:lnTo>
                  <a:lnTo>
                    <a:pt x="187351" y="188567"/>
                  </a:lnTo>
                  <a:lnTo>
                    <a:pt x="193647" y="190839"/>
                  </a:lnTo>
                  <a:lnTo>
                    <a:pt x="200001" y="193016"/>
                  </a:lnTo>
                  <a:lnTo>
                    <a:pt x="194127" y="195652"/>
                  </a:lnTo>
                  <a:lnTo>
                    <a:pt x="153039" y="211550"/>
                  </a:lnTo>
                  <a:lnTo>
                    <a:pt x="111449" y="220483"/>
                  </a:lnTo>
                  <a:lnTo>
                    <a:pt x="82069" y="222188"/>
                  </a:lnTo>
                  <a:lnTo>
                    <a:pt x="21879" y="222188"/>
                  </a:lnTo>
                  <a:lnTo>
                    <a:pt x="19255" y="222649"/>
                  </a:lnTo>
                  <a:lnTo>
                    <a:pt x="0" y="241444"/>
                  </a:lnTo>
                  <a:lnTo>
                    <a:pt x="0" y="265652"/>
                  </a:lnTo>
                  <a:lnTo>
                    <a:pt x="21879" y="285109"/>
                  </a:lnTo>
                  <a:lnTo>
                    <a:pt x="70520" y="285109"/>
                  </a:lnTo>
                  <a:lnTo>
                    <a:pt x="110485" y="281764"/>
                  </a:lnTo>
                  <a:lnTo>
                    <a:pt x="149985" y="270383"/>
                  </a:lnTo>
                  <a:lnTo>
                    <a:pt x="184505" y="252993"/>
                  </a:lnTo>
                  <a:lnTo>
                    <a:pt x="191195" y="248938"/>
                  </a:lnTo>
                  <a:lnTo>
                    <a:pt x="195640" y="246314"/>
                  </a:lnTo>
                  <a:lnTo>
                    <a:pt x="238406" y="229139"/>
                  </a:lnTo>
                  <a:lnTo>
                    <a:pt x="244080" y="228572"/>
                  </a:lnTo>
                  <a:lnTo>
                    <a:pt x="306152" y="228572"/>
                  </a:lnTo>
                  <a:lnTo>
                    <a:pt x="327367" y="171739"/>
                  </a:lnTo>
                  <a:lnTo>
                    <a:pt x="287348" y="165453"/>
                  </a:lnTo>
                  <a:lnTo>
                    <a:pt x="283059" y="164138"/>
                  </a:lnTo>
                  <a:close/>
                </a:path>
                <a:path extrusionOk="0" h="285114" w="327659">
                  <a:moveTo>
                    <a:pt x="306152" y="228572"/>
                  </a:moveTo>
                  <a:lnTo>
                    <a:pt x="253193" y="228572"/>
                  </a:lnTo>
                  <a:lnTo>
                    <a:pt x="256941" y="228926"/>
                  </a:lnTo>
                  <a:lnTo>
                    <a:pt x="280250" y="232732"/>
                  </a:lnTo>
                  <a:lnTo>
                    <a:pt x="285168" y="233489"/>
                  </a:lnTo>
                  <a:lnTo>
                    <a:pt x="295097" y="234907"/>
                  </a:lnTo>
                  <a:lnTo>
                    <a:pt x="299601" y="235262"/>
                  </a:lnTo>
                  <a:lnTo>
                    <a:pt x="303655" y="235262"/>
                  </a:lnTo>
                  <a:lnTo>
                    <a:pt x="306152" y="228572"/>
                  </a:lnTo>
                  <a:close/>
                </a:path>
                <a:path extrusionOk="0" h="285114" w="327659">
                  <a:moveTo>
                    <a:pt x="125840" y="103949"/>
                  </a:moveTo>
                  <a:lnTo>
                    <a:pt x="118949" y="103949"/>
                  </a:lnTo>
                  <a:lnTo>
                    <a:pt x="112660" y="105769"/>
                  </a:lnTo>
                  <a:lnTo>
                    <a:pt x="84155" y="135944"/>
                  </a:lnTo>
                  <a:lnTo>
                    <a:pt x="68465" y="171739"/>
                  </a:lnTo>
                  <a:lnTo>
                    <a:pt x="65650" y="179635"/>
                  </a:lnTo>
                  <a:lnTo>
                    <a:pt x="76596" y="185415"/>
                  </a:lnTo>
                  <a:lnTo>
                    <a:pt x="77400" y="183997"/>
                  </a:lnTo>
                  <a:lnTo>
                    <a:pt x="78771" y="182070"/>
                  </a:lnTo>
                  <a:lnTo>
                    <a:pt x="105367" y="164138"/>
                  </a:lnTo>
                  <a:lnTo>
                    <a:pt x="283059" y="164138"/>
                  </a:lnTo>
                  <a:lnTo>
                    <a:pt x="279454" y="163033"/>
                  </a:lnTo>
                  <a:lnTo>
                    <a:pt x="241180" y="147727"/>
                  </a:lnTo>
                  <a:lnTo>
                    <a:pt x="206692" y="131006"/>
                  </a:lnTo>
                  <a:lnTo>
                    <a:pt x="194990" y="125465"/>
                  </a:lnTo>
                  <a:lnTo>
                    <a:pt x="151484" y="108312"/>
                  </a:lnTo>
                  <a:lnTo>
                    <a:pt x="133553" y="104434"/>
                  </a:lnTo>
                  <a:lnTo>
                    <a:pt x="125840" y="103949"/>
                  </a:lnTo>
                  <a:close/>
                </a:path>
                <a:path extrusionOk="0" h="285114" w="327659">
                  <a:moveTo>
                    <a:pt x="154717" y="0"/>
                  </a:moveTo>
                  <a:lnTo>
                    <a:pt x="122187" y="43463"/>
                  </a:lnTo>
                  <a:lnTo>
                    <a:pt x="172342" y="74161"/>
                  </a:lnTo>
                  <a:lnTo>
                    <a:pt x="204872" y="31300"/>
                  </a:lnTo>
                  <a:lnTo>
                    <a:pt x="154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4" name="Google Shape;134;p7"/>
          <p:cNvSpPr/>
          <p:nvPr/>
        </p:nvSpPr>
        <p:spPr>
          <a:xfrm>
            <a:off x="8628596" y="4611865"/>
            <a:ext cx="411480" cy="479425"/>
          </a:xfrm>
          <a:custGeom>
            <a:rect b="b" l="l" r="r" t="t"/>
            <a:pathLst>
              <a:path extrusionOk="0" h="479425" w="411479">
                <a:moveTo>
                  <a:pt x="296951" y="57759"/>
                </a:moveTo>
                <a:lnTo>
                  <a:pt x="264172" y="32740"/>
                </a:lnTo>
                <a:lnTo>
                  <a:pt x="244665" y="4673"/>
                </a:lnTo>
                <a:lnTo>
                  <a:pt x="244665" y="12"/>
                </a:lnTo>
                <a:lnTo>
                  <a:pt x="239204" y="12"/>
                </a:lnTo>
                <a:lnTo>
                  <a:pt x="204546" y="44691"/>
                </a:lnTo>
                <a:lnTo>
                  <a:pt x="204546" y="50584"/>
                </a:lnTo>
                <a:lnTo>
                  <a:pt x="205359" y="55943"/>
                </a:lnTo>
                <a:lnTo>
                  <a:pt x="208610" y="65671"/>
                </a:lnTo>
                <a:lnTo>
                  <a:pt x="211848" y="70637"/>
                </a:lnTo>
                <a:lnTo>
                  <a:pt x="216712" y="75692"/>
                </a:lnTo>
                <a:lnTo>
                  <a:pt x="240118" y="283298"/>
                </a:lnTo>
                <a:lnTo>
                  <a:pt x="185712" y="288772"/>
                </a:lnTo>
                <a:lnTo>
                  <a:pt x="164630" y="333108"/>
                </a:lnTo>
                <a:lnTo>
                  <a:pt x="160172" y="346227"/>
                </a:lnTo>
                <a:lnTo>
                  <a:pt x="168478" y="346710"/>
                </a:lnTo>
                <a:lnTo>
                  <a:pt x="176669" y="347560"/>
                </a:lnTo>
                <a:lnTo>
                  <a:pt x="214947" y="356514"/>
                </a:lnTo>
                <a:lnTo>
                  <a:pt x="251155" y="374535"/>
                </a:lnTo>
                <a:lnTo>
                  <a:pt x="258953" y="382397"/>
                </a:lnTo>
                <a:lnTo>
                  <a:pt x="254520" y="385394"/>
                </a:lnTo>
                <a:lnTo>
                  <a:pt x="218567" y="399072"/>
                </a:lnTo>
                <a:lnTo>
                  <a:pt x="178257" y="407238"/>
                </a:lnTo>
                <a:lnTo>
                  <a:pt x="132130" y="412140"/>
                </a:lnTo>
                <a:lnTo>
                  <a:pt x="108508" y="412788"/>
                </a:lnTo>
                <a:lnTo>
                  <a:pt x="100850" y="412534"/>
                </a:lnTo>
                <a:lnTo>
                  <a:pt x="60388" y="400558"/>
                </a:lnTo>
                <a:lnTo>
                  <a:pt x="34531" y="371144"/>
                </a:lnTo>
                <a:lnTo>
                  <a:pt x="32512" y="362940"/>
                </a:lnTo>
                <a:lnTo>
                  <a:pt x="32512" y="353834"/>
                </a:lnTo>
                <a:lnTo>
                  <a:pt x="37680" y="313855"/>
                </a:lnTo>
                <a:lnTo>
                  <a:pt x="53479" y="269011"/>
                </a:lnTo>
                <a:lnTo>
                  <a:pt x="41935" y="264452"/>
                </a:lnTo>
                <a:lnTo>
                  <a:pt x="20091" y="302298"/>
                </a:lnTo>
                <a:lnTo>
                  <a:pt x="5829" y="339813"/>
                </a:lnTo>
                <a:lnTo>
                  <a:pt x="0" y="384213"/>
                </a:lnTo>
                <a:lnTo>
                  <a:pt x="279" y="392582"/>
                </a:lnTo>
                <a:lnTo>
                  <a:pt x="10807" y="433501"/>
                </a:lnTo>
                <a:lnTo>
                  <a:pt x="41960" y="464616"/>
                </a:lnTo>
                <a:lnTo>
                  <a:pt x="85255" y="476719"/>
                </a:lnTo>
                <a:lnTo>
                  <a:pt x="99085" y="477240"/>
                </a:lnTo>
                <a:lnTo>
                  <a:pt x="109753" y="476973"/>
                </a:lnTo>
                <a:lnTo>
                  <a:pt x="155994" y="470916"/>
                </a:lnTo>
                <a:lnTo>
                  <a:pt x="202057" y="458889"/>
                </a:lnTo>
                <a:lnTo>
                  <a:pt x="242392" y="443077"/>
                </a:lnTo>
                <a:lnTo>
                  <a:pt x="289661" y="353517"/>
                </a:lnTo>
                <a:lnTo>
                  <a:pt x="285648" y="348259"/>
                </a:lnTo>
                <a:lnTo>
                  <a:pt x="255714" y="321322"/>
                </a:lnTo>
                <a:lnTo>
                  <a:pt x="274459" y="277837"/>
                </a:lnTo>
                <a:lnTo>
                  <a:pt x="261086" y="102450"/>
                </a:lnTo>
                <a:lnTo>
                  <a:pt x="296951" y="57759"/>
                </a:lnTo>
                <a:close/>
              </a:path>
              <a:path extrusionOk="0" h="479425" w="411479">
                <a:moveTo>
                  <a:pt x="404253" y="263448"/>
                </a:moveTo>
                <a:lnTo>
                  <a:pt x="401866" y="201002"/>
                </a:lnTo>
                <a:lnTo>
                  <a:pt x="397751" y="113601"/>
                </a:lnTo>
                <a:lnTo>
                  <a:pt x="392099" y="0"/>
                </a:lnTo>
                <a:lnTo>
                  <a:pt x="347103" y="64147"/>
                </a:lnTo>
                <a:lnTo>
                  <a:pt x="371729" y="359905"/>
                </a:lnTo>
                <a:lnTo>
                  <a:pt x="376288" y="359905"/>
                </a:lnTo>
                <a:lnTo>
                  <a:pt x="395897" y="319786"/>
                </a:lnTo>
                <a:lnTo>
                  <a:pt x="403682" y="278511"/>
                </a:lnTo>
                <a:lnTo>
                  <a:pt x="404253" y="264452"/>
                </a:lnTo>
                <a:lnTo>
                  <a:pt x="404253" y="263448"/>
                </a:lnTo>
                <a:close/>
              </a:path>
              <a:path extrusionOk="0" h="479425" w="411479">
                <a:moveTo>
                  <a:pt x="410933" y="420090"/>
                </a:moveTo>
                <a:lnTo>
                  <a:pt x="402628" y="422922"/>
                </a:lnTo>
                <a:lnTo>
                  <a:pt x="395084" y="425259"/>
                </a:lnTo>
                <a:lnTo>
                  <a:pt x="381508" y="428904"/>
                </a:lnTo>
                <a:lnTo>
                  <a:pt x="375780" y="429806"/>
                </a:lnTo>
                <a:lnTo>
                  <a:pt x="368071" y="429806"/>
                </a:lnTo>
                <a:lnTo>
                  <a:pt x="343154" y="415112"/>
                </a:lnTo>
                <a:lnTo>
                  <a:pt x="343154" y="407822"/>
                </a:lnTo>
                <a:lnTo>
                  <a:pt x="345186" y="404279"/>
                </a:lnTo>
                <a:lnTo>
                  <a:pt x="353288" y="399415"/>
                </a:lnTo>
                <a:lnTo>
                  <a:pt x="357441" y="398195"/>
                </a:lnTo>
                <a:lnTo>
                  <a:pt x="365544" y="398195"/>
                </a:lnTo>
                <a:lnTo>
                  <a:pt x="369201" y="398856"/>
                </a:lnTo>
                <a:lnTo>
                  <a:pt x="376085" y="401497"/>
                </a:lnTo>
                <a:lnTo>
                  <a:pt x="379222" y="403263"/>
                </a:lnTo>
                <a:lnTo>
                  <a:pt x="382066" y="405498"/>
                </a:lnTo>
                <a:lnTo>
                  <a:pt x="386321" y="400431"/>
                </a:lnTo>
                <a:lnTo>
                  <a:pt x="387235" y="398195"/>
                </a:lnTo>
                <a:lnTo>
                  <a:pt x="388442" y="395262"/>
                </a:lnTo>
                <a:lnTo>
                  <a:pt x="388442" y="386346"/>
                </a:lnTo>
                <a:lnTo>
                  <a:pt x="387184" y="383159"/>
                </a:lnTo>
                <a:lnTo>
                  <a:pt x="382104" y="377685"/>
                </a:lnTo>
                <a:lnTo>
                  <a:pt x="378320" y="376326"/>
                </a:lnTo>
                <a:lnTo>
                  <a:pt x="368388" y="376326"/>
                </a:lnTo>
                <a:lnTo>
                  <a:pt x="336778" y="400177"/>
                </a:lnTo>
                <a:lnTo>
                  <a:pt x="324612" y="422617"/>
                </a:lnTo>
                <a:lnTo>
                  <a:pt x="324612" y="431533"/>
                </a:lnTo>
                <a:lnTo>
                  <a:pt x="326542" y="435737"/>
                </a:lnTo>
                <a:lnTo>
                  <a:pt x="334238" y="443636"/>
                </a:lnTo>
                <a:lnTo>
                  <a:pt x="339102" y="446735"/>
                </a:lnTo>
                <a:lnTo>
                  <a:pt x="344982" y="448970"/>
                </a:lnTo>
                <a:lnTo>
                  <a:pt x="341122" y="452615"/>
                </a:lnTo>
                <a:lnTo>
                  <a:pt x="337883" y="457060"/>
                </a:lnTo>
                <a:lnTo>
                  <a:pt x="332613" y="467614"/>
                </a:lnTo>
                <a:lnTo>
                  <a:pt x="330898" y="472160"/>
                </a:lnTo>
                <a:lnTo>
                  <a:pt x="330085" y="476008"/>
                </a:lnTo>
                <a:lnTo>
                  <a:pt x="337693" y="479361"/>
                </a:lnTo>
                <a:lnTo>
                  <a:pt x="340525" y="475310"/>
                </a:lnTo>
                <a:lnTo>
                  <a:pt x="343763" y="471398"/>
                </a:lnTo>
                <a:lnTo>
                  <a:pt x="351053" y="463905"/>
                </a:lnTo>
                <a:lnTo>
                  <a:pt x="354914" y="461010"/>
                </a:lnTo>
                <a:lnTo>
                  <a:pt x="358965" y="458990"/>
                </a:lnTo>
                <a:lnTo>
                  <a:pt x="364439" y="456158"/>
                </a:lnTo>
                <a:lnTo>
                  <a:pt x="371132" y="453567"/>
                </a:lnTo>
                <a:lnTo>
                  <a:pt x="386930" y="448906"/>
                </a:lnTo>
                <a:lnTo>
                  <a:pt x="394119" y="446938"/>
                </a:lnTo>
                <a:lnTo>
                  <a:pt x="400608" y="445312"/>
                </a:lnTo>
                <a:lnTo>
                  <a:pt x="406958" y="429806"/>
                </a:lnTo>
                <a:lnTo>
                  <a:pt x="410933" y="4200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7"/>
          <p:cNvSpPr/>
          <p:nvPr/>
        </p:nvSpPr>
        <p:spPr>
          <a:xfrm>
            <a:off x="9195885" y="4623421"/>
            <a:ext cx="389255" cy="340360"/>
          </a:xfrm>
          <a:custGeom>
            <a:rect b="b" l="l" r="r" t="t"/>
            <a:pathLst>
              <a:path extrusionOk="0" h="340360" w="389254">
                <a:moveTo>
                  <a:pt x="28461" y="193926"/>
                </a:moveTo>
                <a:lnTo>
                  <a:pt x="6889" y="235723"/>
                </a:lnTo>
                <a:lnTo>
                  <a:pt x="0" y="282985"/>
                </a:lnTo>
                <a:lnTo>
                  <a:pt x="955" y="289175"/>
                </a:lnTo>
                <a:lnTo>
                  <a:pt x="20402" y="322083"/>
                </a:lnTo>
                <a:lnTo>
                  <a:pt x="59505" y="338500"/>
                </a:lnTo>
                <a:lnTo>
                  <a:pt x="83178" y="340133"/>
                </a:lnTo>
                <a:lnTo>
                  <a:pt x="367082" y="340133"/>
                </a:lnTo>
                <a:lnTo>
                  <a:pt x="378169" y="298643"/>
                </a:lnTo>
                <a:lnTo>
                  <a:pt x="383329" y="277213"/>
                </a:lnTo>
                <a:lnTo>
                  <a:pt x="94419" y="277213"/>
                </a:lnTo>
                <a:lnTo>
                  <a:pt x="83756" y="276975"/>
                </a:lnTo>
                <a:lnTo>
                  <a:pt x="43213" y="267792"/>
                </a:lnTo>
                <a:lnTo>
                  <a:pt x="27858" y="245699"/>
                </a:lnTo>
                <a:lnTo>
                  <a:pt x="27981" y="239222"/>
                </a:lnTo>
                <a:lnTo>
                  <a:pt x="37788" y="201940"/>
                </a:lnTo>
                <a:lnTo>
                  <a:pt x="39407" y="198488"/>
                </a:lnTo>
                <a:lnTo>
                  <a:pt x="28461" y="193926"/>
                </a:lnTo>
                <a:close/>
              </a:path>
              <a:path extrusionOk="0" h="340360" w="389254">
                <a:moveTo>
                  <a:pt x="388802" y="227969"/>
                </a:moveTo>
                <a:lnTo>
                  <a:pt x="350970" y="227969"/>
                </a:lnTo>
                <a:lnTo>
                  <a:pt x="352590" y="233040"/>
                </a:lnTo>
                <a:lnTo>
                  <a:pt x="354008" y="239222"/>
                </a:lnTo>
                <a:lnTo>
                  <a:pt x="356410" y="253607"/>
                </a:lnTo>
                <a:lnTo>
                  <a:pt x="357046" y="260499"/>
                </a:lnTo>
                <a:lnTo>
                  <a:pt x="356999" y="269364"/>
                </a:lnTo>
                <a:lnTo>
                  <a:pt x="356770" y="273418"/>
                </a:lnTo>
                <a:lnTo>
                  <a:pt x="356443" y="277213"/>
                </a:lnTo>
                <a:lnTo>
                  <a:pt x="383329" y="277213"/>
                </a:lnTo>
                <a:lnTo>
                  <a:pt x="388857" y="240380"/>
                </a:lnTo>
                <a:lnTo>
                  <a:pt x="388802" y="227969"/>
                </a:lnTo>
                <a:close/>
              </a:path>
              <a:path extrusionOk="0" h="340360" w="389254">
                <a:moveTo>
                  <a:pt x="324823" y="103949"/>
                </a:moveTo>
                <a:lnTo>
                  <a:pt x="319150" y="103949"/>
                </a:lnTo>
                <a:lnTo>
                  <a:pt x="313168" y="105379"/>
                </a:lnTo>
                <a:lnTo>
                  <a:pt x="276844" y="131112"/>
                </a:lnTo>
                <a:lnTo>
                  <a:pt x="254453" y="166653"/>
                </a:lnTo>
                <a:lnTo>
                  <a:pt x="244200" y="206549"/>
                </a:lnTo>
                <a:lnTo>
                  <a:pt x="243972" y="221089"/>
                </a:lnTo>
                <a:lnTo>
                  <a:pt x="246407" y="227567"/>
                </a:lnTo>
                <a:lnTo>
                  <a:pt x="284551" y="250877"/>
                </a:lnTo>
                <a:lnTo>
                  <a:pt x="308417" y="254411"/>
                </a:lnTo>
                <a:lnTo>
                  <a:pt x="318547" y="254411"/>
                </a:lnTo>
                <a:lnTo>
                  <a:pt x="345805" y="227969"/>
                </a:lnTo>
                <a:lnTo>
                  <a:pt x="388802" y="227969"/>
                </a:lnTo>
                <a:lnTo>
                  <a:pt x="388658" y="222741"/>
                </a:lnTo>
                <a:lnTo>
                  <a:pt x="387747" y="211597"/>
                </a:lnTo>
                <a:lnTo>
                  <a:pt x="386555" y="202744"/>
                </a:lnTo>
                <a:lnTo>
                  <a:pt x="320462" y="202744"/>
                </a:lnTo>
                <a:lnTo>
                  <a:pt x="314540" y="202188"/>
                </a:lnTo>
                <a:lnTo>
                  <a:pt x="275284" y="188914"/>
                </a:lnTo>
                <a:lnTo>
                  <a:pt x="271324" y="184812"/>
                </a:lnTo>
                <a:lnTo>
                  <a:pt x="272163" y="182129"/>
                </a:lnTo>
                <a:lnTo>
                  <a:pt x="301927" y="157448"/>
                </a:lnTo>
                <a:lnTo>
                  <a:pt x="374977" y="157448"/>
                </a:lnTo>
                <a:lnTo>
                  <a:pt x="374750" y="156798"/>
                </a:lnTo>
                <a:lnTo>
                  <a:pt x="356076" y="122610"/>
                </a:lnTo>
                <a:lnTo>
                  <a:pt x="331552" y="104710"/>
                </a:lnTo>
                <a:lnTo>
                  <a:pt x="324823" y="103949"/>
                </a:lnTo>
                <a:close/>
              </a:path>
              <a:path extrusionOk="0" h="340360" w="389254">
                <a:moveTo>
                  <a:pt x="374977" y="157448"/>
                </a:moveTo>
                <a:lnTo>
                  <a:pt x="310639" y="157448"/>
                </a:lnTo>
                <a:lnTo>
                  <a:pt x="314646" y="158925"/>
                </a:lnTo>
                <a:lnTo>
                  <a:pt x="322542" y="164800"/>
                </a:lnTo>
                <a:lnTo>
                  <a:pt x="344587" y="200923"/>
                </a:lnTo>
                <a:lnTo>
                  <a:pt x="341739" y="201325"/>
                </a:lnTo>
                <a:lnTo>
                  <a:pt x="331963" y="202543"/>
                </a:lnTo>
                <a:lnTo>
                  <a:pt x="328972" y="202744"/>
                </a:lnTo>
                <a:lnTo>
                  <a:pt x="386555" y="202744"/>
                </a:lnTo>
                <a:lnTo>
                  <a:pt x="386228" y="200321"/>
                </a:lnTo>
                <a:lnTo>
                  <a:pt x="384103" y="188914"/>
                </a:lnTo>
                <a:lnTo>
                  <a:pt x="381439" y="177697"/>
                </a:lnTo>
                <a:lnTo>
                  <a:pt x="378321" y="166991"/>
                </a:lnTo>
                <a:lnTo>
                  <a:pt x="374977" y="157448"/>
                </a:lnTo>
                <a:close/>
              </a:path>
              <a:path extrusionOk="0" h="340360" w="389254">
                <a:moveTo>
                  <a:pt x="300509" y="0"/>
                </a:moveTo>
                <a:lnTo>
                  <a:pt x="267991" y="43463"/>
                </a:lnTo>
                <a:lnTo>
                  <a:pt x="318145" y="74161"/>
                </a:lnTo>
                <a:lnTo>
                  <a:pt x="350663" y="31312"/>
                </a:lnTo>
                <a:lnTo>
                  <a:pt x="3005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36" name="Google Shape;136;p7"/>
          <p:cNvGrpSpPr/>
          <p:nvPr/>
        </p:nvGrpSpPr>
        <p:grpSpPr>
          <a:xfrm>
            <a:off x="9634999" y="4727676"/>
            <a:ext cx="544254" cy="373380"/>
            <a:chOff x="9634999" y="4727676"/>
            <a:chExt cx="544254" cy="373380"/>
          </a:xfrm>
        </p:grpSpPr>
        <p:pic>
          <p:nvPicPr>
            <p:cNvPr id="137" name="Google Shape;137;p7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9634999" y="4729202"/>
              <a:ext cx="251066" cy="247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7"/>
            <p:cNvSpPr/>
            <p:nvPr/>
          </p:nvSpPr>
          <p:spPr>
            <a:xfrm>
              <a:off x="9861753" y="4727676"/>
              <a:ext cx="317500" cy="373380"/>
            </a:xfrm>
            <a:custGeom>
              <a:rect b="b" l="l" r="r" t="t"/>
              <a:pathLst>
                <a:path extrusionOk="0" h="373379" w="317500">
                  <a:moveTo>
                    <a:pt x="303961" y="146519"/>
                  </a:moveTo>
                  <a:lnTo>
                    <a:pt x="286931" y="110947"/>
                  </a:lnTo>
                  <a:lnTo>
                    <a:pt x="276593" y="110947"/>
                  </a:lnTo>
                  <a:lnTo>
                    <a:pt x="232448" y="122656"/>
                  </a:lnTo>
                  <a:lnTo>
                    <a:pt x="193141" y="147675"/>
                  </a:lnTo>
                  <a:lnTo>
                    <a:pt x="164871" y="175628"/>
                  </a:lnTo>
                  <a:lnTo>
                    <a:pt x="143802" y="208737"/>
                  </a:lnTo>
                  <a:lnTo>
                    <a:pt x="133273" y="245516"/>
                  </a:lnTo>
                  <a:lnTo>
                    <a:pt x="133172" y="247586"/>
                  </a:lnTo>
                  <a:lnTo>
                    <a:pt x="133134" y="247738"/>
                  </a:lnTo>
                  <a:lnTo>
                    <a:pt x="133134" y="248424"/>
                  </a:lnTo>
                  <a:lnTo>
                    <a:pt x="132816" y="255028"/>
                  </a:lnTo>
                  <a:lnTo>
                    <a:pt x="132854" y="256857"/>
                  </a:lnTo>
                  <a:lnTo>
                    <a:pt x="133083" y="258483"/>
                  </a:lnTo>
                  <a:lnTo>
                    <a:pt x="133146" y="258762"/>
                  </a:lnTo>
                  <a:lnTo>
                    <a:pt x="133883" y="269824"/>
                  </a:lnTo>
                  <a:lnTo>
                    <a:pt x="135559" y="281114"/>
                  </a:lnTo>
                  <a:lnTo>
                    <a:pt x="137629" y="290842"/>
                  </a:lnTo>
                  <a:lnTo>
                    <a:pt x="139204" y="295452"/>
                  </a:lnTo>
                  <a:lnTo>
                    <a:pt x="136474" y="296976"/>
                  </a:lnTo>
                  <a:lnTo>
                    <a:pt x="107543" y="266623"/>
                  </a:lnTo>
                  <a:lnTo>
                    <a:pt x="99085" y="242671"/>
                  </a:lnTo>
                  <a:lnTo>
                    <a:pt x="99085" y="230314"/>
                  </a:lnTo>
                  <a:lnTo>
                    <a:pt x="111950" y="194144"/>
                  </a:lnTo>
                  <a:lnTo>
                    <a:pt x="117373" y="188112"/>
                  </a:lnTo>
                  <a:lnTo>
                    <a:pt x="137642" y="150164"/>
                  </a:lnTo>
                  <a:lnTo>
                    <a:pt x="148932" y="107010"/>
                  </a:lnTo>
                  <a:lnTo>
                    <a:pt x="128562" y="100012"/>
                  </a:lnTo>
                  <a:lnTo>
                    <a:pt x="125857" y="107353"/>
                  </a:lnTo>
                  <a:lnTo>
                    <a:pt x="122910" y="114490"/>
                  </a:lnTo>
                  <a:lnTo>
                    <a:pt x="98488" y="151384"/>
                  </a:lnTo>
                  <a:lnTo>
                    <a:pt x="64439" y="169710"/>
                  </a:lnTo>
                  <a:lnTo>
                    <a:pt x="35852" y="172961"/>
                  </a:lnTo>
                  <a:lnTo>
                    <a:pt x="21882" y="172961"/>
                  </a:lnTo>
                  <a:lnTo>
                    <a:pt x="19253" y="173418"/>
                  </a:lnTo>
                  <a:lnTo>
                    <a:pt x="0" y="192214"/>
                  </a:lnTo>
                  <a:lnTo>
                    <a:pt x="0" y="216420"/>
                  </a:lnTo>
                  <a:lnTo>
                    <a:pt x="21882" y="235877"/>
                  </a:lnTo>
                  <a:lnTo>
                    <a:pt x="32067" y="235470"/>
                  </a:lnTo>
                  <a:lnTo>
                    <a:pt x="73507" y="215582"/>
                  </a:lnTo>
                  <a:lnTo>
                    <a:pt x="79933" y="209435"/>
                  </a:lnTo>
                  <a:lnTo>
                    <a:pt x="83286" y="212166"/>
                  </a:lnTo>
                  <a:lnTo>
                    <a:pt x="82867" y="213385"/>
                  </a:lnTo>
                  <a:lnTo>
                    <a:pt x="80035" y="229400"/>
                  </a:lnTo>
                  <a:lnTo>
                    <a:pt x="78613" y="242824"/>
                  </a:lnTo>
                  <a:lnTo>
                    <a:pt x="78409" y="253212"/>
                  </a:lnTo>
                  <a:lnTo>
                    <a:pt x="78701" y="259638"/>
                  </a:lnTo>
                  <a:lnTo>
                    <a:pt x="88900" y="296875"/>
                  </a:lnTo>
                  <a:lnTo>
                    <a:pt x="115773" y="336905"/>
                  </a:lnTo>
                  <a:lnTo>
                    <a:pt x="150241" y="366420"/>
                  </a:lnTo>
                  <a:lnTo>
                    <a:pt x="160794" y="372973"/>
                  </a:lnTo>
                  <a:lnTo>
                    <a:pt x="163830" y="372973"/>
                  </a:lnTo>
                  <a:lnTo>
                    <a:pt x="186626" y="311264"/>
                  </a:lnTo>
                  <a:lnTo>
                    <a:pt x="173761" y="297027"/>
                  </a:lnTo>
                  <a:lnTo>
                    <a:pt x="170611" y="292773"/>
                  </a:lnTo>
                  <a:lnTo>
                    <a:pt x="164934" y="283248"/>
                  </a:lnTo>
                  <a:lnTo>
                    <a:pt x="162560" y="277837"/>
                  </a:lnTo>
                  <a:lnTo>
                    <a:pt x="158711" y="265671"/>
                  </a:lnTo>
                  <a:lnTo>
                    <a:pt x="157746" y="258483"/>
                  </a:lnTo>
                  <a:lnTo>
                    <a:pt x="157746" y="244284"/>
                  </a:lnTo>
                  <a:lnTo>
                    <a:pt x="157505" y="243433"/>
                  </a:lnTo>
                  <a:lnTo>
                    <a:pt x="182295" y="208673"/>
                  </a:lnTo>
                  <a:lnTo>
                    <a:pt x="226237" y="185178"/>
                  </a:lnTo>
                  <a:lnTo>
                    <a:pt x="255320" y="178435"/>
                  </a:lnTo>
                  <a:lnTo>
                    <a:pt x="266661" y="178435"/>
                  </a:lnTo>
                  <a:lnTo>
                    <a:pt x="271068" y="179959"/>
                  </a:lnTo>
                  <a:lnTo>
                    <a:pt x="278168" y="186042"/>
                  </a:lnTo>
                  <a:lnTo>
                    <a:pt x="280047" y="190182"/>
                  </a:lnTo>
                  <a:lnTo>
                    <a:pt x="280250" y="195453"/>
                  </a:lnTo>
                  <a:lnTo>
                    <a:pt x="291490" y="195453"/>
                  </a:lnTo>
                  <a:lnTo>
                    <a:pt x="303542" y="151536"/>
                  </a:lnTo>
                  <a:lnTo>
                    <a:pt x="303961" y="148551"/>
                  </a:lnTo>
                  <a:lnTo>
                    <a:pt x="303961" y="146519"/>
                  </a:lnTo>
                  <a:close/>
                </a:path>
                <a:path extrusionOk="0" h="373379" w="317500">
                  <a:moveTo>
                    <a:pt x="317322" y="27978"/>
                  </a:moveTo>
                  <a:lnTo>
                    <a:pt x="308406" y="22504"/>
                  </a:lnTo>
                  <a:lnTo>
                    <a:pt x="271729" y="0"/>
                  </a:lnTo>
                  <a:lnTo>
                    <a:pt x="254406" y="22504"/>
                  </a:lnTo>
                  <a:lnTo>
                    <a:pt x="218236" y="0"/>
                  </a:lnTo>
                  <a:lnTo>
                    <a:pt x="186931" y="41643"/>
                  </a:lnTo>
                  <a:lnTo>
                    <a:pt x="232524" y="68707"/>
                  </a:lnTo>
                  <a:lnTo>
                    <a:pt x="249237" y="46824"/>
                  </a:lnTo>
                  <a:lnTo>
                    <a:pt x="286029" y="68707"/>
                  </a:lnTo>
                  <a:lnTo>
                    <a:pt x="302844" y="46824"/>
                  </a:lnTo>
                  <a:lnTo>
                    <a:pt x="317322" y="279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9" name="Google Shape;139;p7"/>
          <p:cNvSpPr/>
          <p:nvPr/>
        </p:nvSpPr>
        <p:spPr>
          <a:xfrm>
            <a:off x="10301885" y="4611878"/>
            <a:ext cx="997585" cy="541655"/>
          </a:xfrm>
          <a:custGeom>
            <a:rect b="b" l="l" r="r" t="t"/>
            <a:pathLst>
              <a:path extrusionOk="0" h="541654" w="997584">
                <a:moveTo>
                  <a:pt x="130403" y="50761"/>
                </a:moveTo>
                <a:lnTo>
                  <a:pt x="121475" y="45288"/>
                </a:lnTo>
                <a:lnTo>
                  <a:pt x="84797" y="22796"/>
                </a:lnTo>
                <a:lnTo>
                  <a:pt x="67475" y="45288"/>
                </a:lnTo>
                <a:lnTo>
                  <a:pt x="31305" y="22796"/>
                </a:lnTo>
                <a:lnTo>
                  <a:pt x="0" y="64439"/>
                </a:lnTo>
                <a:lnTo>
                  <a:pt x="45593" y="91490"/>
                </a:lnTo>
                <a:lnTo>
                  <a:pt x="62318" y="69608"/>
                </a:lnTo>
                <a:lnTo>
                  <a:pt x="99085" y="91490"/>
                </a:lnTo>
                <a:lnTo>
                  <a:pt x="115912" y="69608"/>
                </a:lnTo>
                <a:lnTo>
                  <a:pt x="130403" y="50761"/>
                </a:lnTo>
                <a:close/>
              </a:path>
              <a:path extrusionOk="0" h="541654" w="997584">
                <a:moveTo>
                  <a:pt x="337083" y="268998"/>
                </a:moveTo>
                <a:lnTo>
                  <a:pt x="326605" y="228587"/>
                </a:lnTo>
                <a:lnTo>
                  <a:pt x="308013" y="189776"/>
                </a:lnTo>
                <a:lnTo>
                  <a:pt x="303949" y="183896"/>
                </a:lnTo>
                <a:lnTo>
                  <a:pt x="272351" y="233756"/>
                </a:lnTo>
                <a:lnTo>
                  <a:pt x="274777" y="236385"/>
                </a:lnTo>
                <a:lnTo>
                  <a:pt x="277710" y="239928"/>
                </a:lnTo>
                <a:lnTo>
                  <a:pt x="302628" y="279742"/>
                </a:lnTo>
                <a:lnTo>
                  <a:pt x="305777" y="288759"/>
                </a:lnTo>
                <a:lnTo>
                  <a:pt x="224320" y="288759"/>
                </a:lnTo>
                <a:lnTo>
                  <a:pt x="221881" y="288759"/>
                </a:lnTo>
                <a:lnTo>
                  <a:pt x="194322" y="288759"/>
                </a:lnTo>
                <a:lnTo>
                  <a:pt x="189001" y="288201"/>
                </a:lnTo>
                <a:lnTo>
                  <a:pt x="181508" y="285978"/>
                </a:lnTo>
                <a:lnTo>
                  <a:pt x="178219" y="284416"/>
                </a:lnTo>
                <a:lnTo>
                  <a:pt x="175374" y="282384"/>
                </a:lnTo>
                <a:lnTo>
                  <a:pt x="173558" y="281368"/>
                </a:lnTo>
                <a:lnTo>
                  <a:pt x="171831" y="279603"/>
                </a:lnTo>
                <a:lnTo>
                  <a:pt x="168592" y="274535"/>
                </a:lnTo>
                <a:lnTo>
                  <a:pt x="168135" y="273265"/>
                </a:lnTo>
                <a:lnTo>
                  <a:pt x="167576" y="271741"/>
                </a:lnTo>
                <a:lnTo>
                  <a:pt x="167170" y="268706"/>
                </a:lnTo>
                <a:lnTo>
                  <a:pt x="166357" y="263029"/>
                </a:lnTo>
                <a:lnTo>
                  <a:pt x="165608" y="256540"/>
                </a:lnTo>
                <a:lnTo>
                  <a:pt x="161861" y="216522"/>
                </a:lnTo>
                <a:lnTo>
                  <a:pt x="159943" y="192214"/>
                </a:lnTo>
                <a:lnTo>
                  <a:pt x="158673" y="177812"/>
                </a:lnTo>
                <a:lnTo>
                  <a:pt x="158356" y="174218"/>
                </a:lnTo>
                <a:lnTo>
                  <a:pt x="157911" y="168198"/>
                </a:lnTo>
                <a:lnTo>
                  <a:pt x="156972" y="152590"/>
                </a:lnTo>
                <a:lnTo>
                  <a:pt x="156845" y="150761"/>
                </a:lnTo>
                <a:lnTo>
                  <a:pt x="152895" y="86626"/>
                </a:lnTo>
                <a:lnTo>
                  <a:pt x="126746" y="117259"/>
                </a:lnTo>
                <a:lnTo>
                  <a:pt x="126746" y="244678"/>
                </a:lnTo>
                <a:lnTo>
                  <a:pt x="118237" y="248640"/>
                </a:lnTo>
                <a:lnTo>
                  <a:pt x="69456" y="240792"/>
                </a:lnTo>
                <a:lnTo>
                  <a:pt x="39509" y="233133"/>
                </a:lnTo>
                <a:lnTo>
                  <a:pt x="41643" y="229184"/>
                </a:lnTo>
                <a:lnTo>
                  <a:pt x="43662" y="228587"/>
                </a:lnTo>
                <a:lnTo>
                  <a:pt x="46659" y="227469"/>
                </a:lnTo>
                <a:lnTo>
                  <a:pt x="54559" y="224218"/>
                </a:lnTo>
                <a:lnTo>
                  <a:pt x="68948" y="218592"/>
                </a:lnTo>
                <a:lnTo>
                  <a:pt x="74002" y="216522"/>
                </a:lnTo>
                <a:lnTo>
                  <a:pt x="110832" y="200304"/>
                </a:lnTo>
                <a:lnTo>
                  <a:pt x="122593" y="181317"/>
                </a:lnTo>
                <a:lnTo>
                  <a:pt x="124320" y="177812"/>
                </a:lnTo>
                <a:lnTo>
                  <a:pt x="126746" y="244678"/>
                </a:lnTo>
                <a:lnTo>
                  <a:pt x="126746" y="117259"/>
                </a:lnTo>
                <a:lnTo>
                  <a:pt x="120967" y="124015"/>
                </a:lnTo>
                <a:lnTo>
                  <a:pt x="121069" y="127711"/>
                </a:lnTo>
                <a:lnTo>
                  <a:pt x="121475" y="132778"/>
                </a:lnTo>
                <a:lnTo>
                  <a:pt x="121627" y="135420"/>
                </a:lnTo>
                <a:lnTo>
                  <a:pt x="122796" y="152590"/>
                </a:lnTo>
                <a:lnTo>
                  <a:pt x="118135" y="154609"/>
                </a:lnTo>
                <a:lnTo>
                  <a:pt x="113118" y="156603"/>
                </a:lnTo>
                <a:lnTo>
                  <a:pt x="102374" y="160439"/>
                </a:lnTo>
                <a:lnTo>
                  <a:pt x="69697" y="172808"/>
                </a:lnTo>
                <a:lnTo>
                  <a:pt x="36779" y="190576"/>
                </a:lnTo>
                <a:lnTo>
                  <a:pt x="34353" y="193421"/>
                </a:lnTo>
                <a:lnTo>
                  <a:pt x="12458" y="232486"/>
                </a:lnTo>
                <a:lnTo>
                  <a:pt x="2743" y="259181"/>
                </a:lnTo>
                <a:lnTo>
                  <a:pt x="2743" y="267284"/>
                </a:lnTo>
                <a:lnTo>
                  <a:pt x="34353" y="296049"/>
                </a:lnTo>
                <a:lnTo>
                  <a:pt x="71678" y="305739"/>
                </a:lnTo>
                <a:lnTo>
                  <a:pt x="96659" y="310946"/>
                </a:lnTo>
                <a:lnTo>
                  <a:pt x="121272" y="273265"/>
                </a:lnTo>
                <a:lnTo>
                  <a:pt x="129184" y="273265"/>
                </a:lnTo>
                <a:lnTo>
                  <a:pt x="137287" y="317042"/>
                </a:lnTo>
                <a:lnTo>
                  <a:pt x="144678" y="329806"/>
                </a:lnTo>
                <a:lnTo>
                  <a:pt x="146697" y="332435"/>
                </a:lnTo>
                <a:lnTo>
                  <a:pt x="179832" y="351688"/>
                </a:lnTo>
                <a:lnTo>
                  <a:pt x="221881" y="351688"/>
                </a:lnTo>
                <a:lnTo>
                  <a:pt x="224320" y="351688"/>
                </a:lnTo>
                <a:lnTo>
                  <a:pt x="318249" y="351688"/>
                </a:lnTo>
                <a:lnTo>
                  <a:pt x="320268" y="346405"/>
                </a:lnTo>
                <a:lnTo>
                  <a:pt x="332524" y="308508"/>
                </a:lnTo>
                <a:lnTo>
                  <a:pt x="337083" y="281978"/>
                </a:lnTo>
                <a:lnTo>
                  <a:pt x="337083" y="268998"/>
                </a:lnTo>
                <a:close/>
              </a:path>
              <a:path extrusionOk="0" h="541654" w="997584">
                <a:moveTo>
                  <a:pt x="350469" y="500926"/>
                </a:moveTo>
                <a:lnTo>
                  <a:pt x="341541" y="495452"/>
                </a:lnTo>
                <a:lnTo>
                  <a:pt x="304876" y="472960"/>
                </a:lnTo>
                <a:lnTo>
                  <a:pt x="287553" y="495452"/>
                </a:lnTo>
                <a:lnTo>
                  <a:pt x="251383" y="472960"/>
                </a:lnTo>
                <a:lnTo>
                  <a:pt x="220065" y="514604"/>
                </a:lnTo>
                <a:lnTo>
                  <a:pt x="265658" y="541655"/>
                </a:lnTo>
                <a:lnTo>
                  <a:pt x="282384" y="519772"/>
                </a:lnTo>
                <a:lnTo>
                  <a:pt x="319151" y="541655"/>
                </a:lnTo>
                <a:lnTo>
                  <a:pt x="335978" y="519772"/>
                </a:lnTo>
                <a:lnTo>
                  <a:pt x="350469" y="500926"/>
                </a:lnTo>
                <a:close/>
              </a:path>
              <a:path extrusionOk="0" h="541654" w="997584">
                <a:moveTo>
                  <a:pt x="769937" y="83896"/>
                </a:moveTo>
                <a:lnTo>
                  <a:pt x="719772" y="52578"/>
                </a:lnTo>
                <a:lnTo>
                  <a:pt x="687247" y="96050"/>
                </a:lnTo>
                <a:lnTo>
                  <a:pt x="737400" y="126746"/>
                </a:lnTo>
                <a:lnTo>
                  <a:pt x="769937" y="83896"/>
                </a:lnTo>
                <a:close/>
              </a:path>
              <a:path extrusionOk="0" h="541654" w="997584">
                <a:moveTo>
                  <a:pt x="996988" y="57759"/>
                </a:moveTo>
                <a:lnTo>
                  <a:pt x="964196" y="32727"/>
                </a:lnTo>
                <a:lnTo>
                  <a:pt x="944714" y="4660"/>
                </a:lnTo>
                <a:lnTo>
                  <a:pt x="944714" y="0"/>
                </a:lnTo>
                <a:lnTo>
                  <a:pt x="939241" y="0"/>
                </a:lnTo>
                <a:lnTo>
                  <a:pt x="904582" y="44678"/>
                </a:lnTo>
                <a:lnTo>
                  <a:pt x="904582" y="50558"/>
                </a:lnTo>
                <a:lnTo>
                  <a:pt x="905395" y="55918"/>
                </a:lnTo>
                <a:lnTo>
                  <a:pt x="908634" y="65646"/>
                </a:lnTo>
                <a:lnTo>
                  <a:pt x="911872" y="70624"/>
                </a:lnTo>
                <a:lnTo>
                  <a:pt x="916736" y="75692"/>
                </a:lnTo>
                <a:lnTo>
                  <a:pt x="938022" y="288759"/>
                </a:lnTo>
                <a:lnTo>
                  <a:pt x="854735" y="288759"/>
                </a:lnTo>
                <a:lnTo>
                  <a:pt x="852093" y="288759"/>
                </a:lnTo>
                <a:lnTo>
                  <a:pt x="809231" y="288759"/>
                </a:lnTo>
                <a:lnTo>
                  <a:pt x="803757" y="288010"/>
                </a:lnTo>
                <a:lnTo>
                  <a:pt x="790790" y="284962"/>
                </a:lnTo>
                <a:lnTo>
                  <a:pt x="785634" y="282790"/>
                </a:lnTo>
                <a:lnTo>
                  <a:pt x="781773" y="279946"/>
                </a:lnTo>
                <a:lnTo>
                  <a:pt x="786028" y="276910"/>
                </a:lnTo>
                <a:lnTo>
                  <a:pt x="789686" y="272656"/>
                </a:lnTo>
                <a:lnTo>
                  <a:pt x="795756" y="261708"/>
                </a:lnTo>
                <a:lnTo>
                  <a:pt x="798245" y="255892"/>
                </a:lnTo>
                <a:lnTo>
                  <a:pt x="802093" y="243522"/>
                </a:lnTo>
                <a:lnTo>
                  <a:pt x="802551" y="241642"/>
                </a:lnTo>
                <a:lnTo>
                  <a:pt x="803567" y="237540"/>
                </a:lnTo>
                <a:lnTo>
                  <a:pt x="805599" y="225996"/>
                </a:lnTo>
                <a:lnTo>
                  <a:pt x="806094" y="221284"/>
                </a:lnTo>
                <a:lnTo>
                  <a:pt x="806094" y="212166"/>
                </a:lnTo>
                <a:lnTo>
                  <a:pt x="777671" y="179743"/>
                </a:lnTo>
                <a:lnTo>
                  <a:pt x="739381" y="162877"/>
                </a:lnTo>
                <a:lnTo>
                  <a:pt x="723011" y="159575"/>
                </a:lnTo>
                <a:lnTo>
                  <a:pt x="719162" y="159575"/>
                </a:lnTo>
                <a:lnTo>
                  <a:pt x="676922" y="167182"/>
                </a:lnTo>
                <a:lnTo>
                  <a:pt x="648639" y="239217"/>
                </a:lnTo>
                <a:lnTo>
                  <a:pt x="658368" y="244386"/>
                </a:lnTo>
                <a:lnTo>
                  <a:pt x="660603" y="243573"/>
                </a:lnTo>
                <a:lnTo>
                  <a:pt x="662825" y="242912"/>
                </a:lnTo>
                <a:lnTo>
                  <a:pt x="667296" y="241909"/>
                </a:lnTo>
                <a:lnTo>
                  <a:pt x="669620" y="241642"/>
                </a:lnTo>
                <a:lnTo>
                  <a:pt x="674687" y="241642"/>
                </a:lnTo>
                <a:lnTo>
                  <a:pt x="703872" y="270116"/>
                </a:lnTo>
                <a:lnTo>
                  <a:pt x="705485" y="272961"/>
                </a:lnTo>
                <a:lnTo>
                  <a:pt x="700824" y="275399"/>
                </a:lnTo>
                <a:lnTo>
                  <a:pt x="661111" y="285673"/>
                </a:lnTo>
                <a:lnTo>
                  <a:pt x="630910" y="288759"/>
                </a:lnTo>
                <a:lnTo>
                  <a:pt x="599097" y="288759"/>
                </a:lnTo>
                <a:lnTo>
                  <a:pt x="596265" y="288759"/>
                </a:lnTo>
                <a:lnTo>
                  <a:pt x="545909" y="288759"/>
                </a:lnTo>
                <a:lnTo>
                  <a:pt x="544906" y="279501"/>
                </a:lnTo>
                <a:lnTo>
                  <a:pt x="543433" y="270268"/>
                </a:lnTo>
                <a:lnTo>
                  <a:pt x="541489" y="261035"/>
                </a:lnTo>
                <a:lnTo>
                  <a:pt x="539076" y="251841"/>
                </a:lnTo>
                <a:lnTo>
                  <a:pt x="536803" y="244678"/>
                </a:lnTo>
                <a:lnTo>
                  <a:pt x="536232" y="242874"/>
                </a:lnTo>
                <a:lnTo>
                  <a:pt x="517105" y="205625"/>
                </a:lnTo>
                <a:lnTo>
                  <a:pt x="508215" y="195910"/>
                </a:lnTo>
                <a:lnTo>
                  <a:pt x="508215" y="288759"/>
                </a:lnTo>
                <a:lnTo>
                  <a:pt x="505993" y="288759"/>
                </a:lnTo>
                <a:lnTo>
                  <a:pt x="467321" y="286194"/>
                </a:lnTo>
                <a:lnTo>
                  <a:pt x="436486" y="270827"/>
                </a:lnTo>
                <a:lnTo>
                  <a:pt x="437286" y="268401"/>
                </a:lnTo>
                <a:lnTo>
                  <a:pt x="464439" y="244678"/>
                </a:lnTo>
                <a:lnTo>
                  <a:pt x="472960" y="244678"/>
                </a:lnTo>
                <a:lnTo>
                  <a:pt x="505282" y="279793"/>
                </a:lnTo>
                <a:lnTo>
                  <a:pt x="508215" y="288759"/>
                </a:lnTo>
                <a:lnTo>
                  <a:pt x="508215" y="195910"/>
                </a:lnTo>
                <a:lnTo>
                  <a:pt x="507453" y="195148"/>
                </a:lnTo>
                <a:lnTo>
                  <a:pt x="500659" y="189064"/>
                </a:lnTo>
                <a:lnTo>
                  <a:pt x="493623" y="186016"/>
                </a:lnTo>
                <a:lnTo>
                  <a:pt x="486333" y="186016"/>
                </a:lnTo>
                <a:lnTo>
                  <a:pt x="448449" y="204939"/>
                </a:lnTo>
                <a:lnTo>
                  <a:pt x="420535" y="243878"/>
                </a:lnTo>
                <a:lnTo>
                  <a:pt x="408711" y="285597"/>
                </a:lnTo>
                <a:lnTo>
                  <a:pt x="408216" y="296964"/>
                </a:lnTo>
                <a:lnTo>
                  <a:pt x="408216" y="306095"/>
                </a:lnTo>
                <a:lnTo>
                  <a:pt x="433489" y="339331"/>
                </a:lnTo>
                <a:lnTo>
                  <a:pt x="474472" y="349250"/>
                </a:lnTo>
                <a:lnTo>
                  <a:pt x="505371" y="350469"/>
                </a:lnTo>
                <a:lnTo>
                  <a:pt x="510641" y="350469"/>
                </a:lnTo>
                <a:lnTo>
                  <a:pt x="508076" y="356654"/>
                </a:lnTo>
                <a:lnTo>
                  <a:pt x="481291" y="391883"/>
                </a:lnTo>
                <a:lnTo>
                  <a:pt x="449097" y="416890"/>
                </a:lnTo>
                <a:lnTo>
                  <a:pt x="413575" y="435254"/>
                </a:lnTo>
                <a:lnTo>
                  <a:pt x="375386" y="445909"/>
                </a:lnTo>
                <a:lnTo>
                  <a:pt x="364032" y="445909"/>
                </a:lnTo>
                <a:lnTo>
                  <a:pt x="313372" y="434975"/>
                </a:lnTo>
                <a:lnTo>
                  <a:pt x="308521" y="446824"/>
                </a:lnTo>
                <a:lnTo>
                  <a:pt x="343166" y="463092"/>
                </a:lnTo>
                <a:lnTo>
                  <a:pt x="385495" y="478370"/>
                </a:lnTo>
                <a:lnTo>
                  <a:pt x="425945" y="487248"/>
                </a:lnTo>
                <a:lnTo>
                  <a:pt x="432828" y="487248"/>
                </a:lnTo>
                <a:lnTo>
                  <a:pt x="470827" y="475246"/>
                </a:lnTo>
                <a:lnTo>
                  <a:pt x="502170" y="445909"/>
                </a:lnTo>
                <a:lnTo>
                  <a:pt x="503796" y="443941"/>
                </a:lnTo>
                <a:lnTo>
                  <a:pt x="528726" y="400316"/>
                </a:lnTo>
                <a:lnTo>
                  <a:pt x="540321" y="363842"/>
                </a:lnTo>
                <a:lnTo>
                  <a:pt x="542556" y="351688"/>
                </a:lnTo>
                <a:lnTo>
                  <a:pt x="596265" y="351688"/>
                </a:lnTo>
                <a:lnTo>
                  <a:pt x="599097" y="351688"/>
                </a:lnTo>
                <a:lnTo>
                  <a:pt x="628281" y="351688"/>
                </a:lnTo>
                <a:lnTo>
                  <a:pt x="635025" y="351548"/>
                </a:lnTo>
                <a:lnTo>
                  <a:pt x="676948" y="345338"/>
                </a:lnTo>
                <a:lnTo>
                  <a:pt x="717283" y="330161"/>
                </a:lnTo>
                <a:lnTo>
                  <a:pt x="730415" y="321284"/>
                </a:lnTo>
                <a:lnTo>
                  <a:pt x="735482" y="328180"/>
                </a:lnTo>
                <a:lnTo>
                  <a:pt x="769061" y="348792"/>
                </a:lnTo>
                <a:lnTo>
                  <a:pt x="795959" y="351688"/>
                </a:lnTo>
                <a:lnTo>
                  <a:pt x="852093" y="351688"/>
                </a:lnTo>
                <a:lnTo>
                  <a:pt x="854735" y="351688"/>
                </a:lnTo>
                <a:lnTo>
                  <a:pt x="950175" y="351688"/>
                </a:lnTo>
                <a:lnTo>
                  <a:pt x="972362" y="283286"/>
                </a:lnTo>
                <a:lnTo>
                  <a:pt x="961110" y="102438"/>
                </a:lnTo>
                <a:lnTo>
                  <a:pt x="996988" y="577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1423498" y="4602144"/>
            <a:ext cx="2107352" cy="47386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/>
          <p:nvPr/>
        </p:nvSpPr>
        <p:spPr>
          <a:xfrm>
            <a:off x="13597718" y="4611865"/>
            <a:ext cx="57150" cy="360045"/>
          </a:xfrm>
          <a:custGeom>
            <a:rect b="b" l="l" r="r" t="t"/>
            <a:pathLst>
              <a:path extrusionOk="0" h="360045" w="57150">
                <a:moveTo>
                  <a:pt x="44988" y="0"/>
                </a:moveTo>
                <a:lnTo>
                  <a:pt x="0" y="64137"/>
                </a:lnTo>
                <a:lnTo>
                  <a:pt x="24621" y="359897"/>
                </a:lnTo>
                <a:lnTo>
                  <a:pt x="29184" y="359897"/>
                </a:lnTo>
                <a:lnTo>
                  <a:pt x="48782" y="319778"/>
                </a:lnTo>
                <a:lnTo>
                  <a:pt x="56578" y="278508"/>
                </a:lnTo>
                <a:lnTo>
                  <a:pt x="57151" y="264447"/>
                </a:lnTo>
                <a:lnTo>
                  <a:pt x="44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7"/>
          <p:cNvSpPr/>
          <p:nvPr/>
        </p:nvSpPr>
        <p:spPr>
          <a:xfrm>
            <a:off x="13730856" y="4809138"/>
            <a:ext cx="231775" cy="292735"/>
          </a:xfrm>
          <a:custGeom>
            <a:rect b="b" l="l" r="r" t="t"/>
            <a:pathLst>
              <a:path extrusionOk="0" h="292735" w="231775">
                <a:moveTo>
                  <a:pt x="4870" y="240439"/>
                </a:moveTo>
                <a:lnTo>
                  <a:pt x="35863" y="268856"/>
                </a:lnTo>
                <a:lnTo>
                  <a:pt x="77283" y="284130"/>
                </a:lnTo>
                <a:lnTo>
                  <a:pt x="115816" y="292721"/>
                </a:lnTo>
                <a:lnTo>
                  <a:pt x="122495" y="292721"/>
                </a:lnTo>
                <a:lnTo>
                  <a:pt x="160634" y="281445"/>
                </a:lnTo>
                <a:lnTo>
                  <a:pt x="191166" y="252295"/>
                </a:lnTo>
                <a:lnTo>
                  <a:pt x="54917" y="252295"/>
                </a:lnTo>
                <a:lnTo>
                  <a:pt x="51017" y="252035"/>
                </a:lnTo>
                <a:lnTo>
                  <a:pt x="16714" y="243938"/>
                </a:lnTo>
                <a:lnTo>
                  <a:pt x="11146" y="242260"/>
                </a:lnTo>
                <a:lnTo>
                  <a:pt x="4870" y="240439"/>
                </a:lnTo>
                <a:close/>
              </a:path>
              <a:path extrusionOk="0" h="292735" w="231775">
                <a:moveTo>
                  <a:pt x="231621" y="123109"/>
                </a:moveTo>
                <a:lnTo>
                  <a:pt x="203654" y="123109"/>
                </a:lnTo>
                <a:lnTo>
                  <a:pt x="204458" y="125143"/>
                </a:lnTo>
                <a:lnTo>
                  <a:pt x="205368" y="127873"/>
                </a:lnTo>
                <a:lnTo>
                  <a:pt x="206396" y="131313"/>
                </a:lnTo>
                <a:lnTo>
                  <a:pt x="207401" y="134764"/>
                </a:lnTo>
                <a:lnTo>
                  <a:pt x="208110" y="137909"/>
                </a:lnTo>
                <a:lnTo>
                  <a:pt x="208524" y="140734"/>
                </a:lnTo>
                <a:lnTo>
                  <a:pt x="203850" y="150758"/>
                </a:lnTo>
                <a:lnTo>
                  <a:pt x="174071" y="190418"/>
                </a:lnTo>
                <a:lnTo>
                  <a:pt x="144386" y="216574"/>
                </a:lnTo>
                <a:lnTo>
                  <a:pt x="111698" y="237094"/>
                </a:lnTo>
                <a:lnTo>
                  <a:pt x="68633" y="251677"/>
                </a:lnTo>
                <a:lnTo>
                  <a:pt x="58972" y="252295"/>
                </a:lnTo>
                <a:lnTo>
                  <a:pt x="191166" y="252295"/>
                </a:lnTo>
                <a:lnTo>
                  <a:pt x="210531" y="218932"/>
                </a:lnTo>
                <a:lnTo>
                  <a:pt x="223832" y="181508"/>
                </a:lnTo>
                <a:lnTo>
                  <a:pt x="230745" y="142223"/>
                </a:lnTo>
                <a:lnTo>
                  <a:pt x="231402" y="132600"/>
                </a:lnTo>
                <a:lnTo>
                  <a:pt x="231621" y="123109"/>
                </a:lnTo>
                <a:close/>
              </a:path>
              <a:path extrusionOk="0" h="292735" w="231775">
                <a:moveTo>
                  <a:pt x="168701" y="0"/>
                </a:moveTo>
                <a:lnTo>
                  <a:pt x="131574" y="18627"/>
                </a:lnTo>
                <a:lnTo>
                  <a:pt x="106549" y="57169"/>
                </a:lnTo>
                <a:lnTo>
                  <a:pt x="96503" y="98487"/>
                </a:lnTo>
                <a:lnTo>
                  <a:pt x="96052" y="110036"/>
                </a:lnTo>
                <a:lnTo>
                  <a:pt x="96052" y="117329"/>
                </a:lnTo>
                <a:lnTo>
                  <a:pt x="118854" y="148441"/>
                </a:lnTo>
                <a:lnTo>
                  <a:pt x="148949" y="157152"/>
                </a:lnTo>
                <a:lnTo>
                  <a:pt x="162519" y="157152"/>
                </a:lnTo>
                <a:lnTo>
                  <a:pt x="192661" y="130911"/>
                </a:lnTo>
                <a:lnTo>
                  <a:pt x="196361" y="123109"/>
                </a:lnTo>
                <a:lnTo>
                  <a:pt x="231621" y="123109"/>
                </a:lnTo>
                <a:lnTo>
                  <a:pt x="231316" y="113384"/>
                </a:lnTo>
                <a:lnTo>
                  <a:pt x="230402" y="103355"/>
                </a:lnTo>
                <a:lnTo>
                  <a:pt x="230357" y="103050"/>
                </a:lnTo>
                <a:lnTo>
                  <a:pt x="165663" y="103050"/>
                </a:lnTo>
                <a:lnTo>
                  <a:pt x="159836" y="102436"/>
                </a:lnTo>
                <a:lnTo>
                  <a:pt x="124327" y="86738"/>
                </a:lnTo>
                <a:lnTo>
                  <a:pt x="123712" y="85119"/>
                </a:lnTo>
                <a:lnTo>
                  <a:pt x="124327" y="82483"/>
                </a:lnTo>
                <a:lnTo>
                  <a:pt x="151065" y="58062"/>
                </a:lnTo>
                <a:lnTo>
                  <a:pt x="219746" y="58062"/>
                </a:lnTo>
                <a:lnTo>
                  <a:pt x="217494" y="51804"/>
                </a:lnTo>
                <a:lnTo>
                  <a:pt x="193630" y="12009"/>
                </a:lnTo>
                <a:lnTo>
                  <a:pt x="175272" y="751"/>
                </a:lnTo>
                <a:lnTo>
                  <a:pt x="168701" y="0"/>
                </a:lnTo>
                <a:close/>
              </a:path>
              <a:path extrusionOk="0" h="292735" w="231775">
                <a:moveTo>
                  <a:pt x="219746" y="58062"/>
                </a:moveTo>
                <a:lnTo>
                  <a:pt x="158169" y="58062"/>
                </a:lnTo>
                <a:lnTo>
                  <a:pt x="161904" y="59586"/>
                </a:lnTo>
                <a:lnTo>
                  <a:pt x="170013" y="65662"/>
                </a:lnTo>
                <a:lnTo>
                  <a:pt x="193524" y="97069"/>
                </a:lnTo>
                <a:lnTo>
                  <a:pt x="195143" y="100922"/>
                </a:lnTo>
                <a:lnTo>
                  <a:pt x="191290" y="101525"/>
                </a:lnTo>
                <a:lnTo>
                  <a:pt x="186987" y="102034"/>
                </a:lnTo>
                <a:lnTo>
                  <a:pt x="177460" y="102849"/>
                </a:lnTo>
                <a:lnTo>
                  <a:pt x="173973" y="103050"/>
                </a:lnTo>
                <a:lnTo>
                  <a:pt x="230357" y="103050"/>
                </a:lnTo>
                <a:lnTo>
                  <a:pt x="228883" y="93019"/>
                </a:lnTo>
                <a:lnTo>
                  <a:pt x="226763" y="82376"/>
                </a:lnTo>
                <a:lnTo>
                  <a:pt x="224108" y="71787"/>
                </a:lnTo>
                <a:lnTo>
                  <a:pt x="221018" y="61596"/>
                </a:lnTo>
                <a:lnTo>
                  <a:pt x="219746" y="580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7"/>
          <p:cNvSpPr/>
          <p:nvPr/>
        </p:nvSpPr>
        <p:spPr>
          <a:xfrm>
            <a:off x="12206148" y="6735813"/>
            <a:ext cx="695960" cy="348615"/>
          </a:xfrm>
          <a:custGeom>
            <a:rect b="b" l="l" r="r" t="t"/>
            <a:pathLst>
              <a:path extrusionOk="0" h="348615" w="695959">
                <a:moveTo>
                  <a:pt x="695363" y="29679"/>
                </a:moveTo>
                <a:lnTo>
                  <a:pt x="693026" y="18122"/>
                </a:lnTo>
                <a:lnTo>
                  <a:pt x="686663" y="8699"/>
                </a:lnTo>
                <a:lnTo>
                  <a:pt x="677227" y="2336"/>
                </a:lnTo>
                <a:lnTo>
                  <a:pt x="665683" y="0"/>
                </a:lnTo>
                <a:lnTo>
                  <a:pt x="654138" y="2336"/>
                </a:lnTo>
                <a:lnTo>
                  <a:pt x="644702" y="8699"/>
                </a:lnTo>
                <a:lnTo>
                  <a:pt x="638340" y="18122"/>
                </a:lnTo>
                <a:lnTo>
                  <a:pt x="636003" y="29679"/>
                </a:lnTo>
                <a:lnTo>
                  <a:pt x="638340" y="41224"/>
                </a:lnTo>
                <a:lnTo>
                  <a:pt x="644702" y="50660"/>
                </a:lnTo>
                <a:lnTo>
                  <a:pt x="654138" y="57023"/>
                </a:lnTo>
                <a:lnTo>
                  <a:pt x="661619" y="58547"/>
                </a:lnTo>
                <a:lnTo>
                  <a:pt x="661504" y="61023"/>
                </a:lnTo>
                <a:lnTo>
                  <a:pt x="649135" y="121996"/>
                </a:lnTo>
                <a:lnTo>
                  <a:pt x="625284" y="178625"/>
                </a:lnTo>
                <a:lnTo>
                  <a:pt x="591642" y="228473"/>
                </a:lnTo>
                <a:lnTo>
                  <a:pt x="548779" y="271360"/>
                </a:lnTo>
                <a:lnTo>
                  <a:pt x="498932" y="305028"/>
                </a:lnTo>
                <a:lnTo>
                  <a:pt x="442315" y="328904"/>
                </a:lnTo>
                <a:lnTo>
                  <a:pt x="381342" y="341236"/>
                </a:lnTo>
                <a:lnTo>
                  <a:pt x="349948" y="342785"/>
                </a:lnTo>
                <a:lnTo>
                  <a:pt x="0" y="342785"/>
                </a:lnTo>
                <a:lnTo>
                  <a:pt x="0" y="348043"/>
                </a:lnTo>
                <a:lnTo>
                  <a:pt x="349948" y="348043"/>
                </a:lnTo>
                <a:lnTo>
                  <a:pt x="381863" y="346468"/>
                </a:lnTo>
                <a:lnTo>
                  <a:pt x="443865" y="333921"/>
                </a:lnTo>
                <a:lnTo>
                  <a:pt x="501446" y="309651"/>
                </a:lnTo>
                <a:lnTo>
                  <a:pt x="552119" y="275412"/>
                </a:lnTo>
                <a:lnTo>
                  <a:pt x="595693" y="231813"/>
                </a:lnTo>
                <a:lnTo>
                  <a:pt x="629894" y="181127"/>
                </a:lnTo>
                <a:lnTo>
                  <a:pt x="654164" y="123558"/>
                </a:lnTo>
                <a:lnTo>
                  <a:pt x="666737" y="61544"/>
                </a:lnTo>
                <a:lnTo>
                  <a:pt x="666851" y="59131"/>
                </a:lnTo>
                <a:lnTo>
                  <a:pt x="677227" y="57023"/>
                </a:lnTo>
                <a:lnTo>
                  <a:pt x="686663" y="50660"/>
                </a:lnTo>
                <a:lnTo>
                  <a:pt x="693026" y="41224"/>
                </a:lnTo>
                <a:lnTo>
                  <a:pt x="695363" y="29679"/>
                </a:lnTo>
                <a:close/>
              </a:path>
            </a:pathLst>
          </a:custGeom>
          <a:solidFill>
            <a:srgbClr val="1EF7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7"/>
          <p:cNvSpPr/>
          <p:nvPr/>
        </p:nvSpPr>
        <p:spPr>
          <a:xfrm>
            <a:off x="7681519" y="5846940"/>
            <a:ext cx="5229860" cy="612140"/>
          </a:xfrm>
          <a:custGeom>
            <a:rect b="b" l="l" r="r" t="t"/>
            <a:pathLst>
              <a:path extrusionOk="0" h="612139" w="5229859">
                <a:moveTo>
                  <a:pt x="5229669" y="543547"/>
                </a:moveTo>
                <a:lnTo>
                  <a:pt x="5192941" y="543547"/>
                </a:lnTo>
                <a:lnTo>
                  <a:pt x="5192941" y="355092"/>
                </a:lnTo>
                <a:lnTo>
                  <a:pt x="5191366" y="323189"/>
                </a:lnTo>
                <a:lnTo>
                  <a:pt x="5178793" y="261175"/>
                </a:lnTo>
                <a:lnTo>
                  <a:pt x="5154511" y="203593"/>
                </a:lnTo>
                <a:lnTo>
                  <a:pt x="5120310" y="152895"/>
                </a:lnTo>
                <a:lnTo>
                  <a:pt x="5076736" y="109308"/>
                </a:lnTo>
                <a:lnTo>
                  <a:pt x="5026050" y="75107"/>
                </a:lnTo>
                <a:lnTo>
                  <a:pt x="4968494" y="50850"/>
                </a:lnTo>
                <a:lnTo>
                  <a:pt x="4927549" y="41478"/>
                </a:lnTo>
                <a:lnTo>
                  <a:pt x="4931219" y="39357"/>
                </a:lnTo>
                <a:lnTo>
                  <a:pt x="4863058" y="0"/>
                </a:lnTo>
                <a:lnTo>
                  <a:pt x="4863058" y="36728"/>
                </a:lnTo>
                <a:lnTo>
                  <a:pt x="4726686" y="36728"/>
                </a:lnTo>
                <a:lnTo>
                  <a:pt x="4663097" y="0"/>
                </a:lnTo>
                <a:lnTo>
                  <a:pt x="4663097" y="36728"/>
                </a:lnTo>
                <a:lnTo>
                  <a:pt x="58826" y="36728"/>
                </a:lnTo>
                <a:lnTo>
                  <a:pt x="57035" y="27800"/>
                </a:lnTo>
                <a:lnTo>
                  <a:pt x="50673" y="18376"/>
                </a:lnTo>
                <a:lnTo>
                  <a:pt x="41236" y="12014"/>
                </a:lnTo>
                <a:lnTo>
                  <a:pt x="29679" y="9677"/>
                </a:lnTo>
                <a:lnTo>
                  <a:pt x="18135" y="12014"/>
                </a:lnTo>
                <a:lnTo>
                  <a:pt x="8699" y="18376"/>
                </a:lnTo>
                <a:lnTo>
                  <a:pt x="2336" y="27800"/>
                </a:lnTo>
                <a:lnTo>
                  <a:pt x="0" y="39357"/>
                </a:lnTo>
                <a:lnTo>
                  <a:pt x="2336" y="50901"/>
                </a:lnTo>
                <a:lnTo>
                  <a:pt x="8699" y="60337"/>
                </a:lnTo>
                <a:lnTo>
                  <a:pt x="18135" y="66700"/>
                </a:lnTo>
                <a:lnTo>
                  <a:pt x="29679" y="69037"/>
                </a:lnTo>
                <a:lnTo>
                  <a:pt x="41236" y="66700"/>
                </a:lnTo>
                <a:lnTo>
                  <a:pt x="50673" y="60337"/>
                </a:lnTo>
                <a:lnTo>
                  <a:pt x="57035" y="50901"/>
                </a:lnTo>
                <a:lnTo>
                  <a:pt x="58826" y="41998"/>
                </a:lnTo>
                <a:lnTo>
                  <a:pt x="4663097" y="41998"/>
                </a:lnTo>
                <a:lnTo>
                  <a:pt x="4663097" y="78714"/>
                </a:lnTo>
                <a:lnTo>
                  <a:pt x="4726660" y="41998"/>
                </a:lnTo>
                <a:lnTo>
                  <a:pt x="4863058" y="41998"/>
                </a:lnTo>
                <a:lnTo>
                  <a:pt x="4863058" y="78714"/>
                </a:lnTo>
                <a:lnTo>
                  <a:pt x="4920246" y="45694"/>
                </a:lnTo>
                <a:lnTo>
                  <a:pt x="4936795" y="48171"/>
                </a:lnTo>
                <a:lnTo>
                  <a:pt x="4996319" y="66624"/>
                </a:lnTo>
                <a:lnTo>
                  <a:pt x="5049266" y="95338"/>
                </a:lnTo>
                <a:lnTo>
                  <a:pt x="5095837" y="133781"/>
                </a:lnTo>
                <a:lnTo>
                  <a:pt x="5134280" y="180378"/>
                </a:lnTo>
                <a:lnTo>
                  <a:pt x="5162994" y="233362"/>
                </a:lnTo>
                <a:lnTo>
                  <a:pt x="5181485" y="292900"/>
                </a:lnTo>
                <a:lnTo>
                  <a:pt x="5187683" y="355092"/>
                </a:lnTo>
                <a:lnTo>
                  <a:pt x="5187683" y="543547"/>
                </a:lnTo>
                <a:lnTo>
                  <a:pt x="5150955" y="543547"/>
                </a:lnTo>
                <a:lnTo>
                  <a:pt x="5190299" y="611695"/>
                </a:lnTo>
                <a:lnTo>
                  <a:pt x="5229669" y="543547"/>
                </a:lnTo>
                <a:close/>
              </a:path>
            </a:pathLst>
          </a:custGeom>
          <a:solidFill>
            <a:srgbClr val="1EF7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5" name="Google Shape;145;p7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340276" y="5846938"/>
            <a:ext cx="227608" cy="9103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7"/>
          <p:cNvSpPr/>
          <p:nvPr/>
        </p:nvSpPr>
        <p:spPr>
          <a:xfrm>
            <a:off x="7192874" y="5962599"/>
            <a:ext cx="5017134" cy="1121409"/>
          </a:xfrm>
          <a:custGeom>
            <a:rect b="b" l="l" r="r" t="t"/>
            <a:pathLst>
              <a:path extrusionOk="0" h="1121409" w="5017134">
                <a:moveTo>
                  <a:pt x="538060" y="1039698"/>
                </a:moveTo>
                <a:lnTo>
                  <a:pt x="536511" y="1031989"/>
                </a:lnTo>
                <a:lnTo>
                  <a:pt x="532269" y="1025702"/>
                </a:lnTo>
                <a:lnTo>
                  <a:pt x="525983" y="1021461"/>
                </a:lnTo>
                <a:lnTo>
                  <a:pt x="518274" y="1019911"/>
                </a:lnTo>
                <a:lnTo>
                  <a:pt x="510578" y="1021461"/>
                </a:lnTo>
                <a:lnTo>
                  <a:pt x="504291" y="1025702"/>
                </a:lnTo>
                <a:lnTo>
                  <a:pt x="500049" y="1031989"/>
                </a:lnTo>
                <a:lnTo>
                  <a:pt x="499008" y="1037069"/>
                </a:lnTo>
                <a:lnTo>
                  <a:pt x="318312" y="1037069"/>
                </a:lnTo>
                <a:lnTo>
                  <a:pt x="271754" y="1032433"/>
                </a:lnTo>
                <a:lnTo>
                  <a:pt x="227241" y="1018654"/>
                </a:lnTo>
                <a:lnTo>
                  <a:pt x="187629" y="997153"/>
                </a:lnTo>
                <a:lnTo>
                  <a:pt x="152819" y="968362"/>
                </a:lnTo>
                <a:lnTo>
                  <a:pt x="124053" y="933564"/>
                </a:lnTo>
                <a:lnTo>
                  <a:pt x="102565" y="893953"/>
                </a:lnTo>
                <a:lnTo>
                  <a:pt x="88773" y="849452"/>
                </a:lnTo>
                <a:lnTo>
                  <a:pt x="84505" y="810564"/>
                </a:lnTo>
                <a:lnTo>
                  <a:pt x="107746" y="810564"/>
                </a:lnTo>
                <a:lnTo>
                  <a:pt x="84137" y="769683"/>
                </a:lnTo>
                <a:lnTo>
                  <a:pt x="84137" y="647039"/>
                </a:lnTo>
                <a:lnTo>
                  <a:pt x="107746" y="647039"/>
                </a:lnTo>
                <a:lnTo>
                  <a:pt x="81508" y="601599"/>
                </a:lnTo>
                <a:lnTo>
                  <a:pt x="55270" y="647039"/>
                </a:lnTo>
                <a:lnTo>
                  <a:pt x="78879" y="647039"/>
                </a:lnTo>
                <a:lnTo>
                  <a:pt x="78879" y="769683"/>
                </a:lnTo>
                <a:lnTo>
                  <a:pt x="55283" y="810564"/>
                </a:lnTo>
                <a:lnTo>
                  <a:pt x="79248" y="810564"/>
                </a:lnTo>
                <a:lnTo>
                  <a:pt x="80060" y="826922"/>
                </a:lnTo>
                <a:lnTo>
                  <a:pt x="89496" y="873556"/>
                </a:lnTo>
                <a:lnTo>
                  <a:pt x="107746" y="916838"/>
                </a:lnTo>
                <a:lnTo>
                  <a:pt x="133489" y="954951"/>
                </a:lnTo>
                <a:lnTo>
                  <a:pt x="166255" y="987704"/>
                </a:lnTo>
                <a:lnTo>
                  <a:pt x="204355" y="1013447"/>
                </a:lnTo>
                <a:lnTo>
                  <a:pt x="247650" y="1031709"/>
                </a:lnTo>
                <a:lnTo>
                  <a:pt x="294284" y="1041146"/>
                </a:lnTo>
                <a:lnTo>
                  <a:pt x="318312" y="1042327"/>
                </a:lnTo>
                <a:lnTo>
                  <a:pt x="499021" y="1042327"/>
                </a:lnTo>
                <a:lnTo>
                  <a:pt x="500049" y="1047394"/>
                </a:lnTo>
                <a:lnTo>
                  <a:pt x="504291" y="1053680"/>
                </a:lnTo>
                <a:lnTo>
                  <a:pt x="510578" y="1057922"/>
                </a:lnTo>
                <a:lnTo>
                  <a:pt x="518274" y="1059472"/>
                </a:lnTo>
                <a:lnTo>
                  <a:pt x="525983" y="1057922"/>
                </a:lnTo>
                <a:lnTo>
                  <a:pt x="532269" y="1053680"/>
                </a:lnTo>
                <a:lnTo>
                  <a:pt x="536511" y="1047394"/>
                </a:lnTo>
                <a:lnTo>
                  <a:pt x="538060" y="1039698"/>
                </a:lnTo>
                <a:close/>
              </a:path>
              <a:path extrusionOk="0" h="1121409" w="5017134">
                <a:moveTo>
                  <a:pt x="4913300" y="1121257"/>
                </a:moveTo>
                <a:lnTo>
                  <a:pt x="4913249" y="1115999"/>
                </a:lnTo>
                <a:lnTo>
                  <a:pt x="318363" y="1115999"/>
                </a:lnTo>
                <a:lnTo>
                  <a:pt x="286956" y="1114450"/>
                </a:lnTo>
                <a:lnTo>
                  <a:pt x="225945" y="1102118"/>
                </a:lnTo>
                <a:lnTo>
                  <a:pt x="169316" y="1078242"/>
                </a:lnTo>
                <a:lnTo>
                  <a:pt x="119481" y="1044575"/>
                </a:lnTo>
                <a:lnTo>
                  <a:pt x="76631" y="1001687"/>
                </a:lnTo>
                <a:lnTo>
                  <a:pt x="42989" y="951839"/>
                </a:lnTo>
                <a:lnTo>
                  <a:pt x="19151" y="895248"/>
                </a:lnTo>
                <a:lnTo>
                  <a:pt x="6807" y="834275"/>
                </a:lnTo>
                <a:lnTo>
                  <a:pt x="5257" y="802894"/>
                </a:lnTo>
                <a:lnTo>
                  <a:pt x="5257" y="239433"/>
                </a:lnTo>
                <a:lnTo>
                  <a:pt x="11442" y="177177"/>
                </a:lnTo>
                <a:lnTo>
                  <a:pt x="29883" y="117690"/>
                </a:lnTo>
                <a:lnTo>
                  <a:pt x="56121" y="68516"/>
                </a:lnTo>
                <a:lnTo>
                  <a:pt x="66776" y="53238"/>
                </a:lnTo>
                <a:lnTo>
                  <a:pt x="62560" y="50114"/>
                </a:lnTo>
                <a:lnTo>
                  <a:pt x="32931" y="98463"/>
                </a:lnTo>
                <a:lnTo>
                  <a:pt x="14122" y="145478"/>
                </a:lnTo>
                <a:lnTo>
                  <a:pt x="1574" y="207479"/>
                </a:lnTo>
                <a:lnTo>
                  <a:pt x="0" y="239433"/>
                </a:lnTo>
                <a:lnTo>
                  <a:pt x="0" y="802894"/>
                </a:lnTo>
                <a:lnTo>
                  <a:pt x="6286" y="866152"/>
                </a:lnTo>
                <a:lnTo>
                  <a:pt x="25044" y="926680"/>
                </a:lnTo>
                <a:lnTo>
                  <a:pt x="54216" y="980490"/>
                </a:lnTo>
                <a:lnTo>
                  <a:pt x="93332" y="1027861"/>
                </a:lnTo>
                <a:lnTo>
                  <a:pt x="140652" y="1066977"/>
                </a:lnTo>
                <a:lnTo>
                  <a:pt x="194513" y="1096213"/>
                </a:lnTo>
                <a:lnTo>
                  <a:pt x="255066" y="1114971"/>
                </a:lnTo>
                <a:lnTo>
                  <a:pt x="318363" y="1121257"/>
                </a:lnTo>
                <a:lnTo>
                  <a:pt x="4913300" y="1121257"/>
                </a:lnTo>
                <a:close/>
              </a:path>
              <a:path extrusionOk="0" h="1121409" w="5017134">
                <a:moveTo>
                  <a:pt x="5016805" y="0"/>
                </a:moveTo>
                <a:lnTo>
                  <a:pt x="318312" y="0"/>
                </a:lnTo>
                <a:lnTo>
                  <a:pt x="294284" y="1193"/>
                </a:lnTo>
                <a:lnTo>
                  <a:pt x="247637" y="10629"/>
                </a:lnTo>
                <a:lnTo>
                  <a:pt x="204381" y="28867"/>
                </a:lnTo>
                <a:lnTo>
                  <a:pt x="166268" y="54571"/>
                </a:lnTo>
                <a:lnTo>
                  <a:pt x="133489" y="87363"/>
                </a:lnTo>
                <a:lnTo>
                  <a:pt x="107746" y="125501"/>
                </a:lnTo>
                <a:lnTo>
                  <a:pt x="89496" y="168770"/>
                </a:lnTo>
                <a:lnTo>
                  <a:pt x="80060" y="215404"/>
                </a:lnTo>
                <a:lnTo>
                  <a:pt x="78879" y="239433"/>
                </a:lnTo>
                <a:lnTo>
                  <a:pt x="78879" y="420154"/>
                </a:lnTo>
                <a:lnTo>
                  <a:pt x="73812" y="421170"/>
                </a:lnTo>
                <a:lnTo>
                  <a:pt x="67513" y="425411"/>
                </a:lnTo>
                <a:lnTo>
                  <a:pt x="63271" y="431698"/>
                </a:lnTo>
                <a:lnTo>
                  <a:pt x="61722" y="439394"/>
                </a:lnTo>
                <a:lnTo>
                  <a:pt x="63271" y="447103"/>
                </a:lnTo>
                <a:lnTo>
                  <a:pt x="67513" y="453390"/>
                </a:lnTo>
                <a:lnTo>
                  <a:pt x="73812" y="457631"/>
                </a:lnTo>
                <a:lnTo>
                  <a:pt x="81508" y="459181"/>
                </a:lnTo>
                <a:lnTo>
                  <a:pt x="89204" y="457631"/>
                </a:lnTo>
                <a:lnTo>
                  <a:pt x="95504" y="453390"/>
                </a:lnTo>
                <a:lnTo>
                  <a:pt x="99745" y="447103"/>
                </a:lnTo>
                <a:lnTo>
                  <a:pt x="101295" y="439394"/>
                </a:lnTo>
                <a:lnTo>
                  <a:pt x="99745" y="431698"/>
                </a:lnTo>
                <a:lnTo>
                  <a:pt x="95504" y="425411"/>
                </a:lnTo>
                <a:lnTo>
                  <a:pt x="89204" y="421170"/>
                </a:lnTo>
                <a:lnTo>
                  <a:pt x="84137" y="420154"/>
                </a:lnTo>
                <a:lnTo>
                  <a:pt x="84137" y="239433"/>
                </a:lnTo>
                <a:lnTo>
                  <a:pt x="88760" y="192874"/>
                </a:lnTo>
                <a:lnTo>
                  <a:pt x="102565" y="148374"/>
                </a:lnTo>
                <a:lnTo>
                  <a:pt x="124040" y="108775"/>
                </a:lnTo>
                <a:lnTo>
                  <a:pt x="152844" y="73901"/>
                </a:lnTo>
                <a:lnTo>
                  <a:pt x="187655" y="45148"/>
                </a:lnTo>
                <a:lnTo>
                  <a:pt x="227253" y="23672"/>
                </a:lnTo>
                <a:lnTo>
                  <a:pt x="271741" y="9880"/>
                </a:lnTo>
                <a:lnTo>
                  <a:pt x="318312" y="5257"/>
                </a:lnTo>
                <a:lnTo>
                  <a:pt x="5016805" y="5257"/>
                </a:lnTo>
                <a:lnTo>
                  <a:pt x="5016805" y="0"/>
                </a:lnTo>
                <a:close/>
              </a:path>
            </a:pathLst>
          </a:custGeom>
          <a:solidFill>
            <a:srgbClr val="1EF7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7"/>
          <p:cNvSpPr/>
          <p:nvPr/>
        </p:nvSpPr>
        <p:spPr>
          <a:xfrm>
            <a:off x="12325452" y="5962599"/>
            <a:ext cx="470534" cy="1059815"/>
          </a:xfrm>
          <a:custGeom>
            <a:rect b="b" l="l" r="r" t="t"/>
            <a:pathLst>
              <a:path extrusionOk="0" h="1059815" w="470534">
                <a:moveTo>
                  <a:pt x="470027" y="239433"/>
                </a:moveTo>
                <a:lnTo>
                  <a:pt x="468833" y="215404"/>
                </a:lnTo>
                <a:lnTo>
                  <a:pt x="465289" y="191820"/>
                </a:lnTo>
                <a:lnTo>
                  <a:pt x="459397" y="168770"/>
                </a:lnTo>
                <a:lnTo>
                  <a:pt x="451180" y="146316"/>
                </a:lnTo>
                <a:lnTo>
                  <a:pt x="441172" y="125514"/>
                </a:lnTo>
                <a:lnTo>
                  <a:pt x="429234" y="105854"/>
                </a:lnTo>
                <a:lnTo>
                  <a:pt x="423341" y="97955"/>
                </a:lnTo>
                <a:lnTo>
                  <a:pt x="415455" y="87376"/>
                </a:lnTo>
                <a:lnTo>
                  <a:pt x="382638" y="54571"/>
                </a:lnTo>
                <a:lnTo>
                  <a:pt x="344500" y="28854"/>
                </a:lnTo>
                <a:lnTo>
                  <a:pt x="301256" y="10617"/>
                </a:lnTo>
                <a:lnTo>
                  <a:pt x="254622" y="1181"/>
                </a:lnTo>
                <a:lnTo>
                  <a:pt x="230593" y="0"/>
                </a:lnTo>
                <a:lnTo>
                  <a:pt x="0" y="0"/>
                </a:lnTo>
                <a:lnTo>
                  <a:pt x="0" y="5257"/>
                </a:lnTo>
                <a:lnTo>
                  <a:pt x="230593" y="5270"/>
                </a:lnTo>
                <a:lnTo>
                  <a:pt x="254088" y="6426"/>
                </a:lnTo>
                <a:lnTo>
                  <a:pt x="299694" y="15646"/>
                </a:lnTo>
                <a:lnTo>
                  <a:pt x="341985" y="33477"/>
                </a:lnTo>
                <a:lnTo>
                  <a:pt x="379298" y="58635"/>
                </a:lnTo>
                <a:lnTo>
                  <a:pt x="411378" y="90728"/>
                </a:lnTo>
                <a:lnTo>
                  <a:pt x="436537" y="128028"/>
                </a:lnTo>
                <a:lnTo>
                  <a:pt x="454367" y="170332"/>
                </a:lnTo>
                <a:lnTo>
                  <a:pt x="463600" y="215938"/>
                </a:lnTo>
                <a:lnTo>
                  <a:pt x="464756" y="239433"/>
                </a:lnTo>
                <a:lnTo>
                  <a:pt x="464756" y="802894"/>
                </a:lnTo>
                <a:lnTo>
                  <a:pt x="460133" y="849452"/>
                </a:lnTo>
                <a:lnTo>
                  <a:pt x="446341" y="893940"/>
                </a:lnTo>
                <a:lnTo>
                  <a:pt x="424865" y="933538"/>
                </a:lnTo>
                <a:lnTo>
                  <a:pt x="408952" y="954252"/>
                </a:lnTo>
                <a:lnTo>
                  <a:pt x="405422" y="951890"/>
                </a:lnTo>
                <a:lnTo>
                  <a:pt x="397979" y="950442"/>
                </a:lnTo>
                <a:lnTo>
                  <a:pt x="390537" y="951890"/>
                </a:lnTo>
                <a:lnTo>
                  <a:pt x="383984" y="956246"/>
                </a:lnTo>
                <a:lnTo>
                  <a:pt x="379641" y="962787"/>
                </a:lnTo>
                <a:lnTo>
                  <a:pt x="378193" y="970229"/>
                </a:lnTo>
                <a:lnTo>
                  <a:pt x="379641" y="977684"/>
                </a:lnTo>
                <a:lnTo>
                  <a:pt x="381977" y="981227"/>
                </a:lnTo>
                <a:lnTo>
                  <a:pt x="379310" y="983653"/>
                </a:lnTo>
                <a:lnTo>
                  <a:pt x="342023" y="1008837"/>
                </a:lnTo>
                <a:lnTo>
                  <a:pt x="299694" y="1026680"/>
                </a:lnTo>
                <a:lnTo>
                  <a:pt x="254088" y="1035900"/>
                </a:lnTo>
                <a:lnTo>
                  <a:pt x="249643" y="1036129"/>
                </a:lnTo>
                <a:lnTo>
                  <a:pt x="248818" y="1031989"/>
                </a:lnTo>
                <a:lnTo>
                  <a:pt x="244576" y="1025702"/>
                </a:lnTo>
                <a:lnTo>
                  <a:pt x="238290" y="1021461"/>
                </a:lnTo>
                <a:lnTo>
                  <a:pt x="230593" y="1019911"/>
                </a:lnTo>
                <a:lnTo>
                  <a:pt x="222885" y="1021461"/>
                </a:lnTo>
                <a:lnTo>
                  <a:pt x="216598" y="1025702"/>
                </a:lnTo>
                <a:lnTo>
                  <a:pt x="212356" y="1031989"/>
                </a:lnTo>
                <a:lnTo>
                  <a:pt x="211328" y="1037069"/>
                </a:lnTo>
                <a:lnTo>
                  <a:pt x="49872" y="1037069"/>
                </a:lnTo>
                <a:lnTo>
                  <a:pt x="48856" y="1031989"/>
                </a:lnTo>
                <a:lnTo>
                  <a:pt x="44615" y="1025702"/>
                </a:lnTo>
                <a:lnTo>
                  <a:pt x="38328" y="1021461"/>
                </a:lnTo>
                <a:lnTo>
                  <a:pt x="30619" y="1019911"/>
                </a:lnTo>
                <a:lnTo>
                  <a:pt x="22923" y="1021461"/>
                </a:lnTo>
                <a:lnTo>
                  <a:pt x="16637" y="1025702"/>
                </a:lnTo>
                <a:lnTo>
                  <a:pt x="12395" y="1031989"/>
                </a:lnTo>
                <a:lnTo>
                  <a:pt x="10833" y="1039698"/>
                </a:lnTo>
                <a:lnTo>
                  <a:pt x="12395" y="1047394"/>
                </a:lnTo>
                <a:lnTo>
                  <a:pt x="16637" y="1053680"/>
                </a:lnTo>
                <a:lnTo>
                  <a:pt x="22923" y="1057922"/>
                </a:lnTo>
                <a:lnTo>
                  <a:pt x="30619" y="1059472"/>
                </a:lnTo>
                <a:lnTo>
                  <a:pt x="38328" y="1057922"/>
                </a:lnTo>
                <a:lnTo>
                  <a:pt x="44615" y="1053680"/>
                </a:lnTo>
                <a:lnTo>
                  <a:pt x="48856" y="1047394"/>
                </a:lnTo>
                <a:lnTo>
                  <a:pt x="49872" y="1042327"/>
                </a:lnTo>
                <a:lnTo>
                  <a:pt x="211328" y="1042327"/>
                </a:lnTo>
                <a:lnTo>
                  <a:pt x="212356" y="1047394"/>
                </a:lnTo>
                <a:lnTo>
                  <a:pt x="216598" y="1053680"/>
                </a:lnTo>
                <a:lnTo>
                  <a:pt x="222885" y="1057922"/>
                </a:lnTo>
                <a:lnTo>
                  <a:pt x="230593" y="1059472"/>
                </a:lnTo>
                <a:lnTo>
                  <a:pt x="238290" y="1057922"/>
                </a:lnTo>
                <a:lnTo>
                  <a:pt x="244576" y="1053680"/>
                </a:lnTo>
                <a:lnTo>
                  <a:pt x="248818" y="1047394"/>
                </a:lnTo>
                <a:lnTo>
                  <a:pt x="250037" y="1041374"/>
                </a:lnTo>
                <a:lnTo>
                  <a:pt x="254622" y="1041146"/>
                </a:lnTo>
                <a:lnTo>
                  <a:pt x="301256" y="1031709"/>
                </a:lnTo>
                <a:lnTo>
                  <a:pt x="344525" y="1013460"/>
                </a:lnTo>
                <a:lnTo>
                  <a:pt x="382651" y="987717"/>
                </a:lnTo>
                <a:lnTo>
                  <a:pt x="385432" y="985189"/>
                </a:lnTo>
                <a:lnTo>
                  <a:pt x="390537" y="988568"/>
                </a:lnTo>
                <a:lnTo>
                  <a:pt x="397979" y="990015"/>
                </a:lnTo>
                <a:lnTo>
                  <a:pt x="405422" y="988568"/>
                </a:lnTo>
                <a:lnTo>
                  <a:pt x="411962" y="984224"/>
                </a:lnTo>
                <a:lnTo>
                  <a:pt x="416318" y="977684"/>
                </a:lnTo>
                <a:lnTo>
                  <a:pt x="417766" y="970229"/>
                </a:lnTo>
                <a:lnTo>
                  <a:pt x="416318" y="962787"/>
                </a:lnTo>
                <a:lnTo>
                  <a:pt x="412915" y="957694"/>
                </a:lnTo>
                <a:lnTo>
                  <a:pt x="415442" y="954925"/>
                </a:lnTo>
                <a:lnTo>
                  <a:pt x="441159" y="916825"/>
                </a:lnTo>
                <a:lnTo>
                  <a:pt x="459397" y="873556"/>
                </a:lnTo>
                <a:lnTo>
                  <a:pt x="468833" y="826922"/>
                </a:lnTo>
                <a:lnTo>
                  <a:pt x="470027" y="802894"/>
                </a:lnTo>
                <a:lnTo>
                  <a:pt x="470027" y="239433"/>
                </a:lnTo>
                <a:close/>
              </a:path>
            </a:pathLst>
          </a:custGeom>
          <a:solidFill>
            <a:srgbClr val="1EF7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2103495" y="7028584"/>
            <a:ext cx="105249" cy="10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7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7234922" y="5910024"/>
            <a:ext cx="121041" cy="121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7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2207062" y="5904704"/>
            <a:ext cx="121041" cy="12102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>
            <p:ph type="title"/>
          </p:nvPr>
        </p:nvSpPr>
        <p:spPr>
          <a:xfrm>
            <a:off x="6727188" y="6187025"/>
            <a:ext cx="60168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50"/>
              <a:t>مشاركة: فريق PrestigeDevs</a:t>
            </a:r>
            <a:endParaRPr sz="3750"/>
          </a:p>
        </p:txBody>
      </p:sp>
      <p:grpSp>
        <p:nvGrpSpPr>
          <p:cNvPr id="152" name="Google Shape;152;p7"/>
          <p:cNvGrpSpPr/>
          <p:nvPr/>
        </p:nvGrpSpPr>
        <p:grpSpPr>
          <a:xfrm>
            <a:off x="9581920" y="7431306"/>
            <a:ext cx="307340" cy="1856878"/>
            <a:chOff x="9581920" y="7431306"/>
            <a:chExt cx="307340" cy="1856878"/>
          </a:xfrm>
        </p:grpSpPr>
        <p:sp>
          <p:nvSpPr>
            <p:cNvPr id="153" name="Google Shape;153;p7"/>
            <p:cNvSpPr/>
            <p:nvPr/>
          </p:nvSpPr>
          <p:spPr>
            <a:xfrm>
              <a:off x="9581920" y="7431306"/>
              <a:ext cx="307340" cy="1035685"/>
            </a:xfrm>
            <a:custGeom>
              <a:rect b="b" l="l" r="r" t="t"/>
              <a:pathLst>
                <a:path extrusionOk="0" h="1035684" w="307340">
                  <a:moveTo>
                    <a:pt x="299352" y="0"/>
                  </a:moveTo>
                  <a:lnTo>
                    <a:pt x="91478" y="207862"/>
                  </a:lnTo>
                  <a:lnTo>
                    <a:pt x="91478" y="521293"/>
                  </a:lnTo>
                  <a:lnTo>
                    <a:pt x="22269" y="590502"/>
                  </a:lnTo>
                  <a:lnTo>
                    <a:pt x="22269" y="980896"/>
                  </a:lnTo>
                  <a:lnTo>
                    <a:pt x="13439" y="984255"/>
                  </a:lnTo>
                  <a:lnTo>
                    <a:pt x="6378" y="990275"/>
                  </a:lnTo>
                  <a:lnTo>
                    <a:pt x="1696" y="998353"/>
                  </a:lnTo>
                  <a:lnTo>
                    <a:pt x="0" y="1007882"/>
                  </a:lnTo>
                  <a:lnTo>
                    <a:pt x="2160" y="1018581"/>
                  </a:lnTo>
                  <a:lnTo>
                    <a:pt x="8051" y="1027321"/>
                  </a:lnTo>
                  <a:lnTo>
                    <a:pt x="16790" y="1033215"/>
                  </a:lnTo>
                  <a:lnTo>
                    <a:pt x="27494" y="1035376"/>
                  </a:lnTo>
                  <a:lnTo>
                    <a:pt x="38193" y="1033215"/>
                  </a:lnTo>
                  <a:lnTo>
                    <a:pt x="46933" y="1027321"/>
                  </a:lnTo>
                  <a:lnTo>
                    <a:pt x="52827" y="1018581"/>
                  </a:lnTo>
                  <a:lnTo>
                    <a:pt x="54988" y="1007882"/>
                  </a:lnTo>
                  <a:lnTo>
                    <a:pt x="53292" y="998353"/>
                  </a:lnTo>
                  <a:lnTo>
                    <a:pt x="48610" y="990275"/>
                  </a:lnTo>
                  <a:lnTo>
                    <a:pt x="41549" y="984255"/>
                  </a:lnTo>
                  <a:lnTo>
                    <a:pt x="32718" y="980896"/>
                  </a:lnTo>
                  <a:lnTo>
                    <a:pt x="32718" y="594828"/>
                  </a:lnTo>
                  <a:lnTo>
                    <a:pt x="101927" y="525608"/>
                  </a:lnTo>
                  <a:lnTo>
                    <a:pt x="101927" y="212188"/>
                  </a:lnTo>
                  <a:lnTo>
                    <a:pt x="306740" y="7387"/>
                  </a:lnTo>
                  <a:lnTo>
                    <a:pt x="299352" y="0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9581920" y="7431306"/>
              <a:ext cx="307340" cy="1035685"/>
            </a:xfrm>
            <a:custGeom>
              <a:rect b="b" l="l" r="r" t="t"/>
              <a:pathLst>
                <a:path extrusionOk="0" h="1035684" w="307340">
                  <a:moveTo>
                    <a:pt x="22269" y="590502"/>
                  </a:moveTo>
                  <a:lnTo>
                    <a:pt x="22269" y="980896"/>
                  </a:lnTo>
                  <a:lnTo>
                    <a:pt x="13439" y="984255"/>
                  </a:lnTo>
                  <a:lnTo>
                    <a:pt x="6378" y="990275"/>
                  </a:lnTo>
                  <a:lnTo>
                    <a:pt x="1696" y="998353"/>
                  </a:lnTo>
                  <a:lnTo>
                    <a:pt x="0" y="1007882"/>
                  </a:lnTo>
                  <a:lnTo>
                    <a:pt x="2160" y="1018581"/>
                  </a:lnTo>
                  <a:lnTo>
                    <a:pt x="8051" y="1027321"/>
                  </a:lnTo>
                  <a:lnTo>
                    <a:pt x="16790" y="1033215"/>
                  </a:lnTo>
                  <a:lnTo>
                    <a:pt x="27494" y="1035376"/>
                  </a:lnTo>
                  <a:lnTo>
                    <a:pt x="38193" y="1033215"/>
                  </a:lnTo>
                  <a:lnTo>
                    <a:pt x="46933" y="1027321"/>
                  </a:lnTo>
                  <a:lnTo>
                    <a:pt x="52827" y="1018581"/>
                  </a:lnTo>
                  <a:lnTo>
                    <a:pt x="54988" y="1007882"/>
                  </a:lnTo>
                  <a:lnTo>
                    <a:pt x="53292" y="998353"/>
                  </a:lnTo>
                  <a:lnTo>
                    <a:pt x="48610" y="990275"/>
                  </a:lnTo>
                  <a:lnTo>
                    <a:pt x="41549" y="984255"/>
                  </a:lnTo>
                  <a:lnTo>
                    <a:pt x="32718" y="980896"/>
                  </a:lnTo>
                  <a:lnTo>
                    <a:pt x="32718" y="594828"/>
                  </a:lnTo>
                  <a:lnTo>
                    <a:pt x="101927" y="525608"/>
                  </a:lnTo>
                  <a:lnTo>
                    <a:pt x="101927" y="212188"/>
                  </a:lnTo>
                  <a:lnTo>
                    <a:pt x="306740" y="7387"/>
                  </a:lnTo>
                  <a:lnTo>
                    <a:pt x="299352" y="0"/>
                  </a:lnTo>
                  <a:lnTo>
                    <a:pt x="91478" y="207862"/>
                  </a:lnTo>
                  <a:lnTo>
                    <a:pt x="91478" y="521293"/>
                  </a:lnTo>
                  <a:lnTo>
                    <a:pt x="22269" y="590502"/>
                  </a:lnTo>
                  <a:close/>
                </a:path>
              </a:pathLst>
            </a:custGeom>
            <a:noFill/>
            <a:ln cap="flat" cmpd="sng" w="9525">
              <a:solidFill>
                <a:srgbClr val="1942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9792175" y="7952144"/>
              <a:ext cx="55244" cy="1336040"/>
            </a:xfrm>
            <a:custGeom>
              <a:rect b="b" l="l" r="r" t="t"/>
              <a:pathLst>
                <a:path extrusionOk="0" h="1336040" w="55245">
                  <a:moveTo>
                    <a:pt x="32718" y="0"/>
                  </a:moveTo>
                  <a:lnTo>
                    <a:pt x="22269" y="0"/>
                  </a:lnTo>
                  <a:lnTo>
                    <a:pt x="22269" y="1281277"/>
                  </a:lnTo>
                  <a:lnTo>
                    <a:pt x="13439" y="1284642"/>
                  </a:lnTo>
                  <a:lnTo>
                    <a:pt x="6378" y="1290665"/>
                  </a:lnTo>
                  <a:lnTo>
                    <a:pt x="1696" y="1298741"/>
                  </a:lnTo>
                  <a:lnTo>
                    <a:pt x="0" y="1308263"/>
                  </a:lnTo>
                  <a:lnTo>
                    <a:pt x="2160" y="1318962"/>
                  </a:lnTo>
                  <a:lnTo>
                    <a:pt x="8051" y="1327702"/>
                  </a:lnTo>
                  <a:lnTo>
                    <a:pt x="16790" y="1333596"/>
                  </a:lnTo>
                  <a:lnTo>
                    <a:pt x="27494" y="1335757"/>
                  </a:lnTo>
                  <a:lnTo>
                    <a:pt x="38193" y="1333596"/>
                  </a:lnTo>
                  <a:lnTo>
                    <a:pt x="46933" y="1327702"/>
                  </a:lnTo>
                  <a:lnTo>
                    <a:pt x="52827" y="1318962"/>
                  </a:lnTo>
                  <a:lnTo>
                    <a:pt x="54988" y="1308263"/>
                  </a:lnTo>
                  <a:lnTo>
                    <a:pt x="53292" y="1298741"/>
                  </a:lnTo>
                  <a:lnTo>
                    <a:pt x="48610" y="1290665"/>
                  </a:lnTo>
                  <a:lnTo>
                    <a:pt x="41549" y="1284642"/>
                  </a:lnTo>
                  <a:lnTo>
                    <a:pt x="32718" y="1281277"/>
                  </a:lnTo>
                  <a:lnTo>
                    <a:pt x="32718" y="0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9792175" y="7952144"/>
              <a:ext cx="55244" cy="1336040"/>
            </a:xfrm>
            <a:custGeom>
              <a:rect b="b" l="l" r="r" t="t"/>
              <a:pathLst>
                <a:path extrusionOk="0" h="1336040" w="55245">
                  <a:moveTo>
                    <a:pt x="54988" y="1308263"/>
                  </a:moveTo>
                  <a:lnTo>
                    <a:pt x="53292" y="1298741"/>
                  </a:lnTo>
                  <a:lnTo>
                    <a:pt x="48610" y="1290665"/>
                  </a:lnTo>
                  <a:lnTo>
                    <a:pt x="41549" y="1284642"/>
                  </a:lnTo>
                  <a:lnTo>
                    <a:pt x="32718" y="1281277"/>
                  </a:lnTo>
                  <a:lnTo>
                    <a:pt x="32718" y="0"/>
                  </a:lnTo>
                  <a:lnTo>
                    <a:pt x="22269" y="0"/>
                  </a:lnTo>
                  <a:lnTo>
                    <a:pt x="22269" y="1281277"/>
                  </a:lnTo>
                  <a:lnTo>
                    <a:pt x="13439" y="1284642"/>
                  </a:lnTo>
                  <a:lnTo>
                    <a:pt x="6378" y="1290665"/>
                  </a:lnTo>
                  <a:lnTo>
                    <a:pt x="1696" y="1298741"/>
                  </a:lnTo>
                  <a:lnTo>
                    <a:pt x="0" y="1308263"/>
                  </a:lnTo>
                  <a:lnTo>
                    <a:pt x="2160" y="1318962"/>
                  </a:lnTo>
                  <a:lnTo>
                    <a:pt x="8051" y="1327702"/>
                  </a:lnTo>
                  <a:lnTo>
                    <a:pt x="16790" y="1333596"/>
                  </a:lnTo>
                  <a:lnTo>
                    <a:pt x="27494" y="1335757"/>
                  </a:lnTo>
                  <a:lnTo>
                    <a:pt x="38193" y="1333596"/>
                  </a:lnTo>
                  <a:lnTo>
                    <a:pt x="46933" y="1327702"/>
                  </a:lnTo>
                  <a:lnTo>
                    <a:pt x="52827" y="1318962"/>
                  </a:lnTo>
                  <a:lnTo>
                    <a:pt x="54988" y="1308263"/>
                  </a:lnTo>
                  <a:close/>
                </a:path>
              </a:pathLst>
            </a:custGeom>
            <a:noFill/>
            <a:ln cap="flat" cmpd="sng" w="9525">
              <a:solidFill>
                <a:srgbClr val="1942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9994665" y="7256309"/>
            <a:ext cx="507514" cy="1778047"/>
            <a:chOff x="9994665" y="7256309"/>
            <a:chExt cx="507514" cy="1778047"/>
          </a:xfrm>
        </p:grpSpPr>
        <p:sp>
          <p:nvSpPr>
            <p:cNvPr id="158" name="Google Shape;158;p7"/>
            <p:cNvSpPr/>
            <p:nvPr/>
          </p:nvSpPr>
          <p:spPr>
            <a:xfrm>
              <a:off x="10061489" y="7256309"/>
              <a:ext cx="440690" cy="1189990"/>
            </a:xfrm>
            <a:custGeom>
              <a:rect b="b" l="l" r="r" t="t"/>
              <a:pathLst>
                <a:path extrusionOk="0" h="1189990" w="440690">
                  <a:moveTo>
                    <a:pt x="7387" y="0"/>
                  </a:moveTo>
                  <a:lnTo>
                    <a:pt x="0" y="7387"/>
                  </a:lnTo>
                  <a:lnTo>
                    <a:pt x="328868" y="336256"/>
                  </a:lnTo>
                  <a:lnTo>
                    <a:pt x="328868" y="640538"/>
                  </a:lnTo>
                  <a:lnTo>
                    <a:pt x="407876" y="719546"/>
                  </a:lnTo>
                  <a:lnTo>
                    <a:pt x="407876" y="1134999"/>
                  </a:lnTo>
                  <a:lnTo>
                    <a:pt x="399045" y="1138358"/>
                  </a:lnTo>
                  <a:lnTo>
                    <a:pt x="391985" y="1144378"/>
                  </a:lnTo>
                  <a:lnTo>
                    <a:pt x="387302" y="1152456"/>
                  </a:lnTo>
                  <a:lnTo>
                    <a:pt x="385606" y="1161985"/>
                  </a:lnTo>
                  <a:lnTo>
                    <a:pt x="387766" y="1172684"/>
                  </a:lnTo>
                  <a:lnTo>
                    <a:pt x="393657" y="1181424"/>
                  </a:lnTo>
                  <a:lnTo>
                    <a:pt x="402397" y="1187318"/>
                  </a:lnTo>
                  <a:lnTo>
                    <a:pt x="413101" y="1189479"/>
                  </a:lnTo>
                  <a:lnTo>
                    <a:pt x="423799" y="1187318"/>
                  </a:lnTo>
                  <a:lnTo>
                    <a:pt x="432539" y="1181424"/>
                  </a:lnTo>
                  <a:lnTo>
                    <a:pt x="438433" y="1172684"/>
                  </a:lnTo>
                  <a:lnTo>
                    <a:pt x="440595" y="1161985"/>
                  </a:lnTo>
                  <a:lnTo>
                    <a:pt x="438899" y="1152456"/>
                  </a:lnTo>
                  <a:lnTo>
                    <a:pt x="434216" y="1144378"/>
                  </a:lnTo>
                  <a:lnTo>
                    <a:pt x="427156" y="1138358"/>
                  </a:lnTo>
                  <a:lnTo>
                    <a:pt x="418325" y="1134999"/>
                  </a:lnTo>
                  <a:lnTo>
                    <a:pt x="418325" y="715219"/>
                  </a:lnTo>
                  <a:lnTo>
                    <a:pt x="339317" y="636211"/>
                  </a:lnTo>
                  <a:lnTo>
                    <a:pt x="339317" y="331929"/>
                  </a:lnTo>
                  <a:lnTo>
                    <a:pt x="7387" y="0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0061489" y="7256309"/>
              <a:ext cx="440690" cy="1189990"/>
            </a:xfrm>
            <a:custGeom>
              <a:rect b="b" l="l" r="r" t="t"/>
              <a:pathLst>
                <a:path extrusionOk="0" h="1189990" w="440690">
                  <a:moveTo>
                    <a:pt x="328868" y="640538"/>
                  </a:moveTo>
                  <a:lnTo>
                    <a:pt x="407876" y="719546"/>
                  </a:lnTo>
                  <a:lnTo>
                    <a:pt x="407876" y="1134999"/>
                  </a:lnTo>
                  <a:lnTo>
                    <a:pt x="399045" y="1138358"/>
                  </a:lnTo>
                  <a:lnTo>
                    <a:pt x="391985" y="1144378"/>
                  </a:lnTo>
                  <a:lnTo>
                    <a:pt x="387302" y="1152456"/>
                  </a:lnTo>
                  <a:lnTo>
                    <a:pt x="385606" y="1161985"/>
                  </a:lnTo>
                  <a:lnTo>
                    <a:pt x="387766" y="1172684"/>
                  </a:lnTo>
                  <a:lnTo>
                    <a:pt x="393657" y="1181424"/>
                  </a:lnTo>
                  <a:lnTo>
                    <a:pt x="402397" y="1187318"/>
                  </a:lnTo>
                  <a:lnTo>
                    <a:pt x="413101" y="1189479"/>
                  </a:lnTo>
                  <a:lnTo>
                    <a:pt x="423799" y="1187318"/>
                  </a:lnTo>
                  <a:lnTo>
                    <a:pt x="432539" y="1181424"/>
                  </a:lnTo>
                  <a:lnTo>
                    <a:pt x="438433" y="1172684"/>
                  </a:lnTo>
                  <a:lnTo>
                    <a:pt x="440595" y="1161985"/>
                  </a:lnTo>
                  <a:lnTo>
                    <a:pt x="438899" y="1152456"/>
                  </a:lnTo>
                  <a:lnTo>
                    <a:pt x="434216" y="1144378"/>
                  </a:lnTo>
                  <a:lnTo>
                    <a:pt x="427156" y="1138358"/>
                  </a:lnTo>
                  <a:lnTo>
                    <a:pt x="418325" y="1134999"/>
                  </a:lnTo>
                  <a:lnTo>
                    <a:pt x="418325" y="715219"/>
                  </a:lnTo>
                  <a:lnTo>
                    <a:pt x="339317" y="636211"/>
                  </a:lnTo>
                  <a:lnTo>
                    <a:pt x="339317" y="331929"/>
                  </a:lnTo>
                  <a:lnTo>
                    <a:pt x="7387" y="0"/>
                  </a:lnTo>
                  <a:lnTo>
                    <a:pt x="0" y="7387"/>
                  </a:lnTo>
                  <a:lnTo>
                    <a:pt x="328868" y="336256"/>
                  </a:lnTo>
                  <a:lnTo>
                    <a:pt x="328868" y="640538"/>
                  </a:lnTo>
                  <a:close/>
                </a:path>
              </a:pathLst>
            </a:custGeom>
            <a:noFill/>
            <a:ln cap="flat" cmpd="sng" w="9525">
              <a:solidFill>
                <a:srgbClr val="1942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9994665" y="7414100"/>
              <a:ext cx="155575" cy="1275080"/>
            </a:xfrm>
            <a:custGeom>
              <a:rect b="b" l="l" r="r" t="t"/>
              <a:pathLst>
                <a:path extrusionOk="0" h="1275079" w="155575">
                  <a:moveTo>
                    <a:pt x="10449" y="0"/>
                  </a:moveTo>
                  <a:lnTo>
                    <a:pt x="0" y="0"/>
                  </a:lnTo>
                  <a:lnTo>
                    <a:pt x="0" y="634237"/>
                  </a:lnTo>
                  <a:lnTo>
                    <a:pt x="122755" y="756993"/>
                  </a:lnTo>
                  <a:lnTo>
                    <a:pt x="122755" y="1220106"/>
                  </a:lnTo>
                  <a:lnTo>
                    <a:pt x="113924" y="1223472"/>
                  </a:lnTo>
                  <a:lnTo>
                    <a:pt x="106864" y="1229495"/>
                  </a:lnTo>
                  <a:lnTo>
                    <a:pt x="102181" y="1237570"/>
                  </a:lnTo>
                  <a:lnTo>
                    <a:pt x="100485" y="1247092"/>
                  </a:lnTo>
                  <a:lnTo>
                    <a:pt x="102645" y="1257796"/>
                  </a:lnTo>
                  <a:lnTo>
                    <a:pt x="108536" y="1266535"/>
                  </a:lnTo>
                  <a:lnTo>
                    <a:pt x="117276" y="1272427"/>
                  </a:lnTo>
                  <a:lnTo>
                    <a:pt x="127979" y="1274587"/>
                  </a:lnTo>
                  <a:lnTo>
                    <a:pt x="138678" y="1272427"/>
                  </a:lnTo>
                  <a:lnTo>
                    <a:pt x="147418" y="1266535"/>
                  </a:lnTo>
                  <a:lnTo>
                    <a:pt x="153312" y="1257796"/>
                  </a:lnTo>
                  <a:lnTo>
                    <a:pt x="155474" y="1247092"/>
                  </a:lnTo>
                  <a:lnTo>
                    <a:pt x="153778" y="1237570"/>
                  </a:lnTo>
                  <a:lnTo>
                    <a:pt x="149095" y="1229495"/>
                  </a:lnTo>
                  <a:lnTo>
                    <a:pt x="142035" y="1223472"/>
                  </a:lnTo>
                  <a:lnTo>
                    <a:pt x="133204" y="1220106"/>
                  </a:lnTo>
                  <a:lnTo>
                    <a:pt x="133204" y="752667"/>
                  </a:lnTo>
                  <a:lnTo>
                    <a:pt x="10449" y="629911"/>
                  </a:lnTo>
                  <a:lnTo>
                    <a:pt x="10449" y="0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9994665" y="7414100"/>
              <a:ext cx="155575" cy="1275080"/>
            </a:xfrm>
            <a:custGeom>
              <a:rect b="b" l="l" r="r" t="t"/>
              <a:pathLst>
                <a:path extrusionOk="0" h="1275079" w="155575">
                  <a:moveTo>
                    <a:pt x="122755" y="756993"/>
                  </a:moveTo>
                  <a:lnTo>
                    <a:pt x="122755" y="1220106"/>
                  </a:lnTo>
                  <a:lnTo>
                    <a:pt x="113924" y="1223472"/>
                  </a:lnTo>
                  <a:lnTo>
                    <a:pt x="106864" y="1229495"/>
                  </a:lnTo>
                  <a:lnTo>
                    <a:pt x="102181" y="1237570"/>
                  </a:lnTo>
                  <a:lnTo>
                    <a:pt x="100485" y="1247092"/>
                  </a:lnTo>
                  <a:lnTo>
                    <a:pt x="102645" y="1257796"/>
                  </a:lnTo>
                  <a:lnTo>
                    <a:pt x="108536" y="1266535"/>
                  </a:lnTo>
                  <a:lnTo>
                    <a:pt x="117276" y="1272427"/>
                  </a:lnTo>
                  <a:lnTo>
                    <a:pt x="127979" y="1274587"/>
                  </a:lnTo>
                  <a:lnTo>
                    <a:pt x="138678" y="1272427"/>
                  </a:lnTo>
                  <a:lnTo>
                    <a:pt x="147418" y="1266535"/>
                  </a:lnTo>
                  <a:lnTo>
                    <a:pt x="153312" y="1257796"/>
                  </a:lnTo>
                  <a:lnTo>
                    <a:pt x="155474" y="1247092"/>
                  </a:lnTo>
                  <a:lnTo>
                    <a:pt x="153778" y="1237570"/>
                  </a:lnTo>
                  <a:lnTo>
                    <a:pt x="149095" y="1229495"/>
                  </a:lnTo>
                  <a:lnTo>
                    <a:pt x="142035" y="1223472"/>
                  </a:lnTo>
                  <a:lnTo>
                    <a:pt x="133204" y="1220106"/>
                  </a:lnTo>
                  <a:lnTo>
                    <a:pt x="133204" y="752667"/>
                  </a:lnTo>
                  <a:lnTo>
                    <a:pt x="10449" y="629911"/>
                  </a:lnTo>
                  <a:lnTo>
                    <a:pt x="10449" y="0"/>
                  </a:lnTo>
                  <a:lnTo>
                    <a:pt x="0" y="0"/>
                  </a:lnTo>
                  <a:lnTo>
                    <a:pt x="0" y="634237"/>
                  </a:lnTo>
                  <a:lnTo>
                    <a:pt x="122755" y="756993"/>
                  </a:lnTo>
                  <a:close/>
                </a:path>
              </a:pathLst>
            </a:custGeom>
            <a:noFill/>
            <a:ln cap="flat" cmpd="sng" w="9525">
              <a:solidFill>
                <a:srgbClr val="1942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10241412" y="7727526"/>
              <a:ext cx="55244" cy="1306830"/>
            </a:xfrm>
            <a:custGeom>
              <a:rect b="b" l="l" r="r" t="t"/>
              <a:pathLst>
                <a:path extrusionOk="0" h="1306829" w="55245">
                  <a:moveTo>
                    <a:pt x="32718" y="0"/>
                  </a:moveTo>
                  <a:lnTo>
                    <a:pt x="22269" y="0"/>
                  </a:lnTo>
                  <a:lnTo>
                    <a:pt x="22269" y="1252199"/>
                  </a:lnTo>
                  <a:lnTo>
                    <a:pt x="13439" y="1255558"/>
                  </a:lnTo>
                  <a:lnTo>
                    <a:pt x="6378" y="1261578"/>
                  </a:lnTo>
                  <a:lnTo>
                    <a:pt x="1696" y="1269656"/>
                  </a:lnTo>
                  <a:lnTo>
                    <a:pt x="0" y="1279185"/>
                  </a:lnTo>
                  <a:lnTo>
                    <a:pt x="2161" y="1289884"/>
                  </a:lnTo>
                  <a:lnTo>
                    <a:pt x="8055" y="1298623"/>
                  </a:lnTo>
                  <a:lnTo>
                    <a:pt x="16795" y="1304517"/>
                  </a:lnTo>
                  <a:lnTo>
                    <a:pt x="27494" y="1306679"/>
                  </a:lnTo>
                  <a:lnTo>
                    <a:pt x="38198" y="1304517"/>
                  </a:lnTo>
                  <a:lnTo>
                    <a:pt x="46937" y="1298623"/>
                  </a:lnTo>
                  <a:lnTo>
                    <a:pt x="52828" y="1289884"/>
                  </a:lnTo>
                  <a:lnTo>
                    <a:pt x="54988" y="1279185"/>
                  </a:lnTo>
                  <a:lnTo>
                    <a:pt x="53292" y="1269656"/>
                  </a:lnTo>
                  <a:lnTo>
                    <a:pt x="48610" y="1261578"/>
                  </a:lnTo>
                  <a:lnTo>
                    <a:pt x="41549" y="1255558"/>
                  </a:lnTo>
                  <a:lnTo>
                    <a:pt x="32718" y="1252199"/>
                  </a:lnTo>
                  <a:lnTo>
                    <a:pt x="32718" y="0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10241412" y="7727526"/>
              <a:ext cx="55244" cy="1306830"/>
            </a:xfrm>
            <a:custGeom>
              <a:rect b="b" l="l" r="r" t="t"/>
              <a:pathLst>
                <a:path extrusionOk="0" h="1306829" w="55245">
                  <a:moveTo>
                    <a:pt x="32718" y="0"/>
                  </a:moveTo>
                  <a:lnTo>
                    <a:pt x="22269" y="0"/>
                  </a:lnTo>
                  <a:lnTo>
                    <a:pt x="22269" y="1252199"/>
                  </a:lnTo>
                  <a:lnTo>
                    <a:pt x="13439" y="1255558"/>
                  </a:lnTo>
                  <a:lnTo>
                    <a:pt x="6378" y="1261578"/>
                  </a:lnTo>
                  <a:lnTo>
                    <a:pt x="1696" y="1269656"/>
                  </a:lnTo>
                  <a:lnTo>
                    <a:pt x="0" y="1279185"/>
                  </a:lnTo>
                  <a:lnTo>
                    <a:pt x="2161" y="1289884"/>
                  </a:lnTo>
                  <a:lnTo>
                    <a:pt x="8055" y="1298623"/>
                  </a:lnTo>
                  <a:lnTo>
                    <a:pt x="16795" y="1304517"/>
                  </a:lnTo>
                  <a:lnTo>
                    <a:pt x="27494" y="1306679"/>
                  </a:lnTo>
                  <a:lnTo>
                    <a:pt x="38198" y="1304517"/>
                  </a:lnTo>
                  <a:lnTo>
                    <a:pt x="46937" y="1298623"/>
                  </a:lnTo>
                  <a:lnTo>
                    <a:pt x="52828" y="1289884"/>
                  </a:lnTo>
                  <a:lnTo>
                    <a:pt x="54988" y="1279185"/>
                  </a:lnTo>
                  <a:lnTo>
                    <a:pt x="53292" y="1269656"/>
                  </a:lnTo>
                  <a:lnTo>
                    <a:pt x="48610" y="1261578"/>
                  </a:lnTo>
                  <a:lnTo>
                    <a:pt x="41549" y="1255558"/>
                  </a:lnTo>
                  <a:lnTo>
                    <a:pt x="32718" y="1252199"/>
                  </a:lnTo>
                  <a:lnTo>
                    <a:pt x="327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1942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10791272" y="7722301"/>
            <a:ext cx="2113215" cy="1032206"/>
            <a:chOff x="10791272" y="7722301"/>
            <a:chExt cx="2113215" cy="1032206"/>
          </a:xfrm>
        </p:grpSpPr>
        <p:sp>
          <p:nvSpPr>
            <p:cNvPr id="165" name="Google Shape;165;p7"/>
            <p:cNvSpPr/>
            <p:nvPr/>
          </p:nvSpPr>
          <p:spPr>
            <a:xfrm>
              <a:off x="10791272" y="7727530"/>
              <a:ext cx="162560" cy="770890"/>
            </a:xfrm>
            <a:custGeom>
              <a:rect b="b" l="l" r="r" t="t"/>
              <a:pathLst>
                <a:path extrusionOk="0" h="770890" w="162559">
                  <a:moveTo>
                    <a:pt x="10449" y="0"/>
                  </a:moveTo>
                  <a:lnTo>
                    <a:pt x="0" y="0"/>
                  </a:lnTo>
                  <a:lnTo>
                    <a:pt x="0" y="420051"/>
                  </a:lnTo>
                  <a:lnTo>
                    <a:pt x="129292" y="549343"/>
                  </a:lnTo>
                  <a:lnTo>
                    <a:pt x="129292" y="716011"/>
                  </a:lnTo>
                  <a:lnTo>
                    <a:pt x="122621" y="725556"/>
                  </a:lnTo>
                  <a:lnTo>
                    <a:pt x="121452" y="744169"/>
                  </a:lnTo>
                  <a:lnTo>
                    <a:pt x="125508" y="762323"/>
                  </a:lnTo>
                  <a:lnTo>
                    <a:pt x="134516" y="770492"/>
                  </a:lnTo>
                  <a:lnTo>
                    <a:pt x="145215" y="768330"/>
                  </a:lnTo>
                  <a:lnTo>
                    <a:pt x="153955" y="762436"/>
                  </a:lnTo>
                  <a:lnTo>
                    <a:pt x="159849" y="753696"/>
                  </a:lnTo>
                  <a:lnTo>
                    <a:pt x="162011" y="742997"/>
                  </a:lnTo>
                  <a:lnTo>
                    <a:pt x="160315" y="733475"/>
                  </a:lnTo>
                  <a:lnTo>
                    <a:pt x="155632" y="725400"/>
                  </a:lnTo>
                  <a:lnTo>
                    <a:pt x="148571" y="719377"/>
                  </a:lnTo>
                  <a:lnTo>
                    <a:pt x="139741" y="716011"/>
                  </a:lnTo>
                  <a:lnTo>
                    <a:pt x="139741" y="545017"/>
                  </a:lnTo>
                  <a:lnTo>
                    <a:pt x="10449" y="415725"/>
                  </a:lnTo>
                  <a:lnTo>
                    <a:pt x="10449" y="0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0791272" y="7727530"/>
              <a:ext cx="162560" cy="770890"/>
            </a:xfrm>
            <a:custGeom>
              <a:rect b="b" l="l" r="r" t="t"/>
              <a:pathLst>
                <a:path extrusionOk="0" h="770890" w="162559">
                  <a:moveTo>
                    <a:pt x="134516" y="770492"/>
                  </a:moveTo>
                  <a:lnTo>
                    <a:pt x="145215" y="768330"/>
                  </a:lnTo>
                  <a:lnTo>
                    <a:pt x="153955" y="762436"/>
                  </a:lnTo>
                  <a:lnTo>
                    <a:pt x="159849" y="753696"/>
                  </a:lnTo>
                  <a:lnTo>
                    <a:pt x="162011" y="742997"/>
                  </a:lnTo>
                  <a:lnTo>
                    <a:pt x="160315" y="733475"/>
                  </a:lnTo>
                  <a:lnTo>
                    <a:pt x="155632" y="725400"/>
                  </a:lnTo>
                  <a:lnTo>
                    <a:pt x="148571" y="719377"/>
                  </a:lnTo>
                  <a:lnTo>
                    <a:pt x="139741" y="716011"/>
                  </a:lnTo>
                  <a:lnTo>
                    <a:pt x="139741" y="545017"/>
                  </a:lnTo>
                  <a:lnTo>
                    <a:pt x="10449" y="415725"/>
                  </a:lnTo>
                  <a:lnTo>
                    <a:pt x="10449" y="0"/>
                  </a:lnTo>
                  <a:lnTo>
                    <a:pt x="0" y="0"/>
                  </a:lnTo>
                  <a:lnTo>
                    <a:pt x="0" y="420051"/>
                  </a:lnTo>
                  <a:lnTo>
                    <a:pt x="129292" y="549343"/>
                  </a:lnTo>
                  <a:lnTo>
                    <a:pt x="129292" y="716011"/>
                  </a:lnTo>
                  <a:lnTo>
                    <a:pt x="122621" y="725556"/>
                  </a:lnTo>
                  <a:lnTo>
                    <a:pt x="121452" y="744169"/>
                  </a:lnTo>
                  <a:lnTo>
                    <a:pt x="125508" y="762323"/>
                  </a:lnTo>
                  <a:lnTo>
                    <a:pt x="134516" y="770492"/>
                  </a:lnTo>
                  <a:close/>
                </a:path>
              </a:pathLst>
            </a:custGeom>
            <a:noFill/>
            <a:ln cap="flat" cmpd="sng" w="9525">
              <a:solidFill>
                <a:srgbClr val="1942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0927098" y="7722301"/>
              <a:ext cx="1977389" cy="174625"/>
            </a:xfrm>
            <a:custGeom>
              <a:rect b="b" l="l" r="r" t="t"/>
              <a:pathLst>
                <a:path extrusionOk="0" h="174625" w="1977390">
                  <a:moveTo>
                    <a:pt x="242449" y="0"/>
                  </a:moveTo>
                  <a:lnTo>
                    <a:pt x="0" y="0"/>
                  </a:lnTo>
                  <a:lnTo>
                    <a:pt x="0" y="10449"/>
                  </a:lnTo>
                  <a:lnTo>
                    <a:pt x="238122" y="10449"/>
                  </a:lnTo>
                  <a:lnTo>
                    <a:pt x="379684" y="152010"/>
                  </a:lnTo>
                  <a:lnTo>
                    <a:pt x="1922666" y="152010"/>
                  </a:lnTo>
                  <a:lnTo>
                    <a:pt x="1926027" y="160841"/>
                  </a:lnTo>
                  <a:lnTo>
                    <a:pt x="1932050" y="167902"/>
                  </a:lnTo>
                  <a:lnTo>
                    <a:pt x="1940128" y="172584"/>
                  </a:lnTo>
                  <a:lnTo>
                    <a:pt x="1949652" y="174280"/>
                  </a:lnTo>
                  <a:lnTo>
                    <a:pt x="1960351" y="172119"/>
                  </a:lnTo>
                  <a:lnTo>
                    <a:pt x="1969091" y="166225"/>
                  </a:lnTo>
                  <a:lnTo>
                    <a:pt x="1974985" y="157485"/>
                  </a:lnTo>
                  <a:lnTo>
                    <a:pt x="1977147" y="146786"/>
                  </a:lnTo>
                  <a:lnTo>
                    <a:pt x="1974985" y="136087"/>
                  </a:lnTo>
                  <a:lnTo>
                    <a:pt x="1969091" y="127347"/>
                  </a:lnTo>
                  <a:lnTo>
                    <a:pt x="1960351" y="121453"/>
                  </a:lnTo>
                  <a:lnTo>
                    <a:pt x="1949652" y="119291"/>
                  </a:lnTo>
                  <a:lnTo>
                    <a:pt x="1940130" y="120988"/>
                  </a:lnTo>
                  <a:lnTo>
                    <a:pt x="1932055" y="125670"/>
                  </a:lnTo>
                  <a:lnTo>
                    <a:pt x="1926032" y="132731"/>
                  </a:lnTo>
                  <a:lnTo>
                    <a:pt x="1922666" y="141561"/>
                  </a:lnTo>
                  <a:lnTo>
                    <a:pt x="384010" y="141561"/>
                  </a:lnTo>
                  <a:lnTo>
                    <a:pt x="242449" y="0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0927098" y="7722301"/>
              <a:ext cx="1977389" cy="174625"/>
            </a:xfrm>
            <a:custGeom>
              <a:rect b="b" l="l" r="r" t="t"/>
              <a:pathLst>
                <a:path extrusionOk="0" h="174625" w="1977390">
                  <a:moveTo>
                    <a:pt x="238122" y="10449"/>
                  </a:moveTo>
                  <a:lnTo>
                    <a:pt x="379684" y="152010"/>
                  </a:lnTo>
                  <a:lnTo>
                    <a:pt x="1922666" y="152010"/>
                  </a:lnTo>
                  <a:lnTo>
                    <a:pt x="1926027" y="160841"/>
                  </a:lnTo>
                  <a:lnTo>
                    <a:pt x="1932050" y="167902"/>
                  </a:lnTo>
                  <a:lnTo>
                    <a:pt x="1940128" y="172584"/>
                  </a:lnTo>
                  <a:lnTo>
                    <a:pt x="1949652" y="174280"/>
                  </a:lnTo>
                  <a:lnTo>
                    <a:pt x="1960351" y="172119"/>
                  </a:lnTo>
                  <a:lnTo>
                    <a:pt x="1969091" y="166225"/>
                  </a:lnTo>
                  <a:lnTo>
                    <a:pt x="1974985" y="157485"/>
                  </a:lnTo>
                  <a:lnTo>
                    <a:pt x="1977147" y="146786"/>
                  </a:lnTo>
                  <a:lnTo>
                    <a:pt x="1974985" y="136087"/>
                  </a:lnTo>
                  <a:lnTo>
                    <a:pt x="1969091" y="127347"/>
                  </a:lnTo>
                  <a:lnTo>
                    <a:pt x="1960351" y="121453"/>
                  </a:lnTo>
                  <a:lnTo>
                    <a:pt x="1949652" y="119291"/>
                  </a:lnTo>
                  <a:lnTo>
                    <a:pt x="1940130" y="120988"/>
                  </a:lnTo>
                  <a:lnTo>
                    <a:pt x="1932055" y="125670"/>
                  </a:lnTo>
                  <a:lnTo>
                    <a:pt x="1926032" y="132731"/>
                  </a:lnTo>
                  <a:lnTo>
                    <a:pt x="1922666" y="141561"/>
                  </a:lnTo>
                  <a:lnTo>
                    <a:pt x="384010" y="141561"/>
                  </a:lnTo>
                  <a:lnTo>
                    <a:pt x="242449" y="0"/>
                  </a:lnTo>
                  <a:lnTo>
                    <a:pt x="0" y="0"/>
                  </a:lnTo>
                  <a:lnTo>
                    <a:pt x="0" y="10449"/>
                  </a:lnTo>
                  <a:lnTo>
                    <a:pt x="238122" y="10449"/>
                  </a:lnTo>
                  <a:close/>
                </a:path>
              </a:pathLst>
            </a:custGeom>
            <a:noFill/>
            <a:ln cap="flat" cmpd="sng" w="9525">
              <a:solidFill>
                <a:srgbClr val="1942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0983472" y="7864872"/>
              <a:ext cx="626110" cy="889635"/>
            </a:xfrm>
            <a:custGeom>
              <a:rect b="b" l="l" r="r" t="t"/>
              <a:pathLst>
                <a:path extrusionOk="0" h="889634" w="626109">
                  <a:moveTo>
                    <a:pt x="7387" y="0"/>
                  </a:moveTo>
                  <a:lnTo>
                    <a:pt x="0" y="7387"/>
                  </a:lnTo>
                  <a:lnTo>
                    <a:pt x="408526" y="415914"/>
                  </a:lnTo>
                  <a:lnTo>
                    <a:pt x="408526" y="679711"/>
                  </a:lnTo>
                  <a:lnTo>
                    <a:pt x="575265" y="846450"/>
                  </a:lnTo>
                  <a:lnTo>
                    <a:pt x="571396" y="855073"/>
                  </a:lnTo>
                  <a:lnTo>
                    <a:pt x="570660" y="864322"/>
                  </a:lnTo>
                  <a:lnTo>
                    <a:pt x="573059" y="873342"/>
                  </a:lnTo>
                  <a:lnTo>
                    <a:pt x="578599" y="881273"/>
                  </a:lnTo>
                  <a:lnTo>
                    <a:pt x="587692" y="887317"/>
                  </a:lnTo>
                  <a:lnTo>
                    <a:pt x="598037" y="889332"/>
                  </a:lnTo>
                  <a:lnTo>
                    <a:pt x="608383" y="887317"/>
                  </a:lnTo>
                  <a:lnTo>
                    <a:pt x="617476" y="881273"/>
                  </a:lnTo>
                  <a:lnTo>
                    <a:pt x="623520" y="872180"/>
                  </a:lnTo>
                  <a:lnTo>
                    <a:pt x="625535" y="861834"/>
                  </a:lnTo>
                  <a:lnTo>
                    <a:pt x="623520" y="851489"/>
                  </a:lnTo>
                  <a:lnTo>
                    <a:pt x="617476" y="842396"/>
                  </a:lnTo>
                  <a:lnTo>
                    <a:pt x="609545" y="836856"/>
                  </a:lnTo>
                  <a:lnTo>
                    <a:pt x="600526" y="834457"/>
                  </a:lnTo>
                  <a:lnTo>
                    <a:pt x="591276" y="835193"/>
                  </a:lnTo>
                  <a:lnTo>
                    <a:pt x="582653" y="839062"/>
                  </a:lnTo>
                  <a:lnTo>
                    <a:pt x="418975" y="675384"/>
                  </a:lnTo>
                  <a:lnTo>
                    <a:pt x="418975" y="411587"/>
                  </a:lnTo>
                  <a:lnTo>
                    <a:pt x="7387" y="0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0983472" y="7864872"/>
              <a:ext cx="626110" cy="889635"/>
            </a:xfrm>
            <a:custGeom>
              <a:rect b="b" l="l" r="r" t="t"/>
              <a:pathLst>
                <a:path extrusionOk="0" h="889634" w="626109">
                  <a:moveTo>
                    <a:pt x="0" y="7387"/>
                  </a:moveTo>
                  <a:lnTo>
                    <a:pt x="408526" y="415914"/>
                  </a:lnTo>
                  <a:lnTo>
                    <a:pt x="408526" y="679711"/>
                  </a:lnTo>
                  <a:lnTo>
                    <a:pt x="575265" y="846450"/>
                  </a:lnTo>
                  <a:lnTo>
                    <a:pt x="571396" y="855073"/>
                  </a:lnTo>
                  <a:lnTo>
                    <a:pt x="570660" y="864322"/>
                  </a:lnTo>
                  <a:lnTo>
                    <a:pt x="573059" y="873342"/>
                  </a:lnTo>
                  <a:lnTo>
                    <a:pt x="578599" y="881273"/>
                  </a:lnTo>
                  <a:lnTo>
                    <a:pt x="587692" y="887317"/>
                  </a:lnTo>
                  <a:lnTo>
                    <a:pt x="598037" y="889332"/>
                  </a:lnTo>
                  <a:lnTo>
                    <a:pt x="608383" y="887317"/>
                  </a:lnTo>
                  <a:lnTo>
                    <a:pt x="617476" y="881273"/>
                  </a:lnTo>
                  <a:lnTo>
                    <a:pt x="623520" y="872180"/>
                  </a:lnTo>
                  <a:lnTo>
                    <a:pt x="625535" y="861834"/>
                  </a:lnTo>
                  <a:lnTo>
                    <a:pt x="623520" y="851489"/>
                  </a:lnTo>
                  <a:lnTo>
                    <a:pt x="617476" y="842396"/>
                  </a:lnTo>
                  <a:lnTo>
                    <a:pt x="609545" y="836856"/>
                  </a:lnTo>
                  <a:lnTo>
                    <a:pt x="600526" y="834457"/>
                  </a:lnTo>
                  <a:lnTo>
                    <a:pt x="591276" y="835193"/>
                  </a:lnTo>
                  <a:lnTo>
                    <a:pt x="582653" y="839062"/>
                  </a:lnTo>
                  <a:lnTo>
                    <a:pt x="418975" y="675384"/>
                  </a:lnTo>
                  <a:lnTo>
                    <a:pt x="418975" y="411587"/>
                  </a:lnTo>
                  <a:lnTo>
                    <a:pt x="7387" y="0"/>
                  </a:lnTo>
                  <a:lnTo>
                    <a:pt x="0" y="7387"/>
                  </a:lnTo>
                  <a:close/>
                </a:path>
              </a:pathLst>
            </a:custGeom>
            <a:noFill/>
            <a:ln cap="flat" cmpd="sng" w="9525">
              <a:solidFill>
                <a:srgbClr val="1942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71" name="Google Shape;171;p7"/>
          <p:cNvGrpSpPr/>
          <p:nvPr/>
        </p:nvGrpSpPr>
        <p:grpSpPr>
          <a:xfrm>
            <a:off x="7199826" y="7722300"/>
            <a:ext cx="2092801" cy="1032203"/>
            <a:chOff x="7199826" y="7722300"/>
            <a:chExt cx="2092801" cy="1032203"/>
          </a:xfrm>
        </p:grpSpPr>
        <p:sp>
          <p:nvSpPr>
            <p:cNvPr id="172" name="Google Shape;172;p7"/>
            <p:cNvSpPr/>
            <p:nvPr/>
          </p:nvSpPr>
          <p:spPr>
            <a:xfrm>
              <a:off x="9130067" y="7727530"/>
              <a:ext cx="162560" cy="770890"/>
            </a:xfrm>
            <a:custGeom>
              <a:rect b="b" l="l" r="r" t="t"/>
              <a:pathLst>
                <a:path extrusionOk="0" h="770890" w="162559">
                  <a:moveTo>
                    <a:pt x="162011" y="0"/>
                  </a:moveTo>
                  <a:lnTo>
                    <a:pt x="151561" y="0"/>
                  </a:lnTo>
                  <a:lnTo>
                    <a:pt x="151561" y="415725"/>
                  </a:lnTo>
                  <a:lnTo>
                    <a:pt x="22269" y="545017"/>
                  </a:lnTo>
                  <a:lnTo>
                    <a:pt x="22269" y="716011"/>
                  </a:lnTo>
                  <a:lnTo>
                    <a:pt x="13439" y="719377"/>
                  </a:lnTo>
                  <a:lnTo>
                    <a:pt x="6378" y="725400"/>
                  </a:lnTo>
                  <a:lnTo>
                    <a:pt x="1696" y="733475"/>
                  </a:lnTo>
                  <a:lnTo>
                    <a:pt x="0" y="742997"/>
                  </a:lnTo>
                  <a:lnTo>
                    <a:pt x="2161" y="753701"/>
                  </a:lnTo>
                  <a:lnTo>
                    <a:pt x="8055" y="762441"/>
                  </a:lnTo>
                  <a:lnTo>
                    <a:pt x="16795" y="768332"/>
                  </a:lnTo>
                  <a:lnTo>
                    <a:pt x="27494" y="770492"/>
                  </a:lnTo>
                  <a:lnTo>
                    <a:pt x="38198" y="768332"/>
                  </a:lnTo>
                  <a:lnTo>
                    <a:pt x="46937" y="762441"/>
                  </a:lnTo>
                  <a:lnTo>
                    <a:pt x="52828" y="753701"/>
                  </a:lnTo>
                  <a:lnTo>
                    <a:pt x="54988" y="742997"/>
                  </a:lnTo>
                  <a:lnTo>
                    <a:pt x="53292" y="733475"/>
                  </a:lnTo>
                  <a:lnTo>
                    <a:pt x="48610" y="725400"/>
                  </a:lnTo>
                  <a:lnTo>
                    <a:pt x="41549" y="719377"/>
                  </a:lnTo>
                  <a:lnTo>
                    <a:pt x="32718" y="716011"/>
                  </a:lnTo>
                  <a:lnTo>
                    <a:pt x="32718" y="549343"/>
                  </a:lnTo>
                  <a:lnTo>
                    <a:pt x="162011" y="420051"/>
                  </a:lnTo>
                  <a:lnTo>
                    <a:pt x="162011" y="0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9130067" y="7727530"/>
              <a:ext cx="162560" cy="770890"/>
            </a:xfrm>
            <a:custGeom>
              <a:rect b="b" l="l" r="r" t="t"/>
              <a:pathLst>
                <a:path extrusionOk="0" h="770890" w="162559">
                  <a:moveTo>
                    <a:pt x="32718" y="716011"/>
                  </a:moveTo>
                  <a:lnTo>
                    <a:pt x="32718" y="549343"/>
                  </a:lnTo>
                  <a:lnTo>
                    <a:pt x="162011" y="420051"/>
                  </a:lnTo>
                  <a:lnTo>
                    <a:pt x="162011" y="0"/>
                  </a:lnTo>
                  <a:lnTo>
                    <a:pt x="151561" y="0"/>
                  </a:lnTo>
                  <a:lnTo>
                    <a:pt x="151561" y="415725"/>
                  </a:lnTo>
                  <a:lnTo>
                    <a:pt x="22269" y="545017"/>
                  </a:lnTo>
                  <a:lnTo>
                    <a:pt x="22269" y="716011"/>
                  </a:lnTo>
                  <a:lnTo>
                    <a:pt x="13439" y="719377"/>
                  </a:lnTo>
                  <a:lnTo>
                    <a:pt x="6378" y="725400"/>
                  </a:lnTo>
                  <a:lnTo>
                    <a:pt x="1696" y="733475"/>
                  </a:lnTo>
                  <a:lnTo>
                    <a:pt x="0" y="742997"/>
                  </a:lnTo>
                  <a:lnTo>
                    <a:pt x="2161" y="753701"/>
                  </a:lnTo>
                  <a:lnTo>
                    <a:pt x="8055" y="762441"/>
                  </a:lnTo>
                  <a:lnTo>
                    <a:pt x="16795" y="768332"/>
                  </a:lnTo>
                  <a:lnTo>
                    <a:pt x="27494" y="770492"/>
                  </a:lnTo>
                  <a:lnTo>
                    <a:pt x="38198" y="768332"/>
                  </a:lnTo>
                  <a:lnTo>
                    <a:pt x="46937" y="762441"/>
                  </a:lnTo>
                  <a:lnTo>
                    <a:pt x="52828" y="753701"/>
                  </a:lnTo>
                  <a:lnTo>
                    <a:pt x="54988" y="742997"/>
                  </a:lnTo>
                  <a:lnTo>
                    <a:pt x="53292" y="733475"/>
                  </a:lnTo>
                  <a:lnTo>
                    <a:pt x="48610" y="725400"/>
                  </a:lnTo>
                  <a:lnTo>
                    <a:pt x="41549" y="719377"/>
                  </a:lnTo>
                  <a:lnTo>
                    <a:pt x="32718" y="716011"/>
                  </a:lnTo>
                  <a:close/>
                </a:path>
              </a:pathLst>
            </a:custGeom>
            <a:noFill/>
            <a:ln cap="flat" cmpd="sng" w="9525">
              <a:solidFill>
                <a:srgbClr val="1942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7199826" y="7722300"/>
              <a:ext cx="1956435" cy="174625"/>
            </a:xfrm>
            <a:custGeom>
              <a:rect b="b" l="l" r="r" t="t"/>
              <a:pathLst>
                <a:path extrusionOk="0" h="174625" w="1956434">
                  <a:moveTo>
                    <a:pt x="1956425" y="0"/>
                  </a:moveTo>
                  <a:lnTo>
                    <a:pt x="1713976" y="0"/>
                  </a:lnTo>
                  <a:lnTo>
                    <a:pt x="1572415" y="141561"/>
                  </a:lnTo>
                  <a:lnTo>
                    <a:pt x="54480" y="141561"/>
                  </a:lnTo>
                  <a:lnTo>
                    <a:pt x="51114" y="132731"/>
                  </a:lnTo>
                  <a:lnTo>
                    <a:pt x="45092" y="125670"/>
                  </a:lnTo>
                  <a:lnTo>
                    <a:pt x="37016" y="120988"/>
                  </a:lnTo>
                  <a:lnTo>
                    <a:pt x="27494" y="119291"/>
                  </a:lnTo>
                  <a:lnTo>
                    <a:pt x="16795" y="121453"/>
                  </a:lnTo>
                  <a:lnTo>
                    <a:pt x="8055" y="127347"/>
                  </a:lnTo>
                  <a:lnTo>
                    <a:pt x="2161" y="136087"/>
                  </a:lnTo>
                  <a:lnTo>
                    <a:pt x="0" y="146786"/>
                  </a:lnTo>
                  <a:lnTo>
                    <a:pt x="2161" y="157490"/>
                  </a:lnTo>
                  <a:lnTo>
                    <a:pt x="8055" y="166229"/>
                  </a:lnTo>
                  <a:lnTo>
                    <a:pt x="16795" y="172120"/>
                  </a:lnTo>
                  <a:lnTo>
                    <a:pt x="27494" y="174280"/>
                  </a:lnTo>
                  <a:lnTo>
                    <a:pt x="37016" y="172584"/>
                  </a:lnTo>
                  <a:lnTo>
                    <a:pt x="45092" y="167902"/>
                  </a:lnTo>
                  <a:lnTo>
                    <a:pt x="51114" y="160841"/>
                  </a:lnTo>
                  <a:lnTo>
                    <a:pt x="54480" y="152010"/>
                  </a:lnTo>
                  <a:lnTo>
                    <a:pt x="1576741" y="152010"/>
                  </a:lnTo>
                  <a:lnTo>
                    <a:pt x="1718303" y="10449"/>
                  </a:lnTo>
                  <a:lnTo>
                    <a:pt x="1956425" y="10449"/>
                  </a:lnTo>
                  <a:lnTo>
                    <a:pt x="1956425" y="0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7199826" y="7722300"/>
              <a:ext cx="1956435" cy="174625"/>
            </a:xfrm>
            <a:custGeom>
              <a:rect b="b" l="l" r="r" t="t"/>
              <a:pathLst>
                <a:path extrusionOk="0" h="174625" w="1956434">
                  <a:moveTo>
                    <a:pt x="54480" y="152010"/>
                  </a:moveTo>
                  <a:lnTo>
                    <a:pt x="1576741" y="152010"/>
                  </a:lnTo>
                  <a:lnTo>
                    <a:pt x="1718303" y="10449"/>
                  </a:lnTo>
                  <a:lnTo>
                    <a:pt x="1956425" y="10449"/>
                  </a:lnTo>
                  <a:lnTo>
                    <a:pt x="1956425" y="0"/>
                  </a:lnTo>
                  <a:lnTo>
                    <a:pt x="1713976" y="0"/>
                  </a:lnTo>
                  <a:lnTo>
                    <a:pt x="1572415" y="141561"/>
                  </a:lnTo>
                  <a:lnTo>
                    <a:pt x="54480" y="141561"/>
                  </a:lnTo>
                  <a:lnTo>
                    <a:pt x="51114" y="132731"/>
                  </a:lnTo>
                  <a:lnTo>
                    <a:pt x="45092" y="125670"/>
                  </a:lnTo>
                  <a:lnTo>
                    <a:pt x="37016" y="120988"/>
                  </a:lnTo>
                  <a:lnTo>
                    <a:pt x="27494" y="119291"/>
                  </a:lnTo>
                  <a:lnTo>
                    <a:pt x="16795" y="121453"/>
                  </a:lnTo>
                  <a:lnTo>
                    <a:pt x="8055" y="127347"/>
                  </a:lnTo>
                  <a:lnTo>
                    <a:pt x="2161" y="136087"/>
                  </a:lnTo>
                  <a:lnTo>
                    <a:pt x="0" y="146786"/>
                  </a:lnTo>
                  <a:lnTo>
                    <a:pt x="2161" y="157490"/>
                  </a:lnTo>
                  <a:lnTo>
                    <a:pt x="8055" y="166229"/>
                  </a:lnTo>
                  <a:lnTo>
                    <a:pt x="16795" y="172120"/>
                  </a:lnTo>
                  <a:lnTo>
                    <a:pt x="27494" y="174280"/>
                  </a:lnTo>
                  <a:lnTo>
                    <a:pt x="37016" y="172584"/>
                  </a:lnTo>
                  <a:lnTo>
                    <a:pt x="45092" y="167902"/>
                  </a:lnTo>
                  <a:lnTo>
                    <a:pt x="51114" y="160841"/>
                  </a:lnTo>
                  <a:lnTo>
                    <a:pt x="54480" y="152010"/>
                  </a:lnTo>
                  <a:close/>
                </a:path>
              </a:pathLst>
            </a:custGeom>
            <a:noFill/>
            <a:ln cap="flat" cmpd="sng" w="9525">
              <a:solidFill>
                <a:srgbClr val="1942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8474343" y="7864868"/>
              <a:ext cx="626110" cy="889635"/>
            </a:xfrm>
            <a:custGeom>
              <a:rect b="b" l="l" r="r" t="t"/>
              <a:pathLst>
                <a:path extrusionOk="0" h="889634" w="626109">
                  <a:moveTo>
                    <a:pt x="618150" y="0"/>
                  </a:moveTo>
                  <a:lnTo>
                    <a:pt x="206550" y="411599"/>
                  </a:lnTo>
                  <a:lnTo>
                    <a:pt x="206550" y="675396"/>
                  </a:lnTo>
                  <a:lnTo>
                    <a:pt x="42884" y="839062"/>
                  </a:lnTo>
                  <a:lnTo>
                    <a:pt x="34261" y="835195"/>
                  </a:lnTo>
                  <a:lnTo>
                    <a:pt x="25010" y="834461"/>
                  </a:lnTo>
                  <a:lnTo>
                    <a:pt x="15987" y="836861"/>
                  </a:lnTo>
                  <a:lnTo>
                    <a:pt x="8049" y="842396"/>
                  </a:lnTo>
                  <a:lnTo>
                    <a:pt x="2012" y="851489"/>
                  </a:lnTo>
                  <a:lnTo>
                    <a:pt x="0" y="861836"/>
                  </a:lnTo>
                  <a:lnTo>
                    <a:pt x="2012" y="872185"/>
                  </a:lnTo>
                  <a:lnTo>
                    <a:pt x="8049" y="881285"/>
                  </a:lnTo>
                  <a:lnTo>
                    <a:pt x="17149" y="887322"/>
                  </a:lnTo>
                  <a:lnTo>
                    <a:pt x="27498" y="889335"/>
                  </a:lnTo>
                  <a:lnTo>
                    <a:pt x="37845" y="887322"/>
                  </a:lnTo>
                  <a:lnTo>
                    <a:pt x="46938" y="881285"/>
                  </a:lnTo>
                  <a:lnTo>
                    <a:pt x="52473" y="873347"/>
                  </a:lnTo>
                  <a:lnTo>
                    <a:pt x="54873" y="864324"/>
                  </a:lnTo>
                  <a:lnTo>
                    <a:pt x="54139" y="855073"/>
                  </a:lnTo>
                  <a:lnTo>
                    <a:pt x="50272" y="846450"/>
                  </a:lnTo>
                  <a:lnTo>
                    <a:pt x="216999" y="679723"/>
                  </a:lnTo>
                  <a:lnTo>
                    <a:pt x="216999" y="415926"/>
                  </a:lnTo>
                  <a:lnTo>
                    <a:pt x="625538" y="7387"/>
                  </a:lnTo>
                  <a:lnTo>
                    <a:pt x="618150" y="0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8474343" y="7864868"/>
              <a:ext cx="626110" cy="889635"/>
            </a:xfrm>
            <a:custGeom>
              <a:rect b="b" l="l" r="r" t="t"/>
              <a:pathLst>
                <a:path extrusionOk="0" h="889634" w="626109">
                  <a:moveTo>
                    <a:pt x="50272" y="846450"/>
                  </a:moveTo>
                  <a:lnTo>
                    <a:pt x="216999" y="679723"/>
                  </a:lnTo>
                  <a:lnTo>
                    <a:pt x="216999" y="415926"/>
                  </a:lnTo>
                  <a:lnTo>
                    <a:pt x="625538" y="7387"/>
                  </a:lnTo>
                  <a:lnTo>
                    <a:pt x="618150" y="0"/>
                  </a:lnTo>
                  <a:lnTo>
                    <a:pt x="206550" y="411599"/>
                  </a:lnTo>
                  <a:lnTo>
                    <a:pt x="206550" y="675396"/>
                  </a:lnTo>
                  <a:lnTo>
                    <a:pt x="42884" y="839062"/>
                  </a:lnTo>
                  <a:lnTo>
                    <a:pt x="34261" y="835195"/>
                  </a:lnTo>
                  <a:lnTo>
                    <a:pt x="25010" y="834461"/>
                  </a:lnTo>
                  <a:lnTo>
                    <a:pt x="15987" y="836861"/>
                  </a:lnTo>
                  <a:lnTo>
                    <a:pt x="8049" y="842396"/>
                  </a:lnTo>
                  <a:lnTo>
                    <a:pt x="2012" y="851489"/>
                  </a:lnTo>
                  <a:lnTo>
                    <a:pt x="0" y="861836"/>
                  </a:lnTo>
                  <a:lnTo>
                    <a:pt x="2012" y="872185"/>
                  </a:lnTo>
                  <a:lnTo>
                    <a:pt x="8049" y="881285"/>
                  </a:lnTo>
                  <a:lnTo>
                    <a:pt x="17149" y="887322"/>
                  </a:lnTo>
                  <a:lnTo>
                    <a:pt x="27498" y="889335"/>
                  </a:lnTo>
                  <a:lnTo>
                    <a:pt x="37845" y="887322"/>
                  </a:lnTo>
                  <a:lnTo>
                    <a:pt x="46938" y="881285"/>
                  </a:lnTo>
                  <a:lnTo>
                    <a:pt x="52473" y="873347"/>
                  </a:lnTo>
                  <a:lnTo>
                    <a:pt x="54873" y="864324"/>
                  </a:lnTo>
                  <a:lnTo>
                    <a:pt x="54139" y="855073"/>
                  </a:lnTo>
                  <a:lnTo>
                    <a:pt x="50272" y="846450"/>
                  </a:lnTo>
                  <a:close/>
                </a:path>
              </a:pathLst>
            </a:custGeom>
            <a:noFill/>
            <a:ln cap="flat" cmpd="sng" w="9525">
              <a:solidFill>
                <a:srgbClr val="1942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194260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16"/>
          <p:cNvGrpSpPr/>
          <p:nvPr/>
        </p:nvGrpSpPr>
        <p:grpSpPr>
          <a:xfrm>
            <a:off x="4426163" y="2580940"/>
            <a:ext cx="11622336" cy="6502557"/>
            <a:chOff x="7237450" y="2566386"/>
            <a:chExt cx="5718809" cy="1286896"/>
          </a:xfrm>
        </p:grpSpPr>
        <p:sp>
          <p:nvSpPr>
            <p:cNvPr id="356" name="Google Shape;356;p16"/>
            <p:cNvSpPr/>
            <p:nvPr/>
          </p:nvSpPr>
          <p:spPr>
            <a:xfrm>
              <a:off x="7237450" y="2566390"/>
              <a:ext cx="5718809" cy="1236979"/>
            </a:xfrm>
            <a:custGeom>
              <a:rect b="b" l="l" r="r" t="t"/>
              <a:pathLst>
                <a:path extrusionOk="0" h="1236979" w="5718809">
                  <a:moveTo>
                    <a:pt x="4913300" y="1236916"/>
                  </a:moveTo>
                  <a:lnTo>
                    <a:pt x="4913261" y="1231658"/>
                  </a:lnTo>
                  <a:lnTo>
                    <a:pt x="318376" y="1231658"/>
                  </a:lnTo>
                  <a:lnTo>
                    <a:pt x="286956" y="1230109"/>
                  </a:lnTo>
                  <a:lnTo>
                    <a:pt x="225958" y="1217764"/>
                  </a:lnTo>
                  <a:lnTo>
                    <a:pt x="169329" y="1193901"/>
                  </a:lnTo>
                  <a:lnTo>
                    <a:pt x="119494" y="1160233"/>
                  </a:lnTo>
                  <a:lnTo>
                    <a:pt x="76631" y="1117346"/>
                  </a:lnTo>
                  <a:lnTo>
                    <a:pt x="43002" y="1067498"/>
                  </a:lnTo>
                  <a:lnTo>
                    <a:pt x="19151" y="1010907"/>
                  </a:lnTo>
                  <a:lnTo>
                    <a:pt x="6819" y="949934"/>
                  </a:lnTo>
                  <a:lnTo>
                    <a:pt x="5270" y="918540"/>
                  </a:lnTo>
                  <a:lnTo>
                    <a:pt x="5270" y="355092"/>
                  </a:lnTo>
                  <a:lnTo>
                    <a:pt x="11455" y="292836"/>
                  </a:lnTo>
                  <a:lnTo>
                    <a:pt x="29895" y="233349"/>
                  </a:lnTo>
                  <a:lnTo>
                    <a:pt x="56134" y="184175"/>
                  </a:lnTo>
                  <a:lnTo>
                    <a:pt x="66789" y="168897"/>
                  </a:lnTo>
                  <a:lnTo>
                    <a:pt x="62572" y="165773"/>
                  </a:lnTo>
                  <a:lnTo>
                    <a:pt x="32943" y="214122"/>
                  </a:lnTo>
                  <a:lnTo>
                    <a:pt x="14122" y="261137"/>
                  </a:lnTo>
                  <a:lnTo>
                    <a:pt x="1574" y="323138"/>
                  </a:lnTo>
                  <a:lnTo>
                    <a:pt x="0" y="355092"/>
                  </a:lnTo>
                  <a:lnTo>
                    <a:pt x="0" y="918540"/>
                  </a:lnTo>
                  <a:lnTo>
                    <a:pt x="6299" y="981811"/>
                  </a:lnTo>
                  <a:lnTo>
                    <a:pt x="25057" y="1042339"/>
                  </a:lnTo>
                  <a:lnTo>
                    <a:pt x="54229" y="1096149"/>
                  </a:lnTo>
                  <a:lnTo>
                    <a:pt x="93345" y="1143520"/>
                  </a:lnTo>
                  <a:lnTo>
                    <a:pt x="140665" y="1182636"/>
                  </a:lnTo>
                  <a:lnTo>
                    <a:pt x="194525" y="1211872"/>
                  </a:lnTo>
                  <a:lnTo>
                    <a:pt x="255066" y="1230630"/>
                  </a:lnTo>
                  <a:lnTo>
                    <a:pt x="318376" y="1236916"/>
                  </a:lnTo>
                  <a:lnTo>
                    <a:pt x="4913300" y="1236916"/>
                  </a:lnTo>
                  <a:close/>
                </a:path>
                <a:path extrusionOk="0" h="1236979" w="5718809">
                  <a:moveTo>
                    <a:pt x="5708650" y="918540"/>
                  </a:moveTo>
                  <a:lnTo>
                    <a:pt x="5706313" y="906995"/>
                  </a:lnTo>
                  <a:lnTo>
                    <a:pt x="5699950" y="897572"/>
                  </a:lnTo>
                  <a:lnTo>
                    <a:pt x="5690514" y="891209"/>
                  </a:lnTo>
                  <a:lnTo>
                    <a:pt x="5678970" y="888873"/>
                  </a:lnTo>
                  <a:lnTo>
                    <a:pt x="5667413" y="891209"/>
                  </a:lnTo>
                  <a:lnTo>
                    <a:pt x="5657977" y="897572"/>
                  </a:lnTo>
                  <a:lnTo>
                    <a:pt x="5651614" y="906995"/>
                  </a:lnTo>
                  <a:lnTo>
                    <a:pt x="5649290" y="918540"/>
                  </a:lnTo>
                  <a:lnTo>
                    <a:pt x="5651614" y="930097"/>
                  </a:lnTo>
                  <a:lnTo>
                    <a:pt x="5657977" y="939533"/>
                  </a:lnTo>
                  <a:lnTo>
                    <a:pt x="5667413" y="945896"/>
                  </a:lnTo>
                  <a:lnTo>
                    <a:pt x="5674906" y="947420"/>
                  </a:lnTo>
                  <a:lnTo>
                    <a:pt x="5674792" y="949896"/>
                  </a:lnTo>
                  <a:lnTo>
                    <a:pt x="5662422" y="1010869"/>
                  </a:lnTo>
                  <a:lnTo>
                    <a:pt x="5638558" y="1067498"/>
                  </a:lnTo>
                  <a:lnTo>
                    <a:pt x="5604916" y="1117333"/>
                  </a:lnTo>
                  <a:lnTo>
                    <a:pt x="5562066" y="1160233"/>
                  </a:lnTo>
                  <a:lnTo>
                    <a:pt x="5512206" y="1193901"/>
                  </a:lnTo>
                  <a:lnTo>
                    <a:pt x="5455590" y="1217764"/>
                  </a:lnTo>
                  <a:lnTo>
                    <a:pt x="5394617" y="1230109"/>
                  </a:lnTo>
                  <a:lnTo>
                    <a:pt x="5363222" y="1231658"/>
                  </a:lnTo>
                  <a:lnTo>
                    <a:pt x="5013287" y="1231658"/>
                  </a:lnTo>
                  <a:lnTo>
                    <a:pt x="5013287" y="1236916"/>
                  </a:lnTo>
                  <a:lnTo>
                    <a:pt x="5363222" y="1236916"/>
                  </a:lnTo>
                  <a:lnTo>
                    <a:pt x="5395150" y="1235341"/>
                  </a:lnTo>
                  <a:lnTo>
                    <a:pt x="5457152" y="1222794"/>
                  </a:lnTo>
                  <a:lnTo>
                    <a:pt x="5514721" y="1198524"/>
                  </a:lnTo>
                  <a:lnTo>
                    <a:pt x="5565406" y="1164285"/>
                  </a:lnTo>
                  <a:lnTo>
                    <a:pt x="5608980" y="1120686"/>
                  </a:lnTo>
                  <a:lnTo>
                    <a:pt x="5643181" y="1070000"/>
                  </a:lnTo>
                  <a:lnTo>
                    <a:pt x="5667438" y="1012431"/>
                  </a:lnTo>
                  <a:lnTo>
                    <a:pt x="5680024" y="950417"/>
                  </a:lnTo>
                  <a:lnTo>
                    <a:pt x="5680138" y="948004"/>
                  </a:lnTo>
                  <a:lnTo>
                    <a:pt x="5690514" y="945896"/>
                  </a:lnTo>
                  <a:lnTo>
                    <a:pt x="5699950" y="939533"/>
                  </a:lnTo>
                  <a:lnTo>
                    <a:pt x="5706313" y="930097"/>
                  </a:lnTo>
                  <a:lnTo>
                    <a:pt x="5708650" y="918540"/>
                  </a:lnTo>
                  <a:close/>
                </a:path>
                <a:path extrusionOk="0" h="1236979" w="5718809">
                  <a:moveTo>
                    <a:pt x="5718327" y="543547"/>
                  </a:moveTo>
                  <a:lnTo>
                    <a:pt x="5681599" y="543547"/>
                  </a:lnTo>
                  <a:lnTo>
                    <a:pt x="5681599" y="355092"/>
                  </a:lnTo>
                  <a:lnTo>
                    <a:pt x="5680011" y="323189"/>
                  </a:lnTo>
                  <a:lnTo>
                    <a:pt x="5667438" y="261175"/>
                  </a:lnTo>
                  <a:lnTo>
                    <a:pt x="5643169" y="203593"/>
                  </a:lnTo>
                  <a:lnTo>
                    <a:pt x="5608967" y="152895"/>
                  </a:lnTo>
                  <a:lnTo>
                    <a:pt x="5565394" y="109308"/>
                  </a:lnTo>
                  <a:lnTo>
                    <a:pt x="5514708" y="75107"/>
                  </a:lnTo>
                  <a:lnTo>
                    <a:pt x="5457152" y="50850"/>
                  </a:lnTo>
                  <a:lnTo>
                    <a:pt x="5416207" y="41478"/>
                  </a:lnTo>
                  <a:lnTo>
                    <a:pt x="5419864" y="39357"/>
                  </a:lnTo>
                  <a:lnTo>
                    <a:pt x="5351716" y="0"/>
                  </a:lnTo>
                  <a:lnTo>
                    <a:pt x="5351716" y="36728"/>
                  </a:lnTo>
                  <a:lnTo>
                    <a:pt x="5215344" y="36728"/>
                  </a:lnTo>
                  <a:lnTo>
                    <a:pt x="5151742" y="0"/>
                  </a:lnTo>
                  <a:lnTo>
                    <a:pt x="5151742" y="36728"/>
                  </a:lnTo>
                  <a:lnTo>
                    <a:pt x="547484" y="36728"/>
                  </a:lnTo>
                  <a:lnTo>
                    <a:pt x="545680" y="27800"/>
                  </a:lnTo>
                  <a:lnTo>
                    <a:pt x="539318" y="18376"/>
                  </a:lnTo>
                  <a:lnTo>
                    <a:pt x="529894" y="12014"/>
                  </a:lnTo>
                  <a:lnTo>
                    <a:pt x="518337" y="9677"/>
                  </a:lnTo>
                  <a:lnTo>
                    <a:pt x="506793" y="12014"/>
                  </a:lnTo>
                  <a:lnTo>
                    <a:pt x="497357" y="18376"/>
                  </a:lnTo>
                  <a:lnTo>
                    <a:pt x="490994" y="27800"/>
                  </a:lnTo>
                  <a:lnTo>
                    <a:pt x="488657" y="39344"/>
                  </a:lnTo>
                  <a:lnTo>
                    <a:pt x="490994" y="50901"/>
                  </a:lnTo>
                  <a:lnTo>
                    <a:pt x="497357" y="60337"/>
                  </a:lnTo>
                  <a:lnTo>
                    <a:pt x="506793" y="66700"/>
                  </a:lnTo>
                  <a:lnTo>
                    <a:pt x="518337" y="69037"/>
                  </a:lnTo>
                  <a:lnTo>
                    <a:pt x="529894" y="66700"/>
                  </a:lnTo>
                  <a:lnTo>
                    <a:pt x="539318" y="60337"/>
                  </a:lnTo>
                  <a:lnTo>
                    <a:pt x="545680" y="50901"/>
                  </a:lnTo>
                  <a:lnTo>
                    <a:pt x="547471" y="41998"/>
                  </a:lnTo>
                  <a:lnTo>
                    <a:pt x="5151742" y="41998"/>
                  </a:lnTo>
                  <a:lnTo>
                    <a:pt x="5151742" y="78714"/>
                  </a:lnTo>
                  <a:lnTo>
                    <a:pt x="5215318" y="41998"/>
                  </a:lnTo>
                  <a:lnTo>
                    <a:pt x="5351716" y="41998"/>
                  </a:lnTo>
                  <a:lnTo>
                    <a:pt x="5351716" y="78714"/>
                  </a:lnTo>
                  <a:lnTo>
                    <a:pt x="5408892" y="45694"/>
                  </a:lnTo>
                  <a:lnTo>
                    <a:pt x="5425440" y="48171"/>
                  </a:lnTo>
                  <a:lnTo>
                    <a:pt x="5484977" y="66611"/>
                  </a:lnTo>
                  <a:lnTo>
                    <a:pt x="5537924" y="95338"/>
                  </a:lnTo>
                  <a:lnTo>
                    <a:pt x="5584495" y="133781"/>
                  </a:lnTo>
                  <a:lnTo>
                    <a:pt x="5622937" y="180378"/>
                  </a:lnTo>
                  <a:lnTo>
                    <a:pt x="5651652" y="233349"/>
                  </a:lnTo>
                  <a:lnTo>
                    <a:pt x="5670131" y="292900"/>
                  </a:lnTo>
                  <a:lnTo>
                    <a:pt x="5676341" y="355092"/>
                  </a:lnTo>
                  <a:lnTo>
                    <a:pt x="5676341" y="543547"/>
                  </a:lnTo>
                  <a:lnTo>
                    <a:pt x="5639613" y="543547"/>
                  </a:lnTo>
                  <a:lnTo>
                    <a:pt x="5678957" y="611695"/>
                  </a:lnTo>
                  <a:lnTo>
                    <a:pt x="5718327" y="543547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57" name="Google Shape;357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84863" y="2566386"/>
              <a:ext cx="227608" cy="91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Google Shape;358;p16"/>
            <p:cNvSpPr/>
            <p:nvPr/>
          </p:nvSpPr>
          <p:spPr>
            <a:xfrm>
              <a:off x="7292733" y="2682049"/>
              <a:ext cx="5547359" cy="1059814"/>
            </a:xfrm>
            <a:custGeom>
              <a:rect b="b" l="l" r="r" t="t"/>
              <a:pathLst>
                <a:path extrusionOk="0" h="1059814" w="5547359">
                  <a:moveTo>
                    <a:pt x="482790" y="1039698"/>
                  </a:moveTo>
                  <a:lnTo>
                    <a:pt x="481241" y="1031989"/>
                  </a:lnTo>
                  <a:lnTo>
                    <a:pt x="476999" y="1025702"/>
                  </a:lnTo>
                  <a:lnTo>
                    <a:pt x="470700" y="1021461"/>
                  </a:lnTo>
                  <a:lnTo>
                    <a:pt x="463003" y="1019911"/>
                  </a:lnTo>
                  <a:lnTo>
                    <a:pt x="455307" y="1021461"/>
                  </a:lnTo>
                  <a:lnTo>
                    <a:pt x="449021" y="1025702"/>
                  </a:lnTo>
                  <a:lnTo>
                    <a:pt x="444766" y="1031989"/>
                  </a:lnTo>
                  <a:lnTo>
                    <a:pt x="443738" y="1037069"/>
                  </a:lnTo>
                  <a:lnTo>
                    <a:pt x="263042" y="1037069"/>
                  </a:lnTo>
                  <a:lnTo>
                    <a:pt x="216471" y="1032433"/>
                  </a:lnTo>
                  <a:lnTo>
                    <a:pt x="171970" y="1018654"/>
                  </a:lnTo>
                  <a:lnTo>
                    <a:pt x="132359" y="997140"/>
                  </a:lnTo>
                  <a:lnTo>
                    <a:pt x="97548" y="968362"/>
                  </a:lnTo>
                  <a:lnTo>
                    <a:pt x="68783" y="933551"/>
                  </a:lnTo>
                  <a:lnTo>
                    <a:pt x="47294" y="893953"/>
                  </a:lnTo>
                  <a:lnTo>
                    <a:pt x="33489" y="849452"/>
                  </a:lnTo>
                  <a:lnTo>
                    <a:pt x="29235" y="810564"/>
                  </a:lnTo>
                  <a:lnTo>
                    <a:pt x="52476" y="810564"/>
                  </a:lnTo>
                  <a:lnTo>
                    <a:pt x="28867" y="769683"/>
                  </a:lnTo>
                  <a:lnTo>
                    <a:pt x="28867" y="647039"/>
                  </a:lnTo>
                  <a:lnTo>
                    <a:pt x="52476" y="647039"/>
                  </a:lnTo>
                  <a:lnTo>
                    <a:pt x="26225" y="601599"/>
                  </a:lnTo>
                  <a:lnTo>
                    <a:pt x="0" y="647039"/>
                  </a:lnTo>
                  <a:lnTo>
                    <a:pt x="23609" y="647039"/>
                  </a:lnTo>
                  <a:lnTo>
                    <a:pt x="23609" y="769683"/>
                  </a:lnTo>
                  <a:lnTo>
                    <a:pt x="0" y="810564"/>
                  </a:lnTo>
                  <a:lnTo>
                    <a:pt x="23977" y="810564"/>
                  </a:lnTo>
                  <a:lnTo>
                    <a:pt x="24790" y="826909"/>
                  </a:lnTo>
                  <a:lnTo>
                    <a:pt x="34226" y="873556"/>
                  </a:lnTo>
                  <a:lnTo>
                    <a:pt x="52476" y="916838"/>
                  </a:lnTo>
                  <a:lnTo>
                    <a:pt x="78219" y="954951"/>
                  </a:lnTo>
                  <a:lnTo>
                    <a:pt x="110972" y="987704"/>
                  </a:lnTo>
                  <a:lnTo>
                    <a:pt x="149085" y="1013447"/>
                  </a:lnTo>
                  <a:lnTo>
                    <a:pt x="192366" y="1031697"/>
                  </a:lnTo>
                  <a:lnTo>
                    <a:pt x="239001" y="1041146"/>
                  </a:lnTo>
                  <a:lnTo>
                    <a:pt x="263042" y="1042327"/>
                  </a:lnTo>
                  <a:lnTo>
                    <a:pt x="443738" y="1042327"/>
                  </a:lnTo>
                  <a:lnTo>
                    <a:pt x="444766" y="1047394"/>
                  </a:lnTo>
                  <a:lnTo>
                    <a:pt x="449021" y="1053680"/>
                  </a:lnTo>
                  <a:lnTo>
                    <a:pt x="455307" y="1057910"/>
                  </a:lnTo>
                  <a:lnTo>
                    <a:pt x="463003" y="1059472"/>
                  </a:lnTo>
                  <a:lnTo>
                    <a:pt x="470700" y="1057910"/>
                  </a:lnTo>
                  <a:lnTo>
                    <a:pt x="476999" y="1053680"/>
                  </a:lnTo>
                  <a:lnTo>
                    <a:pt x="481241" y="1047394"/>
                  </a:lnTo>
                  <a:lnTo>
                    <a:pt x="482790" y="1039698"/>
                  </a:lnTo>
                  <a:close/>
                </a:path>
                <a:path extrusionOk="0" h="1059814" w="5547359">
                  <a:moveTo>
                    <a:pt x="4961521" y="0"/>
                  </a:moveTo>
                  <a:lnTo>
                    <a:pt x="263042" y="0"/>
                  </a:lnTo>
                  <a:lnTo>
                    <a:pt x="239014" y="1181"/>
                  </a:lnTo>
                  <a:lnTo>
                    <a:pt x="192366" y="10617"/>
                  </a:lnTo>
                  <a:lnTo>
                    <a:pt x="149098" y="28867"/>
                  </a:lnTo>
                  <a:lnTo>
                    <a:pt x="110998" y="54571"/>
                  </a:lnTo>
                  <a:lnTo>
                    <a:pt x="78219" y="87363"/>
                  </a:lnTo>
                  <a:lnTo>
                    <a:pt x="52476" y="125501"/>
                  </a:lnTo>
                  <a:lnTo>
                    <a:pt x="34226" y="168757"/>
                  </a:lnTo>
                  <a:lnTo>
                    <a:pt x="24790" y="215404"/>
                  </a:lnTo>
                  <a:lnTo>
                    <a:pt x="23609" y="239433"/>
                  </a:lnTo>
                  <a:lnTo>
                    <a:pt x="23609" y="420141"/>
                  </a:lnTo>
                  <a:lnTo>
                    <a:pt x="18529" y="421170"/>
                  </a:lnTo>
                  <a:lnTo>
                    <a:pt x="12242" y="425411"/>
                  </a:lnTo>
                  <a:lnTo>
                    <a:pt x="8001" y="431698"/>
                  </a:lnTo>
                  <a:lnTo>
                    <a:pt x="6451" y="439394"/>
                  </a:lnTo>
                  <a:lnTo>
                    <a:pt x="8001" y="447103"/>
                  </a:lnTo>
                  <a:lnTo>
                    <a:pt x="12242" y="453390"/>
                  </a:lnTo>
                  <a:lnTo>
                    <a:pt x="18529" y="457631"/>
                  </a:lnTo>
                  <a:lnTo>
                    <a:pt x="26238" y="459181"/>
                  </a:lnTo>
                  <a:lnTo>
                    <a:pt x="33934" y="457631"/>
                  </a:lnTo>
                  <a:lnTo>
                    <a:pt x="40220" y="453390"/>
                  </a:lnTo>
                  <a:lnTo>
                    <a:pt x="44462" y="447103"/>
                  </a:lnTo>
                  <a:lnTo>
                    <a:pt x="46024" y="439394"/>
                  </a:lnTo>
                  <a:lnTo>
                    <a:pt x="44462" y="431698"/>
                  </a:lnTo>
                  <a:lnTo>
                    <a:pt x="40220" y="425411"/>
                  </a:lnTo>
                  <a:lnTo>
                    <a:pt x="33934" y="421170"/>
                  </a:lnTo>
                  <a:lnTo>
                    <a:pt x="28867" y="420154"/>
                  </a:lnTo>
                  <a:lnTo>
                    <a:pt x="28867" y="239433"/>
                  </a:lnTo>
                  <a:lnTo>
                    <a:pt x="33489" y="192874"/>
                  </a:lnTo>
                  <a:lnTo>
                    <a:pt x="47294" y="148374"/>
                  </a:lnTo>
                  <a:lnTo>
                    <a:pt x="68770" y="108775"/>
                  </a:lnTo>
                  <a:lnTo>
                    <a:pt x="97561" y="73901"/>
                  </a:lnTo>
                  <a:lnTo>
                    <a:pt x="132384" y="45148"/>
                  </a:lnTo>
                  <a:lnTo>
                    <a:pt x="171970" y="23672"/>
                  </a:lnTo>
                  <a:lnTo>
                    <a:pt x="216471" y="9880"/>
                  </a:lnTo>
                  <a:lnTo>
                    <a:pt x="263042" y="5257"/>
                  </a:lnTo>
                  <a:lnTo>
                    <a:pt x="4961521" y="5257"/>
                  </a:lnTo>
                  <a:lnTo>
                    <a:pt x="4961521" y="0"/>
                  </a:lnTo>
                  <a:close/>
                </a:path>
                <a:path extrusionOk="0" h="1059814" w="5547359">
                  <a:moveTo>
                    <a:pt x="5547334" y="239433"/>
                  </a:moveTo>
                  <a:lnTo>
                    <a:pt x="5546141" y="215404"/>
                  </a:lnTo>
                  <a:lnTo>
                    <a:pt x="5542597" y="191820"/>
                  </a:lnTo>
                  <a:lnTo>
                    <a:pt x="5536704" y="168757"/>
                  </a:lnTo>
                  <a:lnTo>
                    <a:pt x="5528488" y="146316"/>
                  </a:lnTo>
                  <a:lnTo>
                    <a:pt x="5506542" y="105841"/>
                  </a:lnTo>
                  <a:lnTo>
                    <a:pt x="5477141" y="70180"/>
                  </a:lnTo>
                  <a:lnTo>
                    <a:pt x="5459946" y="54571"/>
                  </a:lnTo>
                  <a:lnTo>
                    <a:pt x="5441480" y="40779"/>
                  </a:lnTo>
                  <a:lnTo>
                    <a:pt x="5421808" y="28854"/>
                  </a:lnTo>
                  <a:lnTo>
                    <a:pt x="5401005" y="18846"/>
                  </a:lnTo>
                  <a:lnTo>
                    <a:pt x="5378564" y="10617"/>
                  </a:lnTo>
                  <a:lnTo>
                    <a:pt x="5355501" y="4724"/>
                  </a:lnTo>
                  <a:lnTo>
                    <a:pt x="5331917" y="1181"/>
                  </a:lnTo>
                  <a:lnTo>
                    <a:pt x="5307901" y="0"/>
                  </a:lnTo>
                  <a:lnTo>
                    <a:pt x="5077307" y="0"/>
                  </a:lnTo>
                  <a:lnTo>
                    <a:pt x="5077295" y="5270"/>
                  </a:lnTo>
                  <a:lnTo>
                    <a:pt x="5307889" y="5270"/>
                  </a:lnTo>
                  <a:lnTo>
                    <a:pt x="5331396" y="6426"/>
                  </a:lnTo>
                  <a:lnTo>
                    <a:pt x="5377002" y="15646"/>
                  </a:lnTo>
                  <a:lnTo>
                    <a:pt x="5419293" y="33477"/>
                  </a:lnTo>
                  <a:lnTo>
                    <a:pt x="5456593" y="58635"/>
                  </a:lnTo>
                  <a:lnTo>
                    <a:pt x="5488686" y="90728"/>
                  </a:lnTo>
                  <a:lnTo>
                    <a:pt x="5513844" y="128028"/>
                  </a:lnTo>
                  <a:lnTo>
                    <a:pt x="5531675" y="170319"/>
                  </a:lnTo>
                  <a:lnTo>
                    <a:pt x="5540895" y="215938"/>
                  </a:lnTo>
                  <a:lnTo>
                    <a:pt x="5542064" y="239433"/>
                  </a:lnTo>
                  <a:lnTo>
                    <a:pt x="5542064" y="802894"/>
                  </a:lnTo>
                  <a:lnTo>
                    <a:pt x="5537441" y="849452"/>
                  </a:lnTo>
                  <a:lnTo>
                    <a:pt x="5523636" y="893953"/>
                  </a:lnTo>
                  <a:lnTo>
                    <a:pt x="5502173" y="933538"/>
                  </a:lnTo>
                  <a:lnTo>
                    <a:pt x="5486260" y="954252"/>
                  </a:lnTo>
                  <a:lnTo>
                    <a:pt x="5482729" y="951890"/>
                  </a:lnTo>
                  <a:lnTo>
                    <a:pt x="5475287" y="950442"/>
                  </a:lnTo>
                  <a:lnTo>
                    <a:pt x="5467845" y="951890"/>
                  </a:lnTo>
                  <a:lnTo>
                    <a:pt x="5461292" y="956233"/>
                  </a:lnTo>
                  <a:lnTo>
                    <a:pt x="5456948" y="962787"/>
                  </a:lnTo>
                  <a:lnTo>
                    <a:pt x="5455501" y="970229"/>
                  </a:lnTo>
                  <a:lnTo>
                    <a:pt x="5456948" y="977671"/>
                  </a:lnTo>
                  <a:lnTo>
                    <a:pt x="5459298" y="981214"/>
                  </a:lnTo>
                  <a:lnTo>
                    <a:pt x="5456618" y="983653"/>
                  </a:lnTo>
                  <a:lnTo>
                    <a:pt x="5419318" y="1008837"/>
                  </a:lnTo>
                  <a:lnTo>
                    <a:pt x="5377002" y="1026680"/>
                  </a:lnTo>
                  <a:lnTo>
                    <a:pt x="5331396" y="1035900"/>
                  </a:lnTo>
                  <a:lnTo>
                    <a:pt x="5326951" y="1036129"/>
                  </a:lnTo>
                  <a:lnTo>
                    <a:pt x="5326126" y="1031989"/>
                  </a:lnTo>
                  <a:lnTo>
                    <a:pt x="5321884" y="1025702"/>
                  </a:lnTo>
                  <a:lnTo>
                    <a:pt x="5315597" y="1021461"/>
                  </a:lnTo>
                  <a:lnTo>
                    <a:pt x="5307889" y="1019911"/>
                  </a:lnTo>
                  <a:lnTo>
                    <a:pt x="5300192" y="1021461"/>
                  </a:lnTo>
                  <a:lnTo>
                    <a:pt x="5293906" y="1025702"/>
                  </a:lnTo>
                  <a:lnTo>
                    <a:pt x="5289664" y="1031989"/>
                  </a:lnTo>
                  <a:lnTo>
                    <a:pt x="5288623" y="1037069"/>
                  </a:lnTo>
                  <a:lnTo>
                    <a:pt x="5127180" y="1037069"/>
                  </a:lnTo>
                  <a:lnTo>
                    <a:pt x="5126164" y="1031989"/>
                  </a:lnTo>
                  <a:lnTo>
                    <a:pt x="5121922" y="1025702"/>
                  </a:lnTo>
                  <a:lnTo>
                    <a:pt x="5115623" y="1021461"/>
                  </a:lnTo>
                  <a:lnTo>
                    <a:pt x="5107927" y="1019911"/>
                  </a:lnTo>
                  <a:lnTo>
                    <a:pt x="5100231" y="1021461"/>
                  </a:lnTo>
                  <a:lnTo>
                    <a:pt x="5093932" y="1025702"/>
                  </a:lnTo>
                  <a:lnTo>
                    <a:pt x="5089690" y="1031989"/>
                  </a:lnTo>
                  <a:lnTo>
                    <a:pt x="5088140" y="1039698"/>
                  </a:lnTo>
                  <a:lnTo>
                    <a:pt x="5089690" y="1047394"/>
                  </a:lnTo>
                  <a:lnTo>
                    <a:pt x="5093932" y="1053680"/>
                  </a:lnTo>
                  <a:lnTo>
                    <a:pt x="5100231" y="1057910"/>
                  </a:lnTo>
                  <a:lnTo>
                    <a:pt x="5107927" y="1059472"/>
                  </a:lnTo>
                  <a:lnTo>
                    <a:pt x="5115623" y="1057910"/>
                  </a:lnTo>
                  <a:lnTo>
                    <a:pt x="5121922" y="1053680"/>
                  </a:lnTo>
                  <a:lnTo>
                    <a:pt x="5126164" y="1047394"/>
                  </a:lnTo>
                  <a:lnTo>
                    <a:pt x="5127180" y="1042327"/>
                  </a:lnTo>
                  <a:lnTo>
                    <a:pt x="5288635" y="1042327"/>
                  </a:lnTo>
                  <a:lnTo>
                    <a:pt x="5289664" y="1047394"/>
                  </a:lnTo>
                  <a:lnTo>
                    <a:pt x="5293906" y="1053680"/>
                  </a:lnTo>
                  <a:lnTo>
                    <a:pt x="5300192" y="1057910"/>
                  </a:lnTo>
                  <a:lnTo>
                    <a:pt x="5307889" y="1059472"/>
                  </a:lnTo>
                  <a:lnTo>
                    <a:pt x="5315597" y="1057910"/>
                  </a:lnTo>
                  <a:lnTo>
                    <a:pt x="5321884" y="1053680"/>
                  </a:lnTo>
                  <a:lnTo>
                    <a:pt x="5326126" y="1047394"/>
                  </a:lnTo>
                  <a:lnTo>
                    <a:pt x="5327332" y="1041374"/>
                  </a:lnTo>
                  <a:lnTo>
                    <a:pt x="5331917" y="1041146"/>
                  </a:lnTo>
                  <a:lnTo>
                    <a:pt x="5378564" y="1031697"/>
                  </a:lnTo>
                  <a:lnTo>
                    <a:pt x="5421833" y="1013460"/>
                  </a:lnTo>
                  <a:lnTo>
                    <a:pt x="5459958" y="987717"/>
                  </a:lnTo>
                  <a:lnTo>
                    <a:pt x="5462740" y="985189"/>
                  </a:lnTo>
                  <a:lnTo>
                    <a:pt x="5467845" y="988568"/>
                  </a:lnTo>
                  <a:lnTo>
                    <a:pt x="5475287" y="990015"/>
                  </a:lnTo>
                  <a:lnTo>
                    <a:pt x="5482729" y="988568"/>
                  </a:lnTo>
                  <a:lnTo>
                    <a:pt x="5489270" y="984211"/>
                  </a:lnTo>
                  <a:lnTo>
                    <a:pt x="5493626" y="977671"/>
                  </a:lnTo>
                  <a:lnTo>
                    <a:pt x="5495074" y="970229"/>
                  </a:lnTo>
                  <a:lnTo>
                    <a:pt x="5493626" y="962787"/>
                  </a:lnTo>
                  <a:lnTo>
                    <a:pt x="5490235" y="957694"/>
                  </a:lnTo>
                  <a:lnTo>
                    <a:pt x="5492750" y="954925"/>
                  </a:lnTo>
                  <a:lnTo>
                    <a:pt x="5518467" y="916825"/>
                  </a:lnTo>
                  <a:lnTo>
                    <a:pt x="5536704" y="873556"/>
                  </a:lnTo>
                  <a:lnTo>
                    <a:pt x="5545671" y="830008"/>
                  </a:lnTo>
                  <a:lnTo>
                    <a:pt x="5546141" y="826922"/>
                  </a:lnTo>
                  <a:lnTo>
                    <a:pt x="5546191" y="825792"/>
                  </a:lnTo>
                  <a:lnTo>
                    <a:pt x="5547334" y="802894"/>
                  </a:lnTo>
                  <a:lnTo>
                    <a:pt x="5547334" y="239433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59" name="Google Shape;359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48082" y="3748033"/>
              <a:ext cx="105249" cy="10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79507" y="262947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251647" y="262415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2" name="Google Shape;362;p16"/>
          <p:cNvSpPr txBox="1"/>
          <p:nvPr>
            <p:ph idx="4294967295" type="title"/>
          </p:nvPr>
        </p:nvSpPr>
        <p:spPr>
          <a:xfrm>
            <a:off x="4786425" y="7673800"/>
            <a:ext cx="100851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توصيل الكلمات مع مرادفاتها لإثراء المصطلحات والمعاني</a:t>
            </a:r>
            <a:endParaRPr sz="3600"/>
          </a:p>
        </p:txBody>
      </p:sp>
      <p:grpSp>
        <p:nvGrpSpPr>
          <p:cNvPr id="363" name="Google Shape;363;p16"/>
          <p:cNvGrpSpPr/>
          <p:nvPr/>
        </p:nvGrpSpPr>
        <p:grpSpPr>
          <a:xfrm>
            <a:off x="8712631" y="881738"/>
            <a:ext cx="4153571" cy="1014331"/>
            <a:chOff x="7237450" y="2566386"/>
            <a:chExt cx="5718809" cy="1286896"/>
          </a:xfrm>
        </p:grpSpPr>
        <p:sp>
          <p:nvSpPr>
            <p:cNvPr id="364" name="Google Shape;364;p16"/>
            <p:cNvSpPr/>
            <p:nvPr/>
          </p:nvSpPr>
          <p:spPr>
            <a:xfrm>
              <a:off x="7237450" y="2566390"/>
              <a:ext cx="5718809" cy="1236979"/>
            </a:xfrm>
            <a:custGeom>
              <a:rect b="b" l="l" r="r" t="t"/>
              <a:pathLst>
                <a:path extrusionOk="0" h="1236979" w="5718809">
                  <a:moveTo>
                    <a:pt x="4913300" y="1236916"/>
                  </a:moveTo>
                  <a:lnTo>
                    <a:pt x="4913261" y="1231658"/>
                  </a:lnTo>
                  <a:lnTo>
                    <a:pt x="318376" y="1231658"/>
                  </a:lnTo>
                  <a:lnTo>
                    <a:pt x="286956" y="1230109"/>
                  </a:lnTo>
                  <a:lnTo>
                    <a:pt x="225958" y="1217764"/>
                  </a:lnTo>
                  <a:lnTo>
                    <a:pt x="169329" y="1193901"/>
                  </a:lnTo>
                  <a:lnTo>
                    <a:pt x="119494" y="1160233"/>
                  </a:lnTo>
                  <a:lnTo>
                    <a:pt x="76631" y="1117346"/>
                  </a:lnTo>
                  <a:lnTo>
                    <a:pt x="43002" y="1067498"/>
                  </a:lnTo>
                  <a:lnTo>
                    <a:pt x="19151" y="1010907"/>
                  </a:lnTo>
                  <a:lnTo>
                    <a:pt x="6819" y="949934"/>
                  </a:lnTo>
                  <a:lnTo>
                    <a:pt x="5270" y="918540"/>
                  </a:lnTo>
                  <a:lnTo>
                    <a:pt x="5270" y="355092"/>
                  </a:lnTo>
                  <a:lnTo>
                    <a:pt x="11455" y="292836"/>
                  </a:lnTo>
                  <a:lnTo>
                    <a:pt x="29895" y="233349"/>
                  </a:lnTo>
                  <a:lnTo>
                    <a:pt x="56134" y="184175"/>
                  </a:lnTo>
                  <a:lnTo>
                    <a:pt x="66789" y="168897"/>
                  </a:lnTo>
                  <a:lnTo>
                    <a:pt x="62572" y="165773"/>
                  </a:lnTo>
                  <a:lnTo>
                    <a:pt x="32943" y="214122"/>
                  </a:lnTo>
                  <a:lnTo>
                    <a:pt x="14122" y="261137"/>
                  </a:lnTo>
                  <a:lnTo>
                    <a:pt x="1574" y="323138"/>
                  </a:lnTo>
                  <a:lnTo>
                    <a:pt x="0" y="355092"/>
                  </a:lnTo>
                  <a:lnTo>
                    <a:pt x="0" y="918540"/>
                  </a:lnTo>
                  <a:lnTo>
                    <a:pt x="6299" y="981811"/>
                  </a:lnTo>
                  <a:lnTo>
                    <a:pt x="25057" y="1042339"/>
                  </a:lnTo>
                  <a:lnTo>
                    <a:pt x="54229" y="1096149"/>
                  </a:lnTo>
                  <a:lnTo>
                    <a:pt x="93345" y="1143520"/>
                  </a:lnTo>
                  <a:lnTo>
                    <a:pt x="140665" y="1182636"/>
                  </a:lnTo>
                  <a:lnTo>
                    <a:pt x="194525" y="1211872"/>
                  </a:lnTo>
                  <a:lnTo>
                    <a:pt x="255066" y="1230630"/>
                  </a:lnTo>
                  <a:lnTo>
                    <a:pt x="318376" y="1236916"/>
                  </a:lnTo>
                  <a:lnTo>
                    <a:pt x="4913300" y="1236916"/>
                  </a:lnTo>
                  <a:close/>
                </a:path>
                <a:path extrusionOk="0" h="1236979" w="5718809">
                  <a:moveTo>
                    <a:pt x="5708650" y="918540"/>
                  </a:moveTo>
                  <a:lnTo>
                    <a:pt x="5706313" y="906995"/>
                  </a:lnTo>
                  <a:lnTo>
                    <a:pt x="5699950" y="897572"/>
                  </a:lnTo>
                  <a:lnTo>
                    <a:pt x="5690514" y="891209"/>
                  </a:lnTo>
                  <a:lnTo>
                    <a:pt x="5678970" y="888873"/>
                  </a:lnTo>
                  <a:lnTo>
                    <a:pt x="5667413" y="891209"/>
                  </a:lnTo>
                  <a:lnTo>
                    <a:pt x="5657977" y="897572"/>
                  </a:lnTo>
                  <a:lnTo>
                    <a:pt x="5651614" y="906995"/>
                  </a:lnTo>
                  <a:lnTo>
                    <a:pt x="5649290" y="918540"/>
                  </a:lnTo>
                  <a:lnTo>
                    <a:pt x="5651614" y="930097"/>
                  </a:lnTo>
                  <a:lnTo>
                    <a:pt x="5657977" y="939533"/>
                  </a:lnTo>
                  <a:lnTo>
                    <a:pt x="5667413" y="945896"/>
                  </a:lnTo>
                  <a:lnTo>
                    <a:pt x="5674906" y="947420"/>
                  </a:lnTo>
                  <a:lnTo>
                    <a:pt x="5674792" y="949896"/>
                  </a:lnTo>
                  <a:lnTo>
                    <a:pt x="5662422" y="1010869"/>
                  </a:lnTo>
                  <a:lnTo>
                    <a:pt x="5638558" y="1067498"/>
                  </a:lnTo>
                  <a:lnTo>
                    <a:pt x="5604916" y="1117333"/>
                  </a:lnTo>
                  <a:lnTo>
                    <a:pt x="5562066" y="1160233"/>
                  </a:lnTo>
                  <a:lnTo>
                    <a:pt x="5512206" y="1193901"/>
                  </a:lnTo>
                  <a:lnTo>
                    <a:pt x="5455590" y="1217764"/>
                  </a:lnTo>
                  <a:lnTo>
                    <a:pt x="5394617" y="1230109"/>
                  </a:lnTo>
                  <a:lnTo>
                    <a:pt x="5363222" y="1231658"/>
                  </a:lnTo>
                  <a:lnTo>
                    <a:pt x="5013287" y="1231658"/>
                  </a:lnTo>
                  <a:lnTo>
                    <a:pt x="5013287" y="1236916"/>
                  </a:lnTo>
                  <a:lnTo>
                    <a:pt x="5363222" y="1236916"/>
                  </a:lnTo>
                  <a:lnTo>
                    <a:pt x="5395150" y="1235341"/>
                  </a:lnTo>
                  <a:lnTo>
                    <a:pt x="5457152" y="1222794"/>
                  </a:lnTo>
                  <a:lnTo>
                    <a:pt x="5514721" y="1198524"/>
                  </a:lnTo>
                  <a:lnTo>
                    <a:pt x="5565406" y="1164285"/>
                  </a:lnTo>
                  <a:lnTo>
                    <a:pt x="5608980" y="1120686"/>
                  </a:lnTo>
                  <a:lnTo>
                    <a:pt x="5643181" y="1070000"/>
                  </a:lnTo>
                  <a:lnTo>
                    <a:pt x="5667438" y="1012431"/>
                  </a:lnTo>
                  <a:lnTo>
                    <a:pt x="5680024" y="950417"/>
                  </a:lnTo>
                  <a:lnTo>
                    <a:pt x="5680138" y="948004"/>
                  </a:lnTo>
                  <a:lnTo>
                    <a:pt x="5690514" y="945896"/>
                  </a:lnTo>
                  <a:lnTo>
                    <a:pt x="5699950" y="939533"/>
                  </a:lnTo>
                  <a:lnTo>
                    <a:pt x="5706313" y="930097"/>
                  </a:lnTo>
                  <a:lnTo>
                    <a:pt x="5708650" y="918540"/>
                  </a:lnTo>
                  <a:close/>
                </a:path>
                <a:path extrusionOk="0" h="1236979" w="5718809">
                  <a:moveTo>
                    <a:pt x="5718327" y="543547"/>
                  </a:moveTo>
                  <a:lnTo>
                    <a:pt x="5681599" y="543547"/>
                  </a:lnTo>
                  <a:lnTo>
                    <a:pt x="5681599" y="355092"/>
                  </a:lnTo>
                  <a:lnTo>
                    <a:pt x="5680011" y="323189"/>
                  </a:lnTo>
                  <a:lnTo>
                    <a:pt x="5667438" y="261175"/>
                  </a:lnTo>
                  <a:lnTo>
                    <a:pt x="5643169" y="203593"/>
                  </a:lnTo>
                  <a:lnTo>
                    <a:pt x="5608967" y="152895"/>
                  </a:lnTo>
                  <a:lnTo>
                    <a:pt x="5565394" y="109308"/>
                  </a:lnTo>
                  <a:lnTo>
                    <a:pt x="5514708" y="75107"/>
                  </a:lnTo>
                  <a:lnTo>
                    <a:pt x="5457152" y="50850"/>
                  </a:lnTo>
                  <a:lnTo>
                    <a:pt x="5416207" y="41478"/>
                  </a:lnTo>
                  <a:lnTo>
                    <a:pt x="5419864" y="39357"/>
                  </a:lnTo>
                  <a:lnTo>
                    <a:pt x="5351716" y="0"/>
                  </a:lnTo>
                  <a:lnTo>
                    <a:pt x="5351716" y="36728"/>
                  </a:lnTo>
                  <a:lnTo>
                    <a:pt x="5215344" y="36728"/>
                  </a:lnTo>
                  <a:lnTo>
                    <a:pt x="5151742" y="0"/>
                  </a:lnTo>
                  <a:lnTo>
                    <a:pt x="5151742" y="36728"/>
                  </a:lnTo>
                  <a:lnTo>
                    <a:pt x="547484" y="36728"/>
                  </a:lnTo>
                  <a:lnTo>
                    <a:pt x="545680" y="27800"/>
                  </a:lnTo>
                  <a:lnTo>
                    <a:pt x="539318" y="18376"/>
                  </a:lnTo>
                  <a:lnTo>
                    <a:pt x="529894" y="12014"/>
                  </a:lnTo>
                  <a:lnTo>
                    <a:pt x="518337" y="9677"/>
                  </a:lnTo>
                  <a:lnTo>
                    <a:pt x="506793" y="12014"/>
                  </a:lnTo>
                  <a:lnTo>
                    <a:pt x="497357" y="18376"/>
                  </a:lnTo>
                  <a:lnTo>
                    <a:pt x="490994" y="27800"/>
                  </a:lnTo>
                  <a:lnTo>
                    <a:pt x="488657" y="39344"/>
                  </a:lnTo>
                  <a:lnTo>
                    <a:pt x="490994" y="50901"/>
                  </a:lnTo>
                  <a:lnTo>
                    <a:pt x="497357" y="60337"/>
                  </a:lnTo>
                  <a:lnTo>
                    <a:pt x="506793" y="66700"/>
                  </a:lnTo>
                  <a:lnTo>
                    <a:pt x="518337" y="69037"/>
                  </a:lnTo>
                  <a:lnTo>
                    <a:pt x="529894" y="66700"/>
                  </a:lnTo>
                  <a:lnTo>
                    <a:pt x="539318" y="60337"/>
                  </a:lnTo>
                  <a:lnTo>
                    <a:pt x="545680" y="50901"/>
                  </a:lnTo>
                  <a:lnTo>
                    <a:pt x="547471" y="41998"/>
                  </a:lnTo>
                  <a:lnTo>
                    <a:pt x="5151742" y="41998"/>
                  </a:lnTo>
                  <a:lnTo>
                    <a:pt x="5151742" y="78714"/>
                  </a:lnTo>
                  <a:lnTo>
                    <a:pt x="5215318" y="41998"/>
                  </a:lnTo>
                  <a:lnTo>
                    <a:pt x="5351716" y="41998"/>
                  </a:lnTo>
                  <a:lnTo>
                    <a:pt x="5351716" y="78714"/>
                  </a:lnTo>
                  <a:lnTo>
                    <a:pt x="5408892" y="45694"/>
                  </a:lnTo>
                  <a:lnTo>
                    <a:pt x="5425440" y="48171"/>
                  </a:lnTo>
                  <a:lnTo>
                    <a:pt x="5484977" y="66611"/>
                  </a:lnTo>
                  <a:lnTo>
                    <a:pt x="5537924" y="95338"/>
                  </a:lnTo>
                  <a:lnTo>
                    <a:pt x="5584495" y="133781"/>
                  </a:lnTo>
                  <a:lnTo>
                    <a:pt x="5622937" y="180378"/>
                  </a:lnTo>
                  <a:lnTo>
                    <a:pt x="5651652" y="233349"/>
                  </a:lnTo>
                  <a:lnTo>
                    <a:pt x="5670131" y="292900"/>
                  </a:lnTo>
                  <a:lnTo>
                    <a:pt x="5676341" y="355092"/>
                  </a:lnTo>
                  <a:lnTo>
                    <a:pt x="5676341" y="543547"/>
                  </a:lnTo>
                  <a:lnTo>
                    <a:pt x="5639613" y="543547"/>
                  </a:lnTo>
                  <a:lnTo>
                    <a:pt x="5678957" y="611695"/>
                  </a:lnTo>
                  <a:lnTo>
                    <a:pt x="5718327" y="543547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65" name="Google Shape;36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84863" y="2566386"/>
              <a:ext cx="227608" cy="91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6" name="Google Shape;366;p16"/>
            <p:cNvSpPr/>
            <p:nvPr/>
          </p:nvSpPr>
          <p:spPr>
            <a:xfrm>
              <a:off x="7292733" y="2682049"/>
              <a:ext cx="5547359" cy="1059814"/>
            </a:xfrm>
            <a:custGeom>
              <a:rect b="b" l="l" r="r" t="t"/>
              <a:pathLst>
                <a:path extrusionOk="0" h="1059814" w="5547359">
                  <a:moveTo>
                    <a:pt x="482790" y="1039698"/>
                  </a:moveTo>
                  <a:lnTo>
                    <a:pt x="481241" y="1031989"/>
                  </a:lnTo>
                  <a:lnTo>
                    <a:pt x="476999" y="1025702"/>
                  </a:lnTo>
                  <a:lnTo>
                    <a:pt x="470700" y="1021461"/>
                  </a:lnTo>
                  <a:lnTo>
                    <a:pt x="463003" y="1019911"/>
                  </a:lnTo>
                  <a:lnTo>
                    <a:pt x="455307" y="1021461"/>
                  </a:lnTo>
                  <a:lnTo>
                    <a:pt x="449021" y="1025702"/>
                  </a:lnTo>
                  <a:lnTo>
                    <a:pt x="444766" y="1031989"/>
                  </a:lnTo>
                  <a:lnTo>
                    <a:pt x="443738" y="1037069"/>
                  </a:lnTo>
                  <a:lnTo>
                    <a:pt x="263042" y="1037069"/>
                  </a:lnTo>
                  <a:lnTo>
                    <a:pt x="216471" y="1032433"/>
                  </a:lnTo>
                  <a:lnTo>
                    <a:pt x="171970" y="1018654"/>
                  </a:lnTo>
                  <a:lnTo>
                    <a:pt x="132359" y="997140"/>
                  </a:lnTo>
                  <a:lnTo>
                    <a:pt x="97548" y="968362"/>
                  </a:lnTo>
                  <a:lnTo>
                    <a:pt x="68783" y="933551"/>
                  </a:lnTo>
                  <a:lnTo>
                    <a:pt x="47294" y="893953"/>
                  </a:lnTo>
                  <a:lnTo>
                    <a:pt x="33489" y="849452"/>
                  </a:lnTo>
                  <a:lnTo>
                    <a:pt x="29235" y="810564"/>
                  </a:lnTo>
                  <a:lnTo>
                    <a:pt x="52476" y="810564"/>
                  </a:lnTo>
                  <a:lnTo>
                    <a:pt x="28867" y="769683"/>
                  </a:lnTo>
                  <a:lnTo>
                    <a:pt x="28867" y="647039"/>
                  </a:lnTo>
                  <a:lnTo>
                    <a:pt x="52476" y="647039"/>
                  </a:lnTo>
                  <a:lnTo>
                    <a:pt x="26225" y="601599"/>
                  </a:lnTo>
                  <a:lnTo>
                    <a:pt x="0" y="647039"/>
                  </a:lnTo>
                  <a:lnTo>
                    <a:pt x="23609" y="647039"/>
                  </a:lnTo>
                  <a:lnTo>
                    <a:pt x="23609" y="769683"/>
                  </a:lnTo>
                  <a:lnTo>
                    <a:pt x="0" y="810564"/>
                  </a:lnTo>
                  <a:lnTo>
                    <a:pt x="23977" y="810564"/>
                  </a:lnTo>
                  <a:lnTo>
                    <a:pt x="24790" y="826909"/>
                  </a:lnTo>
                  <a:lnTo>
                    <a:pt x="34226" y="873556"/>
                  </a:lnTo>
                  <a:lnTo>
                    <a:pt x="52476" y="916838"/>
                  </a:lnTo>
                  <a:lnTo>
                    <a:pt x="78219" y="954951"/>
                  </a:lnTo>
                  <a:lnTo>
                    <a:pt x="110972" y="987704"/>
                  </a:lnTo>
                  <a:lnTo>
                    <a:pt x="149085" y="1013447"/>
                  </a:lnTo>
                  <a:lnTo>
                    <a:pt x="192366" y="1031697"/>
                  </a:lnTo>
                  <a:lnTo>
                    <a:pt x="239001" y="1041146"/>
                  </a:lnTo>
                  <a:lnTo>
                    <a:pt x="263042" y="1042327"/>
                  </a:lnTo>
                  <a:lnTo>
                    <a:pt x="443738" y="1042327"/>
                  </a:lnTo>
                  <a:lnTo>
                    <a:pt x="444766" y="1047394"/>
                  </a:lnTo>
                  <a:lnTo>
                    <a:pt x="449021" y="1053680"/>
                  </a:lnTo>
                  <a:lnTo>
                    <a:pt x="455307" y="1057910"/>
                  </a:lnTo>
                  <a:lnTo>
                    <a:pt x="463003" y="1059472"/>
                  </a:lnTo>
                  <a:lnTo>
                    <a:pt x="470700" y="1057910"/>
                  </a:lnTo>
                  <a:lnTo>
                    <a:pt x="476999" y="1053680"/>
                  </a:lnTo>
                  <a:lnTo>
                    <a:pt x="481241" y="1047394"/>
                  </a:lnTo>
                  <a:lnTo>
                    <a:pt x="482790" y="1039698"/>
                  </a:lnTo>
                  <a:close/>
                </a:path>
                <a:path extrusionOk="0" h="1059814" w="5547359">
                  <a:moveTo>
                    <a:pt x="4961521" y="0"/>
                  </a:moveTo>
                  <a:lnTo>
                    <a:pt x="263042" y="0"/>
                  </a:lnTo>
                  <a:lnTo>
                    <a:pt x="239014" y="1181"/>
                  </a:lnTo>
                  <a:lnTo>
                    <a:pt x="192366" y="10617"/>
                  </a:lnTo>
                  <a:lnTo>
                    <a:pt x="149098" y="28867"/>
                  </a:lnTo>
                  <a:lnTo>
                    <a:pt x="110998" y="54571"/>
                  </a:lnTo>
                  <a:lnTo>
                    <a:pt x="78219" y="87363"/>
                  </a:lnTo>
                  <a:lnTo>
                    <a:pt x="52476" y="125501"/>
                  </a:lnTo>
                  <a:lnTo>
                    <a:pt x="34226" y="168757"/>
                  </a:lnTo>
                  <a:lnTo>
                    <a:pt x="24790" y="215404"/>
                  </a:lnTo>
                  <a:lnTo>
                    <a:pt x="23609" y="239433"/>
                  </a:lnTo>
                  <a:lnTo>
                    <a:pt x="23609" y="420141"/>
                  </a:lnTo>
                  <a:lnTo>
                    <a:pt x="18529" y="421170"/>
                  </a:lnTo>
                  <a:lnTo>
                    <a:pt x="12242" y="425411"/>
                  </a:lnTo>
                  <a:lnTo>
                    <a:pt x="8001" y="431698"/>
                  </a:lnTo>
                  <a:lnTo>
                    <a:pt x="6451" y="439394"/>
                  </a:lnTo>
                  <a:lnTo>
                    <a:pt x="8001" y="447103"/>
                  </a:lnTo>
                  <a:lnTo>
                    <a:pt x="12242" y="453390"/>
                  </a:lnTo>
                  <a:lnTo>
                    <a:pt x="18529" y="457631"/>
                  </a:lnTo>
                  <a:lnTo>
                    <a:pt x="26238" y="459181"/>
                  </a:lnTo>
                  <a:lnTo>
                    <a:pt x="33934" y="457631"/>
                  </a:lnTo>
                  <a:lnTo>
                    <a:pt x="40220" y="453390"/>
                  </a:lnTo>
                  <a:lnTo>
                    <a:pt x="44462" y="447103"/>
                  </a:lnTo>
                  <a:lnTo>
                    <a:pt x="46024" y="439394"/>
                  </a:lnTo>
                  <a:lnTo>
                    <a:pt x="44462" y="431698"/>
                  </a:lnTo>
                  <a:lnTo>
                    <a:pt x="40220" y="425411"/>
                  </a:lnTo>
                  <a:lnTo>
                    <a:pt x="33934" y="421170"/>
                  </a:lnTo>
                  <a:lnTo>
                    <a:pt x="28867" y="420154"/>
                  </a:lnTo>
                  <a:lnTo>
                    <a:pt x="28867" y="239433"/>
                  </a:lnTo>
                  <a:lnTo>
                    <a:pt x="33489" y="192874"/>
                  </a:lnTo>
                  <a:lnTo>
                    <a:pt x="47294" y="148374"/>
                  </a:lnTo>
                  <a:lnTo>
                    <a:pt x="68770" y="108775"/>
                  </a:lnTo>
                  <a:lnTo>
                    <a:pt x="97561" y="73901"/>
                  </a:lnTo>
                  <a:lnTo>
                    <a:pt x="132384" y="45148"/>
                  </a:lnTo>
                  <a:lnTo>
                    <a:pt x="171970" y="23672"/>
                  </a:lnTo>
                  <a:lnTo>
                    <a:pt x="216471" y="9880"/>
                  </a:lnTo>
                  <a:lnTo>
                    <a:pt x="263042" y="5257"/>
                  </a:lnTo>
                  <a:lnTo>
                    <a:pt x="4961521" y="5257"/>
                  </a:lnTo>
                  <a:lnTo>
                    <a:pt x="4961521" y="0"/>
                  </a:lnTo>
                  <a:close/>
                </a:path>
                <a:path extrusionOk="0" h="1059814" w="5547359">
                  <a:moveTo>
                    <a:pt x="5547334" y="239433"/>
                  </a:moveTo>
                  <a:lnTo>
                    <a:pt x="5546141" y="215404"/>
                  </a:lnTo>
                  <a:lnTo>
                    <a:pt x="5542597" y="191820"/>
                  </a:lnTo>
                  <a:lnTo>
                    <a:pt x="5536704" y="168757"/>
                  </a:lnTo>
                  <a:lnTo>
                    <a:pt x="5528488" y="146316"/>
                  </a:lnTo>
                  <a:lnTo>
                    <a:pt x="5506542" y="105841"/>
                  </a:lnTo>
                  <a:lnTo>
                    <a:pt x="5477141" y="70180"/>
                  </a:lnTo>
                  <a:lnTo>
                    <a:pt x="5459946" y="54571"/>
                  </a:lnTo>
                  <a:lnTo>
                    <a:pt x="5441480" y="40779"/>
                  </a:lnTo>
                  <a:lnTo>
                    <a:pt x="5421808" y="28854"/>
                  </a:lnTo>
                  <a:lnTo>
                    <a:pt x="5401005" y="18846"/>
                  </a:lnTo>
                  <a:lnTo>
                    <a:pt x="5378564" y="10617"/>
                  </a:lnTo>
                  <a:lnTo>
                    <a:pt x="5355501" y="4724"/>
                  </a:lnTo>
                  <a:lnTo>
                    <a:pt x="5331917" y="1181"/>
                  </a:lnTo>
                  <a:lnTo>
                    <a:pt x="5307901" y="0"/>
                  </a:lnTo>
                  <a:lnTo>
                    <a:pt x="5077307" y="0"/>
                  </a:lnTo>
                  <a:lnTo>
                    <a:pt x="5077295" y="5270"/>
                  </a:lnTo>
                  <a:lnTo>
                    <a:pt x="5307889" y="5270"/>
                  </a:lnTo>
                  <a:lnTo>
                    <a:pt x="5331396" y="6426"/>
                  </a:lnTo>
                  <a:lnTo>
                    <a:pt x="5377002" y="15646"/>
                  </a:lnTo>
                  <a:lnTo>
                    <a:pt x="5419293" y="33477"/>
                  </a:lnTo>
                  <a:lnTo>
                    <a:pt x="5456593" y="58635"/>
                  </a:lnTo>
                  <a:lnTo>
                    <a:pt x="5488686" y="90728"/>
                  </a:lnTo>
                  <a:lnTo>
                    <a:pt x="5513844" y="128028"/>
                  </a:lnTo>
                  <a:lnTo>
                    <a:pt x="5531675" y="170319"/>
                  </a:lnTo>
                  <a:lnTo>
                    <a:pt x="5540895" y="215938"/>
                  </a:lnTo>
                  <a:lnTo>
                    <a:pt x="5542064" y="239433"/>
                  </a:lnTo>
                  <a:lnTo>
                    <a:pt x="5542064" y="802894"/>
                  </a:lnTo>
                  <a:lnTo>
                    <a:pt x="5537441" y="849452"/>
                  </a:lnTo>
                  <a:lnTo>
                    <a:pt x="5523636" y="893953"/>
                  </a:lnTo>
                  <a:lnTo>
                    <a:pt x="5502173" y="933538"/>
                  </a:lnTo>
                  <a:lnTo>
                    <a:pt x="5486260" y="954252"/>
                  </a:lnTo>
                  <a:lnTo>
                    <a:pt x="5482729" y="951890"/>
                  </a:lnTo>
                  <a:lnTo>
                    <a:pt x="5475287" y="950442"/>
                  </a:lnTo>
                  <a:lnTo>
                    <a:pt x="5467845" y="951890"/>
                  </a:lnTo>
                  <a:lnTo>
                    <a:pt x="5461292" y="956233"/>
                  </a:lnTo>
                  <a:lnTo>
                    <a:pt x="5456948" y="962787"/>
                  </a:lnTo>
                  <a:lnTo>
                    <a:pt x="5455501" y="970229"/>
                  </a:lnTo>
                  <a:lnTo>
                    <a:pt x="5456948" y="977671"/>
                  </a:lnTo>
                  <a:lnTo>
                    <a:pt x="5459298" y="981214"/>
                  </a:lnTo>
                  <a:lnTo>
                    <a:pt x="5456618" y="983653"/>
                  </a:lnTo>
                  <a:lnTo>
                    <a:pt x="5419318" y="1008837"/>
                  </a:lnTo>
                  <a:lnTo>
                    <a:pt x="5377002" y="1026680"/>
                  </a:lnTo>
                  <a:lnTo>
                    <a:pt x="5331396" y="1035900"/>
                  </a:lnTo>
                  <a:lnTo>
                    <a:pt x="5326951" y="1036129"/>
                  </a:lnTo>
                  <a:lnTo>
                    <a:pt x="5326126" y="1031989"/>
                  </a:lnTo>
                  <a:lnTo>
                    <a:pt x="5321884" y="1025702"/>
                  </a:lnTo>
                  <a:lnTo>
                    <a:pt x="5315597" y="1021461"/>
                  </a:lnTo>
                  <a:lnTo>
                    <a:pt x="5307889" y="1019911"/>
                  </a:lnTo>
                  <a:lnTo>
                    <a:pt x="5300192" y="1021461"/>
                  </a:lnTo>
                  <a:lnTo>
                    <a:pt x="5293906" y="1025702"/>
                  </a:lnTo>
                  <a:lnTo>
                    <a:pt x="5289664" y="1031989"/>
                  </a:lnTo>
                  <a:lnTo>
                    <a:pt x="5288623" y="1037069"/>
                  </a:lnTo>
                  <a:lnTo>
                    <a:pt x="5127180" y="1037069"/>
                  </a:lnTo>
                  <a:lnTo>
                    <a:pt x="5126164" y="1031989"/>
                  </a:lnTo>
                  <a:lnTo>
                    <a:pt x="5121922" y="1025702"/>
                  </a:lnTo>
                  <a:lnTo>
                    <a:pt x="5115623" y="1021461"/>
                  </a:lnTo>
                  <a:lnTo>
                    <a:pt x="5107927" y="1019911"/>
                  </a:lnTo>
                  <a:lnTo>
                    <a:pt x="5100231" y="1021461"/>
                  </a:lnTo>
                  <a:lnTo>
                    <a:pt x="5093932" y="1025702"/>
                  </a:lnTo>
                  <a:lnTo>
                    <a:pt x="5089690" y="1031989"/>
                  </a:lnTo>
                  <a:lnTo>
                    <a:pt x="5088140" y="1039698"/>
                  </a:lnTo>
                  <a:lnTo>
                    <a:pt x="5089690" y="1047394"/>
                  </a:lnTo>
                  <a:lnTo>
                    <a:pt x="5093932" y="1053680"/>
                  </a:lnTo>
                  <a:lnTo>
                    <a:pt x="5100231" y="1057910"/>
                  </a:lnTo>
                  <a:lnTo>
                    <a:pt x="5107927" y="1059472"/>
                  </a:lnTo>
                  <a:lnTo>
                    <a:pt x="5115623" y="1057910"/>
                  </a:lnTo>
                  <a:lnTo>
                    <a:pt x="5121922" y="1053680"/>
                  </a:lnTo>
                  <a:lnTo>
                    <a:pt x="5126164" y="1047394"/>
                  </a:lnTo>
                  <a:lnTo>
                    <a:pt x="5127180" y="1042327"/>
                  </a:lnTo>
                  <a:lnTo>
                    <a:pt x="5288635" y="1042327"/>
                  </a:lnTo>
                  <a:lnTo>
                    <a:pt x="5289664" y="1047394"/>
                  </a:lnTo>
                  <a:lnTo>
                    <a:pt x="5293906" y="1053680"/>
                  </a:lnTo>
                  <a:lnTo>
                    <a:pt x="5300192" y="1057910"/>
                  </a:lnTo>
                  <a:lnTo>
                    <a:pt x="5307889" y="1059472"/>
                  </a:lnTo>
                  <a:lnTo>
                    <a:pt x="5315597" y="1057910"/>
                  </a:lnTo>
                  <a:lnTo>
                    <a:pt x="5321884" y="1053680"/>
                  </a:lnTo>
                  <a:lnTo>
                    <a:pt x="5326126" y="1047394"/>
                  </a:lnTo>
                  <a:lnTo>
                    <a:pt x="5327332" y="1041374"/>
                  </a:lnTo>
                  <a:lnTo>
                    <a:pt x="5331917" y="1041146"/>
                  </a:lnTo>
                  <a:lnTo>
                    <a:pt x="5378564" y="1031697"/>
                  </a:lnTo>
                  <a:lnTo>
                    <a:pt x="5421833" y="1013460"/>
                  </a:lnTo>
                  <a:lnTo>
                    <a:pt x="5459958" y="987717"/>
                  </a:lnTo>
                  <a:lnTo>
                    <a:pt x="5462740" y="985189"/>
                  </a:lnTo>
                  <a:lnTo>
                    <a:pt x="5467845" y="988568"/>
                  </a:lnTo>
                  <a:lnTo>
                    <a:pt x="5475287" y="990015"/>
                  </a:lnTo>
                  <a:lnTo>
                    <a:pt x="5482729" y="988568"/>
                  </a:lnTo>
                  <a:lnTo>
                    <a:pt x="5489270" y="984211"/>
                  </a:lnTo>
                  <a:lnTo>
                    <a:pt x="5493626" y="977671"/>
                  </a:lnTo>
                  <a:lnTo>
                    <a:pt x="5495074" y="970229"/>
                  </a:lnTo>
                  <a:lnTo>
                    <a:pt x="5493626" y="962787"/>
                  </a:lnTo>
                  <a:lnTo>
                    <a:pt x="5490235" y="957694"/>
                  </a:lnTo>
                  <a:lnTo>
                    <a:pt x="5492750" y="954925"/>
                  </a:lnTo>
                  <a:lnTo>
                    <a:pt x="5518467" y="916825"/>
                  </a:lnTo>
                  <a:lnTo>
                    <a:pt x="5536704" y="873556"/>
                  </a:lnTo>
                  <a:lnTo>
                    <a:pt x="5545671" y="830008"/>
                  </a:lnTo>
                  <a:lnTo>
                    <a:pt x="5546141" y="826922"/>
                  </a:lnTo>
                  <a:lnTo>
                    <a:pt x="5546191" y="825792"/>
                  </a:lnTo>
                  <a:lnTo>
                    <a:pt x="5547334" y="802894"/>
                  </a:lnTo>
                  <a:lnTo>
                    <a:pt x="5547334" y="239433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67" name="Google Shape;367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48082" y="3748033"/>
              <a:ext cx="105249" cy="10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79507" y="262947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251647" y="262415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0" name="Google Shape;370;p16"/>
          <p:cNvSpPr txBox="1"/>
          <p:nvPr/>
        </p:nvSpPr>
        <p:spPr>
          <a:xfrm>
            <a:off x="8597150" y="881750"/>
            <a:ext cx="3549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lt1"/>
                </a:solidFill>
              </a:rPr>
              <a:t>لعبة كلمات ومعاني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6687" y="3571025"/>
            <a:ext cx="8021300" cy="36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"/>
          <p:cNvSpPr/>
          <p:nvPr/>
        </p:nvSpPr>
        <p:spPr>
          <a:xfrm>
            <a:off x="12250738" y="3455263"/>
            <a:ext cx="695960" cy="348615"/>
          </a:xfrm>
          <a:custGeom>
            <a:rect b="b" l="l" r="r" t="t"/>
            <a:pathLst>
              <a:path extrusionOk="0" h="348614" w="695959">
                <a:moveTo>
                  <a:pt x="695363" y="29667"/>
                </a:moveTo>
                <a:lnTo>
                  <a:pt x="693026" y="18122"/>
                </a:lnTo>
                <a:lnTo>
                  <a:pt x="686663" y="8699"/>
                </a:lnTo>
                <a:lnTo>
                  <a:pt x="677227" y="2336"/>
                </a:lnTo>
                <a:lnTo>
                  <a:pt x="665683" y="0"/>
                </a:lnTo>
                <a:lnTo>
                  <a:pt x="654126" y="2336"/>
                </a:lnTo>
                <a:lnTo>
                  <a:pt x="644690" y="8699"/>
                </a:lnTo>
                <a:lnTo>
                  <a:pt x="638327" y="18122"/>
                </a:lnTo>
                <a:lnTo>
                  <a:pt x="636003" y="29667"/>
                </a:lnTo>
                <a:lnTo>
                  <a:pt x="638327" y="41224"/>
                </a:lnTo>
                <a:lnTo>
                  <a:pt x="644690" y="50660"/>
                </a:lnTo>
                <a:lnTo>
                  <a:pt x="654126" y="57023"/>
                </a:lnTo>
                <a:lnTo>
                  <a:pt x="661619" y="58547"/>
                </a:lnTo>
                <a:lnTo>
                  <a:pt x="661504" y="61023"/>
                </a:lnTo>
                <a:lnTo>
                  <a:pt x="649135" y="121996"/>
                </a:lnTo>
                <a:lnTo>
                  <a:pt x="625271" y="178625"/>
                </a:lnTo>
                <a:lnTo>
                  <a:pt x="591629" y="228460"/>
                </a:lnTo>
                <a:lnTo>
                  <a:pt x="548779" y="271360"/>
                </a:lnTo>
                <a:lnTo>
                  <a:pt x="498919" y="305028"/>
                </a:lnTo>
                <a:lnTo>
                  <a:pt x="442302" y="328891"/>
                </a:lnTo>
                <a:lnTo>
                  <a:pt x="381330" y="341236"/>
                </a:lnTo>
                <a:lnTo>
                  <a:pt x="349935" y="342785"/>
                </a:lnTo>
                <a:lnTo>
                  <a:pt x="0" y="342785"/>
                </a:lnTo>
                <a:lnTo>
                  <a:pt x="0" y="348043"/>
                </a:lnTo>
                <a:lnTo>
                  <a:pt x="349935" y="348043"/>
                </a:lnTo>
                <a:lnTo>
                  <a:pt x="381863" y="346468"/>
                </a:lnTo>
                <a:lnTo>
                  <a:pt x="443865" y="333921"/>
                </a:lnTo>
                <a:lnTo>
                  <a:pt x="501434" y="309651"/>
                </a:lnTo>
                <a:lnTo>
                  <a:pt x="552119" y="275412"/>
                </a:lnTo>
                <a:lnTo>
                  <a:pt x="595693" y="231813"/>
                </a:lnTo>
                <a:lnTo>
                  <a:pt x="629894" y="181127"/>
                </a:lnTo>
                <a:lnTo>
                  <a:pt x="654151" y="123558"/>
                </a:lnTo>
                <a:lnTo>
                  <a:pt x="666737" y="61544"/>
                </a:lnTo>
                <a:lnTo>
                  <a:pt x="666851" y="59131"/>
                </a:lnTo>
                <a:lnTo>
                  <a:pt x="677227" y="57023"/>
                </a:lnTo>
                <a:lnTo>
                  <a:pt x="686663" y="50660"/>
                </a:lnTo>
                <a:lnTo>
                  <a:pt x="693026" y="41224"/>
                </a:lnTo>
                <a:lnTo>
                  <a:pt x="695363" y="29667"/>
                </a:lnTo>
                <a:close/>
              </a:path>
            </a:pathLst>
          </a:custGeom>
          <a:solidFill>
            <a:srgbClr val="1EF7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" name="Google Shape;377;p17"/>
          <p:cNvSpPr/>
          <p:nvPr/>
        </p:nvSpPr>
        <p:spPr>
          <a:xfrm>
            <a:off x="7726109" y="2566390"/>
            <a:ext cx="5229860" cy="612140"/>
          </a:xfrm>
          <a:custGeom>
            <a:rect b="b" l="l" r="r" t="t"/>
            <a:pathLst>
              <a:path extrusionOk="0" h="612139" w="5229859">
                <a:moveTo>
                  <a:pt x="5229669" y="543547"/>
                </a:moveTo>
                <a:lnTo>
                  <a:pt x="5192941" y="543547"/>
                </a:lnTo>
                <a:lnTo>
                  <a:pt x="5192941" y="355092"/>
                </a:lnTo>
                <a:lnTo>
                  <a:pt x="5191353" y="323189"/>
                </a:lnTo>
                <a:lnTo>
                  <a:pt x="5178780" y="261175"/>
                </a:lnTo>
                <a:lnTo>
                  <a:pt x="5154511" y="203593"/>
                </a:lnTo>
                <a:lnTo>
                  <a:pt x="5120310" y="152895"/>
                </a:lnTo>
                <a:lnTo>
                  <a:pt x="5076736" y="109308"/>
                </a:lnTo>
                <a:lnTo>
                  <a:pt x="5026050" y="75107"/>
                </a:lnTo>
                <a:lnTo>
                  <a:pt x="4968494" y="50850"/>
                </a:lnTo>
                <a:lnTo>
                  <a:pt x="4927549" y="41478"/>
                </a:lnTo>
                <a:lnTo>
                  <a:pt x="4931207" y="39357"/>
                </a:lnTo>
                <a:lnTo>
                  <a:pt x="4863058" y="0"/>
                </a:lnTo>
                <a:lnTo>
                  <a:pt x="4863058" y="36728"/>
                </a:lnTo>
                <a:lnTo>
                  <a:pt x="4726686" y="36728"/>
                </a:lnTo>
                <a:lnTo>
                  <a:pt x="4663084" y="0"/>
                </a:lnTo>
                <a:lnTo>
                  <a:pt x="4663084" y="36728"/>
                </a:lnTo>
                <a:lnTo>
                  <a:pt x="58826" y="36728"/>
                </a:lnTo>
                <a:lnTo>
                  <a:pt x="57023" y="27800"/>
                </a:lnTo>
                <a:lnTo>
                  <a:pt x="50660" y="18376"/>
                </a:lnTo>
                <a:lnTo>
                  <a:pt x="41236" y="12014"/>
                </a:lnTo>
                <a:lnTo>
                  <a:pt x="29679" y="9677"/>
                </a:lnTo>
                <a:lnTo>
                  <a:pt x="18135" y="12014"/>
                </a:lnTo>
                <a:lnTo>
                  <a:pt x="8699" y="18376"/>
                </a:lnTo>
                <a:lnTo>
                  <a:pt x="2336" y="27800"/>
                </a:lnTo>
                <a:lnTo>
                  <a:pt x="0" y="39344"/>
                </a:lnTo>
                <a:lnTo>
                  <a:pt x="2336" y="50901"/>
                </a:lnTo>
                <a:lnTo>
                  <a:pt x="8699" y="60337"/>
                </a:lnTo>
                <a:lnTo>
                  <a:pt x="18135" y="66700"/>
                </a:lnTo>
                <a:lnTo>
                  <a:pt x="29679" y="69037"/>
                </a:lnTo>
                <a:lnTo>
                  <a:pt x="41236" y="66700"/>
                </a:lnTo>
                <a:lnTo>
                  <a:pt x="50660" y="60337"/>
                </a:lnTo>
                <a:lnTo>
                  <a:pt x="57023" y="50901"/>
                </a:lnTo>
                <a:lnTo>
                  <a:pt x="58813" y="41998"/>
                </a:lnTo>
                <a:lnTo>
                  <a:pt x="4663084" y="41998"/>
                </a:lnTo>
                <a:lnTo>
                  <a:pt x="4663084" y="78714"/>
                </a:lnTo>
                <a:lnTo>
                  <a:pt x="4726660" y="41998"/>
                </a:lnTo>
                <a:lnTo>
                  <a:pt x="4863058" y="41998"/>
                </a:lnTo>
                <a:lnTo>
                  <a:pt x="4863058" y="78714"/>
                </a:lnTo>
                <a:lnTo>
                  <a:pt x="4920234" y="45694"/>
                </a:lnTo>
                <a:lnTo>
                  <a:pt x="4936782" y="48171"/>
                </a:lnTo>
                <a:lnTo>
                  <a:pt x="4996319" y="66611"/>
                </a:lnTo>
                <a:lnTo>
                  <a:pt x="5049266" y="95338"/>
                </a:lnTo>
                <a:lnTo>
                  <a:pt x="5095837" y="133781"/>
                </a:lnTo>
                <a:lnTo>
                  <a:pt x="5134280" y="180378"/>
                </a:lnTo>
                <a:lnTo>
                  <a:pt x="5162994" y="233349"/>
                </a:lnTo>
                <a:lnTo>
                  <a:pt x="5181473" y="292900"/>
                </a:lnTo>
                <a:lnTo>
                  <a:pt x="5187683" y="355092"/>
                </a:lnTo>
                <a:lnTo>
                  <a:pt x="5187683" y="543547"/>
                </a:lnTo>
                <a:lnTo>
                  <a:pt x="5150955" y="543547"/>
                </a:lnTo>
                <a:lnTo>
                  <a:pt x="5190299" y="611695"/>
                </a:lnTo>
                <a:lnTo>
                  <a:pt x="5229669" y="543547"/>
                </a:lnTo>
                <a:close/>
              </a:path>
            </a:pathLst>
          </a:custGeom>
          <a:solidFill>
            <a:srgbClr val="1EF7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78" name="Google Shape;3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4863" y="2566386"/>
            <a:ext cx="227608" cy="9103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7"/>
          <p:cNvSpPr/>
          <p:nvPr/>
        </p:nvSpPr>
        <p:spPr>
          <a:xfrm>
            <a:off x="7237451" y="2682049"/>
            <a:ext cx="5017135" cy="1121410"/>
          </a:xfrm>
          <a:custGeom>
            <a:rect b="b" l="l" r="r" t="t"/>
            <a:pathLst>
              <a:path extrusionOk="0" h="1121410" w="5017134">
                <a:moveTo>
                  <a:pt x="538073" y="1039698"/>
                </a:moveTo>
                <a:lnTo>
                  <a:pt x="536524" y="1031989"/>
                </a:lnTo>
                <a:lnTo>
                  <a:pt x="532282" y="1025702"/>
                </a:lnTo>
                <a:lnTo>
                  <a:pt x="525983" y="1021461"/>
                </a:lnTo>
                <a:lnTo>
                  <a:pt x="518287" y="1019911"/>
                </a:lnTo>
                <a:lnTo>
                  <a:pt x="510590" y="1021461"/>
                </a:lnTo>
                <a:lnTo>
                  <a:pt x="504304" y="1025702"/>
                </a:lnTo>
                <a:lnTo>
                  <a:pt x="500049" y="1031989"/>
                </a:lnTo>
                <a:lnTo>
                  <a:pt x="499021" y="1037069"/>
                </a:lnTo>
                <a:lnTo>
                  <a:pt x="318325" y="1037069"/>
                </a:lnTo>
                <a:lnTo>
                  <a:pt x="271754" y="1032433"/>
                </a:lnTo>
                <a:lnTo>
                  <a:pt x="227253" y="1018654"/>
                </a:lnTo>
                <a:lnTo>
                  <a:pt x="187642" y="997140"/>
                </a:lnTo>
                <a:lnTo>
                  <a:pt x="152831" y="968362"/>
                </a:lnTo>
                <a:lnTo>
                  <a:pt x="124066" y="933551"/>
                </a:lnTo>
                <a:lnTo>
                  <a:pt x="102577" y="893953"/>
                </a:lnTo>
                <a:lnTo>
                  <a:pt x="88773" y="849452"/>
                </a:lnTo>
                <a:lnTo>
                  <a:pt x="84518" y="810564"/>
                </a:lnTo>
                <a:lnTo>
                  <a:pt x="107759" y="810564"/>
                </a:lnTo>
                <a:lnTo>
                  <a:pt x="84150" y="769683"/>
                </a:lnTo>
                <a:lnTo>
                  <a:pt x="84150" y="647039"/>
                </a:lnTo>
                <a:lnTo>
                  <a:pt x="107759" y="647039"/>
                </a:lnTo>
                <a:lnTo>
                  <a:pt x="81508" y="601599"/>
                </a:lnTo>
                <a:lnTo>
                  <a:pt x="55283" y="647039"/>
                </a:lnTo>
                <a:lnTo>
                  <a:pt x="78892" y="647039"/>
                </a:lnTo>
                <a:lnTo>
                  <a:pt x="78892" y="769683"/>
                </a:lnTo>
                <a:lnTo>
                  <a:pt x="55283" y="810564"/>
                </a:lnTo>
                <a:lnTo>
                  <a:pt x="79260" y="810564"/>
                </a:lnTo>
                <a:lnTo>
                  <a:pt x="80073" y="826909"/>
                </a:lnTo>
                <a:lnTo>
                  <a:pt x="89509" y="873556"/>
                </a:lnTo>
                <a:lnTo>
                  <a:pt x="107759" y="916838"/>
                </a:lnTo>
                <a:lnTo>
                  <a:pt x="133502" y="954951"/>
                </a:lnTo>
                <a:lnTo>
                  <a:pt x="166255" y="987704"/>
                </a:lnTo>
                <a:lnTo>
                  <a:pt x="204368" y="1013447"/>
                </a:lnTo>
                <a:lnTo>
                  <a:pt x="247650" y="1031697"/>
                </a:lnTo>
                <a:lnTo>
                  <a:pt x="294284" y="1041146"/>
                </a:lnTo>
                <a:lnTo>
                  <a:pt x="318325" y="1042327"/>
                </a:lnTo>
                <a:lnTo>
                  <a:pt x="499021" y="1042327"/>
                </a:lnTo>
                <a:lnTo>
                  <a:pt x="500049" y="1047394"/>
                </a:lnTo>
                <a:lnTo>
                  <a:pt x="504304" y="1053680"/>
                </a:lnTo>
                <a:lnTo>
                  <a:pt x="510590" y="1057910"/>
                </a:lnTo>
                <a:lnTo>
                  <a:pt x="518287" y="1059472"/>
                </a:lnTo>
                <a:lnTo>
                  <a:pt x="525983" y="1057910"/>
                </a:lnTo>
                <a:lnTo>
                  <a:pt x="532282" y="1053680"/>
                </a:lnTo>
                <a:lnTo>
                  <a:pt x="536524" y="1047394"/>
                </a:lnTo>
                <a:lnTo>
                  <a:pt x="538073" y="1039698"/>
                </a:lnTo>
                <a:close/>
              </a:path>
              <a:path extrusionOk="0" h="1121410" w="5017134">
                <a:moveTo>
                  <a:pt x="4913300" y="1121257"/>
                </a:moveTo>
                <a:lnTo>
                  <a:pt x="4913261" y="1115999"/>
                </a:lnTo>
                <a:lnTo>
                  <a:pt x="318376" y="1115999"/>
                </a:lnTo>
                <a:lnTo>
                  <a:pt x="286956" y="1114450"/>
                </a:lnTo>
                <a:lnTo>
                  <a:pt x="225958" y="1102106"/>
                </a:lnTo>
                <a:lnTo>
                  <a:pt x="169329" y="1078242"/>
                </a:lnTo>
                <a:lnTo>
                  <a:pt x="119494" y="1044575"/>
                </a:lnTo>
                <a:lnTo>
                  <a:pt x="76631" y="1001687"/>
                </a:lnTo>
                <a:lnTo>
                  <a:pt x="43002" y="951839"/>
                </a:lnTo>
                <a:lnTo>
                  <a:pt x="19151" y="895248"/>
                </a:lnTo>
                <a:lnTo>
                  <a:pt x="6819" y="834275"/>
                </a:lnTo>
                <a:lnTo>
                  <a:pt x="5270" y="802881"/>
                </a:lnTo>
                <a:lnTo>
                  <a:pt x="5270" y="239433"/>
                </a:lnTo>
                <a:lnTo>
                  <a:pt x="11455" y="177177"/>
                </a:lnTo>
                <a:lnTo>
                  <a:pt x="29895" y="117690"/>
                </a:lnTo>
                <a:lnTo>
                  <a:pt x="56134" y="68516"/>
                </a:lnTo>
                <a:lnTo>
                  <a:pt x="66789" y="53238"/>
                </a:lnTo>
                <a:lnTo>
                  <a:pt x="62572" y="50114"/>
                </a:lnTo>
                <a:lnTo>
                  <a:pt x="32943" y="98463"/>
                </a:lnTo>
                <a:lnTo>
                  <a:pt x="14122" y="145478"/>
                </a:lnTo>
                <a:lnTo>
                  <a:pt x="1574" y="207479"/>
                </a:lnTo>
                <a:lnTo>
                  <a:pt x="0" y="239433"/>
                </a:lnTo>
                <a:lnTo>
                  <a:pt x="0" y="802881"/>
                </a:lnTo>
                <a:lnTo>
                  <a:pt x="6299" y="866152"/>
                </a:lnTo>
                <a:lnTo>
                  <a:pt x="25057" y="926680"/>
                </a:lnTo>
                <a:lnTo>
                  <a:pt x="54229" y="980490"/>
                </a:lnTo>
                <a:lnTo>
                  <a:pt x="93345" y="1027861"/>
                </a:lnTo>
                <a:lnTo>
                  <a:pt x="140665" y="1066977"/>
                </a:lnTo>
                <a:lnTo>
                  <a:pt x="194525" y="1096213"/>
                </a:lnTo>
                <a:lnTo>
                  <a:pt x="255066" y="1114971"/>
                </a:lnTo>
                <a:lnTo>
                  <a:pt x="318376" y="1121257"/>
                </a:lnTo>
                <a:lnTo>
                  <a:pt x="4913300" y="1121257"/>
                </a:lnTo>
                <a:close/>
              </a:path>
              <a:path extrusionOk="0" h="1121410" w="5017134">
                <a:moveTo>
                  <a:pt x="5016805" y="0"/>
                </a:moveTo>
                <a:lnTo>
                  <a:pt x="318325" y="0"/>
                </a:lnTo>
                <a:lnTo>
                  <a:pt x="294297" y="1181"/>
                </a:lnTo>
                <a:lnTo>
                  <a:pt x="247650" y="10617"/>
                </a:lnTo>
                <a:lnTo>
                  <a:pt x="204381" y="28867"/>
                </a:lnTo>
                <a:lnTo>
                  <a:pt x="166281" y="54571"/>
                </a:lnTo>
                <a:lnTo>
                  <a:pt x="133502" y="87363"/>
                </a:lnTo>
                <a:lnTo>
                  <a:pt x="107759" y="125501"/>
                </a:lnTo>
                <a:lnTo>
                  <a:pt x="89509" y="168757"/>
                </a:lnTo>
                <a:lnTo>
                  <a:pt x="80073" y="215404"/>
                </a:lnTo>
                <a:lnTo>
                  <a:pt x="78892" y="239433"/>
                </a:lnTo>
                <a:lnTo>
                  <a:pt x="78892" y="420141"/>
                </a:lnTo>
                <a:lnTo>
                  <a:pt x="73812" y="421170"/>
                </a:lnTo>
                <a:lnTo>
                  <a:pt x="67525" y="425411"/>
                </a:lnTo>
                <a:lnTo>
                  <a:pt x="63284" y="431698"/>
                </a:lnTo>
                <a:lnTo>
                  <a:pt x="61734" y="439394"/>
                </a:lnTo>
                <a:lnTo>
                  <a:pt x="63284" y="447103"/>
                </a:lnTo>
                <a:lnTo>
                  <a:pt x="67525" y="453390"/>
                </a:lnTo>
                <a:lnTo>
                  <a:pt x="73812" y="457631"/>
                </a:lnTo>
                <a:lnTo>
                  <a:pt x="81521" y="459181"/>
                </a:lnTo>
                <a:lnTo>
                  <a:pt x="89217" y="457631"/>
                </a:lnTo>
                <a:lnTo>
                  <a:pt x="95504" y="453390"/>
                </a:lnTo>
                <a:lnTo>
                  <a:pt x="99745" y="447103"/>
                </a:lnTo>
                <a:lnTo>
                  <a:pt x="101307" y="439394"/>
                </a:lnTo>
                <a:lnTo>
                  <a:pt x="99745" y="431698"/>
                </a:lnTo>
                <a:lnTo>
                  <a:pt x="95504" y="425411"/>
                </a:lnTo>
                <a:lnTo>
                  <a:pt x="89217" y="421170"/>
                </a:lnTo>
                <a:lnTo>
                  <a:pt x="84150" y="420154"/>
                </a:lnTo>
                <a:lnTo>
                  <a:pt x="84150" y="239433"/>
                </a:lnTo>
                <a:lnTo>
                  <a:pt x="88773" y="192874"/>
                </a:lnTo>
                <a:lnTo>
                  <a:pt x="102577" y="148374"/>
                </a:lnTo>
                <a:lnTo>
                  <a:pt x="124053" y="108775"/>
                </a:lnTo>
                <a:lnTo>
                  <a:pt x="152844" y="73901"/>
                </a:lnTo>
                <a:lnTo>
                  <a:pt x="187667" y="45148"/>
                </a:lnTo>
                <a:lnTo>
                  <a:pt x="227253" y="23672"/>
                </a:lnTo>
                <a:lnTo>
                  <a:pt x="271754" y="9880"/>
                </a:lnTo>
                <a:lnTo>
                  <a:pt x="318325" y="5257"/>
                </a:lnTo>
                <a:lnTo>
                  <a:pt x="5016805" y="5257"/>
                </a:lnTo>
                <a:lnTo>
                  <a:pt x="5016805" y="0"/>
                </a:lnTo>
                <a:close/>
              </a:path>
            </a:pathLst>
          </a:custGeom>
          <a:solidFill>
            <a:srgbClr val="1EF7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0" name="Google Shape;380;p17"/>
          <p:cNvSpPr/>
          <p:nvPr/>
        </p:nvSpPr>
        <p:spPr>
          <a:xfrm>
            <a:off x="12370029" y="2682049"/>
            <a:ext cx="470534" cy="1059815"/>
          </a:xfrm>
          <a:custGeom>
            <a:rect b="b" l="l" r="r" t="t"/>
            <a:pathLst>
              <a:path extrusionOk="0" h="1059814" w="470534">
                <a:moveTo>
                  <a:pt x="470039" y="239433"/>
                </a:moveTo>
                <a:lnTo>
                  <a:pt x="468845" y="215404"/>
                </a:lnTo>
                <a:lnTo>
                  <a:pt x="465302" y="191820"/>
                </a:lnTo>
                <a:lnTo>
                  <a:pt x="459409" y="168757"/>
                </a:lnTo>
                <a:lnTo>
                  <a:pt x="451192" y="146316"/>
                </a:lnTo>
                <a:lnTo>
                  <a:pt x="429247" y="105841"/>
                </a:lnTo>
                <a:lnTo>
                  <a:pt x="399846" y="70180"/>
                </a:lnTo>
                <a:lnTo>
                  <a:pt x="382651" y="54571"/>
                </a:lnTo>
                <a:lnTo>
                  <a:pt x="364185" y="40779"/>
                </a:lnTo>
                <a:lnTo>
                  <a:pt x="344512" y="28854"/>
                </a:lnTo>
                <a:lnTo>
                  <a:pt x="323710" y="18846"/>
                </a:lnTo>
                <a:lnTo>
                  <a:pt x="301269" y="10617"/>
                </a:lnTo>
                <a:lnTo>
                  <a:pt x="278206" y="4724"/>
                </a:lnTo>
                <a:lnTo>
                  <a:pt x="254622" y="1181"/>
                </a:lnTo>
                <a:lnTo>
                  <a:pt x="230606" y="0"/>
                </a:lnTo>
                <a:lnTo>
                  <a:pt x="12" y="0"/>
                </a:lnTo>
                <a:lnTo>
                  <a:pt x="0" y="5270"/>
                </a:lnTo>
                <a:lnTo>
                  <a:pt x="230593" y="5270"/>
                </a:lnTo>
                <a:lnTo>
                  <a:pt x="254101" y="6426"/>
                </a:lnTo>
                <a:lnTo>
                  <a:pt x="299707" y="15646"/>
                </a:lnTo>
                <a:lnTo>
                  <a:pt x="341998" y="33477"/>
                </a:lnTo>
                <a:lnTo>
                  <a:pt x="379298" y="58635"/>
                </a:lnTo>
                <a:lnTo>
                  <a:pt x="411391" y="90728"/>
                </a:lnTo>
                <a:lnTo>
                  <a:pt x="436549" y="128028"/>
                </a:lnTo>
                <a:lnTo>
                  <a:pt x="454380" y="170319"/>
                </a:lnTo>
                <a:lnTo>
                  <a:pt x="463600" y="215938"/>
                </a:lnTo>
                <a:lnTo>
                  <a:pt x="464769" y="239433"/>
                </a:lnTo>
                <a:lnTo>
                  <a:pt x="464769" y="802894"/>
                </a:lnTo>
                <a:lnTo>
                  <a:pt x="460146" y="849452"/>
                </a:lnTo>
                <a:lnTo>
                  <a:pt x="446341" y="893953"/>
                </a:lnTo>
                <a:lnTo>
                  <a:pt x="424878" y="933538"/>
                </a:lnTo>
                <a:lnTo>
                  <a:pt x="408965" y="954252"/>
                </a:lnTo>
                <a:lnTo>
                  <a:pt x="405434" y="951890"/>
                </a:lnTo>
                <a:lnTo>
                  <a:pt x="397992" y="950442"/>
                </a:lnTo>
                <a:lnTo>
                  <a:pt x="390550" y="951890"/>
                </a:lnTo>
                <a:lnTo>
                  <a:pt x="383997" y="956233"/>
                </a:lnTo>
                <a:lnTo>
                  <a:pt x="379653" y="962787"/>
                </a:lnTo>
                <a:lnTo>
                  <a:pt x="378206" y="970229"/>
                </a:lnTo>
                <a:lnTo>
                  <a:pt x="379653" y="977671"/>
                </a:lnTo>
                <a:lnTo>
                  <a:pt x="382003" y="981214"/>
                </a:lnTo>
                <a:lnTo>
                  <a:pt x="379323" y="983653"/>
                </a:lnTo>
                <a:lnTo>
                  <a:pt x="342023" y="1008837"/>
                </a:lnTo>
                <a:lnTo>
                  <a:pt x="299707" y="1026680"/>
                </a:lnTo>
                <a:lnTo>
                  <a:pt x="254101" y="1035900"/>
                </a:lnTo>
                <a:lnTo>
                  <a:pt x="249656" y="1036129"/>
                </a:lnTo>
                <a:lnTo>
                  <a:pt x="248831" y="1031989"/>
                </a:lnTo>
                <a:lnTo>
                  <a:pt x="244589" y="1025702"/>
                </a:lnTo>
                <a:lnTo>
                  <a:pt x="238302" y="1021461"/>
                </a:lnTo>
                <a:lnTo>
                  <a:pt x="230593" y="1019911"/>
                </a:lnTo>
                <a:lnTo>
                  <a:pt x="222897" y="1021461"/>
                </a:lnTo>
                <a:lnTo>
                  <a:pt x="216611" y="1025702"/>
                </a:lnTo>
                <a:lnTo>
                  <a:pt x="212369" y="1031989"/>
                </a:lnTo>
                <a:lnTo>
                  <a:pt x="211328" y="1037069"/>
                </a:lnTo>
                <a:lnTo>
                  <a:pt x="49885" y="1037069"/>
                </a:lnTo>
                <a:lnTo>
                  <a:pt x="48869" y="1031989"/>
                </a:lnTo>
                <a:lnTo>
                  <a:pt x="44627" y="1025702"/>
                </a:lnTo>
                <a:lnTo>
                  <a:pt x="38328" y="1021461"/>
                </a:lnTo>
                <a:lnTo>
                  <a:pt x="30632" y="1019911"/>
                </a:lnTo>
                <a:lnTo>
                  <a:pt x="22936" y="1021461"/>
                </a:lnTo>
                <a:lnTo>
                  <a:pt x="16637" y="1025702"/>
                </a:lnTo>
                <a:lnTo>
                  <a:pt x="12395" y="1031989"/>
                </a:lnTo>
                <a:lnTo>
                  <a:pt x="10845" y="1039698"/>
                </a:lnTo>
                <a:lnTo>
                  <a:pt x="12395" y="1047394"/>
                </a:lnTo>
                <a:lnTo>
                  <a:pt x="16637" y="1053680"/>
                </a:lnTo>
                <a:lnTo>
                  <a:pt x="22936" y="1057910"/>
                </a:lnTo>
                <a:lnTo>
                  <a:pt x="30632" y="1059472"/>
                </a:lnTo>
                <a:lnTo>
                  <a:pt x="38328" y="1057910"/>
                </a:lnTo>
                <a:lnTo>
                  <a:pt x="44627" y="1053680"/>
                </a:lnTo>
                <a:lnTo>
                  <a:pt x="48869" y="1047394"/>
                </a:lnTo>
                <a:lnTo>
                  <a:pt x="49885" y="1042327"/>
                </a:lnTo>
                <a:lnTo>
                  <a:pt x="211340" y="1042327"/>
                </a:lnTo>
                <a:lnTo>
                  <a:pt x="212369" y="1047394"/>
                </a:lnTo>
                <a:lnTo>
                  <a:pt x="216611" y="1053680"/>
                </a:lnTo>
                <a:lnTo>
                  <a:pt x="222897" y="1057910"/>
                </a:lnTo>
                <a:lnTo>
                  <a:pt x="230593" y="1059472"/>
                </a:lnTo>
                <a:lnTo>
                  <a:pt x="238302" y="1057910"/>
                </a:lnTo>
                <a:lnTo>
                  <a:pt x="244589" y="1053680"/>
                </a:lnTo>
                <a:lnTo>
                  <a:pt x="248831" y="1047394"/>
                </a:lnTo>
                <a:lnTo>
                  <a:pt x="250037" y="1041374"/>
                </a:lnTo>
                <a:lnTo>
                  <a:pt x="254622" y="1041146"/>
                </a:lnTo>
                <a:lnTo>
                  <a:pt x="301269" y="1031697"/>
                </a:lnTo>
                <a:lnTo>
                  <a:pt x="344538" y="1013460"/>
                </a:lnTo>
                <a:lnTo>
                  <a:pt x="382663" y="987717"/>
                </a:lnTo>
                <a:lnTo>
                  <a:pt x="385445" y="985189"/>
                </a:lnTo>
                <a:lnTo>
                  <a:pt x="390550" y="988568"/>
                </a:lnTo>
                <a:lnTo>
                  <a:pt x="397992" y="990015"/>
                </a:lnTo>
                <a:lnTo>
                  <a:pt x="405434" y="988568"/>
                </a:lnTo>
                <a:lnTo>
                  <a:pt x="411975" y="984211"/>
                </a:lnTo>
                <a:lnTo>
                  <a:pt x="416331" y="977671"/>
                </a:lnTo>
                <a:lnTo>
                  <a:pt x="417779" y="970229"/>
                </a:lnTo>
                <a:lnTo>
                  <a:pt x="416331" y="962787"/>
                </a:lnTo>
                <a:lnTo>
                  <a:pt x="412940" y="957694"/>
                </a:lnTo>
                <a:lnTo>
                  <a:pt x="415455" y="954925"/>
                </a:lnTo>
                <a:lnTo>
                  <a:pt x="441172" y="916825"/>
                </a:lnTo>
                <a:lnTo>
                  <a:pt x="459409" y="873556"/>
                </a:lnTo>
                <a:lnTo>
                  <a:pt x="468376" y="830008"/>
                </a:lnTo>
                <a:lnTo>
                  <a:pt x="468845" y="826922"/>
                </a:lnTo>
                <a:lnTo>
                  <a:pt x="468896" y="825792"/>
                </a:lnTo>
                <a:lnTo>
                  <a:pt x="470039" y="802894"/>
                </a:lnTo>
                <a:lnTo>
                  <a:pt x="470039" y="239433"/>
                </a:lnTo>
                <a:close/>
              </a:path>
            </a:pathLst>
          </a:custGeom>
          <a:solidFill>
            <a:srgbClr val="1EF7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81" name="Google Shape;38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48082" y="3748033"/>
            <a:ext cx="105249" cy="10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79508" y="2629472"/>
            <a:ext cx="121041" cy="121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51648" y="2624152"/>
            <a:ext cx="121041" cy="121029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7"/>
          <p:cNvSpPr txBox="1"/>
          <p:nvPr>
            <p:ph type="title"/>
          </p:nvPr>
        </p:nvSpPr>
        <p:spPr>
          <a:xfrm>
            <a:off x="5151488" y="7285400"/>
            <a:ext cx="103791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لتجربة النموذج الأولي يمكنك زيارة موقعنا على الرابط المرفق</a:t>
            </a:r>
            <a:endParaRPr sz="3900"/>
          </a:p>
        </p:txBody>
      </p:sp>
      <p:grpSp>
        <p:nvGrpSpPr>
          <p:cNvPr id="385" name="Google Shape;385;p17"/>
          <p:cNvGrpSpPr/>
          <p:nvPr/>
        </p:nvGrpSpPr>
        <p:grpSpPr>
          <a:xfrm>
            <a:off x="9581920" y="4110136"/>
            <a:ext cx="307340" cy="1856877"/>
            <a:chOff x="9581920" y="4110136"/>
            <a:chExt cx="307340" cy="1856877"/>
          </a:xfrm>
        </p:grpSpPr>
        <p:sp>
          <p:nvSpPr>
            <p:cNvPr id="386" name="Google Shape;386;p17"/>
            <p:cNvSpPr/>
            <p:nvPr/>
          </p:nvSpPr>
          <p:spPr>
            <a:xfrm>
              <a:off x="9581920" y="4110136"/>
              <a:ext cx="307340" cy="1035685"/>
            </a:xfrm>
            <a:custGeom>
              <a:rect b="b" l="l" r="r" t="t"/>
              <a:pathLst>
                <a:path extrusionOk="0" h="1035685" w="307340">
                  <a:moveTo>
                    <a:pt x="299352" y="0"/>
                  </a:moveTo>
                  <a:lnTo>
                    <a:pt x="91478" y="207862"/>
                  </a:lnTo>
                  <a:lnTo>
                    <a:pt x="91478" y="521293"/>
                  </a:lnTo>
                  <a:lnTo>
                    <a:pt x="22269" y="590502"/>
                  </a:lnTo>
                  <a:lnTo>
                    <a:pt x="22269" y="980896"/>
                  </a:lnTo>
                  <a:lnTo>
                    <a:pt x="13439" y="984255"/>
                  </a:lnTo>
                  <a:lnTo>
                    <a:pt x="6378" y="990275"/>
                  </a:lnTo>
                  <a:lnTo>
                    <a:pt x="1696" y="998353"/>
                  </a:lnTo>
                  <a:lnTo>
                    <a:pt x="0" y="1007882"/>
                  </a:lnTo>
                  <a:lnTo>
                    <a:pt x="2160" y="1018581"/>
                  </a:lnTo>
                  <a:lnTo>
                    <a:pt x="8051" y="1027321"/>
                  </a:lnTo>
                  <a:lnTo>
                    <a:pt x="16790" y="1033215"/>
                  </a:lnTo>
                  <a:lnTo>
                    <a:pt x="27494" y="1035376"/>
                  </a:lnTo>
                  <a:lnTo>
                    <a:pt x="38193" y="1033215"/>
                  </a:lnTo>
                  <a:lnTo>
                    <a:pt x="46933" y="1027321"/>
                  </a:lnTo>
                  <a:lnTo>
                    <a:pt x="52827" y="1018581"/>
                  </a:lnTo>
                  <a:lnTo>
                    <a:pt x="54988" y="1007882"/>
                  </a:lnTo>
                  <a:lnTo>
                    <a:pt x="53292" y="998353"/>
                  </a:lnTo>
                  <a:lnTo>
                    <a:pt x="48610" y="990275"/>
                  </a:lnTo>
                  <a:lnTo>
                    <a:pt x="41549" y="984255"/>
                  </a:lnTo>
                  <a:lnTo>
                    <a:pt x="32718" y="980896"/>
                  </a:lnTo>
                  <a:lnTo>
                    <a:pt x="32718" y="594828"/>
                  </a:lnTo>
                  <a:lnTo>
                    <a:pt x="101927" y="525608"/>
                  </a:lnTo>
                  <a:lnTo>
                    <a:pt x="101927" y="212188"/>
                  </a:lnTo>
                  <a:lnTo>
                    <a:pt x="306740" y="7387"/>
                  </a:lnTo>
                  <a:lnTo>
                    <a:pt x="299352" y="0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9581920" y="4110136"/>
              <a:ext cx="307340" cy="1035685"/>
            </a:xfrm>
            <a:custGeom>
              <a:rect b="b" l="l" r="r" t="t"/>
              <a:pathLst>
                <a:path extrusionOk="0" h="1035685" w="307340">
                  <a:moveTo>
                    <a:pt x="22269" y="590502"/>
                  </a:moveTo>
                  <a:lnTo>
                    <a:pt x="22269" y="980896"/>
                  </a:lnTo>
                  <a:lnTo>
                    <a:pt x="13439" y="984255"/>
                  </a:lnTo>
                  <a:lnTo>
                    <a:pt x="6378" y="990275"/>
                  </a:lnTo>
                  <a:lnTo>
                    <a:pt x="1696" y="998353"/>
                  </a:lnTo>
                  <a:lnTo>
                    <a:pt x="0" y="1007882"/>
                  </a:lnTo>
                  <a:lnTo>
                    <a:pt x="2160" y="1018581"/>
                  </a:lnTo>
                  <a:lnTo>
                    <a:pt x="8051" y="1027321"/>
                  </a:lnTo>
                  <a:lnTo>
                    <a:pt x="16790" y="1033215"/>
                  </a:lnTo>
                  <a:lnTo>
                    <a:pt x="27494" y="1035376"/>
                  </a:lnTo>
                  <a:lnTo>
                    <a:pt x="38193" y="1033215"/>
                  </a:lnTo>
                  <a:lnTo>
                    <a:pt x="46933" y="1027321"/>
                  </a:lnTo>
                  <a:lnTo>
                    <a:pt x="52827" y="1018581"/>
                  </a:lnTo>
                  <a:lnTo>
                    <a:pt x="54988" y="1007882"/>
                  </a:lnTo>
                  <a:lnTo>
                    <a:pt x="53292" y="998353"/>
                  </a:lnTo>
                  <a:lnTo>
                    <a:pt x="48610" y="990275"/>
                  </a:lnTo>
                  <a:lnTo>
                    <a:pt x="41549" y="984255"/>
                  </a:lnTo>
                  <a:lnTo>
                    <a:pt x="32718" y="980896"/>
                  </a:lnTo>
                  <a:lnTo>
                    <a:pt x="32718" y="594828"/>
                  </a:lnTo>
                  <a:lnTo>
                    <a:pt x="101927" y="525608"/>
                  </a:lnTo>
                  <a:lnTo>
                    <a:pt x="101927" y="212188"/>
                  </a:lnTo>
                  <a:lnTo>
                    <a:pt x="306740" y="7387"/>
                  </a:lnTo>
                  <a:lnTo>
                    <a:pt x="299352" y="0"/>
                  </a:lnTo>
                  <a:lnTo>
                    <a:pt x="91478" y="207862"/>
                  </a:lnTo>
                  <a:lnTo>
                    <a:pt x="91478" y="521293"/>
                  </a:lnTo>
                  <a:lnTo>
                    <a:pt x="22269" y="590502"/>
                  </a:lnTo>
                  <a:close/>
                </a:path>
              </a:pathLst>
            </a:custGeom>
            <a:noFill/>
            <a:ln cap="flat" cmpd="sng" w="9525">
              <a:solidFill>
                <a:srgbClr val="1942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9792175" y="4630973"/>
              <a:ext cx="55244" cy="1336040"/>
            </a:xfrm>
            <a:custGeom>
              <a:rect b="b" l="l" r="r" t="t"/>
              <a:pathLst>
                <a:path extrusionOk="0" h="1336039" w="55245">
                  <a:moveTo>
                    <a:pt x="32718" y="0"/>
                  </a:moveTo>
                  <a:lnTo>
                    <a:pt x="22269" y="0"/>
                  </a:lnTo>
                  <a:lnTo>
                    <a:pt x="22269" y="1281277"/>
                  </a:lnTo>
                  <a:lnTo>
                    <a:pt x="13439" y="1284642"/>
                  </a:lnTo>
                  <a:lnTo>
                    <a:pt x="6378" y="1290665"/>
                  </a:lnTo>
                  <a:lnTo>
                    <a:pt x="1696" y="1298741"/>
                  </a:lnTo>
                  <a:lnTo>
                    <a:pt x="0" y="1308263"/>
                  </a:lnTo>
                  <a:lnTo>
                    <a:pt x="2160" y="1318962"/>
                  </a:lnTo>
                  <a:lnTo>
                    <a:pt x="8051" y="1327702"/>
                  </a:lnTo>
                  <a:lnTo>
                    <a:pt x="16790" y="1333596"/>
                  </a:lnTo>
                  <a:lnTo>
                    <a:pt x="27494" y="1335757"/>
                  </a:lnTo>
                  <a:lnTo>
                    <a:pt x="38193" y="1333596"/>
                  </a:lnTo>
                  <a:lnTo>
                    <a:pt x="46933" y="1327702"/>
                  </a:lnTo>
                  <a:lnTo>
                    <a:pt x="52827" y="1318962"/>
                  </a:lnTo>
                  <a:lnTo>
                    <a:pt x="54988" y="1308263"/>
                  </a:lnTo>
                  <a:lnTo>
                    <a:pt x="53292" y="1298741"/>
                  </a:lnTo>
                  <a:lnTo>
                    <a:pt x="48610" y="1290665"/>
                  </a:lnTo>
                  <a:lnTo>
                    <a:pt x="41549" y="1284642"/>
                  </a:lnTo>
                  <a:lnTo>
                    <a:pt x="32718" y="1281277"/>
                  </a:lnTo>
                  <a:lnTo>
                    <a:pt x="32718" y="0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9792175" y="4630973"/>
              <a:ext cx="55244" cy="1336040"/>
            </a:xfrm>
            <a:custGeom>
              <a:rect b="b" l="l" r="r" t="t"/>
              <a:pathLst>
                <a:path extrusionOk="0" h="1336039" w="55245">
                  <a:moveTo>
                    <a:pt x="54988" y="1308263"/>
                  </a:moveTo>
                  <a:lnTo>
                    <a:pt x="53292" y="1298741"/>
                  </a:lnTo>
                  <a:lnTo>
                    <a:pt x="48610" y="1290665"/>
                  </a:lnTo>
                  <a:lnTo>
                    <a:pt x="41549" y="1284642"/>
                  </a:lnTo>
                  <a:lnTo>
                    <a:pt x="32718" y="1281277"/>
                  </a:lnTo>
                  <a:lnTo>
                    <a:pt x="32718" y="0"/>
                  </a:lnTo>
                  <a:lnTo>
                    <a:pt x="22269" y="0"/>
                  </a:lnTo>
                  <a:lnTo>
                    <a:pt x="22269" y="1281277"/>
                  </a:lnTo>
                  <a:lnTo>
                    <a:pt x="13439" y="1284642"/>
                  </a:lnTo>
                  <a:lnTo>
                    <a:pt x="6378" y="1290665"/>
                  </a:lnTo>
                  <a:lnTo>
                    <a:pt x="1696" y="1298741"/>
                  </a:lnTo>
                  <a:lnTo>
                    <a:pt x="0" y="1308263"/>
                  </a:lnTo>
                  <a:lnTo>
                    <a:pt x="2160" y="1318962"/>
                  </a:lnTo>
                  <a:lnTo>
                    <a:pt x="8051" y="1327702"/>
                  </a:lnTo>
                  <a:lnTo>
                    <a:pt x="16790" y="1333596"/>
                  </a:lnTo>
                  <a:lnTo>
                    <a:pt x="27494" y="1335757"/>
                  </a:lnTo>
                  <a:lnTo>
                    <a:pt x="38193" y="1333596"/>
                  </a:lnTo>
                  <a:lnTo>
                    <a:pt x="46933" y="1327702"/>
                  </a:lnTo>
                  <a:lnTo>
                    <a:pt x="52827" y="1318962"/>
                  </a:lnTo>
                  <a:lnTo>
                    <a:pt x="54988" y="1308263"/>
                  </a:lnTo>
                  <a:close/>
                </a:path>
              </a:pathLst>
            </a:custGeom>
            <a:noFill/>
            <a:ln cap="flat" cmpd="sng" w="9525">
              <a:solidFill>
                <a:srgbClr val="1942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90" name="Google Shape;390;p17"/>
          <p:cNvGrpSpPr/>
          <p:nvPr/>
        </p:nvGrpSpPr>
        <p:grpSpPr>
          <a:xfrm>
            <a:off x="9994665" y="3935137"/>
            <a:ext cx="507514" cy="1778047"/>
            <a:chOff x="9994665" y="3935137"/>
            <a:chExt cx="507514" cy="1778047"/>
          </a:xfrm>
        </p:grpSpPr>
        <p:sp>
          <p:nvSpPr>
            <p:cNvPr id="391" name="Google Shape;391;p17"/>
            <p:cNvSpPr/>
            <p:nvPr/>
          </p:nvSpPr>
          <p:spPr>
            <a:xfrm>
              <a:off x="10061489" y="3935137"/>
              <a:ext cx="440690" cy="1189990"/>
            </a:xfrm>
            <a:custGeom>
              <a:rect b="b" l="l" r="r" t="t"/>
              <a:pathLst>
                <a:path extrusionOk="0" h="1189989" w="440690">
                  <a:moveTo>
                    <a:pt x="7387" y="0"/>
                  </a:moveTo>
                  <a:lnTo>
                    <a:pt x="0" y="7387"/>
                  </a:lnTo>
                  <a:lnTo>
                    <a:pt x="328868" y="336256"/>
                  </a:lnTo>
                  <a:lnTo>
                    <a:pt x="328868" y="640538"/>
                  </a:lnTo>
                  <a:lnTo>
                    <a:pt x="407876" y="719546"/>
                  </a:lnTo>
                  <a:lnTo>
                    <a:pt x="407876" y="1134999"/>
                  </a:lnTo>
                  <a:lnTo>
                    <a:pt x="399045" y="1138358"/>
                  </a:lnTo>
                  <a:lnTo>
                    <a:pt x="391985" y="1144378"/>
                  </a:lnTo>
                  <a:lnTo>
                    <a:pt x="387302" y="1152456"/>
                  </a:lnTo>
                  <a:lnTo>
                    <a:pt x="385606" y="1161985"/>
                  </a:lnTo>
                  <a:lnTo>
                    <a:pt x="387766" y="1172684"/>
                  </a:lnTo>
                  <a:lnTo>
                    <a:pt x="393657" y="1181424"/>
                  </a:lnTo>
                  <a:lnTo>
                    <a:pt x="402397" y="1187318"/>
                  </a:lnTo>
                  <a:lnTo>
                    <a:pt x="413101" y="1189479"/>
                  </a:lnTo>
                  <a:lnTo>
                    <a:pt x="423799" y="1187318"/>
                  </a:lnTo>
                  <a:lnTo>
                    <a:pt x="432539" y="1181424"/>
                  </a:lnTo>
                  <a:lnTo>
                    <a:pt x="438433" y="1172684"/>
                  </a:lnTo>
                  <a:lnTo>
                    <a:pt x="440595" y="1161985"/>
                  </a:lnTo>
                  <a:lnTo>
                    <a:pt x="438899" y="1152456"/>
                  </a:lnTo>
                  <a:lnTo>
                    <a:pt x="434216" y="1144378"/>
                  </a:lnTo>
                  <a:lnTo>
                    <a:pt x="427156" y="1138358"/>
                  </a:lnTo>
                  <a:lnTo>
                    <a:pt x="418325" y="1134999"/>
                  </a:lnTo>
                  <a:lnTo>
                    <a:pt x="418325" y="715219"/>
                  </a:lnTo>
                  <a:lnTo>
                    <a:pt x="339317" y="636211"/>
                  </a:lnTo>
                  <a:lnTo>
                    <a:pt x="339317" y="331929"/>
                  </a:lnTo>
                  <a:lnTo>
                    <a:pt x="7387" y="0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10061489" y="3935137"/>
              <a:ext cx="440690" cy="1189990"/>
            </a:xfrm>
            <a:custGeom>
              <a:rect b="b" l="l" r="r" t="t"/>
              <a:pathLst>
                <a:path extrusionOk="0" h="1189989" w="440690">
                  <a:moveTo>
                    <a:pt x="328868" y="640538"/>
                  </a:moveTo>
                  <a:lnTo>
                    <a:pt x="407876" y="719546"/>
                  </a:lnTo>
                  <a:lnTo>
                    <a:pt x="407876" y="1134999"/>
                  </a:lnTo>
                  <a:lnTo>
                    <a:pt x="399045" y="1138358"/>
                  </a:lnTo>
                  <a:lnTo>
                    <a:pt x="391985" y="1144378"/>
                  </a:lnTo>
                  <a:lnTo>
                    <a:pt x="387302" y="1152456"/>
                  </a:lnTo>
                  <a:lnTo>
                    <a:pt x="385606" y="1161985"/>
                  </a:lnTo>
                  <a:lnTo>
                    <a:pt x="387766" y="1172684"/>
                  </a:lnTo>
                  <a:lnTo>
                    <a:pt x="393657" y="1181424"/>
                  </a:lnTo>
                  <a:lnTo>
                    <a:pt x="402397" y="1187318"/>
                  </a:lnTo>
                  <a:lnTo>
                    <a:pt x="413101" y="1189479"/>
                  </a:lnTo>
                  <a:lnTo>
                    <a:pt x="423799" y="1187318"/>
                  </a:lnTo>
                  <a:lnTo>
                    <a:pt x="432539" y="1181424"/>
                  </a:lnTo>
                  <a:lnTo>
                    <a:pt x="438433" y="1172684"/>
                  </a:lnTo>
                  <a:lnTo>
                    <a:pt x="440595" y="1161985"/>
                  </a:lnTo>
                  <a:lnTo>
                    <a:pt x="438899" y="1152456"/>
                  </a:lnTo>
                  <a:lnTo>
                    <a:pt x="434216" y="1144378"/>
                  </a:lnTo>
                  <a:lnTo>
                    <a:pt x="427156" y="1138358"/>
                  </a:lnTo>
                  <a:lnTo>
                    <a:pt x="418325" y="1134999"/>
                  </a:lnTo>
                  <a:lnTo>
                    <a:pt x="418325" y="715219"/>
                  </a:lnTo>
                  <a:lnTo>
                    <a:pt x="339317" y="636211"/>
                  </a:lnTo>
                  <a:lnTo>
                    <a:pt x="339317" y="331929"/>
                  </a:lnTo>
                  <a:lnTo>
                    <a:pt x="7387" y="0"/>
                  </a:lnTo>
                  <a:lnTo>
                    <a:pt x="0" y="7387"/>
                  </a:lnTo>
                  <a:lnTo>
                    <a:pt x="328868" y="336256"/>
                  </a:lnTo>
                  <a:lnTo>
                    <a:pt x="328868" y="640538"/>
                  </a:lnTo>
                  <a:close/>
                </a:path>
              </a:pathLst>
            </a:custGeom>
            <a:noFill/>
            <a:ln cap="flat" cmpd="sng" w="9525">
              <a:solidFill>
                <a:srgbClr val="1942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9994665" y="4092927"/>
              <a:ext cx="155575" cy="1275080"/>
            </a:xfrm>
            <a:custGeom>
              <a:rect b="b" l="l" r="r" t="t"/>
              <a:pathLst>
                <a:path extrusionOk="0" h="1275079" w="155575">
                  <a:moveTo>
                    <a:pt x="10449" y="0"/>
                  </a:moveTo>
                  <a:lnTo>
                    <a:pt x="0" y="0"/>
                  </a:lnTo>
                  <a:lnTo>
                    <a:pt x="0" y="634237"/>
                  </a:lnTo>
                  <a:lnTo>
                    <a:pt x="122755" y="756993"/>
                  </a:lnTo>
                  <a:lnTo>
                    <a:pt x="122755" y="1220106"/>
                  </a:lnTo>
                  <a:lnTo>
                    <a:pt x="113924" y="1223472"/>
                  </a:lnTo>
                  <a:lnTo>
                    <a:pt x="106864" y="1229495"/>
                  </a:lnTo>
                  <a:lnTo>
                    <a:pt x="102181" y="1237570"/>
                  </a:lnTo>
                  <a:lnTo>
                    <a:pt x="100485" y="1247092"/>
                  </a:lnTo>
                  <a:lnTo>
                    <a:pt x="102645" y="1257796"/>
                  </a:lnTo>
                  <a:lnTo>
                    <a:pt x="108536" y="1266535"/>
                  </a:lnTo>
                  <a:lnTo>
                    <a:pt x="117276" y="1272427"/>
                  </a:lnTo>
                  <a:lnTo>
                    <a:pt x="127979" y="1274587"/>
                  </a:lnTo>
                  <a:lnTo>
                    <a:pt x="138678" y="1272427"/>
                  </a:lnTo>
                  <a:lnTo>
                    <a:pt x="147418" y="1266535"/>
                  </a:lnTo>
                  <a:lnTo>
                    <a:pt x="153312" y="1257796"/>
                  </a:lnTo>
                  <a:lnTo>
                    <a:pt x="155474" y="1247092"/>
                  </a:lnTo>
                  <a:lnTo>
                    <a:pt x="153778" y="1237570"/>
                  </a:lnTo>
                  <a:lnTo>
                    <a:pt x="149095" y="1229495"/>
                  </a:lnTo>
                  <a:lnTo>
                    <a:pt x="142035" y="1223472"/>
                  </a:lnTo>
                  <a:lnTo>
                    <a:pt x="133204" y="1220106"/>
                  </a:lnTo>
                  <a:lnTo>
                    <a:pt x="133204" y="752667"/>
                  </a:lnTo>
                  <a:lnTo>
                    <a:pt x="10449" y="629911"/>
                  </a:lnTo>
                  <a:lnTo>
                    <a:pt x="10449" y="0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9994665" y="4092927"/>
              <a:ext cx="155575" cy="1275080"/>
            </a:xfrm>
            <a:custGeom>
              <a:rect b="b" l="l" r="r" t="t"/>
              <a:pathLst>
                <a:path extrusionOk="0" h="1275079" w="155575">
                  <a:moveTo>
                    <a:pt x="122755" y="756993"/>
                  </a:moveTo>
                  <a:lnTo>
                    <a:pt x="122755" y="1220106"/>
                  </a:lnTo>
                  <a:lnTo>
                    <a:pt x="113924" y="1223472"/>
                  </a:lnTo>
                  <a:lnTo>
                    <a:pt x="106864" y="1229495"/>
                  </a:lnTo>
                  <a:lnTo>
                    <a:pt x="102181" y="1237570"/>
                  </a:lnTo>
                  <a:lnTo>
                    <a:pt x="100485" y="1247092"/>
                  </a:lnTo>
                  <a:lnTo>
                    <a:pt x="102645" y="1257796"/>
                  </a:lnTo>
                  <a:lnTo>
                    <a:pt x="108536" y="1266535"/>
                  </a:lnTo>
                  <a:lnTo>
                    <a:pt x="117276" y="1272427"/>
                  </a:lnTo>
                  <a:lnTo>
                    <a:pt x="127979" y="1274587"/>
                  </a:lnTo>
                  <a:lnTo>
                    <a:pt x="138678" y="1272427"/>
                  </a:lnTo>
                  <a:lnTo>
                    <a:pt x="147418" y="1266535"/>
                  </a:lnTo>
                  <a:lnTo>
                    <a:pt x="153312" y="1257796"/>
                  </a:lnTo>
                  <a:lnTo>
                    <a:pt x="155474" y="1247092"/>
                  </a:lnTo>
                  <a:lnTo>
                    <a:pt x="153778" y="1237570"/>
                  </a:lnTo>
                  <a:lnTo>
                    <a:pt x="149095" y="1229495"/>
                  </a:lnTo>
                  <a:lnTo>
                    <a:pt x="142035" y="1223472"/>
                  </a:lnTo>
                  <a:lnTo>
                    <a:pt x="133204" y="1220106"/>
                  </a:lnTo>
                  <a:lnTo>
                    <a:pt x="133204" y="752667"/>
                  </a:lnTo>
                  <a:lnTo>
                    <a:pt x="10449" y="629911"/>
                  </a:lnTo>
                  <a:lnTo>
                    <a:pt x="10449" y="0"/>
                  </a:lnTo>
                  <a:lnTo>
                    <a:pt x="0" y="0"/>
                  </a:lnTo>
                  <a:lnTo>
                    <a:pt x="0" y="634237"/>
                  </a:lnTo>
                  <a:lnTo>
                    <a:pt x="122755" y="756993"/>
                  </a:lnTo>
                  <a:close/>
                </a:path>
              </a:pathLst>
            </a:custGeom>
            <a:noFill/>
            <a:ln cap="flat" cmpd="sng" w="9525">
              <a:solidFill>
                <a:srgbClr val="1942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10241412" y="4406354"/>
              <a:ext cx="55244" cy="1306830"/>
            </a:xfrm>
            <a:custGeom>
              <a:rect b="b" l="l" r="r" t="t"/>
              <a:pathLst>
                <a:path extrusionOk="0" h="1306829" w="55245">
                  <a:moveTo>
                    <a:pt x="32718" y="0"/>
                  </a:moveTo>
                  <a:lnTo>
                    <a:pt x="22269" y="0"/>
                  </a:lnTo>
                  <a:lnTo>
                    <a:pt x="22269" y="1252199"/>
                  </a:lnTo>
                  <a:lnTo>
                    <a:pt x="13439" y="1255558"/>
                  </a:lnTo>
                  <a:lnTo>
                    <a:pt x="6378" y="1261578"/>
                  </a:lnTo>
                  <a:lnTo>
                    <a:pt x="1696" y="1269656"/>
                  </a:lnTo>
                  <a:lnTo>
                    <a:pt x="0" y="1279185"/>
                  </a:lnTo>
                  <a:lnTo>
                    <a:pt x="2161" y="1289884"/>
                  </a:lnTo>
                  <a:lnTo>
                    <a:pt x="8055" y="1298623"/>
                  </a:lnTo>
                  <a:lnTo>
                    <a:pt x="16795" y="1304517"/>
                  </a:lnTo>
                  <a:lnTo>
                    <a:pt x="27494" y="1306679"/>
                  </a:lnTo>
                  <a:lnTo>
                    <a:pt x="38198" y="1304517"/>
                  </a:lnTo>
                  <a:lnTo>
                    <a:pt x="46937" y="1298623"/>
                  </a:lnTo>
                  <a:lnTo>
                    <a:pt x="52828" y="1289884"/>
                  </a:lnTo>
                  <a:lnTo>
                    <a:pt x="54988" y="1279185"/>
                  </a:lnTo>
                  <a:lnTo>
                    <a:pt x="53292" y="1269656"/>
                  </a:lnTo>
                  <a:lnTo>
                    <a:pt x="48610" y="1261578"/>
                  </a:lnTo>
                  <a:lnTo>
                    <a:pt x="41549" y="1255558"/>
                  </a:lnTo>
                  <a:lnTo>
                    <a:pt x="32718" y="1252199"/>
                  </a:lnTo>
                  <a:lnTo>
                    <a:pt x="32718" y="0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10241412" y="4406354"/>
              <a:ext cx="55244" cy="1306830"/>
            </a:xfrm>
            <a:custGeom>
              <a:rect b="b" l="l" r="r" t="t"/>
              <a:pathLst>
                <a:path extrusionOk="0" h="1306829" w="55245">
                  <a:moveTo>
                    <a:pt x="32718" y="0"/>
                  </a:moveTo>
                  <a:lnTo>
                    <a:pt x="22269" y="0"/>
                  </a:lnTo>
                  <a:lnTo>
                    <a:pt x="22269" y="1252199"/>
                  </a:lnTo>
                  <a:lnTo>
                    <a:pt x="13439" y="1255558"/>
                  </a:lnTo>
                  <a:lnTo>
                    <a:pt x="6378" y="1261578"/>
                  </a:lnTo>
                  <a:lnTo>
                    <a:pt x="1696" y="1269656"/>
                  </a:lnTo>
                  <a:lnTo>
                    <a:pt x="0" y="1279185"/>
                  </a:lnTo>
                  <a:lnTo>
                    <a:pt x="2161" y="1289884"/>
                  </a:lnTo>
                  <a:lnTo>
                    <a:pt x="8055" y="1298623"/>
                  </a:lnTo>
                  <a:lnTo>
                    <a:pt x="16795" y="1304517"/>
                  </a:lnTo>
                  <a:lnTo>
                    <a:pt x="27494" y="1306679"/>
                  </a:lnTo>
                  <a:lnTo>
                    <a:pt x="38198" y="1304517"/>
                  </a:lnTo>
                  <a:lnTo>
                    <a:pt x="46937" y="1298623"/>
                  </a:lnTo>
                  <a:lnTo>
                    <a:pt x="52828" y="1289884"/>
                  </a:lnTo>
                  <a:lnTo>
                    <a:pt x="54988" y="1279185"/>
                  </a:lnTo>
                  <a:lnTo>
                    <a:pt x="53292" y="1269656"/>
                  </a:lnTo>
                  <a:lnTo>
                    <a:pt x="48610" y="1261578"/>
                  </a:lnTo>
                  <a:lnTo>
                    <a:pt x="41549" y="1255558"/>
                  </a:lnTo>
                  <a:lnTo>
                    <a:pt x="32718" y="1252199"/>
                  </a:lnTo>
                  <a:lnTo>
                    <a:pt x="327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1942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97" name="Google Shape;397;p17"/>
          <p:cNvGrpSpPr/>
          <p:nvPr/>
        </p:nvGrpSpPr>
        <p:grpSpPr>
          <a:xfrm>
            <a:off x="10791272" y="4401130"/>
            <a:ext cx="2113215" cy="1032205"/>
            <a:chOff x="10791272" y="4401130"/>
            <a:chExt cx="2113215" cy="1032205"/>
          </a:xfrm>
        </p:grpSpPr>
        <p:sp>
          <p:nvSpPr>
            <p:cNvPr id="398" name="Google Shape;398;p17"/>
            <p:cNvSpPr/>
            <p:nvPr/>
          </p:nvSpPr>
          <p:spPr>
            <a:xfrm>
              <a:off x="10791272" y="4406360"/>
              <a:ext cx="162560" cy="770890"/>
            </a:xfrm>
            <a:custGeom>
              <a:rect b="b" l="l" r="r" t="t"/>
              <a:pathLst>
                <a:path extrusionOk="0" h="770889" w="162559">
                  <a:moveTo>
                    <a:pt x="10449" y="0"/>
                  </a:moveTo>
                  <a:lnTo>
                    <a:pt x="0" y="0"/>
                  </a:lnTo>
                  <a:lnTo>
                    <a:pt x="0" y="420051"/>
                  </a:lnTo>
                  <a:lnTo>
                    <a:pt x="129292" y="549343"/>
                  </a:lnTo>
                  <a:lnTo>
                    <a:pt x="129292" y="716011"/>
                  </a:lnTo>
                  <a:lnTo>
                    <a:pt x="122621" y="725556"/>
                  </a:lnTo>
                  <a:lnTo>
                    <a:pt x="121452" y="744169"/>
                  </a:lnTo>
                  <a:lnTo>
                    <a:pt x="125508" y="762323"/>
                  </a:lnTo>
                  <a:lnTo>
                    <a:pt x="134516" y="770492"/>
                  </a:lnTo>
                  <a:lnTo>
                    <a:pt x="145215" y="768330"/>
                  </a:lnTo>
                  <a:lnTo>
                    <a:pt x="153955" y="762436"/>
                  </a:lnTo>
                  <a:lnTo>
                    <a:pt x="159849" y="753696"/>
                  </a:lnTo>
                  <a:lnTo>
                    <a:pt x="162011" y="742997"/>
                  </a:lnTo>
                  <a:lnTo>
                    <a:pt x="160315" y="733475"/>
                  </a:lnTo>
                  <a:lnTo>
                    <a:pt x="155632" y="725400"/>
                  </a:lnTo>
                  <a:lnTo>
                    <a:pt x="148571" y="719377"/>
                  </a:lnTo>
                  <a:lnTo>
                    <a:pt x="139741" y="716011"/>
                  </a:lnTo>
                  <a:lnTo>
                    <a:pt x="139741" y="545017"/>
                  </a:lnTo>
                  <a:lnTo>
                    <a:pt x="10449" y="415725"/>
                  </a:lnTo>
                  <a:lnTo>
                    <a:pt x="10449" y="0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10791272" y="4406360"/>
              <a:ext cx="162560" cy="770890"/>
            </a:xfrm>
            <a:custGeom>
              <a:rect b="b" l="l" r="r" t="t"/>
              <a:pathLst>
                <a:path extrusionOk="0" h="770889" w="162559">
                  <a:moveTo>
                    <a:pt x="134516" y="770492"/>
                  </a:moveTo>
                  <a:lnTo>
                    <a:pt x="145215" y="768330"/>
                  </a:lnTo>
                  <a:lnTo>
                    <a:pt x="153955" y="762436"/>
                  </a:lnTo>
                  <a:lnTo>
                    <a:pt x="159849" y="753696"/>
                  </a:lnTo>
                  <a:lnTo>
                    <a:pt x="162011" y="742997"/>
                  </a:lnTo>
                  <a:lnTo>
                    <a:pt x="160315" y="733475"/>
                  </a:lnTo>
                  <a:lnTo>
                    <a:pt x="155632" y="725400"/>
                  </a:lnTo>
                  <a:lnTo>
                    <a:pt x="148571" y="719377"/>
                  </a:lnTo>
                  <a:lnTo>
                    <a:pt x="139741" y="716011"/>
                  </a:lnTo>
                  <a:lnTo>
                    <a:pt x="139741" y="545017"/>
                  </a:lnTo>
                  <a:lnTo>
                    <a:pt x="10449" y="415725"/>
                  </a:lnTo>
                  <a:lnTo>
                    <a:pt x="10449" y="0"/>
                  </a:lnTo>
                  <a:lnTo>
                    <a:pt x="0" y="0"/>
                  </a:lnTo>
                  <a:lnTo>
                    <a:pt x="0" y="420051"/>
                  </a:lnTo>
                  <a:lnTo>
                    <a:pt x="129292" y="549343"/>
                  </a:lnTo>
                  <a:lnTo>
                    <a:pt x="129292" y="716011"/>
                  </a:lnTo>
                  <a:lnTo>
                    <a:pt x="122621" y="725556"/>
                  </a:lnTo>
                  <a:lnTo>
                    <a:pt x="121452" y="744169"/>
                  </a:lnTo>
                  <a:lnTo>
                    <a:pt x="125508" y="762323"/>
                  </a:lnTo>
                  <a:lnTo>
                    <a:pt x="134516" y="770492"/>
                  </a:lnTo>
                  <a:close/>
                </a:path>
              </a:pathLst>
            </a:custGeom>
            <a:noFill/>
            <a:ln cap="flat" cmpd="sng" w="9525">
              <a:solidFill>
                <a:srgbClr val="1942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10927098" y="4401130"/>
              <a:ext cx="1977389" cy="174625"/>
            </a:xfrm>
            <a:custGeom>
              <a:rect b="b" l="l" r="r" t="t"/>
              <a:pathLst>
                <a:path extrusionOk="0" h="174625" w="1977390">
                  <a:moveTo>
                    <a:pt x="242449" y="0"/>
                  </a:moveTo>
                  <a:lnTo>
                    <a:pt x="0" y="0"/>
                  </a:lnTo>
                  <a:lnTo>
                    <a:pt x="0" y="10449"/>
                  </a:lnTo>
                  <a:lnTo>
                    <a:pt x="238122" y="10449"/>
                  </a:lnTo>
                  <a:lnTo>
                    <a:pt x="379684" y="152010"/>
                  </a:lnTo>
                  <a:lnTo>
                    <a:pt x="1922666" y="152010"/>
                  </a:lnTo>
                  <a:lnTo>
                    <a:pt x="1926027" y="160841"/>
                  </a:lnTo>
                  <a:lnTo>
                    <a:pt x="1932050" y="167902"/>
                  </a:lnTo>
                  <a:lnTo>
                    <a:pt x="1940128" y="172584"/>
                  </a:lnTo>
                  <a:lnTo>
                    <a:pt x="1949652" y="174280"/>
                  </a:lnTo>
                  <a:lnTo>
                    <a:pt x="1960351" y="172119"/>
                  </a:lnTo>
                  <a:lnTo>
                    <a:pt x="1969091" y="166225"/>
                  </a:lnTo>
                  <a:lnTo>
                    <a:pt x="1974985" y="157485"/>
                  </a:lnTo>
                  <a:lnTo>
                    <a:pt x="1977147" y="146786"/>
                  </a:lnTo>
                  <a:lnTo>
                    <a:pt x="1974985" y="136087"/>
                  </a:lnTo>
                  <a:lnTo>
                    <a:pt x="1969091" y="127347"/>
                  </a:lnTo>
                  <a:lnTo>
                    <a:pt x="1960351" y="121453"/>
                  </a:lnTo>
                  <a:lnTo>
                    <a:pt x="1949652" y="119291"/>
                  </a:lnTo>
                  <a:lnTo>
                    <a:pt x="1940130" y="120988"/>
                  </a:lnTo>
                  <a:lnTo>
                    <a:pt x="1932055" y="125670"/>
                  </a:lnTo>
                  <a:lnTo>
                    <a:pt x="1926032" y="132731"/>
                  </a:lnTo>
                  <a:lnTo>
                    <a:pt x="1922666" y="141561"/>
                  </a:lnTo>
                  <a:lnTo>
                    <a:pt x="384010" y="141561"/>
                  </a:lnTo>
                  <a:lnTo>
                    <a:pt x="242449" y="0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10927098" y="4401130"/>
              <a:ext cx="1977389" cy="174625"/>
            </a:xfrm>
            <a:custGeom>
              <a:rect b="b" l="l" r="r" t="t"/>
              <a:pathLst>
                <a:path extrusionOk="0" h="174625" w="1977390">
                  <a:moveTo>
                    <a:pt x="238122" y="10449"/>
                  </a:moveTo>
                  <a:lnTo>
                    <a:pt x="379684" y="152010"/>
                  </a:lnTo>
                  <a:lnTo>
                    <a:pt x="1922666" y="152010"/>
                  </a:lnTo>
                  <a:lnTo>
                    <a:pt x="1926027" y="160841"/>
                  </a:lnTo>
                  <a:lnTo>
                    <a:pt x="1932050" y="167902"/>
                  </a:lnTo>
                  <a:lnTo>
                    <a:pt x="1940128" y="172584"/>
                  </a:lnTo>
                  <a:lnTo>
                    <a:pt x="1949652" y="174280"/>
                  </a:lnTo>
                  <a:lnTo>
                    <a:pt x="1960351" y="172119"/>
                  </a:lnTo>
                  <a:lnTo>
                    <a:pt x="1969091" y="166225"/>
                  </a:lnTo>
                  <a:lnTo>
                    <a:pt x="1974985" y="157485"/>
                  </a:lnTo>
                  <a:lnTo>
                    <a:pt x="1977147" y="146786"/>
                  </a:lnTo>
                  <a:lnTo>
                    <a:pt x="1974985" y="136087"/>
                  </a:lnTo>
                  <a:lnTo>
                    <a:pt x="1969091" y="127347"/>
                  </a:lnTo>
                  <a:lnTo>
                    <a:pt x="1960351" y="121453"/>
                  </a:lnTo>
                  <a:lnTo>
                    <a:pt x="1949652" y="119291"/>
                  </a:lnTo>
                  <a:lnTo>
                    <a:pt x="1940130" y="120988"/>
                  </a:lnTo>
                  <a:lnTo>
                    <a:pt x="1932055" y="125670"/>
                  </a:lnTo>
                  <a:lnTo>
                    <a:pt x="1926032" y="132731"/>
                  </a:lnTo>
                  <a:lnTo>
                    <a:pt x="1922666" y="141561"/>
                  </a:lnTo>
                  <a:lnTo>
                    <a:pt x="384010" y="141561"/>
                  </a:lnTo>
                  <a:lnTo>
                    <a:pt x="242449" y="0"/>
                  </a:lnTo>
                  <a:lnTo>
                    <a:pt x="0" y="0"/>
                  </a:lnTo>
                  <a:lnTo>
                    <a:pt x="0" y="10449"/>
                  </a:lnTo>
                  <a:lnTo>
                    <a:pt x="238122" y="10449"/>
                  </a:lnTo>
                  <a:close/>
                </a:path>
              </a:pathLst>
            </a:custGeom>
            <a:noFill/>
            <a:ln cap="flat" cmpd="sng" w="9525">
              <a:solidFill>
                <a:srgbClr val="1942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10983472" y="4543700"/>
              <a:ext cx="626110" cy="889635"/>
            </a:xfrm>
            <a:custGeom>
              <a:rect b="b" l="l" r="r" t="t"/>
              <a:pathLst>
                <a:path extrusionOk="0" h="889635" w="626109">
                  <a:moveTo>
                    <a:pt x="7387" y="0"/>
                  </a:moveTo>
                  <a:lnTo>
                    <a:pt x="0" y="7387"/>
                  </a:lnTo>
                  <a:lnTo>
                    <a:pt x="408526" y="415914"/>
                  </a:lnTo>
                  <a:lnTo>
                    <a:pt x="408526" y="679711"/>
                  </a:lnTo>
                  <a:lnTo>
                    <a:pt x="575265" y="846450"/>
                  </a:lnTo>
                  <a:lnTo>
                    <a:pt x="571396" y="855073"/>
                  </a:lnTo>
                  <a:lnTo>
                    <a:pt x="570660" y="864322"/>
                  </a:lnTo>
                  <a:lnTo>
                    <a:pt x="573059" y="873342"/>
                  </a:lnTo>
                  <a:lnTo>
                    <a:pt x="578599" y="881273"/>
                  </a:lnTo>
                  <a:lnTo>
                    <a:pt x="587692" y="887317"/>
                  </a:lnTo>
                  <a:lnTo>
                    <a:pt x="598037" y="889332"/>
                  </a:lnTo>
                  <a:lnTo>
                    <a:pt x="608383" y="887317"/>
                  </a:lnTo>
                  <a:lnTo>
                    <a:pt x="617476" y="881273"/>
                  </a:lnTo>
                  <a:lnTo>
                    <a:pt x="623520" y="872180"/>
                  </a:lnTo>
                  <a:lnTo>
                    <a:pt x="625535" y="861834"/>
                  </a:lnTo>
                  <a:lnTo>
                    <a:pt x="623520" y="851489"/>
                  </a:lnTo>
                  <a:lnTo>
                    <a:pt x="617476" y="842396"/>
                  </a:lnTo>
                  <a:lnTo>
                    <a:pt x="609545" y="836856"/>
                  </a:lnTo>
                  <a:lnTo>
                    <a:pt x="600526" y="834457"/>
                  </a:lnTo>
                  <a:lnTo>
                    <a:pt x="591276" y="835193"/>
                  </a:lnTo>
                  <a:lnTo>
                    <a:pt x="582653" y="839062"/>
                  </a:lnTo>
                  <a:lnTo>
                    <a:pt x="418975" y="675384"/>
                  </a:lnTo>
                  <a:lnTo>
                    <a:pt x="418975" y="411587"/>
                  </a:lnTo>
                  <a:lnTo>
                    <a:pt x="7387" y="0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10983472" y="4543700"/>
              <a:ext cx="626110" cy="889635"/>
            </a:xfrm>
            <a:custGeom>
              <a:rect b="b" l="l" r="r" t="t"/>
              <a:pathLst>
                <a:path extrusionOk="0" h="889635" w="626109">
                  <a:moveTo>
                    <a:pt x="0" y="7387"/>
                  </a:moveTo>
                  <a:lnTo>
                    <a:pt x="408526" y="415914"/>
                  </a:lnTo>
                  <a:lnTo>
                    <a:pt x="408526" y="679711"/>
                  </a:lnTo>
                  <a:lnTo>
                    <a:pt x="575265" y="846450"/>
                  </a:lnTo>
                  <a:lnTo>
                    <a:pt x="571396" y="855073"/>
                  </a:lnTo>
                  <a:lnTo>
                    <a:pt x="570660" y="864322"/>
                  </a:lnTo>
                  <a:lnTo>
                    <a:pt x="573059" y="873342"/>
                  </a:lnTo>
                  <a:lnTo>
                    <a:pt x="578599" y="881273"/>
                  </a:lnTo>
                  <a:lnTo>
                    <a:pt x="587692" y="887317"/>
                  </a:lnTo>
                  <a:lnTo>
                    <a:pt x="598037" y="889332"/>
                  </a:lnTo>
                  <a:lnTo>
                    <a:pt x="608383" y="887317"/>
                  </a:lnTo>
                  <a:lnTo>
                    <a:pt x="617476" y="881273"/>
                  </a:lnTo>
                  <a:lnTo>
                    <a:pt x="623520" y="872180"/>
                  </a:lnTo>
                  <a:lnTo>
                    <a:pt x="625535" y="861834"/>
                  </a:lnTo>
                  <a:lnTo>
                    <a:pt x="623520" y="851489"/>
                  </a:lnTo>
                  <a:lnTo>
                    <a:pt x="617476" y="842396"/>
                  </a:lnTo>
                  <a:lnTo>
                    <a:pt x="609545" y="836856"/>
                  </a:lnTo>
                  <a:lnTo>
                    <a:pt x="600526" y="834457"/>
                  </a:lnTo>
                  <a:lnTo>
                    <a:pt x="591276" y="835193"/>
                  </a:lnTo>
                  <a:lnTo>
                    <a:pt x="582653" y="839062"/>
                  </a:lnTo>
                  <a:lnTo>
                    <a:pt x="418975" y="675384"/>
                  </a:lnTo>
                  <a:lnTo>
                    <a:pt x="418975" y="411587"/>
                  </a:lnTo>
                  <a:lnTo>
                    <a:pt x="7387" y="0"/>
                  </a:lnTo>
                  <a:lnTo>
                    <a:pt x="0" y="7387"/>
                  </a:lnTo>
                  <a:close/>
                </a:path>
              </a:pathLst>
            </a:custGeom>
            <a:noFill/>
            <a:ln cap="flat" cmpd="sng" w="9525">
              <a:solidFill>
                <a:srgbClr val="1942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04" name="Google Shape;404;p17"/>
          <p:cNvGrpSpPr/>
          <p:nvPr/>
        </p:nvGrpSpPr>
        <p:grpSpPr>
          <a:xfrm>
            <a:off x="7199826" y="4401129"/>
            <a:ext cx="2092801" cy="1032203"/>
            <a:chOff x="7199826" y="4401129"/>
            <a:chExt cx="2092801" cy="1032203"/>
          </a:xfrm>
        </p:grpSpPr>
        <p:sp>
          <p:nvSpPr>
            <p:cNvPr id="405" name="Google Shape;405;p17"/>
            <p:cNvSpPr/>
            <p:nvPr/>
          </p:nvSpPr>
          <p:spPr>
            <a:xfrm>
              <a:off x="9130067" y="4406358"/>
              <a:ext cx="162560" cy="770890"/>
            </a:xfrm>
            <a:custGeom>
              <a:rect b="b" l="l" r="r" t="t"/>
              <a:pathLst>
                <a:path extrusionOk="0" h="770889" w="162559">
                  <a:moveTo>
                    <a:pt x="162011" y="0"/>
                  </a:moveTo>
                  <a:lnTo>
                    <a:pt x="151561" y="0"/>
                  </a:lnTo>
                  <a:lnTo>
                    <a:pt x="151561" y="415725"/>
                  </a:lnTo>
                  <a:lnTo>
                    <a:pt x="22269" y="545017"/>
                  </a:lnTo>
                  <a:lnTo>
                    <a:pt x="22269" y="716011"/>
                  </a:lnTo>
                  <a:lnTo>
                    <a:pt x="13439" y="719377"/>
                  </a:lnTo>
                  <a:lnTo>
                    <a:pt x="6378" y="725400"/>
                  </a:lnTo>
                  <a:lnTo>
                    <a:pt x="1696" y="733475"/>
                  </a:lnTo>
                  <a:lnTo>
                    <a:pt x="0" y="742997"/>
                  </a:lnTo>
                  <a:lnTo>
                    <a:pt x="2161" y="753701"/>
                  </a:lnTo>
                  <a:lnTo>
                    <a:pt x="8055" y="762441"/>
                  </a:lnTo>
                  <a:lnTo>
                    <a:pt x="16795" y="768332"/>
                  </a:lnTo>
                  <a:lnTo>
                    <a:pt x="27494" y="770492"/>
                  </a:lnTo>
                  <a:lnTo>
                    <a:pt x="38198" y="768332"/>
                  </a:lnTo>
                  <a:lnTo>
                    <a:pt x="46937" y="762441"/>
                  </a:lnTo>
                  <a:lnTo>
                    <a:pt x="52828" y="753701"/>
                  </a:lnTo>
                  <a:lnTo>
                    <a:pt x="54988" y="742997"/>
                  </a:lnTo>
                  <a:lnTo>
                    <a:pt x="53292" y="733475"/>
                  </a:lnTo>
                  <a:lnTo>
                    <a:pt x="48610" y="725400"/>
                  </a:lnTo>
                  <a:lnTo>
                    <a:pt x="41549" y="719377"/>
                  </a:lnTo>
                  <a:lnTo>
                    <a:pt x="32718" y="716011"/>
                  </a:lnTo>
                  <a:lnTo>
                    <a:pt x="32718" y="549343"/>
                  </a:lnTo>
                  <a:lnTo>
                    <a:pt x="162011" y="420051"/>
                  </a:lnTo>
                  <a:lnTo>
                    <a:pt x="162011" y="0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9130067" y="4406358"/>
              <a:ext cx="162560" cy="770890"/>
            </a:xfrm>
            <a:custGeom>
              <a:rect b="b" l="l" r="r" t="t"/>
              <a:pathLst>
                <a:path extrusionOk="0" h="770889" w="162559">
                  <a:moveTo>
                    <a:pt x="32718" y="716011"/>
                  </a:moveTo>
                  <a:lnTo>
                    <a:pt x="32718" y="549343"/>
                  </a:lnTo>
                  <a:lnTo>
                    <a:pt x="162011" y="420051"/>
                  </a:lnTo>
                  <a:lnTo>
                    <a:pt x="162011" y="0"/>
                  </a:lnTo>
                  <a:lnTo>
                    <a:pt x="151561" y="0"/>
                  </a:lnTo>
                  <a:lnTo>
                    <a:pt x="151561" y="415725"/>
                  </a:lnTo>
                  <a:lnTo>
                    <a:pt x="22269" y="545017"/>
                  </a:lnTo>
                  <a:lnTo>
                    <a:pt x="22269" y="716011"/>
                  </a:lnTo>
                  <a:lnTo>
                    <a:pt x="13439" y="719377"/>
                  </a:lnTo>
                  <a:lnTo>
                    <a:pt x="6378" y="725400"/>
                  </a:lnTo>
                  <a:lnTo>
                    <a:pt x="1696" y="733475"/>
                  </a:lnTo>
                  <a:lnTo>
                    <a:pt x="0" y="742997"/>
                  </a:lnTo>
                  <a:lnTo>
                    <a:pt x="2161" y="753701"/>
                  </a:lnTo>
                  <a:lnTo>
                    <a:pt x="8055" y="762441"/>
                  </a:lnTo>
                  <a:lnTo>
                    <a:pt x="16795" y="768332"/>
                  </a:lnTo>
                  <a:lnTo>
                    <a:pt x="27494" y="770492"/>
                  </a:lnTo>
                  <a:lnTo>
                    <a:pt x="38198" y="768332"/>
                  </a:lnTo>
                  <a:lnTo>
                    <a:pt x="46937" y="762441"/>
                  </a:lnTo>
                  <a:lnTo>
                    <a:pt x="52828" y="753701"/>
                  </a:lnTo>
                  <a:lnTo>
                    <a:pt x="54988" y="742997"/>
                  </a:lnTo>
                  <a:lnTo>
                    <a:pt x="53292" y="733475"/>
                  </a:lnTo>
                  <a:lnTo>
                    <a:pt x="48610" y="725400"/>
                  </a:lnTo>
                  <a:lnTo>
                    <a:pt x="41549" y="719377"/>
                  </a:lnTo>
                  <a:lnTo>
                    <a:pt x="32718" y="716011"/>
                  </a:lnTo>
                  <a:close/>
                </a:path>
              </a:pathLst>
            </a:custGeom>
            <a:noFill/>
            <a:ln cap="flat" cmpd="sng" w="9525">
              <a:solidFill>
                <a:srgbClr val="1942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7199826" y="4401129"/>
              <a:ext cx="1956435" cy="174625"/>
            </a:xfrm>
            <a:custGeom>
              <a:rect b="b" l="l" r="r" t="t"/>
              <a:pathLst>
                <a:path extrusionOk="0" h="174625" w="1956434">
                  <a:moveTo>
                    <a:pt x="1956425" y="0"/>
                  </a:moveTo>
                  <a:lnTo>
                    <a:pt x="1713976" y="0"/>
                  </a:lnTo>
                  <a:lnTo>
                    <a:pt x="1572415" y="141561"/>
                  </a:lnTo>
                  <a:lnTo>
                    <a:pt x="54480" y="141561"/>
                  </a:lnTo>
                  <a:lnTo>
                    <a:pt x="51114" y="132731"/>
                  </a:lnTo>
                  <a:lnTo>
                    <a:pt x="45092" y="125670"/>
                  </a:lnTo>
                  <a:lnTo>
                    <a:pt x="37016" y="120988"/>
                  </a:lnTo>
                  <a:lnTo>
                    <a:pt x="27494" y="119291"/>
                  </a:lnTo>
                  <a:lnTo>
                    <a:pt x="16795" y="121453"/>
                  </a:lnTo>
                  <a:lnTo>
                    <a:pt x="8055" y="127347"/>
                  </a:lnTo>
                  <a:lnTo>
                    <a:pt x="2161" y="136087"/>
                  </a:lnTo>
                  <a:lnTo>
                    <a:pt x="0" y="146786"/>
                  </a:lnTo>
                  <a:lnTo>
                    <a:pt x="2161" y="157490"/>
                  </a:lnTo>
                  <a:lnTo>
                    <a:pt x="8055" y="166229"/>
                  </a:lnTo>
                  <a:lnTo>
                    <a:pt x="16795" y="172120"/>
                  </a:lnTo>
                  <a:lnTo>
                    <a:pt x="27494" y="174280"/>
                  </a:lnTo>
                  <a:lnTo>
                    <a:pt x="37016" y="172584"/>
                  </a:lnTo>
                  <a:lnTo>
                    <a:pt x="45092" y="167902"/>
                  </a:lnTo>
                  <a:lnTo>
                    <a:pt x="51114" y="160841"/>
                  </a:lnTo>
                  <a:lnTo>
                    <a:pt x="54480" y="152010"/>
                  </a:lnTo>
                  <a:lnTo>
                    <a:pt x="1576741" y="152010"/>
                  </a:lnTo>
                  <a:lnTo>
                    <a:pt x="1718303" y="10449"/>
                  </a:lnTo>
                  <a:lnTo>
                    <a:pt x="1956425" y="10449"/>
                  </a:lnTo>
                  <a:lnTo>
                    <a:pt x="1956425" y="0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7199826" y="4401129"/>
              <a:ext cx="1956435" cy="174625"/>
            </a:xfrm>
            <a:custGeom>
              <a:rect b="b" l="l" r="r" t="t"/>
              <a:pathLst>
                <a:path extrusionOk="0" h="174625" w="1956434">
                  <a:moveTo>
                    <a:pt x="54480" y="152010"/>
                  </a:moveTo>
                  <a:lnTo>
                    <a:pt x="1576741" y="152010"/>
                  </a:lnTo>
                  <a:lnTo>
                    <a:pt x="1718303" y="10449"/>
                  </a:lnTo>
                  <a:lnTo>
                    <a:pt x="1956425" y="10449"/>
                  </a:lnTo>
                  <a:lnTo>
                    <a:pt x="1956425" y="0"/>
                  </a:lnTo>
                  <a:lnTo>
                    <a:pt x="1713976" y="0"/>
                  </a:lnTo>
                  <a:lnTo>
                    <a:pt x="1572415" y="141561"/>
                  </a:lnTo>
                  <a:lnTo>
                    <a:pt x="54480" y="141561"/>
                  </a:lnTo>
                  <a:lnTo>
                    <a:pt x="51114" y="132731"/>
                  </a:lnTo>
                  <a:lnTo>
                    <a:pt x="45092" y="125670"/>
                  </a:lnTo>
                  <a:lnTo>
                    <a:pt x="37016" y="120988"/>
                  </a:lnTo>
                  <a:lnTo>
                    <a:pt x="27494" y="119291"/>
                  </a:lnTo>
                  <a:lnTo>
                    <a:pt x="16795" y="121453"/>
                  </a:lnTo>
                  <a:lnTo>
                    <a:pt x="8055" y="127347"/>
                  </a:lnTo>
                  <a:lnTo>
                    <a:pt x="2161" y="136087"/>
                  </a:lnTo>
                  <a:lnTo>
                    <a:pt x="0" y="146786"/>
                  </a:lnTo>
                  <a:lnTo>
                    <a:pt x="2161" y="157490"/>
                  </a:lnTo>
                  <a:lnTo>
                    <a:pt x="8055" y="166229"/>
                  </a:lnTo>
                  <a:lnTo>
                    <a:pt x="16795" y="172120"/>
                  </a:lnTo>
                  <a:lnTo>
                    <a:pt x="27494" y="174280"/>
                  </a:lnTo>
                  <a:lnTo>
                    <a:pt x="37016" y="172584"/>
                  </a:lnTo>
                  <a:lnTo>
                    <a:pt x="45092" y="167902"/>
                  </a:lnTo>
                  <a:lnTo>
                    <a:pt x="51114" y="160841"/>
                  </a:lnTo>
                  <a:lnTo>
                    <a:pt x="54480" y="152010"/>
                  </a:lnTo>
                  <a:close/>
                </a:path>
              </a:pathLst>
            </a:custGeom>
            <a:noFill/>
            <a:ln cap="flat" cmpd="sng" w="9525">
              <a:solidFill>
                <a:srgbClr val="1942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8474343" y="4543697"/>
              <a:ext cx="626110" cy="889635"/>
            </a:xfrm>
            <a:custGeom>
              <a:rect b="b" l="l" r="r" t="t"/>
              <a:pathLst>
                <a:path extrusionOk="0" h="889635" w="626109">
                  <a:moveTo>
                    <a:pt x="618150" y="0"/>
                  </a:moveTo>
                  <a:lnTo>
                    <a:pt x="206550" y="411599"/>
                  </a:lnTo>
                  <a:lnTo>
                    <a:pt x="206550" y="675396"/>
                  </a:lnTo>
                  <a:lnTo>
                    <a:pt x="42884" y="839062"/>
                  </a:lnTo>
                  <a:lnTo>
                    <a:pt x="34261" y="835195"/>
                  </a:lnTo>
                  <a:lnTo>
                    <a:pt x="25010" y="834461"/>
                  </a:lnTo>
                  <a:lnTo>
                    <a:pt x="15987" y="836861"/>
                  </a:lnTo>
                  <a:lnTo>
                    <a:pt x="8049" y="842396"/>
                  </a:lnTo>
                  <a:lnTo>
                    <a:pt x="2012" y="851489"/>
                  </a:lnTo>
                  <a:lnTo>
                    <a:pt x="0" y="861836"/>
                  </a:lnTo>
                  <a:lnTo>
                    <a:pt x="2012" y="872185"/>
                  </a:lnTo>
                  <a:lnTo>
                    <a:pt x="8049" y="881285"/>
                  </a:lnTo>
                  <a:lnTo>
                    <a:pt x="17149" y="887322"/>
                  </a:lnTo>
                  <a:lnTo>
                    <a:pt x="27498" y="889335"/>
                  </a:lnTo>
                  <a:lnTo>
                    <a:pt x="37845" y="887322"/>
                  </a:lnTo>
                  <a:lnTo>
                    <a:pt x="46938" y="881285"/>
                  </a:lnTo>
                  <a:lnTo>
                    <a:pt x="52473" y="873347"/>
                  </a:lnTo>
                  <a:lnTo>
                    <a:pt x="54873" y="864324"/>
                  </a:lnTo>
                  <a:lnTo>
                    <a:pt x="54139" y="855073"/>
                  </a:lnTo>
                  <a:lnTo>
                    <a:pt x="50272" y="846450"/>
                  </a:lnTo>
                  <a:lnTo>
                    <a:pt x="216999" y="679723"/>
                  </a:lnTo>
                  <a:lnTo>
                    <a:pt x="216999" y="415926"/>
                  </a:lnTo>
                  <a:lnTo>
                    <a:pt x="625538" y="7387"/>
                  </a:lnTo>
                  <a:lnTo>
                    <a:pt x="618150" y="0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8474343" y="4543697"/>
              <a:ext cx="626110" cy="889635"/>
            </a:xfrm>
            <a:custGeom>
              <a:rect b="b" l="l" r="r" t="t"/>
              <a:pathLst>
                <a:path extrusionOk="0" h="889635" w="626109">
                  <a:moveTo>
                    <a:pt x="50272" y="846450"/>
                  </a:moveTo>
                  <a:lnTo>
                    <a:pt x="216999" y="679723"/>
                  </a:lnTo>
                  <a:lnTo>
                    <a:pt x="216999" y="415926"/>
                  </a:lnTo>
                  <a:lnTo>
                    <a:pt x="625538" y="7387"/>
                  </a:lnTo>
                  <a:lnTo>
                    <a:pt x="618150" y="0"/>
                  </a:lnTo>
                  <a:lnTo>
                    <a:pt x="206550" y="411599"/>
                  </a:lnTo>
                  <a:lnTo>
                    <a:pt x="206550" y="675396"/>
                  </a:lnTo>
                  <a:lnTo>
                    <a:pt x="42884" y="839062"/>
                  </a:lnTo>
                  <a:lnTo>
                    <a:pt x="34261" y="835195"/>
                  </a:lnTo>
                  <a:lnTo>
                    <a:pt x="25010" y="834461"/>
                  </a:lnTo>
                  <a:lnTo>
                    <a:pt x="15987" y="836861"/>
                  </a:lnTo>
                  <a:lnTo>
                    <a:pt x="8049" y="842396"/>
                  </a:lnTo>
                  <a:lnTo>
                    <a:pt x="2012" y="851489"/>
                  </a:lnTo>
                  <a:lnTo>
                    <a:pt x="0" y="861836"/>
                  </a:lnTo>
                  <a:lnTo>
                    <a:pt x="2012" y="872185"/>
                  </a:lnTo>
                  <a:lnTo>
                    <a:pt x="8049" y="881285"/>
                  </a:lnTo>
                  <a:lnTo>
                    <a:pt x="17149" y="887322"/>
                  </a:lnTo>
                  <a:lnTo>
                    <a:pt x="27498" y="889335"/>
                  </a:lnTo>
                  <a:lnTo>
                    <a:pt x="37845" y="887322"/>
                  </a:lnTo>
                  <a:lnTo>
                    <a:pt x="46938" y="881285"/>
                  </a:lnTo>
                  <a:lnTo>
                    <a:pt x="52473" y="873347"/>
                  </a:lnTo>
                  <a:lnTo>
                    <a:pt x="54873" y="864324"/>
                  </a:lnTo>
                  <a:lnTo>
                    <a:pt x="54139" y="855073"/>
                  </a:lnTo>
                  <a:lnTo>
                    <a:pt x="50272" y="846450"/>
                  </a:lnTo>
                  <a:close/>
                </a:path>
              </a:pathLst>
            </a:custGeom>
            <a:noFill/>
            <a:ln cap="flat" cmpd="sng" w="9525">
              <a:solidFill>
                <a:srgbClr val="1942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11" name="Google Shape;411;p17"/>
          <p:cNvSpPr txBox="1"/>
          <p:nvPr>
            <p:ph idx="12" type="sldNum"/>
          </p:nvPr>
        </p:nvSpPr>
        <p:spPr>
          <a:xfrm>
            <a:off x="9918305" y="9753684"/>
            <a:ext cx="27749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1275" rtl="0" algn="l">
              <a:lnSpc>
                <a:spcPct val="1039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17"/>
          <p:cNvSpPr txBox="1"/>
          <p:nvPr>
            <p:ph type="title"/>
          </p:nvPr>
        </p:nvSpPr>
        <p:spPr>
          <a:xfrm>
            <a:off x="5151488" y="8187300"/>
            <a:ext cx="103791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https://prestigedevop.com/hackthoans/barmajan.html</a:t>
            </a:r>
            <a:endParaRPr sz="3200"/>
          </a:p>
        </p:txBody>
      </p:sp>
      <p:sp>
        <p:nvSpPr>
          <p:cNvPr id="413" name="Google Shape;413;p17"/>
          <p:cNvSpPr txBox="1"/>
          <p:nvPr>
            <p:ph type="title"/>
          </p:nvPr>
        </p:nvSpPr>
        <p:spPr>
          <a:xfrm>
            <a:off x="8388823" y="2857663"/>
            <a:ext cx="30042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شكرا لكم</a:t>
            </a:r>
            <a:endParaRPr sz="4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18"/>
          <p:cNvGrpSpPr/>
          <p:nvPr/>
        </p:nvGrpSpPr>
        <p:grpSpPr>
          <a:xfrm>
            <a:off x="0" y="430831"/>
            <a:ext cx="14642766" cy="9621428"/>
            <a:chOff x="0" y="430831"/>
            <a:chExt cx="14642766" cy="9621428"/>
          </a:xfrm>
        </p:grpSpPr>
        <p:sp>
          <p:nvSpPr>
            <p:cNvPr id="419" name="Google Shape;419;p18"/>
            <p:cNvSpPr/>
            <p:nvPr/>
          </p:nvSpPr>
          <p:spPr>
            <a:xfrm>
              <a:off x="0" y="7552899"/>
              <a:ext cx="2668905" cy="2499360"/>
            </a:xfrm>
            <a:custGeom>
              <a:rect b="b" l="l" r="r" t="t"/>
              <a:pathLst>
                <a:path extrusionOk="0" h="2499359" w="2668905">
                  <a:moveTo>
                    <a:pt x="2668856" y="0"/>
                  </a:moveTo>
                  <a:lnTo>
                    <a:pt x="0" y="0"/>
                  </a:lnTo>
                  <a:lnTo>
                    <a:pt x="0" y="2499138"/>
                  </a:lnTo>
                  <a:lnTo>
                    <a:pt x="2668856" y="2499138"/>
                  </a:lnTo>
                  <a:lnTo>
                    <a:pt x="2668856" y="0"/>
                  </a:lnTo>
                  <a:close/>
                </a:path>
              </a:pathLst>
            </a:custGeom>
            <a:solidFill>
              <a:srgbClr val="D7DEE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430831" y="430831"/>
              <a:ext cx="14211935" cy="9190990"/>
            </a:xfrm>
            <a:custGeom>
              <a:rect b="b" l="l" r="r" t="t"/>
              <a:pathLst>
                <a:path extrusionOk="0" h="9190990" w="14211935">
                  <a:moveTo>
                    <a:pt x="14211630" y="0"/>
                  </a:moveTo>
                  <a:lnTo>
                    <a:pt x="0" y="0"/>
                  </a:lnTo>
                  <a:lnTo>
                    <a:pt x="0" y="9190374"/>
                  </a:lnTo>
                  <a:lnTo>
                    <a:pt x="14211630" y="9190374"/>
                  </a:lnTo>
                  <a:lnTo>
                    <a:pt x="14211630" y="0"/>
                  </a:lnTo>
                  <a:close/>
                </a:path>
              </a:pathLst>
            </a:custGeom>
            <a:solidFill>
              <a:srgbClr val="19426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10482857" y="0"/>
            <a:ext cx="9621255" cy="9621821"/>
            <a:chOff x="10482857" y="0"/>
            <a:chExt cx="9621255" cy="9621821"/>
          </a:xfrm>
        </p:grpSpPr>
        <p:sp>
          <p:nvSpPr>
            <p:cNvPr id="422" name="Google Shape;422;p18"/>
            <p:cNvSpPr/>
            <p:nvPr/>
          </p:nvSpPr>
          <p:spPr>
            <a:xfrm>
              <a:off x="17435207" y="0"/>
              <a:ext cx="2668905" cy="2499360"/>
            </a:xfrm>
            <a:custGeom>
              <a:rect b="b" l="l" r="r" t="t"/>
              <a:pathLst>
                <a:path extrusionOk="0" h="2499360" w="2668905">
                  <a:moveTo>
                    <a:pt x="2668868" y="0"/>
                  </a:moveTo>
                  <a:lnTo>
                    <a:pt x="0" y="0"/>
                  </a:lnTo>
                  <a:lnTo>
                    <a:pt x="0" y="2499138"/>
                  </a:lnTo>
                  <a:lnTo>
                    <a:pt x="2668868" y="2499138"/>
                  </a:lnTo>
                  <a:lnTo>
                    <a:pt x="2668868" y="0"/>
                  </a:lnTo>
                  <a:close/>
                </a:path>
              </a:pathLst>
            </a:custGeom>
            <a:solidFill>
              <a:srgbClr val="D7DEE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10482857" y="430831"/>
              <a:ext cx="9199245" cy="9190990"/>
            </a:xfrm>
            <a:custGeom>
              <a:rect b="b" l="l" r="r" t="t"/>
              <a:pathLst>
                <a:path extrusionOk="0" h="9190990" w="9199244">
                  <a:moveTo>
                    <a:pt x="9198755" y="0"/>
                  </a:moveTo>
                  <a:lnTo>
                    <a:pt x="0" y="0"/>
                  </a:lnTo>
                  <a:lnTo>
                    <a:pt x="0" y="9190374"/>
                  </a:lnTo>
                  <a:lnTo>
                    <a:pt x="9198755" y="9190374"/>
                  </a:lnTo>
                  <a:lnTo>
                    <a:pt x="9198755" y="0"/>
                  </a:lnTo>
                  <a:close/>
                </a:path>
              </a:pathLst>
            </a:custGeom>
            <a:solidFill>
              <a:srgbClr val="19426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24" name="Google Shape;424;p18"/>
          <p:cNvSpPr txBox="1"/>
          <p:nvPr>
            <p:ph type="title"/>
          </p:nvPr>
        </p:nvSpPr>
        <p:spPr>
          <a:xfrm>
            <a:off x="6327975" y="7855999"/>
            <a:ext cx="8314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مشاركة المطور: محمد العنزي alanazi.mhd@gmail.com</a:t>
            </a:r>
            <a:endParaRPr sz="2700"/>
          </a:p>
        </p:txBody>
      </p:sp>
      <p:grpSp>
        <p:nvGrpSpPr>
          <p:cNvPr id="425" name="Google Shape;425;p18"/>
          <p:cNvGrpSpPr/>
          <p:nvPr/>
        </p:nvGrpSpPr>
        <p:grpSpPr>
          <a:xfrm>
            <a:off x="1005200" y="8410204"/>
            <a:ext cx="3836418" cy="771461"/>
            <a:chOff x="1005200" y="8410204"/>
            <a:chExt cx="3836418" cy="771461"/>
          </a:xfrm>
        </p:grpSpPr>
        <p:pic>
          <p:nvPicPr>
            <p:cNvPr id="426" name="Google Shape;426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34797" y="8912283"/>
              <a:ext cx="212094" cy="2537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25536" y="8910922"/>
              <a:ext cx="197590" cy="2249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54526" y="8909251"/>
              <a:ext cx="373176" cy="226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359102" y="8909251"/>
              <a:ext cx="336473" cy="2289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0" name="Google Shape;430;p18"/>
            <p:cNvSpPr/>
            <p:nvPr/>
          </p:nvSpPr>
          <p:spPr>
            <a:xfrm>
              <a:off x="2721965" y="8910929"/>
              <a:ext cx="177800" cy="224790"/>
            </a:xfrm>
            <a:custGeom>
              <a:rect b="b" l="l" r="r" t="t"/>
              <a:pathLst>
                <a:path extrusionOk="0" h="224790" w="177800">
                  <a:moveTo>
                    <a:pt x="177228" y="0"/>
                  </a:moveTo>
                  <a:lnTo>
                    <a:pt x="136182" y="0"/>
                  </a:lnTo>
                  <a:lnTo>
                    <a:pt x="136182" y="90170"/>
                  </a:lnTo>
                  <a:lnTo>
                    <a:pt x="41046" y="90170"/>
                  </a:lnTo>
                  <a:lnTo>
                    <a:pt x="41046" y="0"/>
                  </a:lnTo>
                  <a:lnTo>
                    <a:pt x="0" y="0"/>
                  </a:lnTo>
                  <a:lnTo>
                    <a:pt x="0" y="90170"/>
                  </a:lnTo>
                  <a:lnTo>
                    <a:pt x="0" y="125730"/>
                  </a:lnTo>
                  <a:lnTo>
                    <a:pt x="0" y="224790"/>
                  </a:lnTo>
                  <a:lnTo>
                    <a:pt x="41046" y="224790"/>
                  </a:lnTo>
                  <a:lnTo>
                    <a:pt x="41046" y="125730"/>
                  </a:lnTo>
                  <a:lnTo>
                    <a:pt x="136182" y="125730"/>
                  </a:lnTo>
                  <a:lnTo>
                    <a:pt x="136182" y="224790"/>
                  </a:lnTo>
                  <a:lnTo>
                    <a:pt x="177228" y="224790"/>
                  </a:lnTo>
                  <a:lnTo>
                    <a:pt x="177228" y="125730"/>
                  </a:lnTo>
                  <a:lnTo>
                    <a:pt x="177228" y="90170"/>
                  </a:lnTo>
                  <a:lnTo>
                    <a:pt x="177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31" name="Google Shape;431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934610" y="8907244"/>
              <a:ext cx="211278" cy="2323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1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181313" y="8910925"/>
              <a:ext cx="178228" cy="2249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3" name="Google Shape;433;p18"/>
            <p:cNvSpPr/>
            <p:nvPr/>
          </p:nvSpPr>
          <p:spPr>
            <a:xfrm>
              <a:off x="1005200" y="8857180"/>
              <a:ext cx="391160" cy="324485"/>
            </a:xfrm>
            <a:custGeom>
              <a:rect b="b" l="l" r="r" t="t"/>
              <a:pathLst>
                <a:path extrusionOk="0" h="324484" w="391159">
                  <a:moveTo>
                    <a:pt x="278073" y="0"/>
                  </a:moveTo>
                  <a:lnTo>
                    <a:pt x="232992" y="9466"/>
                  </a:lnTo>
                  <a:lnTo>
                    <a:pt x="199508" y="39957"/>
                  </a:lnTo>
                  <a:lnTo>
                    <a:pt x="189269" y="84491"/>
                  </a:lnTo>
                  <a:lnTo>
                    <a:pt x="189292" y="100484"/>
                  </a:lnTo>
                  <a:lnTo>
                    <a:pt x="140744" y="92249"/>
                  </a:lnTo>
                  <a:lnTo>
                    <a:pt x="96685" y="75336"/>
                  </a:lnTo>
                  <a:lnTo>
                    <a:pt x="56881" y="49752"/>
                  </a:lnTo>
                  <a:lnTo>
                    <a:pt x="21099" y="15506"/>
                  </a:lnTo>
                  <a:lnTo>
                    <a:pt x="11688" y="46314"/>
                  </a:lnTo>
                  <a:lnTo>
                    <a:pt x="12633" y="74544"/>
                  </a:lnTo>
                  <a:lnTo>
                    <a:pt x="23306" y="100664"/>
                  </a:lnTo>
                  <a:lnTo>
                    <a:pt x="43085" y="125141"/>
                  </a:lnTo>
                  <a:lnTo>
                    <a:pt x="11418" y="116607"/>
                  </a:lnTo>
                  <a:lnTo>
                    <a:pt x="13865" y="140640"/>
                  </a:lnTo>
                  <a:lnTo>
                    <a:pt x="24654" y="161857"/>
                  </a:lnTo>
                  <a:lnTo>
                    <a:pt x="43878" y="180612"/>
                  </a:lnTo>
                  <a:lnTo>
                    <a:pt x="71631" y="197258"/>
                  </a:lnTo>
                  <a:lnTo>
                    <a:pt x="39787" y="199102"/>
                  </a:lnTo>
                  <a:lnTo>
                    <a:pt x="52017" y="221319"/>
                  </a:lnTo>
                  <a:lnTo>
                    <a:pt x="68616" y="237564"/>
                  </a:lnTo>
                  <a:lnTo>
                    <a:pt x="89424" y="248426"/>
                  </a:lnTo>
                  <a:lnTo>
                    <a:pt x="114280" y="254492"/>
                  </a:lnTo>
                  <a:lnTo>
                    <a:pt x="87381" y="271170"/>
                  </a:lnTo>
                  <a:lnTo>
                    <a:pt x="59578" y="282493"/>
                  </a:lnTo>
                  <a:lnTo>
                    <a:pt x="30555" y="288806"/>
                  </a:lnTo>
                  <a:lnTo>
                    <a:pt x="0" y="290450"/>
                  </a:lnTo>
                  <a:lnTo>
                    <a:pt x="2435" y="292069"/>
                  </a:lnTo>
                  <a:lnTo>
                    <a:pt x="4728" y="293949"/>
                  </a:lnTo>
                  <a:lnTo>
                    <a:pt x="7234" y="295308"/>
                  </a:lnTo>
                  <a:lnTo>
                    <a:pt x="55043" y="315063"/>
                  </a:lnTo>
                  <a:lnTo>
                    <a:pt x="103693" y="324064"/>
                  </a:lnTo>
                  <a:lnTo>
                    <a:pt x="153041" y="322210"/>
                  </a:lnTo>
                  <a:lnTo>
                    <a:pt x="202945" y="309398"/>
                  </a:lnTo>
                  <a:lnTo>
                    <a:pt x="244877" y="288858"/>
                  </a:lnTo>
                  <a:lnTo>
                    <a:pt x="280980" y="260531"/>
                  </a:lnTo>
                  <a:lnTo>
                    <a:pt x="310471" y="225639"/>
                  </a:lnTo>
                  <a:lnTo>
                    <a:pt x="332567" y="185399"/>
                  </a:lnTo>
                  <a:lnTo>
                    <a:pt x="346486" y="141032"/>
                  </a:lnTo>
                  <a:lnTo>
                    <a:pt x="351445" y="93758"/>
                  </a:lnTo>
                  <a:lnTo>
                    <a:pt x="351433" y="84656"/>
                  </a:lnTo>
                  <a:lnTo>
                    <a:pt x="353797" y="78710"/>
                  </a:lnTo>
                  <a:lnTo>
                    <a:pt x="361138" y="72706"/>
                  </a:lnTo>
                  <a:lnTo>
                    <a:pt x="368930" y="65646"/>
                  </a:lnTo>
                  <a:lnTo>
                    <a:pt x="376283" y="58057"/>
                  </a:lnTo>
                  <a:lnTo>
                    <a:pt x="390665" y="42504"/>
                  </a:lnTo>
                  <a:lnTo>
                    <a:pt x="388916" y="40755"/>
                  </a:lnTo>
                  <a:lnTo>
                    <a:pt x="351067" y="50909"/>
                  </a:lnTo>
                  <a:lnTo>
                    <a:pt x="360209" y="41449"/>
                  </a:lnTo>
                  <a:lnTo>
                    <a:pt x="368338" y="31535"/>
                  </a:lnTo>
                  <a:lnTo>
                    <a:pt x="375174" y="20619"/>
                  </a:lnTo>
                  <a:lnTo>
                    <a:pt x="380441" y="8154"/>
                  </a:lnTo>
                  <a:lnTo>
                    <a:pt x="344353" y="22043"/>
                  </a:lnTo>
                  <a:lnTo>
                    <a:pt x="337987" y="23799"/>
                  </a:lnTo>
                  <a:lnTo>
                    <a:pt x="332130" y="23642"/>
                  </a:lnTo>
                  <a:lnTo>
                    <a:pt x="326460" y="21628"/>
                  </a:lnTo>
                  <a:lnTo>
                    <a:pt x="320653" y="17811"/>
                  </a:lnTo>
                  <a:lnTo>
                    <a:pt x="299808" y="5462"/>
                  </a:lnTo>
                  <a:lnTo>
                    <a:pt x="2780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34" name="Google Shape;434;p1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87872" y="8410204"/>
              <a:ext cx="3753746" cy="35167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25677D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/>
          <p:nvPr/>
        </p:nvSpPr>
        <p:spPr>
          <a:xfrm>
            <a:off x="5910" y="5921"/>
            <a:ext cx="20098385" cy="10040620"/>
          </a:xfrm>
          <a:custGeom>
            <a:rect b="b" l="l" r="r" t="t"/>
            <a:pathLst>
              <a:path extrusionOk="0" h="10040620" w="20098385">
                <a:moveTo>
                  <a:pt x="20098153" y="0"/>
                </a:moveTo>
                <a:lnTo>
                  <a:pt x="0" y="0"/>
                </a:lnTo>
                <a:lnTo>
                  <a:pt x="0" y="10040205"/>
                </a:lnTo>
                <a:lnTo>
                  <a:pt x="20098153" y="10040205"/>
                </a:lnTo>
                <a:lnTo>
                  <a:pt x="20098153" y="0"/>
                </a:lnTo>
                <a:close/>
              </a:path>
            </a:pathLst>
          </a:custGeom>
          <a:solidFill>
            <a:srgbClr val="194260"/>
          </a:solidFill>
          <a:ln cap="flat" cmpd="sng" w="9525">
            <a:solidFill>
              <a:srgbClr val="2596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Google Shape;183;p8"/>
          <p:cNvSpPr/>
          <p:nvPr/>
        </p:nvSpPr>
        <p:spPr>
          <a:xfrm>
            <a:off x="7876857" y="3905834"/>
            <a:ext cx="4356735" cy="995680"/>
          </a:xfrm>
          <a:custGeom>
            <a:rect b="b" l="l" r="r" t="t"/>
            <a:pathLst>
              <a:path extrusionOk="0" h="995679" w="4356734">
                <a:moveTo>
                  <a:pt x="4356252" y="0"/>
                </a:moveTo>
                <a:lnTo>
                  <a:pt x="4107332" y="0"/>
                </a:lnTo>
                <a:lnTo>
                  <a:pt x="4107332" y="746760"/>
                </a:lnTo>
                <a:lnTo>
                  <a:pt x="3982872" y="746760"/>
                </a:lnTo>
                <a:lnTo>
                  <a:pt x="3982872" y="0"/>
                </a:lnTo>
                <a:lnTo>
                  <a:pt x="3733927" y="0"/>
                </a:lnTo>
                <a:lnTo>
                  <a:pt x="3733927" y="746760"/>
                </a:lnTo>
                <a:lnTo>
                  <a:pt x="3609479" y="746760"/>
                </a:lnTo>
                <a:lnTo>
                  <a:pt x="3609479" y="0"/>
                </a:lnTo>
                <a:lnTo>
                  <a:pt x="3360534" y="0"/>
                </a:lnTo>
                <a:lnTo>
                  <a:pt x="3360534" y="746760"/>
                </a:lnTo>
                <a:lnTo>
                  <a:pt x="3236074" y="746760"/>
                </a:lnTo>
                <a:lnTo>
                  <a:pt x="3236074" y="0"/>
                </a:lnTo>
                <a:lnTo>
                  <a:pt x="2987154" y="0"/>
                </a:lnTo>
                <a:lnTo>
                  <a:pt x="2987154" y="746760"/>
                </a:lnTo>
                <a:lnTo>
                  <a:pt x="995718" y="746760"/>
                </a:lnTo>
                <a:lnTo>
                  <a:pt x="995718" y="248920"/>
                </a:lnTo>
                <a:lnTo>
                  <a:pt x="995718" y="25"/>
                </a:lnTo>
                <a:lnTo>
                  <a:pt x="746785" y="0"/>
                </a:lnTo>
                <a:lnTo>
                  <a:pt x="622312" y="0"/>
                </a:lnTo>
                <a:lnTo>
                  <a:pt x="373392" y="0"/>
                </a:lnTo>
                <a:lnTo>
                  <a:pt x="0" y="0"/>
                </a:lnTo>
                <a:lnTo>
                  <a:pt x="0" y="248920"/>
                </a:lnTo>
                <a:lnTo>
                  <a:pt x="0" y="373380"/>
                </a:lnTo>
                <a:lnTo>
                  <a:pt x="0" y="622300"/>
                </a:lnTo>
                <a:lnTo>
                  <a:pt x="0" y="746760"/>
                </a:lnTo>
                <a:lnTo>
                  <a:pt x="0" y="995680"/>
                </a:lnTo>
                <a:lnTo>
                  <a:pt x="622312" y="995680"/>
                </a:lnTo>
                <a:lnTo>
                  <a:pt x="622312" y="746760"/>
                </a:lnTo>
                <a:lnTo>
                  <a:pt x="248932" y="746760"/>
                </a:lnTo>
                <a:lnTo>
                  <a:pt x="248932" y="622300"/>
                </a:lnTo>
                <a:lnTo>
                  <a:pt x="622312" y="622300"/>
                </a:lnTo>
                <a:lnTo>
                  <a:pt x="622312" y="373418"/>
                </a:lnTo>
                <a:lnTo>
                  <a:pt x="622312" y="248958"/>
                </a:lnTo>
                <a:lnTo>
                  <a:pt x="373392" y="248958"/>
                </a:lnTo>
                <a:lnTo>
                  <a:pt x="373392" y="373380"/>
                </a:lnTo>
                <a:lnTo>
                  <a:pt x="248932" y="373380"/>
                </a:lnTo>
                <a:lnTo>
                  <a:pt x="248932" y="248920"/>
                </a:lnTo>
                <a:lnTo>
                  <a:pt x="746785" y="248920"/>
                </a:lnTo>
                <a:lnTo>
                  <a:pt x="746785" y="746760"/>
                </a:lnTo>
                <a:lnTo>
                  <a:pt x="746785" y="995680"/>
                </a:lnTo>
                <a:lnTo>
                  <a:pt x="4356252" y="995680"/>
                </a:lnTo>
                <a:lnTo>
                  <a:pt x="4356252" y="746798"/>
                </a:lnTo>
                <a:lnTo>
                  <a:pt x="4356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" name="Google Shape;184;p8"/>
          <p:cNvSpPr/>
          <p:nvPr/>
        </p:nvSpPr>
        <p:spPr>
          <a:xfrm>
            <a:off x="11610785" y="5399481"/>
            <a:ext cx="622935" cy="1742439"/>
          </a:xfrm>
          <a:custGeom>
            <a:rect b="b" l="l" r="r" t="t"/>
            <a:pathLst>
              <a:path extrusionOk="0" h="1742440" w="622934">
                <a:moveTo>
                  <a:pt x="622325" y="0"/>
                </a:moveTo>
                <a:lnTo>
                  <a:pt x="373405" y="0"/>
                </a:lnTo>
                <a:lnTo>
                  <a:pt x="373405" y="1493520"/>
                </a:lnTo>
                <a:lnTo>
                  <a:pt x="0" y="1493520"/>
                </a:lnTo>
                <a:lnTo>
                  <a:pt x="0" y="1742440"/>
                </a:lnTo>
                <a:lnTo>
                  <a:pt x="622325" y="1742440"/>
                </a:lnTo>
                <a:lnTo>
                  <a:pt x="622325" y="1493520"/>
                </a:lnTo>
                <a:lnTo>
                  <a:pt x="6223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" name="Google Shape;185;p8"/>
          <p:cNvSpPr/>
          <p:nvPr/>
        </p:nvSpPr>
        <p:spPr>
          <a:xfrm>
            <a:off x="11984196" y="5026006"/>
            <a:ext cx="232410" cy="249554"/>
          </a:xfrm>
          <a:custGeom>
            <a:rect b="b" l="l" r="r" t="t"/>
            <a:pathLst>
              <a:path extrusionOk="0" h="249554" w="232409">
                <a:moveTo>
                  <a:pt x="231846" y="0"/>
                </a:moveTo>
                <a:lnTo>
                  <a:pt x="0" y="0"/>
                </a:lnTo>
                <a:lnTo>
                  <a:pt x="0" y="248926"/>
                </a:lnTo>
                <a:lnTo>
                  <a:pt x="231846" y="248926"/>
                </a:lnTo>
                <a:lnTo>
                  <a:pt x="2318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" name="Google Shape;186;p8"/>
          <p:cNvSpPr/>
          <p:nvPr/>
        </p:nvSpPr>
        <p:spPr>
          <a:xfrm>
            <a:off x="10864012" y="5026012"/>
            <a:ext cx="996315" cy="2116455"/>
          </a:xfrm>
          <a:custGeom>
            <a:rect b="b" l="l" r="r" t="t"/>
            <a:pathLst>
              <a:path extrusionOk="0" h="2116454" w="996315">
                <a:moveTo>
                  <a:pt x="622312" y="1867001"/>
                </a:moveTo>
                <a:lnTo>
                  <a:pt x="0" y="1866988"/>
                </a:lnTo>
                <a:lnTo>
                  <a:pt x="0" y="2115909"/>
                </a:lnTo>
                <a:lnTo>
                  <a:pt x="622312" y="2115921"/>
                </a:lnTo>
                <a:lnTo>
                  <a:pt x="622312" y="1867001"/>
                </a:lnTo>
                <a:close/>
              </a:path>
              <a:path extrusionOk="0" h="2116454" w="996315">
                <a:moveTo>
                  <a:pt x="995718" y="1493596"/>
                </a:moveTo>
                <a:lnTo>
                  <a:pt x="622312" y="1493596"/>
                </a:lnTo>
                <a:lnTo>
                  <a:pt x="622312" y="1120216"/>
                </a:lnTo>
                <a:lnTo>
                  <a:pt x="373392" y="1120216"/>
                </a:lnTo>
                <a:lnTo>
                  <a:pt x="373392" y="1493596"/>
                </a:lnTo>
                <a:lnTo>
                  <a:pt x="373392" y="1742516"/>
                </a:lnTo>
                <a:lnTo>
                  <a:pt x="373392" y="1866976"/>
                </a:lnTo>
                <a:lnTo>
                  <a:pt x="622312" y="1866976"/>
                </a:lnTo>
                <a:lnTo>
                  <a:pt x="622312" y="1742516"/>
                </a:lnTo>
                <a:lnTo>
                  <a:pt x="995718" y="1742516"/>
                </a:lnTo>
                <a:lnTo>
                  <a:pt x="995718" y="1493596"/>
                </a:lnTo>
                <a:close/>
              </a:path>
              <a:path extrusionOk="0" h="2116454" w="996315">
                <a:moveTo>
                  <a:pt x="995718" y="0"/>
                </a:moveTo>
                <a:lnTo>
                  <a:pt x="746785" y="0"/>
                </a:lnTo>
                <a:lnTo>
                  <a:pt x="746785" y="1493583"/>
                </a:lnTo>
                <a:lnTo>
                  <a:pt x="995718" y="1493583"/>
                </a:lnTo>
                <a:lnTo>
                  <a:pt x="9957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" name="Google Shape;187;p8"/>
          <p:cNvSpPr/>
          <p:nvPr/>
        </p:nvSpPr>
        <p:spPr>
          <a:xfrm>
            <a:off x="9743831" y="6519579"/>
            <a:ext cx="249554" cy="249554"/>
          </a:xfrm>
          <a:custGeom>
            <a:rect b="b" l="l" r="r" t="t"/>
            <a:pathLst>
              <a:path extrusionOk="0" h="249554" w="249554">
                <a:moveTo>
                  <a:pt x="248926" y="0"/>
                </a:moveTo>
                <a:lnTo>
                  <a:pt x="0" y="0"/>
                </a:lnTo>
                <a:lnTo>
                  <a:pt x="0" y="248938"/>
                </a:lnTo>
                <a:lnTo>
                  <a:pt x="248926" y="248938"/>
                </a:lnTo>
                <a:lnTo>
                  <a:pt x="248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" name="Google Shape;188;p8"/>
          <p:cNvSpPr/>
          <p:nvPr/>
        </p:nvSpPr>
        <p:spPr>
          <a:xfrm>
            <a:off x="7876862" y="6892987"/>
            <a:ext cx="249554" cy="249554"/>
          </a:xfrm>
          <a:custGeom>
            <a:rect b="b" l="l" r="r" t="t"/>
            <a:pathLst>
              <a:path extrusionOk="0" h="249554" w="249554">
                <a:moveTo>
                  <a:pt x="248926" y="0"/>
                </a:moveTo>
                <a:lnTo>
                  <a:pt x="0" y="0"/>
                </a:lnTo>
                <a:lnTo>
                  <a:pt x="0" y="248926"/>
                </a:lnTo>
                <a:lnTo>
                  <a:pt x="248926" y="248926"/>
                </a:lnTo>
                <a:lnTo>
                  <a:pt x="248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" name="Google Shape;189;p8"/>
          <p:cNvSpPr/>
          <p:nvPr/>
        </p:nvSpPr>
        <p:spPr>
          <a:xfrm>
            <a:off x="8250259" y="6892987"/>
            <a:ext cx="249554" cy="249554"/>
          </a:xfrm>
          <a:custGeom>
            <a:rect b="b" l="l" r="r" t="t"/>
            <a:pathLst>
              <a:path extrusionOk="0" h="249554" w="249554">
                <a:moveTo>
                  <a:pt x="248926" y="0"/>
                </a:moveTo>
                <a:lnTo>
                  <a:pt x="0" y="0"/>
                </a:lnTo>
                <a:lnTo>
                  <a:pt x="0" y="248926"/>
                </a:lnTo>
                <a:lnTo>
                  <a:pt x="248926" y="248926"/>
                </a:lnTo>
                <a:lnTo>
                  <a:pt x="248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" name="Google Shape;190;p8"/>
          <p:cNvSpPr/>
          <p:nvPr/>
        </p:nvSpPr>
        <p:spPr>
          <a:xfrm>
            <a:off x="10117226" y="5026012"/>
            <a:ext cx="1369695" cy="1369060"/>
          </a:xfrm>
          <a:custGeom>
            <a:rect b="b" l="l" r="r" t="t"/>
            <a:pathLst>
              <a:path extrusionOk="0" h="1369060" w="1369695">
                <a:moveTo>
                  <a:pt x="1369098" y="0"/>
                </a:moveTo>
                <a:lnTo>
                  <a:pt x="0" y="0"/>
                </a:lnTo>
                <a:lnTo>
                  <a:pt x="0" y="248920"/>
                </a:lnTo>
                <a:lnTo>
                  <a:pt x="0" y="1369060"/>
                </a:lnTo>
                <a:lnTo>
                  <a:pt x="248920" y="1369060"/>
                </a:lnTo>
                <a:lnTo>
                  <a:pt x="248920" y="248920"/>
                </a:lnTo>
                <a:lnTo>
                  <a:pt x="1369098" y="248920"/>
                </a:lnTo>
                <a:lnTo>
                  <a:pt x="13690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" name="Google Shape;191;p8"/>
          <p:cNvSpPr/>
          <p:nvPr/>
        </p:nvSpPr>
        <p:spPr>
          <a:xfrm>
            <a:off x="10490624" y="2910111"/>
            <a:ext cx="249554" cy="1618615"/>
          </a:xfrm>
          <a:custGeom>
            <a:rect b="b" l="l" r="r" t="t"/>
            <a:pathLst>
              <a:path extrusionOk="0" h="1618614" w="249554">
                <a:moveTo>
                  <a:pt x="248926" y="0"/>
                </a:moveTo>
                <a:lnTo>
                  <a:pt x="0" y="0"/>
                </a:lnTo>
                <a:lnTo>
                  <a:pt x="0" y="1618042"/>
                </a:lnTo>
                <a:lnTo>
                  <a:pt x="248926" y="1618042"/>
                </a:lnTo>
                <a:lnTo>
                  <a:pt x="248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8"/>
          <p:cNvSpPr/>
          <p:nvPr/>
        </p:nvSpPr>
        <p:spPr>
          <a:xfrm>
            <a:off x="8997036" y="2910128"/>
            <a:ext cx="1369695" cy="1618615"/>
          </a:xfrm>
          <a:custGeom>
            <a:rect b="b" l="l" r="r" t="t"/>
            <a:pathLst>
              <a:path extrusionOk="0" h="1618614" w="1369695">
                <a:moveTo>
                  <a:pt x="622325" y="1244625"/>
                </a:moveTo>
                <a:lnTo>
                  <a:pt x="373392" y="1244625"/>
                </a:lnTo>
                <a:lnTo>
                  <a:pt x="373392" y="1369047"/>
                </a:lnTo>
                <a:lnTo>
                  <a:pt x="622325" y="1369047"/>
                </a:lnTo>
                <a:lnTo>
                  <a:pt x="622325" y="1244625"/>
                </a:lnTo>
                <a:close/>
              </a:path>
              <a:path extrusionOk="0" h="1618614" w="1369695">
                <a:moveTo>
                  <a:pt x="1369110" y="0"/>
                </a:moveTo>
                <a:lnTo>
                  <a:pt x="1120178" y="0"/>
                </a:lnTo>
                <a:lnTo>
                  <a:pt x="1120178" y="1369060"/>
                </a:lnTo>
                <a:lnTo>
                  <a:pt x="995718" y="1369060"/>
                </a:lnTo>
                <a:lnTo>
                  <a:pt x="995718" y="0"/>
                </a:lnTo>
                <a:lnTo>
                  <a:pt x="746798" y="0"/>
                </a:lnTo>
                <a:lnTo>
                  <a:pt x="746798" y="1369060"/>
                </a:lnTo>
                <a:lnTo>
                  <a:pt x="248932" y="1369060"/>
                </a:lnTo>
                <a:lnTo>
                  <a:pt x="248932" y="1244600"/>
                </a:lnTo>
                <a:lnTo>
                  <a:pt x="622325" y="1244600"/>
                </a:lnTo>
                <a:lnTo>
                  <a:pt x="622325" y="995680"/>
                </a:lnTo>
                <a:lnTo>
                  <a:pt x="622325" y="0"/>
                </a:lnTo>
                <a:lnTo>
                  <a:pt x="373392" y="0"/>
                </a:lnTo>
                <a:lnTo>
                  <a:pt x="373392" y="995680"/>
                </a:lnTo>
                <a:lnTo>
                  <a:pt x="0" y="995680"/>
                </a:lnTo>
                <a:lnTo>
                  <a:pt x="0" y="1244600"/>
                </a:lnTo>
                <a:lnTo>
                  <a:pt x="0" y="1369060"/>
                </a:lnTo>
                <a:lnTo>
                  <a:pt x="0" y="1617980"/>
                </a:lnTo>
                <a:lnTo>
                  <a:pt x="248932" y="1617980"/>
                </a:lnTo>
                <a:lnTo>
                  <a:pt x="373392" y="1617992"/>
                </a:lnTo>
                <a:lnTo>
                  <a:pt x="622325" y="1618030"/>
                </a:lnTo>
                <a:lnTo>
                  <a:pt x="746798" y="1617992"/>
                </a:lnTo>
                <a:lnTo>
                  <a:pt x="995718" y="1618030"/>
                </a:lnTo>
                <a:lnTo>
                  <a:pt x="1120178" y="1617992"/>
                </a:lnTo>
                <a:lnTo>
                  <a:pt x="1369110" y="1618030"/>
                </a:lnTo>
                <a:lnTo>
                  <a:pt x="1369110" y="1369060"/>
                </a:lnTo>
                <a:lnTo>
                  <a:pt x="13691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" name="Google Shape;193;p8"/>
          <p:cNvSpPr/>
          <p:nvPr/>
        </p:nvSpPr>
        <p:spPr>
          <a:xfrm>
            <a:off x="8623643" y="6001461"/>
            <a:ext cx="1369695" cy="1140460"/>
          </a:xfrm>
          <a:custGeom>
            <a:rect b="b" l="l" r="r" t="t"/>
            <a:pathLst>
              <a:path extrusionOk="0" h="1140459" w="1369695">
                <a:moveTo>
                  <a:pt x="1369110" y="0"/>
                </a:moveTo>
                <a:lnTo>
                  <a:pt x="1120178" y="0"/>
                </a:lnTo>
                <a:lnTo>
                  <a:pt x="1120178" y="144780"/>
                </a:lnTo>
                <a:lnTo>
                  <a:pt x="373392" y="144780"/>
                </a:lnTo>
                <a:lnTo>
                  <a:pt x="373392" y="393700"/>
                </a:lnTo>
                <a:lnTo>
                  <a:pt x="373392" y="891540"/>
                </a:lnTo>
                <a:lnTo>
                  <a:pt x="0" y="891540"/>
                </a:lnTo>
                <a:lnTo>
                  <a:pt x="0" y="1140460"/>
                </a:lnTo>
                <a:lnTo>
                  <a:pt x="622325" y="1140460"/>
                </a:lnTo>
                <a:lnTo>
                  <a:pt x="622325" y="891540"/>
                </a:lnTo>
                <a:lnTo>
                  <a:pt x="622325" y="393700"/>
                </a:lnTo>
                <a:lnTo>
                  <a:pt x="1369110" y="393700"/>
                </a:lnTo>
                <a:lnTo>
                  <a:pt x="1369110" y="144780"/>
                </a:lnTo>
                <a:lnTo>
                  <a:pt x="13691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" name="Google Shape;194;p8"/>
          <p:cNvSpPr/>
          <p:nvPr/>
        </p:nvSpPr>
        <p:spPr>
          <a:xfrm>
            <a:off x="7876857" y="5275019"/>
            <a:ext cx="249554" cy="726440"/>
          </a:xfrm>
          <a:custGeom>
            <a:rect b="b" l="l" r="r" t="t"/>
            <a:pathLst>
              <a:path extrusionOk="0" h="726439" w="249554">
                <a:moveTo>
                  <a:pt x="0" y="726440"/>
                </a:moveTo>
                <a:lnTo>
                  <a:pt x="248938" y="726440"/>
                </a:lnTo>
                <a:lnTo>
                  <a:pt x="248938" y="0"/>
                </a:lnTo>
                <a:lnTo>
                  <a:pt x="0" y="0"/>
                </a:lnTo>
                <a:lnTo>
                  <a:pt x="0" y="7264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" name="Google Shape;195;p8"/>
          <p:cNvSpPr/>
          <p:nvPr/>
        </p:nvSpPr>
        <p:spPr>
          <a:xfrm>
            <a:off x="7876844" y="5026101"/>
            <a:ext cx="2116455" cy="975360"/>
          </a:xfrm>
          <a:custGeom>
            <a:rect b="b" l="l" r="r" t="t"/>
            <a:pathLst>
              <a:path extrusionOk="0" h="975360" w="2116454">
                <a:moveTo>
                  <a:pt x="2115909" y="0"/>
                </a:moveTo>
                <a:lnTo>
                  <a:pt x="0" y="0"/>
                </a:lnTo>
                <a:lnTo>
                  <a:pt x="0" y="248920"/>
                </a:lnTo>
                <a:lnTo>
                  <a:pt x="1866976" y="248920"/>
                </a:lnTo>
                <a:lnTo>
                  <a:pt x="1866976" y="975360"/>
                </a:lnTo>
                <a:lnTo>
                  <a:pt x="2115909" y="975360"/>
                </a:lnTo>
                <a:lnTo>
                  <a:pt x="2115909" y="248920"/>
                </a:lnTo>
                <a:lnTo>
                  <a:pt x="21159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8"/>
          <p:cNvSpPr/>
          <p:nvPr/>
        </p:nvSpPr>
        <p:spPr>
          <a:xfrm>
            <a:off x="9370441" y="5399418"/>
            <a:ext cx="2116455" cy="1743075"/>
          </a:xfrm>
          <a:custGeom>
            <a:rect b="b" l="l" r="r" t="t"/>
            <a:pathLst>
              <a:path extrusionOk="0" h="1743075" w="2116454">
                <a:moveTo>
                  <a:pt x="995705" y="1120165"/>
                </a:moveTo>
                <a:lnTo>
                  <a:pt x="746772" y="1120165"/>
                </a:lnTo>
                <a:lnTo>
                  <a:pt x="746772" y="1493558"/>
                </a:lnTo>
                <a:lnTo>
                  <a:pt x="995705" y="1493558"/>
                </a:lnTo>
                <a:lnTo>
                  <a:pt x="995705" y="1120165"/>
                </a:lnTo>
                <a:close/>
              </a:path>
              <a:path extrusionOk="0" h="1743075" w="2116454">
                <a:moveTo>
                  <a:pt x="1742490" y="746760"/>
                </a:moveTo>
                <a:lnTo>
                  <a:pt x="1493570" y="746760"/>
                </a:lnTo>
                <a:lnTo>
                  <a:pt x="1742490" y="746785"/>
                </a:lnTo>
                <a:close/>
              </a:path>
              <a:path extrusionOk="0" h="1743075" w="2116454">
                <a:moveTo>
                  <a:pt x="2115896" y="50"/>
                </a:moveTo>
                <a:lnTo>
                  <a:pt x="1120165" y="50"/>
                </a:lnTo>
                <a:lnTo>
                  <a:pt x="1120165" y="248970"/>
                </a:lnTo>
                <a:lnTo>
                  <a:pt x="1866950" y="248970"/>
                </a:lnTo>
                <a:lnTo>
                  <a:pt x="1866950" y="373430"/>
                </a:lnTo>
                <a:lnTo>
                  <a:pt x="1120165" y="373430"/>
                </a:lnTo>
                <a:lnTo>
                  <a:pt x="1120165" y="622350"/>
                </a:lnTo>
                <a:lnTo>
                  <a:pt x="1120165" y="746810"/>
                </a:lnTo>
                <a:lnTo>
                  <a:pt x="1120165" y="995730"/>
                </a:lnTo>
                <a:lnTo>
                  <a:pt x="1120165" y="1120190"/>
                </a:lnTo>
                <a:lnTo>
                  <a:pt x="1120165" y="1369110"/>
                </a:lnTo>
                <a:lnTo>
                  <a:pt x="1120165" y="1493570"/>
                </a:lnTo>
                <a:lnTo>
                  <a:pt x="248920" y="1493570"/>
                </a:lnTo>
                <a:lnTo>
                  <a:pt x="248920" y="1120190"/>
                </a:lnTo>
                <a:lnTo>
                  <a:pt x="0" y="1120190"/>
                </a:lnTo>
                <a:lnTo>
                  <a:pt x="0" y="1493570"/>
                </a:lnTo>
                <a:lnTo>
                  <a:pt x="0" y="1742490"/>
                </a:lnTo>
                <a:lnTo>
                  <a:pt x="746772" y="1742490"/>
                </a:lnTo>
                <a:lnTo>
                  <a:pt x="995705" y="1742490"/>
                </a:lnTo>
                <a:lnTo>
                  <a:pt x="1120165" y="1742490"/>
                </a:lnTo>
                <a:lnTo>
                  <a:pt x="1369098" y="1742490"/>
                </a:lnTo>
                <a:lnTo>
                  <a:pt x="1369098" y="1493570"/>
                </a:lnTo>
                <a:lnTo>
                  <a:pt x="1369098" y="1369110"/>
                </a:lnTo>
                <a:lnTo>
                  <a:pt x="1742490" y="1369110"/>
                </a:lnTo>
                <a:lnTo>
                  <a:pt x="1742490" y="1120190"/>
                </a:lnTo>
                <a:lnTo>
                  <a:pt x="1369098" y="1120190"/>
                </a:lnTo>
                <a:lnTo>
                  <a:pt x="1369098" y="995730"/>
                </a:lnTo>
                <a:lnTo>
                  <a:pt x="1493570" y="995730"/>
                </a:lnTo>
                <a:lnTo>
                  <a:pt x="1493570" y="1120165"/>
                </a:lnTo>
                <a:lnTo>
                  <a:pt x="1742490" y="1120165"/>
                </a:lnTo>
                <a:lnTo>
                  <a:pt x="1742490" y="995730"/>
                </a:lnTo>
                <a:lnTo>
                  <a:pt x="1742490" y="746810"/>
                </a:lnTo>
                <a:lnTo>
                  <a:pt x="1369098" y="746810"/>
                </a:lnTo>
                <a:lnTo>
                  <a:pt x="1369098" y="622350"/>
                </a:lnTo>
                <a:lnTo>
                  <a:pt x="2115896" y="622350"/>
                </a:lnTo>
                <a:lnTo>
                  <a:pt x="2115896" y="373430"/>
                </a:lnTo>
                <a:lnTo>
                  <a:pt x="2115896" y="248970"/>
                </a:lnTo>
                <a:lnTo>
                  <a:pt x="2115896" y="50"/>
                </a:lnTo>
                <a:close/>
              </a:path>
              <a:path extrusionOk="0" h="1743075" w="2116454">
                <a:moveTo>
                  <a:pt x="2115896" y="0"/>
                </a:moveTo>
                <a:lnTo>
                  <a:pt x="1866950" y="0"/>
                </a:lnTo>
                <a:lnTo>
                  <a:pt x="2115896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" name="Google Shape;197;p8"/>
          <p:cNvSpPr/>
          <p:nvPr/>
        </p:nvSpPr>
        <p:spPr>
          <a:xfrm>
            <a:off x="8250250" y="6395148"/>
            <a:ext cx="622935" cy="373380"/>
          </a:xfrm>
          <a:custGeom>
            <a:rect b="b" l="l" r="r" t="t"/>
            <a:pathLst>
              <a:path extrusionOk="0" h="373379" w="622934">
                <a:moveTo>
                  <a:pt x="622325" y="124460"/>
                </a:moveTo>
                <a:lnTo>
                  <a:pt x="248932" y="124460"/>
                </a:lnTo>
                <a:lnTo>
                  <a:pt x="248932" y="0"/>
                </a:lnTo>
                <a:lnTo>
                  <a:pt x="0" y="0"/>
                </a:lnTo>
                <a:lnTo>
                  <a:pt x="0" y="124460"/>
                </a:lnTo>
                <a:lnTo>
                  <a:pt x="0" y="373380"/>
                </a:lnTo>
                <a:lnTo>
                  <a:pt x="622325" y="373380"/>
                </a:lnTo>
                <a:lnTo>
                  <a:pt x="622325" y="1244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" name="Google Shape;198;p8"/>
          <p:cNvSpPr/>
          <p:nvPr/>
        </p:nvSpPr>
        <p:spPr>
          <a:xfrm>
            <a:off x="7876857" y="5399418"/>
            <a:ext cx="1743075" cy="1369695"/>
          </a:xfrm>
          <a:custGeom>
            <a:rect b="b" l="l" r="r" t="t"/>
            <a:pathLst>
              <a:path extrusionOk="0" h="1369695" w="1743075">
                <a:moveTo>
                  <a:pt x="1742503" y="50"/>
                </a:moveTo>
                <a:lnTo>
                  <a:pt x="746785" y="50"/>
                </a:lnTo>
                <a:lnTo>
                  <a:pt x="746785" y="233730"/>
                </a:lnTo>
                <a:lnTo>
                  <a:pt x="1493570" y="233730"/>
                </a:lnTo>
                <a:lnTo>
                  <a:pt x="1493570" y="373430"/>
                </a:lnTo>
                <a:lnTo>
                  <a:pt x="622325" y="373430"/>
                </a:lnTo>
                <a:lnTo>
                  <a:pt x="622325" y="50"/>
                </a:lnTo>
                <a:lnTo>
                  <a:pt x="373392" y="50"/>
                </a:lnTo>
                <a:lnTo>
                  <a:pt x="373392" y="373430"/>
                </a:lnTo>
                <a:lnTo>
                  <a:pt x="373392" y="622350"/>
                </a:lnTo>
                <a:lnTo>
                  <a:pt x="373392" y="746810"/>
                </a:lnTo>
                <a:lnTo>
                  <a:pt x="0" y="746810"/>
                </a:lnTo>
                <a:lnTo>
                  <a:pt x="0" y="995730"/>
                </a:lnTo>
                <a:lnTo>
                  <a:pt x="0" y="1369110"/>
                </a:lnTo>
                <a:lnTo>
                  <a:pt x="248932" y="1369110"/>
                </a:lnTo>
                <a:lnTo>
                  <a:pt x="248932" y="995730"/>
                </a:lnTo>
                <a:lnTo>
                  <a:pt x="746785" y="995730"/>
                </a:lnTo>
                <a:lnTo>
                  <a:pt x="746785" y="1120165"/>
                </a:lnTo>
                <a:lnTo>
                  <a:pt x="995718" y="1120165"/>
                </a:lnTo>
                <a:lnTo>
                  <a:pt x="995718" y="995730"/>
                </a:lnTo>
                <a:lnTo>
                  <a:pt x="995718" y="746810"/>
                </a:lnTo>
                <a:lnTo>
                  <a:pt x="622325" y="746810"/>
                </a:lnTo>
                <a:lnTo>
                  <a:pt x="622325" y="622350"/>
                </a:lnTo>
                <a:lnTo>
                  <a:pt x="1742503" y="622350"/>
                </a:lnTo>
                <a:lnTo>
                  <a:pt x="1742503" y="373430"/>
                </a:lnTo>
                <a:lnTo>
                  <a:pt x="1742503" y="233730"/>
                </a:lnTo>
                <a:lnTo>
                  <a:pt x="1742503" y="50"/>
                </a:lnTo>
                <a:close/>
              </a:path>
              <a:path extrusionOk="0" h="1369695" w="1743075">
                <a:moveTo>
                  <a:pt x="1742503" y="0"/>
                </a:moveTo>
                <a:lnTo>
                  <a:pt x="1493570" y="0"/>
                </a:lnTo>
                <a:lnTo>
                  <a:pt x="174250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677D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type="title"/>
          </p:nvPr>
        </p:nvSpPr>
        <p:spPr>
          <a:xfrm>
            <a:off x="7584325" y="2399825"/>
            <a:ext cx="4380000" cy="120120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عالم الحروف</a:t>
            </a:r>
            <a:endParaRPr/>
          </a:p>
        </p:txBody>
      </p:sp>
      <p:sp>
        <p:nvSpPr>
          <p:cNvPr id="204" name="Google Shape;204;p9"/>
          <p:cNvSpPr txBox="1"/>
          <p:nvPr>
            <p:ph idx="12" type="sldNum"/>
          </p:nvPr>
        </p:nvSpPr>
        <p:spPr>
          <a:xfrm>
            <a:off x="9918305" y="9753684"/>
            <a:ext cx="27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1275" rtl="0" algn="l">
              <a:lnSpc>
                <a:spcPct val="1039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9440775" y="9567075"/>
            <a:ext cx="1471500" cy="588600"/>
          </a:xfrm>
          <a:prstGeom prst="flowChartDelay">
            <a:avLst/>
          </a:prstGeom>
          <a:solidFill>
            <a:srgbClr val="1942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9"/>
          <p:cNvGrpSpPr/>
          <p:nvPr/>
        </p:nvGrpSpPr>
        <p:grpSpPr>
          <a:xfrm>
            <a:off x="4425880" y="4127557"/>
            <a:ext cx="11252329" cy="4955836"/>
            <a:chOff x="7237450" y="2566386"/>
            <a:chExt cx="5718809" cy="1286896"/>
          </a:xfrm>
        </p:grpSpPr>
        <p:sp>
          <p:nvSpPr>
            <p:cNvPr id="207" name="Google Shape;207;p9"/>
            <p:cNvSpPr/>
            <p:nvPr/>
          </p:nvSpPr>
          <p:spPr>
            <a:xfrm>
              <a:off x="7237450" y="2566390"/>
              <a:ext cx="5718809" cy="1236979"/>
            </a:xfrm>
            <a:custGeom>
              <a:rect b="b" l="l" r="r" t="t"/>
              <a:pathLst>
                <a:path extrusionOk="0" h="1236979" w="5718809">
                  <a:moveTo>
                    <a:pt x="4913300" y="1236916"/>
                  </a:moveTo>
                  <a:lnTo>
                    <a:pt x="4913261" y="1231658"/>
                  </a:lnTo>
                  <a:lnTo>
                    <a:pt x="318376" y="1231658"/>
                  </a:lnTo>
                  <a:lnTo>
                    <a:pt x="286956" y="1230109"/>
                  </a:lnTo>
                  <a:lnTo>
                    <a:pt x="225958" y="1217764"/>
                  </a:lnTo>
                  <a:lnTo>
                    <a:pt x="169329" y="1193901"/>
                  </a:lnTo>
                  <a:lnTo>
                    <a:pt x="119494" y="1160233"/>
                  </a:lnTo>
                  <a:lnTo>
                    <a:pt x="76631" y="1117346"/>
                  </a:lnTo>
                  <a:lnTo>
                    <a:pt x="43002" y="1067498"/>
                  </a:lnTo>
                  <a:lnTo>
                    <a:pt x="19151" y="1010907"/>
                  </a:lnTo>
                  <a:lnTo>
                    <a:pt x="6819" y="949934"/>
                  </a:lnTo>
                  <a:lnTo>
                    <a:pt x="5270" y="918540"/>
                  </a:lnTo>
                  <a:lnTo>
                    <a:pt x="5270" y="355092"/>
                  </a:lnTo>
                  <a:lnTo>
                    <a:pt x="11455" y="292836"/>
                  </a:lnTo>
                  <a:lnTo>
                    <a:pt x="29895" y="233349"/>
                  </a:lnTo>
                  <a:lnTo>
                    <a:pt x="56134" y="184175"/>
                  </a:lnTo>
                  <a:lnTo>
                    <a:pt x="66789" y="168897"/>
                  </a:lnTo>
                  <a:lnTo>
                    <a:pt x="62572" y="165773"/>
                  </a:lnTo>
                  <a:lnTo>
                    <a:pt x="32943" y="214122"/>
                  </a:lnTo>
                  <a:lnTo>
                    <a:pt x="14122" y="261137"/>
                  </a:lnTo>
                  <a:lnTo>
                    <a:pt x="1574" y="323138"/>
                  </a:lnTo>
                  <a:lnTo>
                    <a:pt x="0" y="355092"/>
                  </a:lnTo>
                  <a:lnTo>
                    <a:pt x="0" y="918540"/>
                  </a:lnTo>
                  <a:lnTo>
                    <a:pt x="6299" y="981811"/>
                  </a:lnTo>
                  <a:lnTo>
                    <a:pt x="25057" y="1042339"/>
                  </a:lnTo>
                  <a:lnTo>
                    <a:pt x="54229" y="1096149"/>
                  </a:lnTo>
                  <a:lnTo>
                    <a:pt x="93345" y="1143520"/>
                  </a:lnTo>
                  <a:lnTo>
                    <a:pt x="140665" y="1182636"/>
                  </a:lnTo>
                  <a:lnTo>
                    <a:pt x="194525" y="1211872"/>
                  </a:lnTo>
                  <a:lnTo>
                    <a:pt x="255066" y="1230630"/>
                  </a:lnTo>
                  <a:lnTo>
                    <a:pt x="318376" y="1236916"/>
                  </a:lnTo>
                  <a:lnTo>
                    <a:pt x="4913300" y="1236916"/>
                  </a:lnTo>
                  <a:close/>
                </a:path>
                <a:path extrusionOk="0" h="1236979" w="5718809">
                  <a:moveTo>
                    <a:pt x="5708650" y="918540"/>
                  </a:moveTo>
                  <a:lnTo>
                    <a:pt x="5706313" y="906995"/>
                  </a:lnTo>
                  <a:lnTo>
                    <a:pt x="5699950" y="897572"/>
                  </a:lnTo>
                  <a:lnTo>
                    <a:pt x="5690514" y="891209"/>
                  </a:lnTo>
                  <a:lnTo>
                    <a:pt x="5678970" y="888873"/>
                  </a:lnTo>
                  <a:lnTo>
                    <a:pt x="5667413" y="891209"/>
                  </a:lnTo>
                  <a:lnTo>
                    <a:pt x="5657977" y="897572"/>
                  </a:lnTo>
                  <a:lnTo>
                    <a:pt x="5651614" y="906995"/>
                  </a:lnTo>
                  <a:lnTo>
                    <a:pt x="5649290" y="918540"/>
                  </a:lnTo>
                  <a:lnTo>
                    <a:pt x="5651614" y="930097"/>
                  </a:lnTo>
                  <a:lnTo>
                    <a:pt x="5657977" y="939533"/>
                  </a:lnTo>
                  <a:lnTo>
                    <a:pt x="5667413" y="945896"/>
                  </a:lnTo>
                  <a:lnTo>
                    <a:pt x="5674906" y="947420"/>
                  </a:lnTo>
                  <a:lnTo>
                    <a:pt x="5674792" y="949896"/>
                  </a:lnTo>
                  <a:lnTo>
                    <a:pt x="5662422" y="1010869"/>
                  </a:lnTo>
                  <a:lnTo>
                    <a:pt x="5638558" y="1067498"/>
                  </a:lnTo>
                  <a:lnTo>
                    <a:pt x="5604916" y="1117333"/>
                  </a:lnTo>
                  <a:lnTo>
                    <a:pt x="5562066" y="1160233"/>
                  </a:lnTo>
                  <a:lnTo>
                    <a:pt x="5512206" y="1193901"/>
                  </a:lnTo>
                  <a:lnTo>
                    <a:pt x="5455590" y="1217764"/>
                  </a:lnTo>
                  <a:lnTo>
                    <a:pt x="5394617" y="1230109"/>
                  </a:lnTo>
                  <a:lnTo>
                    <a:pt x="5363222" y="1231658"/>
                  </a:lnTo>
                  <a:lnTo>
                    <a:pt x="5013287" y="1231658"/>
                  </a:lnTo>
                  <a:lnTo>
                    <a:pt x="5013287" y="1236916"/>
                  </a:lnTo>
                  <a:lnTo>
                    <a:pt x="5363222" y="1236916"/>
                  </a:lnTo>
                  <a:lnTo>
                    <a:pt x="5395150" y="1235341"/>
                  </a:lnTo>
                  <a:lnTo>
                    <a:pt x="5457152" y="1222794"/>
                  </a:lnTo>
                  <a:lnTo>
                    <a:pt x="5514721" y="1198524"/>
                  </a:lnTo>
                  <a:lnTo>
                    <a:pt x="5565406" y="1164285"/>
                  </a:lnTo>
                  <a:lnTo>
                    <a:pt x="5608980" y="1120686"/>
                  </a:lnTo>
                  <a:lnTo>
                    <a:pt x="5643181" y="1070000"/>
                  </a:lnTo>
                  <a:lnTo>
                    <a:pt x="5667438" y="1012431"/>
                  </a:lnTo>
                  <a:lnTo>
                    <a:pt x="5680024" y="950417"/>
                  </a:lnTo>
                  <a:lnTo>
                    <a:pt x="5680138" y="948004"/>
                  </a:lnTo>
                  <a:lnTo>
                    <a:pt x="5690514" y="945896"/>
                  </a:lnTo>
                  <a:lnTo>
                    <a:pt x="5699950" y="939533"/>
                  </a:lnTo>
                  <a:lnTo>
                    <a:pt x="5706313" y="930097"/>
                  </a:lnTo>
                  <a:lnTo>
                    <a:pt x="5708650" y="918540"/>
                  </a:lnTo>
                  <a:close/>
                </a:path>
                <a:path extrusionOk="0" h="1236979" w="5718809">
                  <a:moveTo>
                    <a:pt x="5718327" y="543547"/>
                  </a:moveTo>
                  <a:lnTo>
                    <a:pt x="5681599" y="543547"/>
                  </a:lnTo>
                  <a:lnTo>
                    <a:pt x="5681599" y="355092"/>
                  </a:lnTo>
                  <a:lnTo>
                    <a:pt x="5680011" y="323189"/>
                  </a:lnTo>
                  <a:lnTo>
                    <a:pt x="5667438" y="261175"/>
                  </a:lnTo>
                  <a:lnTo>
                    <a:pt x="5643169" y="203593"/>
                  </a:lnTo>
                  <a:lnTo>
                    <a:pt x="5608967" y="152895"/>
                  </a:lnTo>
                  <a:lnTo>
                    <a:pt x="5565394" y="109308"/>
                  </a:lnTo>
                  <a:lnTo>
                    <a:pt x="5514708" y="75107"/>
                  </a:lnTo>
                  <a:lnTo>
                    <a:pt x="5457152" y="50850"/>
                  </a:lnTo>
                  <a:lnTo>
                    <a:pt x="5416207" y="41478"/>
                  </a:lnTo>
                  <a:lnTo>
                    <a:pt x="5419864" y="39357"/>
                  </a:lnTo>
                  <a:lnTo>
                    <a:pt x="5351716" y="0"/>
                  </a:lnTo>
                  <a:lnTo>
                    <a:pt x="5351716" y="36728"/>
                  </a:lnTo>
                  <a:lnTo>
                    <a:pt x="5215344" y="36728"/>
                  </a:lnTo>
                  <a:lnTo>
                    <a:pt x="5151742" y="0"/>
                  </a:lnTo>
                  <a:lnTo>
                    <a:pt x="5151742" y="36728"/>
                  </a:lnTo>
                  <a:lnTo>
                    <a:pt x="547484" y="36728"/>
                  </a:lnTo>
                  <a:lnTo>
                    <a:pt x="545680" y="27800"/>
                  </a:lnTo>
                  <a:lnTo>
                    <a:pt x="539318" y="18376"/>
                  </a:lnTo>
                  <a:lnTo>
                    <a:pt x="529894" y="12014"/>
                  </a:lnTo>
                  <a:lnTo>
                    <a:pt x="518337" y="9677"/>
                  </a:lnTo>
                  <a:lnTo>
                    <a:pt x="506793" y="12014"/>
                  </a:lnTo>
                  <a:lnTo>
                    <a:pt x="497357" y="18376"/>
                  </a:lnTo>
                  <a:lnTo>
                    <a:pt x="490994" y="27800"/>
                  </a:lnTo>
                  <a:lnTo>
                    <a:pt x="488657" y="39344"/>
                  </a:lnTo>
                  <a:lnTo>
                    <a:pt x="490994" y="50901"/>
                  </a:lnTo>
                  <a:lnTo>
                    <a:pt x="497357" y="60337"/>
                  </a:lnTo>
                  <a:lnTo>
                    <a:pt x="506793" y="66700"/>
                  </a:lnTo>
                  <a:lnTo>
                    <a:pt x="518337" y="69037"/>
                  </a:lnTo>
                  <a:lnTo>
                    <a:pt x="529894" y="66700"/>
                  </a:lnTo>
                  <a:lnTo>
                    <a:pt x="539318" y="60337"/>
                  </a:lnTo>
                  <a:lnTo>
                    <a:pt x="545680" y="50901"/>
                  </a:lnTo>
                  <a:lnTo>
                    <a:pt x="547471" y="41998"/>
                  </a:lnTo>
                  <a:lnTo>
                    <a:pt x="5151742" y="41998"/>
                  </a:lnTo>
                  <a:lnTo>
                    <a:pt x="5151742" y="78714"/>
                  </a:lnTo>
                  <a:lnTo>
                    <a:pt x="5215318" y="41998"/>
                  </a:lnTo>
                  <a:lnTo>
                    <a:pt x="5351716" y="41998"/>
                  </a:lnTo>
                  <a:lnTo>
                    <a:pt x="5351716" y="78714"/>
                  </a:lnTo>
                  <a:lnTo>
                    <a:pt x="5408892" y="45694"/>
                  </a:lnTo>
                  <a:lnTo>
                    <a:pt x="5425440" y="48171"/>
                  </a:lnTo>
                  <a:lnTo>
                    <a:pt x="5484977" y="66611"/>
                  </a:lnTo>
                  <a:lnTo>
                    <a:pt x="5537924" y="95338"/>
                  </a:lnTo>
                  <a:lnTo>
                    <a:pt x="5584495" y="133781"/>
                  </a:lnTo>
                  <a:lnTo>
                    <a:pt x="5622937" y="180378"/>
                  </a:lnTo>
                  <a:lnTo>
                    <a:pt x="5651652" y="233349"/>
                  </a:lnTo>
                  <a:lnTo>
                    <a:pt x="5670131" y="292900"/>
                  </a:lnTo>
                  <a:lnTo>
                    <a:pt x="5676341" y="355092"/>
                  </a:lnTo>
                  <a:lnTo>
                    <a:pt x="5676341" y="543547"/>
                  </a:lnTo>
                  <a:lnTo>
                    <a:pt x="5639613" y="543547"/>
                  </a:lnTo>
                  <a:lnTo>
                    <a:pt x="5678957" y="611695"/>
                  </a:lnTo>
                  <a:lnTo>
                    <a:pt x="5718327" y="543547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08" name="Google Shape;20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84863" y="2566386"/>
              <a:ext cx="227608" cy="91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9"/>
            <p:cNvSpPr/>
            <p:nvPr/>
          </p:nvSpPr>
          <p:spPr>
            <a:xfrm>
              <a:off x="7292733" y="2682049"/>
              <a:ext cx="5547359" cy="1059814"/>
            </a:xfrm>
            <a:custGeom>
              <a:rect b="b" l="l" r="r" t="t"/>
              <a:pathLst>
                <a:path extrusionOk="0" h="1059814" w="5547359">
                  <a:moveTo>
                    <a:pt x="482790" y="1039698"/>
                  </a:moveTo>
                  <a:lnTo>
                    <a:pt x="481241" y="1031989"/>
                  </a:lnTo>
                  <a:lnTo>
                    <a:pt x="476999" y="1025702"/>
                  </a:lnTo>
                  <a:lnTo>
                    <a:pt x="470700" y="1021461"/>
                  </a:lnTo>
                  <a:lnTo>
                    <a:pt x="463003" y="1019911"/>
                  </a:lnTo>
                  <a:lnTo>
                    <a:pt x="455307" y="1021461"/>
                  </a:lnTo>
                  <a:lnTo>
                    <a:pt x="449021" y="1025702"/>
                  </a:lnTo>
                  <a:lnTo>
                    <a:pt x="444766" y="1031989"/>
                  </a:lnTo>
                  <a:lnTo>
                    <a:pt x="443738" y="1037069"/>
                  </a:lnTo>
                  <a:lnTo>
                    <a:pt x="263042" y="1037069"/>
                  </a:lnTo>
                  <a:lnTo>
                    <a:pt x="216471" y="1032433"/>
                  </a:lnTo>
                  <a:lnTo>
                    <a:pt x="171970" y="1018654"/>
                  </a:lnTo>
                  <a:lnTo>
                    <a:pt x="132359" y="997140"/>
                  </a:lnTo>
                  <a:lnTo>
                    <a:pt x="97548" y="968362"/>
                  </a:lnTo>
                  <a:lnTo>
                    <a:pt x="68783" y="933551"/>
                  </a:lnTo>
                  <a:lnTo>
                    <a:pt x="47294" y="893953"/>
                  </a:lnTo>
                  <a:lnTo>
                    <a:pt x="33489" y="849452"/>
                  </a:lnTo>
                  <a:lnTo>
                    <a:pt x="29235" y="810564"/>
                  </a:lnTo>
                  <a:lnTo>
                    <a:pt x="52476" y="810564"/>
                  </a:lnTo>
                  <a:lnTo>
                    <a:pt x="28867" y="769683"/>
                  </a:lnTo>
                  <a:lnTo>
                    <a:pt x="28867" y="647039"/>
                  </a:lnTo>
                  <a:lnTo>
                    <a:pt x="52476" y="647039"/>
                  </a:lnTo>
                  <a:lnTo>
                    <a:pt x="26225" y="601599"/>
                  </a:lnTo>
                  <a:lnTo>
                    <a:pt x="0" y="647039"/>
                  </a:lnTo>
                  <a:lnTo>
                    <a:pt x="23609" y="647039"/>
                  </a:lnTo>
                  <a:lnTo>
                    <a:pt x="23609" y="769683"/>
                  </a:lnTo>
                  <a:lnTo>
                    <a:pt x="0" y="810564"/>
                  </a:lnTo>
                  <a:lnTo>
                    <a:pt x="23977" y="810564"/>
                  </a:lnTo>
                  <a:lnTo>
                    <a:pt x="24790" y="826909"/>
                  </a:lnTo>
                  <a:lnTo>
                    <a:pt x="34226" y="873556"/>
                  </a:lnTo>
                  <a:lnTo>
                    <a:pt x="52476" y="916838"/>
                  </a:lnTo>
                  <a:lnTo>
                    <a:pt x="78219" y="954951"/>
                  </a:lnTo>
                  <a:lnTo>
                    <a:pt x="110972" y="987704"/>
                  </a:lnTo>
                  <a:lnTo>
                    <a:pt x="149085" y="1013447"/>
                  </a:lnTo>
                  <a:lnTo>
                    <a:pt x="192366" y="1031697"/>
                  </a:lnTo>
                  <a:lnTo>
                    <a:pt x="239001" y="1041146"/>
                  </a:lnTo>
                  <a:lnTo>
                    <a:pt x="263042" y="1042327"/>
                  </a:lnTo>
                  <a:lnTo>
                    <a:pt x="443738" y="1042327"/>
                  </a:lnTo>
                  <a:lnTo>
                    <a:pt x="444766" y="1047394"/>
                  </a:lnTo>
                  <a:lnTo>
                    <a:pt x="449021" y="1053680"/>
                  </a:lnTo>
                  <a:lnTo>
                    <a:pt x="455307" y="1057910"/>
                  </a:lnTo>
                  <a:lnTo>
                    <a:pt x="463003" y="1059472"/>
                  </a:lnTo>
                  <a:lnTo>
                    <a:pt x="470700" y="1057910"/>
                  </a:lnTo>
                  <a:lnTo>
                    <a:pt x="476999" y="1053680"/>
                  </a:lnTo>
                  <a:lnTo>
                    <a:pt x="481241" y="1047394"/>
                  </a:lnTo>
                  <a:lnTo>
                    <a:pt x="482790" y="1039698"/>
                  </a:lnTo>
                  <a:close/>
                </a:path>
                <a:path extrusionOk="0" h="1059814" w="5547359">
                  <a:moveTo>
                    <a:pt x="4961521" y="0"/>
                  </a:moveTo>
                  <a:lnTo>
                    <a:pt x="263042" y="0"/>
                  </a:lnTo>
                  <a:lnTo>
                    <a:pt x="239014" y="1181"/>
                  </a:lnTo>
                  <a:lnTo>
                    <a:pt x="192366" y="10617"/>
                  </a:lnTo>
                  <a:lnTo>
                    <a:pt x="149098" y="28867"/>
                  </a:lnTo>
                  <a:lnTo>
                    <a:pt x="110998" y="54571"/>
                  </a:lnTo>
                  <a:lnTo>
                    <a:pt x="78219" y="87363"/>
                  </a:lnTo>
                  <a:lnTo>
                    <a:pt x="52476" y="125501"/>
                  </a:lnTo>
                  <a:lnTo>
                    <a:pt x="34226" y="168757"/>
                  </a:lnTo>
                  <a:lnTo>
                    <a:pt x="24790" y="215404"/>
                  </a:lnTo>
                  <a:lnTo>
                    <a:pt x="23609" y="239433"/>
                  </a:lnTo>
                  <a:lnTo>
                    <a:pt x="23609" y="420141"/>
                  </a:lnTo>
                  <a:lnTo>
                    <a:pt x="18529" y="421170"/>
                  </a:lnTo>
                  <a:lnTo>
                    <a:pt x="12242" y="425411"/>
                  </a:lnTo>
                  <a:lnTo>
                    <a:pt x="8001" y="431698"/>
                  </a:lnTo>
                  <a:lnTo>
                    <a:pt x="6451" y="439394"/>
                  </a:lnTo>
                  <a:lnTo>
                    <a:pt x="8001" y="447103"/>
                  </a:lnTo>
                  <a:lnTo>
                    <a:pt x="12242" y="453390"/>
                  </a:lnTo>
                  <a:lnTo>
                    <a:pt x="18529" y="457631"/>
                  </a:lnTo>
                  <a:lnTo>
                    <a:pt x="26238" y="459181"/>
                  </a:lnTo>
                  <a:lnTo>
                    <a:pt x="33934" y="457631"/>
                  </a:lnTo>
                  <a:lnTo>
                    <a:pt x="40220" y="453390"/>
                  </a:lnTo>
                  <a:lnTo>
                    <a:pt x="44462" y="447103"/>
                  </a:lnTo>
                  <a:lnTo>
                    <a:pt x="46024" y="439394"/>
                  </a:lnTo>
                  <a:lnTo>
                    <a:pt x="44462" y="431698"/>
                  </a:lnTo>
                  <a:lnTo>
                    <a:pt x="40220" y="425411"/>
                  </a:lnTo>
                  <a:lnTo>
                    <a:pt x="33934" y="421170"/>
                  </a:lnTo>
                  <a:lnTo>
                    <a:pt x="28867" y="420154"/>
                  </a:lnTo>
                  <a:lnTo>
                    <a:pt x="28867" y="239433"/>
                  </a:lnTo>
                  <a:lnTo>
                    <a:pt x="33489" y="192874"/>
                  </a:lnTo>
                  <a:lnTo>
                    <a:pt x="47294" y="148374"/>
                  </a:lnTo>
                  <a:lnTo>
                    <a:pt x="68770" y="108775"/>
                  </a:lnTo>
                  <a:lnTo>
                    <a:pt x="97561" y="73901"/>
                  </a:lnTo>
                  <a:lnTo>
                    <a:pt x="132384" y="45148"/>
                  </a:lnTo>
                  <a:lnTo>
                    <a:pt x="171970" y="23672"/>
                  </a:lnTo>
                  <a:lnTo>
                    <a:pt x="216471" y="9880"/>
                  </a:lnTo>
                  <a:lnTo>
                    <a:pt x="263042" y="5257"/>
                  </a:lnTo>
                  <a:lnTo>
                    <a:pt x="4961521" y="5257"/>
                  </a:lnTo>
                  <a:lnTo>
                    <a:pt x="4961521" y="0"/>
                  </a:lnTo>
                  <a:close/>
                </a:path>
                <a:path extrusionOk="0" h="1059814" w="5547359">
                  <a:moveTo>
                    <a:pt x="5547334" y="239433"/>
                  </a:moveTo>
                  <a:lnTo>
                    <a:pt x="5546141" y="215404"/>
                  </a:lnTo>
                  <a:lnTo>
                    <a:pt x="5542597" y="191820"/>
                  </a:lnTo>
                  <a:lnTo>
                    <a:pt x="5536704" y="168757"/>
                  </a:lnTo>
                  <a:lnTo>
                    <a:pt x="5528488" y="146316"/>
                  </a:lnTo>
                  <a:lnTo>
                    <a:pt x="5506542" y="105841"/>
                  </a:lnTo>
                  <a:lnTo>
                    <a:pt x="5477141" y="70180"/>
                  </a:lnTo>
                  <a:lnTo>
                    <a:pt x="5459946" y="54571"/>
                  </a:lnTo>
                  <a:lnTo>
                    <a:pt x="5441480" y="40779"/>
                  </a:lnTo>
                  <a:lnTo>
                    <a:pt x="5421808" y="28854"/>
                  </a:lnTo>
                  <a:lnTo>
                    <a:pt x="5401005" y="18846"/>
                  </a:lnTo>
                  <a:lnTo>
                    <a:pt x="5378564" y="10617"/>
                  </a:lnTo>
                  <a:lnTo>
                    <a:pt x="5355501" y="4724"/>
                  </a:lnTo>
                  <a:lnTo>
                    <a:pt x="5331917" y="1181"/>
                  </a:lnTo>
                  <a:lnTo>
                    <a:pt x="5307901" y="0"/>
                  </a:lnTo>
                  <a:lnTo>
                    <a:pt x="5077307" y="0"/>
                  </a:lnTo>
                  <a:lnTo>
                    <a:pt x="5077295" y="5270"/>
                  </a:lnTo>
                  <a:lnTo>
                    <a:pt x="5307889" y="5270"/>
                  </a:lnTo>
                  <a:lnTo>
                    <a:pt x="5331396" y="6426"/>
                  </a:lnTo>
                  <a:lnTo>
                    <a:pt x="5377002" y="15646"/>
                  </a:lnTo>
                  <a:lnTo>
                    <a:pt x="5419293" y="33477"/>
                  </a:lnTo>
                  <a:lnTo>
                    <a:pt x="5456593" y="58635"/>
                  </a:lnTo>
                  <a:lnTo>
                    <a:pt x="5488686" y="90728"/>
                  </a:lnTo>
                  <a:lnTo>
                    <a:pt x="5513844" y="128028"/>
                  </a:lnTo>
                  <a:lnTo>
                    <a:pt x="5531675" y="170319"/>
                  </a:lnTo>
                  <a:lnTo>
                    <a:pt x="5540895" y="215938"/>
                  </a:lnTo>
                  <a:lnTo>
                    <a:pt x="5542064" y="239433"/>
                  </a:lnTo>
                  <a:lnTo>
                    <a:pt x="5542064" y="802894"/>
                  </a:lnTo>
                  <a:lnTo>
                    <a:pt x="5537441" y="849452"/>
                  </a:lnTo>
                  <a:lnTo>
                    <a:pt x="5523636" y="893953"/>
                  </a:lnTo>
                  <a:lnTo>
                    <a:pt x="5502173" y="933538"/>
                  </a:lnTo>
                  <a:lnTo>
                    <a:pt x="5486260" y="954252"/>
                  </a:lnTo>
                  <a:lnTo>
                    <a:pt x="5482729" y="951890"/>
                  </a:lnTo>
                  <a:lnTo>
                    <a:pt x="5475287" y="950442"/>
                  </a:lnTo>
                  <a:lnTo>
                    <a:pt x="5467845" y="951890"/>
                  </a:lnTo>
                  <a:lnTo>
                    <a:pt x="5461292" y="956233"/>
                  </a:lnTo>
                  <a:lnTo>
                    <a:pt x="5456948" y="962787"/>
                  </a:lnTo>
                  <a:lnTo>
                    <a:pt x="5455501" y="970229"/>
                  </a:lnTo>
                  <a:lnTo>
                    <a:pt x="5456948" y="977671"/>
                  </a:lnTo>
                  <a:lnTo>
                    <a:pt x="5459298" y="981214"/>
                  </a:lnTo>
                  <a:lnTo>
                    <a:pt x="5456618" y="983653"/>
                  </a:lnTo>
                  <a:lnTo>
                    <a:pt x="5419318" y="1008837"/>
                  </a:lnTo>
                  <a:lnTo>
                    <a:pt x="5377002" y="1026680"/>
                  </a:lnTo>
                  <a:lnTo>
                    <a:pt x="5331396" y="1035900"/>
                  </a:lnTo>
                  <a:lnTo>
                    <a:pt x="5326951" y="1036129"/>
                  </a:lnTo>
                  <a:lnTo>
                    <a:pt x="5326126" y="1031989"/>
                  </a:lnTo>
                  <a:lnTo>
                    <a:pt x="5321884" y="1025702"/>
                  </a:lnTo>
                  <a:lnTo>
                    <a:pt x="5315597" y="1021461"/>
                  </a:lnTo>
                  <a:lnTo>
                    <a:pt x="5307889" y="1019911"/>
                  </a:lnTo>
                  <a:lnTo>
                    <a:pt x="5300192" y="1021461"/>
                  </a:lnTo>
                  <a:lnTo>
                    <a:pt x="5293906" y="1025702"/>
                  </a:lnTo>
                  <a:lnTo>
                    <a:pt x="5289664" y="1031989"/>
                  </a:lnTo>
                  <a:lnTo>
                    <a:pt x="5288623" y="1037069"/>
                  </a:lnTo>
                  <a:lnTo>
                    <a:pt x="5127180" y="1037069"/>
                  </a:lnTo>
                  <a:lnTo>
                    <a:pt x="5126164" y="1031989"/>
                  </a:lnTo>
                  <a:lnTo>
                    <a:pt x="5121922" y="1025702"/>
                  </a:lnTo>
                  <a:lnTo>
                    <a:pt x="5115623" y="1021461"/>
                  </a:lnTo>
                  <a:lnTo>
                    <a:pt x="5107927" y="1019911"/>
                  </a:lnTo>
                  <a:lnTo>
                    <a:pt x="5100231" y="1021461"/>
                  </a:lnTo>
                  <a:lnTo>
                    <a:pt x="5093932" y="1025702"/>
                  </a:lnTo>
                  <a:lnTo>
                    <a:pt x="5089690" y="1031989"/>
                  </a:lnTo>
                  <a:lnTo>
                    <a:pt x="5088140" y="1039698"/>
                  </a:lnTo>
                  <a:lnTo>
                    <a:pt x="5089690" y="1047394"/>
                  </a:lnTo>
                  <a:lnTo>
                    <a:pt x="5093932" y="1053680"/>
                  </a:lnTo>
                  <a:lnTo>
                    <a:pt x="5100231" y="1057910"/>
                  </a:lnTo>
                  <a:lnTo>
                    <a:pt x="5107927" y="1059472"/>
                  </a:lnTo>
                  <a:lnTo>
                    <a:pt x="5115623" y="1057910"/>
                  </a:lnTo>
                  <a:lnTo>
                    <a:pt x="5121922" y="1053680"/>
                  </a:lnTo>
                  <a:lnTo>
                    <a:pt x="5126164" y="1047394"/>
                  </a:lnTo>
                  <a:lnTo>
                    <a:pt x="5127180" y="1042327"/>
                  </a:lnTo>
                  <a:lnTo>
                    <a:pt x="5288635" y="1042327"/>
                  </a:lnTo>
                  <a:lnTo>
                    <a:pt x="5289664" y="1047394"/>
                  </a:lnTo>
                  <a:lnTo>
                    <a:pt x="5293906" y="1053680"/>
                  </a:lnTo>
                  <a:lnTo>
                    <a:pt x="5300192" y="1057910"/>
                  </a:lnTo>
                  <a:lnTo>
                    <a:pt x="5307889" y="1059472"/>
                  </a:lnTo>
                  <a:lnTo>
                    <a:pt x="5315597" y="1057910"/>
                  </a:lnTo>
                  <a:lnTo>
                    <a:pt x="5321884" y="1053680"/>
                  </a:lnTo>
                  <a:lnTo>
                    <a:pt x="5326126" y="1047394"/>
                  </a:lnTo>
                  <a:lnTo>
                    <a:pt x="5327332" y="1041374"/>
                  </a:lnTo>
                  <a:lnTo>
                    <a:pt x="5331917" y="1041146"/>
                  </a:lnTo>
                  <a:lnTo>
                    <a:pt x="5378564" y="1031697"/>
                  </a:lnTo>
                  <a:lnTo>
                    <a:pt x="5421833" y="1013460"/>
                  </a:lnTo>
                  <a:lnTo>
                    <a:pt x="5459958" y="987717"/>
                  </a:lnTo>
                  <a:lnTo>
                    <a:pt x="5462740" y="985189"/>
                  </a:lnTo>
                  <a:lnTo>
                    <a:pt x="5467845" y="988568"/>
                  </a:lnTo>
                  <a:lnTo>
                    <a:pt x="5475287" y="990015"/>
                  </a:lnTo>
                  <a:lnTo>
                    <a:pt x="5482729" y="988568"/>
                  </a:lnTo>
                  <a:lnTo>
                    <a:pt x="5489270" y="984211"/>
                  </a:lnTo>
                  <a:lnTo>
                    <a:pt x="5493626" y="977671"/>
                  </a:lnTo>
                  <a:lnTo>
                    <a:pt x="5495074" y="970229"/>
                  </a:lnTo>
                  <a:lnTo>
                    <a:pt x="5493626" y="962787"/>
                  </a:lnTo>
                  <a:lnTo>
                    <a:pt x="5490235" y="957694"/>
                  </a:lnTo>
                  <a:lnTo>
                    <a:pt x="5492750" y="954925"/>
                  </a:lnTo>
                  <a:lnTo>
                    <a:pt x="5518467" y="916825"/>
                  </a:lnTo>
                  <a:lnTo>
                    <a:pt x="5536704" y="873556"/>
                  </a:lnTo>
                  <a:lnTo>
                    <a:pt x="5545671" y="830008"/>
                  </a:lnTo>
                  <a:lnTo>
                    <a:pt x="5546141" y="826922"/>
                  </a:lnTo>
                  <a:lnTo>
                    <a:pt x="5546191" y="825792"/>
                  </a:lnTo>
                  <a:lnTo>
                    <a:pt x="5547334" y="802894"/>
                  </a:lnTo>
                  <a:lnTo>
                    <a:pt x="5547334" y="239433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10" name="Google Shape;21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48082" y="3748033"/>
              <a:ext cx="105249" cy="10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79507" y="262947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251647" y="262415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3" name="Google Shape;213;p9"/>
          <p:cNvSpPr txBox="1"/>
          <p:nvPr>
            <p:ph type="title"/>
          </p:nvPr>
        </p:nvSpPr>
        <p:spPr>
          <a:xfrm>
            <a:off x="4669075" y="5560325"/>
            <a:ext cx="100851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لعبة عالم </a:t>
            </a:r>
            <a:r>
              <a:rPr lang="en-US" sz="3600"/>
              <a:t>افتراضي</a:t>
            </a:r>
            <a:r>
              <a:rPr lang="en-US" sz="3600"/>
              <a:t> تعمل بتقنية الواقع المعزز للتفاعل مع الحروف العربية وإعطاء أمثله لكلمات بنفس الحرف مع جمل قصيرة </a:t>
            </a:r>
            <a:endParaRPr sz="3600"/>
          </a:p>
        </p:txBody>
      </p:sp>
      <p:grpSp>
        <p:nvGrpSpPr>
          <p:cNvPr id="214" name="Google Shape;214;p9"/>
          <p:cNvGrpSpPr/>
          <p:nvPr/>
        </p:nvGrpSpPr>
        <p:grpSpPr>
          <a:xfrm>
            <a:off x="7584339" y="2399764"/>
            <a:ext cx="4380036" cy="1335669"/>
            <a:chOff x="7237450" y="2566386"/>
            <a:chExt cx="5718809" cy="1286896"/>
          </a:xfrm>
        </p:grpSpPr>
        <p:sp>
          <p:nvSpPr>
            <p:cNvPr id="215" name="Google Shape;215;p9"/>
            <p:cNvSpPr/>
            <p:nvPr/>
          </p:nvSpPr>
          <p:spPr>
            <a:xfrm>
              <a:off x="7237450" y="2566390"/>
              <a:ext cx="5718809" cy="1236979"/>
            </a:xfrm>
            <a:custGeom>
              <a:rect b="b" l="l" r="r" t="t"/>
              <a:pathLst>
                <a:path extrusionOk="0" h="1236979" w="5718809">
                  <a:moveTo>
                    <a:pt x="4913300" y="1236916"/>
                  </a:moveTo>
                  <a:lnTo>
                    <a:pt x="4913261" y="1231658"/>
                  </a:lnTo>
                  <a:lnTo>
                    <a:pt x="318376" y="1231658"/>
                  </a:lnTo>
                  <a:lnTo>
                    <a:pt x="286956" y="1230109"/>
                  </a:lnTo>
                  <a:lnTo>
                    <a:pt x="225958" y="1217764"/>
                  </a:lnTo>
                  <a:lnTo>
                    <a:pt x="169329" y="1193901"/>
                  </a:lnTo>
                  <a:lnTo>
                    <a:pt x="119494" y="1160233"/>
                  </a:lnTo>
                  <a:lnTo>
                    <a:pt x="76631" y="1117346"/>
                  </a:lnTo>
                  <a:lnTo>
                    <a:pt x="43002" y="1067498"/>
                  </a:lnTo>
                  <a:lnTo>
                    <a:pt x="19151" y="1010907"/>
                  </a:lnTo>
                  <a:lnTo>
                    <a:pt x="6819" y="949934"/>
                  </a:lnTo>
                  <a:lnTo>
                    <a:pt x="5270" y="918540"/>
                  </a:lnTo>
                  <a:lnTo>
                    <a:pt x="5270" y="355092"/>
                  </a:lnTo>
                  <a:lnTo>
                    <a:pt x="11455" y="292836"/>
                  </a:lnTo>
                  <a:lnTo>
                    <a:pt x="29895" y="233349"/>
                  </a:lnTo>
                  <a:lnTo>
                    <a:pt x="56134" y="184175"/>
                  </a:lnTo>
                  <a:lnTo>
                    <a:pt x="66789" y="168897"/>
                  </a:lnTo>
                  <a:lnTo>
                    <a:pt x="62572" y="165773"/>
                  </a:lnTo>
                  <a:lnTo>
                    <a:pt x="32943" y="214122"/>
                  </a:lnTo>
                  <a:lnTo>
                    <a:pt x="14122" y="261137"/>
                  </a:lnTo>
                  <a:lnTo>
                    <a:pt x="1574" y="323138"/>
                  </a:lnTo>
                  <a:lnTo>
                    <a:pt x="0" y="355092"/>
                  </a:lnTo>
                  <a:lnTo>
                    <a:pt x="0" y="918540"/>
                  </a:lnTo>
                  <a:lnTo>
                    <a:pt x="6299" y="981811"/>
                  </a:lnTo>
                  <a:lnTo>
                    <a:pt x="25057" y="1042339"/>
                  </a:lnTo>
                  <a:lnTo>
                    <a:pt x="54229" y="1096149"/>
                  </a:lnTo>
                  <a:lnTo>
                    <a:pt x="93345" y="1143520"/>
                  </a:lnTo>
                  <a:lnTo>
                    <a:pt x="140665" y="1182636"/>
                  </a:lnTo>
                  <a:lnTo>
                    <a:pt x="194525" y="1211872"/>
                  </a:lnTo>
                  <a:lnTo>
                    <a:pt x="255066" y="1230630"/>
                  </a:lnTo>
                  <a:lnTo>
                    <a:pt x="318376" y="1236916"/>
                  </a:lnTo>
                  <a:lnTo>
                    <a:pt x="4913300" y="1236916"/>
                  </a:lnTo>
                  <a:close/>
                </a:path>
                <a:path extrusionOk="0" h="1236979" w="5718809">
                  <a:moveTo>
                    <a:pt x="5708650" y="918540"/>
                  </a:moveTo>
                  <a:lnTo>
                    <a:pt x="5706313" y="906995"/>
                  </a:lnTo>
                  <a:lnTo>
                    <a:pt x="5699950" y="897572"/>
                  </a:lnTo>
                  <a:lnTo>
                    <a:pt x="5690514" y="891209"/>
                  </a:lnTo>
                  <a:lnTo>
                    <a:pt x="5678970" y="888873"/>
                  </a:lnTo>
                  <a:lnTo>
                    <a:pt x="5667413" y="891209"/>
                  </a:lnTo>
                  <a:lnTo>
                    <a:pt x="5657977" y="897572"/>
                  </a:lnTo>
                  <a:lnTo>
                    <a:pt x="5651614" y="906995"/>
                  </a:lnTo>
                  <a:lnTo>
                    <a:pt x="5649290" y="918540"/>
                  </a:lnTo>
                  <a:lnTo>
                    <a:pt x="5651614" y="930097"/>
                  </a:lnTo>
                  <a:lnTo>
                    <a:pt x="5657977" y="939533"/>
                  </a:lnTo>
                  <a:lnTo>
                    <a:pt x="5667413" y="945896"/>
                  </a:lnTo>
                  <a:lnTo>
                    <a:pt x="5674906" y="947420"/>
                  </a:lnTo>
                  <a:lnTo>
                    <a:pt x="5674792" y="949896"/>
                  </a:lnTo>
                  <a:lnTo>
                    <a:pt x="5662422" y="1010869"/>
                  </a:lnTo>
                  <a:lnTo>
                    <a:pt x="5638558" y="1067498"/>
                  </a:lnTo>
                  <a:lnTo>
                    <a:pt x="5604916" y="1117333"/>
                  </a:lnTo>
                  <a:lnTo>
                    <a:pt x="5562066" y="1160233"/>
                  </a:lnTo>
                  <a:lnTo>
                    <a:pt x="5512206" y="1193901"/>
                  </a:lnTo>
                  <a:lnTo>
                    <a:pt x="5455590" y="1217764"/>
                  </a:lnTo>
                  <a:lnTo>
                    <a:pt x="5394617" y="1230109"/>
                  </a:lnTo>
                  <a:lnTo>
                    <a:pt x="5363222" y="1231658"/>
                  </a:lnTo>
                  <a:lnTo>
                    <a:pt x="5013287" y="1231658"/>
                  </a:lnTo>
                  <a:lnTo>
                    <a:pt x="5013287" y="1236916"/>
                  </a:lnTo>
                  <a:lnTo>
                    <a:pt x="5363222" y="1236916"/>
                  </a:lnTo>
                  <a:lnTo>
                    <a:pt x="5395150" y="1235341"/>
                  </a:lnTo>
                  <a:lnTo>
                    <a:pt x="5457152" y="1222794"/>
                  </a:lnTo>
                  <a:lnTo>
                    <a:pt x="5514721" y="1198524"/>
                  </a:lnTo>
                  <a:lnTo>
                    <a:pt x="5565406" y="1164285"/>
                  </a:lnTo>
                  <a:lnTo>
                    <a:pt x="5608980" y="1120686"/>
                  </a:lnTo>
                  <a:lnTo>
                    <a:pt x="5643181" y="1070000"/>
                  </a:lnTo>
                  <a:lnTo>
                    <a:pt x="5667438" y="1012431"/>
                  </a:lnTo>
                  <a:lnTo>
                    <a:pt x="5680024" y="950417"/>
                  </a:lnTo>
                  <a:lnTo>
                    <a:pt x="5680138" y="948004"/>
                  </a:lnTo>
                  <a:lnTo>
                    <a:pt x="5690514" y="945896"/>
                  </a:lnTo>
                  <a:lnTo>
                    <a:pt x="5699950" y="939533"/>
                  </a:lnTo>
                  <a:lnTo>
                    <a:pt x="5706313" y="930097"/>
                  </a:lnTo>
                  <a:lnTo>
                    <a:pt x="5708650" y="918540"/>
                  </a:lnTo>
                  <a:close/>
                </a:path>
                <a:path extrusionOk="0" h="1236979" w="5718809">
                  <a:moveTo>
                    <a:pt x="5718327" y="543547"/>
                  </a:moveTo>
                  <a:lnTo>
                    <a:pt x="5681599" y="543547"/>
                  </a:lnTo>
                  <a:lnTo>
                    <a:pt x="5681599" y="355092"/>
                  </a:lnTo>
                  <a:lnTo>
                    <a:pt x="5680011" y="323189"/>
                  </a:lnTo>
                  <a:lnTo>
                    <a:pt x="5667438" y="261175"/>
                  </a:lnTo>
                  <a:lnTo>
                    <a:pt x="5643169" y="203593"/>
                  </a:lnTo>
                  <a:lnTo>
                    <a:pt x="5608967" y="152895"/>
                  </a:lnTo>
                  <a:lnTo>
                    <a:pt x="5565394" y="109308"/>
                  </a:lnTo>
                  <a:lnTo>
                    <a:pt x="5514708" y="75107"/>
                  </a:lnTo>
                  <a:lnTo>
                    <a:pt x="5457152" y="50850"/>
                  </a:lnTo>
                  <a:lnTo>
                    <a:pt x="5416207" y="41478"/>
                  </a:lnTo>
                  <a:lnTo>
                    <a:pt x="5419864" y="39357"/>
                  </a:lnTo>
                  <a:lnTo>
                    <a:pt x="5351716" y="0"/>
                  </a:lnTo>
                  <a:lnTo>
                    <a:pt x="5351716" y="36728"/>
                  </a:lnTo>
                  <a:lnTo>
                    <a:pt x="5215344" y="36728"/>
                  </a:lnTo>
                  <a:lnTo>
                    <a:pt x="5151742" y="0"/>
                  </a:lnTo>
                  <a:lnTo>
                    <a:pt x="5151742" y="36728"/>
                  </a:lnTo>
                  <a:lnTo>
                    <a:pt x="547484" y="36728"/>
                  </a:lnTo>
                  <a:lnTo>
                    <a:pt x="545680" y="27800"/>
                  </a:lnTo>
                  <a:lnTo>
                    <a:pt x="539318" y="18376"/>
                  </a:lnTo>
                  <a:lnTo>
                    <a:pt x="529894" y="12014"/>
                  </a:lnTo>
                  <a:lnTo>
                    <a:pt x="518337" y="9677"/>
                  </a:lnTo>
                  <a:lnTo>
                    <a:pt x="506793" y="12014"/>
                  </a:lnTo>
                  <a:lnTo>
                    <a:pt x="497357" y="18376"/>
                  </a:lnTo>
                  <a:lnTo>
                    <a:pt x="490994" y="27800"/>
                  </a:lnTo>
                  <a:lnTo>
                    <a:pt x="488657" y="39344"/>
                  </a:lnTo>
                  <a:lnTo>
                    <a:pt x="490994" y="50901"/>
                  </a:lnTo>
                  <a:lnTo>
                    <a:pt x="497357" y="60337"/>
                  </a:lnTo>
                  <a:lnTo>
                    <a:pt x="506793" y="66700"/>
                  </a:lnTo>
                  <a:lnTo>
                    <a:pt x="518337" y="69037"/>
                  </a:lnTo>
                  <a:lnTo>
                    <a:pt x="529894" y="66700"/>
                  </a:lnTo>
                  <a:lnTo>
                    <a:pt x="539318" y="60337"/>
                  </a:lnTo>
                  <a:lnTo>
                    <a:pt x="545680" y="50901"/>
                  </a:lnTo>
                  <a:lnTo>
                    <a:pt x="547471" y="41998"/>
                  </a:lnTo>
                  <a:lnTo>
                    <a:pt x="5151742" y="41998"/>
                  </a:lnTo>
                  <a:lnTo>
                    <a:pt x="5151742" y="78714"/>
                  </a:lnTo>
                  <a:lnTo>
                    <a:pt x="5215318" y="41998"/>
                  </a:lnTo>
                  <a:lnTo>
                    <a:pt x="5351716" y="41998"/>
                  </a:lnTo>
                  <a:lnTo>
                    <a:pt x="5351716" y="78714"/>
                  </a:lnTo>
                  <a:lnTo>
                    <a:pt x="5408892" y="45694"/>
                  </a:lnTo>
                  <a:lnTo>
                    <a:pt x="5425440" y="48171"/>
                  </a:lnTo>
                  <a:lnTo>
                    <a:pt x="5484977" y="66611"/>
                  </a:lnTo>
                  <a:lnTo>
                    <a:pt x="5537924" y="95338"/>
                  </a:lnTo>
                  <a:lnTo>
                    <a:pt x="5584495" y="133781"/>
                  </a:lnTo>
                  <a:lnTo>
                    <a:pt x="5622937" y="180378"/>
                  </a:lnTo>
                  <a:lnTo>
                    <a:pt x="5651652" y="233349"/>
                  </a:lnTo>
                  <a:lnTo>
                    <a:pt x="5670131" y="292900"/>
                  </a:lnTo>
                  <a:lnTo>
                    <a:pt x="5676341" y="355092"/>
                  </a:lnTo>
                  <a:lnTo>
                    <a:pt x="5676341" y="543547"/>
                  </a:lnTo>
                  <a:lnTo>
                    <a:pt x="5639613" y="543547"/>
                  </a:lnTo>
                  <a:lnTo>
                    <a:pt x="5678957" y="611695"/>
                  </a:lnTo>
                  <a:lnTo>
                    <a:pt x="5718327" y="543547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16" name="Google Shape;216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84863" y="2566386"/>
              <a:ext cx="227608" cy="91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9"/>
            <p:cNvSpPr/>
            <p:nvPr/>
          </p:nvSpPr>
          <p:spPr>
            <a:xfrm>
              <a:off x="7292733" y="2682049"/>
              <a:ext cx="5547359" cy="1059814"/>
            </a:xfrm>
            <a:custGeom>
              <a:rect b="b" l="l" r="r" t="t"/>
              <a:pathLst>
                <a:path extrusionOk="0" h="1059814" w="5547359">
                  <a:moveTo>
                    <a:pt x="482790" y="1039698"/>
                  </a:moveTo>
                  <a:lnTo>
                    <a:pt x="481241" y="1031989"/>
                  </a:lnTo>
                  <a:lnTo>
                    <a:pt x="476999" y="1025702"/>
                  </a:lnTo>
                  <a:lnTo>
                    <a:pt x="470700" y="1021461"/>
                  </a:lnTo>
                  <a:lnTo>
                    <a:pt x="463003" y="1019911"/>
                  </a:lnTo>
                  <a:lnTo>
                    <a:pt x="455307" y="1021461"/>
                  </a:lnTo>
                  <a:lnTo>
                    <a:pt x="449021" y="1025702"/>
                  </a:lnTo>
                  <a:lnTo>
                    <a:pt x="444766" y="1031989"/>
                  </a:lnTo>
                  <a:lnTo>
                    <a:pt x="443738" y="1037069"/>
                  </a:lnTo>
                  <a:lnTo>
                    <a:pt x="263042" y="1037069"/>
                  </a:lnTo>
                  <a:lnTo>
                    <a:pt x="216471" y="1032433"/>
                  </a:lnTo>
                  <a:lnTo>
                    <a:pt x="171970" y="1018654"/>
                  </a:lnTo>
                  <a:lnTo>
                    <a:pt x="132359" y="997140"/>
                  </a:lnTo>
                  <a:lnTo>
                    <a:pt x="97548" y="968362"/>
                  </a:lnTo>
                  <a:lnTo>
                    <a:pt x="68783" y="933551"/>
                  </a:lnTo>
                  <a:lnTo>
                    <a:pt x="47294" y="893953"/>
                  </a:lnTo>
                  <a:lnTo>
                    <a:pt x="33489" y="849452"/>
                  </a:lnTo>
                  <a:lnTo>
                    <a:pt x="29235" y="810564"/>
                  </a:lnTo>
                  <a:lnTo>
                    <a:pt x="52476" y="810564"/>
                  </a:lnTo>
                  <a:lnTo>
                    <a:pt x="28867" y="769683"/>
                  </a:lnTo>
                  <a:lnTo>
                    <a:pt x="28867" y="647039"/>
                  </a:lnTo>
                  <a:lnTo>
                    <a:pt x="52476" y="647039"/>
                  </a:lnTo>
                  <a:lnTo>
                    <a:pt x="26225" y="601599"/>
                  </a:lnTo>
                  <a:lnTo>
                    <a:pt x="0" y="647039"/>
                  </a:lnTo>
                  <a:lnTo>
                    <a:pt x="23609" y="647039"/>
                  </a:lnTo>
                  <a:lnTo>
                    <a:pt x="23609" y="769683"/>
                  </a:lnTo>
                  <a:lnTo>
                    <a:pt x="0" y="810564"/>
                  </a:lnTo>
                  <a:lnTo>
                    <a:pt x="23977" y="810564"/>
                  </a:lnTo>
                  <a:lnTo>
                    <a:pt x="24790" y="826909"/>
                  </a:lnTo>
                  <a:lnTo>
                    <a:pt x="34226" y="873556"/>
                  </a:lnTo>
                  <a:lnTo>
                    <a:pt x="52476" y="916838"/>
                  </a:lnTo>
                  <a:lnTo>
                    <a:pt x="78219" y="954951"/>
                  </a:lnTo>
                  <a:lnTo>
                    <a:pt x="110972" y="987704"/>
                  </a:lnTo>
                  <a:lnTo>
                    <a:pt x="149085" y="1013447"/>
                  </a:lnTo>
                  <a:lnTo>
                    <a:pt x="192366" y="1031697"/>
                  </a:lnTo>
                  <a:lnTo>
                    <a:pt x="239001" y="1041146"/>
                  </a:lnTo>
                  <a:lnTo>
                    <a:pt x="263042" y="1042327"/>
                  </a:lnTo>
                  <a:lnTo>
                    <a:pt x="443738" y="1042327"/>
                  </a:lnTo>
                  <a:lnTo>
                    <a:pt x="444766" y="1047394"/>
                  </a:lnTo>
                  <a:lnTo>
                    <a:pt x="449021" y="1053680"/>
                  </a:lnTo>
                  <a:lnTo>
                    <a:pt x="455307" y="1057910"/>
                  </a:lnTo>
                  <a:lnTo>
                    <a:pt x="463003" y="1059472"/>
                  </a:lnTo>
                  <a:lnTo>
                    <a:pt x="470700" y="1057910"/>
                  </a:lnTo>
                  <a:lnTo>
                    <a:pt x="476999" y="1053680"/>
                  </a:lnTo>
                  <a:lnTo>
                    <a:pt x="481241" y="1047394"/>
                  </a:lnTo>
                  <a:lnTo>
                    <a:pt x="482790" y="1039698"/>
                  </a:lnTo>
                  <a:close/>
                </a:path>
                <a:path extrusionOk="0" h="1059814" w="5547359">
                  <a:moveTo>
                    <a:pt x="4961521" y="0"/>
                  </a:moveTo>
                  <a:lnTo>
                    <a:pt x="263042" y="0"/>
                  </a:lnTo>
                  <a:lnTo>
                    <a:pt x="239014" y="1181"/>
                  </a:lnTo>
                  <a:lnTo>
                    <a:pt x="192366" y="10617"/>
                  </a:lnTo>
                  <a:lnTo>
                    <a:pt x="149098" y="28867"/>
                  </a:lnTo>
                  <a:lnTo>
                    <a:pt x="110998" y="54571"/>
                  </a:lnTo>
                  <a:lnTo>
                    <a:pt x="78219" y="87363"/>
                  </a:lnTo>
                  <a:lnTo>
                    <a:pt x="52476" y="125501"/>
                  </a:lnTo>
                  <a:lnTo>
                    <a:pt x="34226" y="168757"/>
                  </a:lnTo>
                  <a:lnTo>
                    <a:pt x="24790" y="215404"/>
                  </a:lnTo>
                  <a:lnTo>
                    <a:pt x="23609" y="239433"/>
                  </a:lnTo>
                  <a:lnTo>
                    <a:pt x="23609" y="420141"/>
                  </a:lnTo>
                  <a:lnTo>
                    <a:pt x="18529" y="421170"/>
                  </a:lnTo>
                  <a:lnTo>
                    <a:pt x="12242" y="425411"/>
                  </a:lnTo>
                  <a:lnTo>
                    <a:pt x="8001" y="431698"/>
                  </a:lnTo>
                  <a:lnTo>
                    <a:pt x="6451" y="439394"/>
                  </a:lnTo>
                  <a:lnTo>
                    <a:pt x="8001" y="447103"/>
                  </a:lnTo>
                  <a:lnTo>
                    <a:pt x="12242" y="453390"/>
                  </a:lnTo>
                  <a:lnTo>
                    <a:pt x="18529" y="457631"/>
                  </a:lnTo>
                  <a:lnTo>
                    <a:pt x="26238" y="459181"/>
                  </a:lnTo>
                  <a:lnTo>
                    <a:pt x="33934" y="457631"/>
                  </a:lnTo>
                  <a:lnTo>
                    <a:pt x="40220" y="453390"/>
                  </a:lnTo>
                  <a:lnTo>
                    <a:pt x="44462" y="447103"/>
                  </a:lnTo>
                  <a:lnTo>
                    <a:pt x="46024" y="439394"/>
                  </a:lnTo>
                  <a:lnTo>
                    <a:pt x="44462" y="431698"/>
                  </a:lnTo>
                  <a:lnTo>
                    <a:pt x="40220" y="425411"/>
                  </a:lnTo>
                  <a:lnTo>
                    <a:pt x="33934" y="421170"/>
                  </a:lnTo>
                  <a:lnTo>
                    <a:pt x="28867" y="420154"/>
                  </a:lnTo>
                  <a:lnTo>
                    <a:pt x="28867" y="239433"/>
                  </a:lnTo>
                  <a:lnTo>
                    <a:pt x="33489" y="192874"/>
                  </a:lnTo>
                  <a:lnTo>
                    <a:pt x="47294" y="148374"/>
                  </a:lnTo>
                  <a:lnTo>
                    <a:pt x="68770" y="108775"/>
                  </a:lnTo>
                  <a:lnTo>
                    <a:pt x="97561" y="73901"/>
                  </a:lnTo>
                  <a:lnTo>
                    <a:pt x="132384" y="45148"/>
                  </a:lnTo>
                  <a:lnTo>
                    <a:pt x="171970" y="23672"/>
                  </a:lnTo>
                  <a:lnTo>
                    <a:pt x="216471" y="9880"/>
                  </a:lnTo>
                  <a:lnTo>
                    <a:pt x="263042" y="5257"/>
                  </a:lnTo>
                  <a:lnTo>
                    <a:pt x="4961521" y="5257"/>
                  </a:lnTo>
                  <a:lnTo>
                    <a:pt x="4961521" y="0"/>
                  </a:lnTo>
                  <a:close/>
                </a:path>
                <a:path extrusionOk="0" h="1059814" w="5547359">
                  <a:moveTo>
                    <a:pt x="5547334" y="239433"/>
                  </a:moveTo>
                  <a:lnTo>
                    <a:pt x="5546141" y="215404"/>
                  </a:lnTo>
                  <a:lnTo>
                    <a:pt x="5542597" y="191820"/>
                  </a:lnTo>
                  <a:lnTo>
                    <a:pt x="5536704" y="168757"/>
                  </a:lnTo>
                  <a:lnTo>
                    <a:pt x="5528488" y="146316"/>
                  </a:lnTo>
                  <a:lnTo>
                    <a:pt x="5506542" y="105841"/>
                  </a:lnTo>
                  <a:lnTo>
                    <a:pt x="5477141" y="70180"/>
                  </a:lnTo>
                  <a:lnTo>
                    <a:pt x="5459946" y="54571"/>
                  </a:lnTo>
                  <a:lnTo>
                    <a:pt x="5441480" y="40779"/>
                  </a:lnTo>
                  <a:lnTo>
                    <a:pt x="5421808" y="28854"/>
                  </a:lnTo>
                  <a:lnTo>
                    <a:pt x="5401005" y="18846"/>
                  </a:lnTo>
                  <a:lnTo>
                    <a:pt x="5378564" y="10617"/>
                  </a:lnTo>
                  <a:lnTo>
                    <a:pt x="5355501" y="4724"/>
                  </a:lnTo>
                  <a:lnTo>
                    <a:pt x="5331917" y="1181"/>
                  </a:lnTo>
                  <a:lnTo>
                    <a:pt x="5307901" y="0"/>
                  </a:lnTo>
                  <a:lnTo>
                    <a:pt x="5077307" y="0"/>
                  </a:lnTo>
                  <a:lnTo>
                    <a:pt x="5077295" y="5270"/>
                  </a:lnTo>
                  <a:lnTo>
                    <a:pt x="5307889" y="5270"/>
                  </a:lnTo>
                  <a:lnTo>
                    <a:pt x="5331396" y="6426"/>
                  </a:lnTo>
                  <a:lnTo>
                    <a:pt x="5377002" y="15646"/>
                  </a:lnTo>
                  <a:lnTo>
                    <a:pt x="5419293" y="33477"/>
                  </a:lnTo>
                  <a:lnTo>
                    <a:pt x="5456593" y="58635"/>
                  </a:lnTo>
                  <a:lnTo>
                    <a:pt x="5488686" y="90728"/>
                  </a:lnTo>
                  <a:lnTo>
                    <a:pt x="5513844" y="128028"/>
                  </a:lnTo>
                  <a:lnTo>
                    <a:pt x="5531675" y="170319"/>
                  </a:lnTo>
                  <a:lnTo>
                    <a:pt x="5540895" y="215938"/>
                  </a:lnTo>
                  <a:lnTo>
                    <a:pt x="5542064" y="239433"/>
                  </a:lnTo>
                  <a:lnTo>
                    <a:pt x="5542064" y="802894"/>
                  </a:lnTo>
                  <a:lnTo>
                    <a:pt x="5537441" y="849452"/>
                  </a:lnTo>
                  <a:lnTo>
                    <a:pt x="5523636" y="893953"/>
                  </a:lnTo>
                  <a:lnTo>
                    <a:pt x="5502173" y="933538"/>
                  </a:lnTo>
                  <a:lnTo>
                    <a:pt x="5486260" y="954252"/>
                  </a:lnTo>
                  <a:lnTo>
                    <a:pt x="5482729" y="951890"/>
                  </a:lnTo>
                  <a:lnTo>
                    <a:pt x="5475287" y="950442"/>
                  </a:lnTo>
                  <a:lnTo>
                    <a:pt x="5467845" y="951890"/>
                  </a:lnTo>
                  <a:lnTo>
                    <a:pt x="5461292" y="956233"/>
                  </a:lnTo>
                  <a:lnTo>
                    <a:pt x="5456948" y="962787"/>
                  </a:lnTo>
                  <a:lnTo>
                    <a:pt x="5455501" y="970229"/>
                  </a:lnTo>
                  <a:lnTo>
                    <a:pt x="5456948" y="977671"/>
                  </a:lnTo>
                  <a:lnTo>
                    <a:pt x="5459298" y="981214"/>
                  </a:lnTo>
                  <a:lnTo>
                    <a:pt x="5456618" y="983653"/>
                  </a:lnTo>
                  <a:lnTo>
                    <a:pt x="5419318" y="1008837"/>
                  </a:lnTo>
                  <a:lnTo>
                    <a:pt x="5377002" y="1026680"/>
                  </a:lnTo>
                  <a:lnTo>
                    <a:pt x="5331396" y="1035900"/>
                  </a:lnTo>
                  <a:lnTo>
                    <a:pt x="5326951" y="1036129"/>
                  </a:lnTo>
                  <a:lnTo>
                    <a:pt x="5326126" y="1031989"/>
                  </a:lnTo>
                  <a:lnTo>
                    <a:pt x="5321884" y="1025702"/>
                  </a:lnTo>
                  <a:lnTo>
                    <a:pt x="5315597" y="1021461"/>
                  </a:lnTo>
                  <a:lnTo>
                    <a:pt x="5307889" y="1019911"/>
                  </a:lnTo>
                  <a:lnTo>
                    <a:pt x="5300192" y="1021461"/>
                  </a:lnTo>
                  <a:lnTo>
                    <a:pt x="5293906" y="1025702"/>
                  </a:lnTo>
                  <a:lnTo>
                    <a:pt x="5289664" y="1031989"/>
                  </a:lnTo>
                  <a:lnTo>
                    <a:pt x="5288623" y="1037069"/>
                  </a:lnTo>
                  <a:lnTo>
                    <a:pt x="5127180" y="1037069"/>
                  </a:lnTo>
                  <a:lnTo>
                    <a:pt x="5126164" y="1031989"/>
                  </a:lnTo>
                  <a:lnTo>
                    <a:pt x="5121922" y="1025702"/>
                  </a:lnTo>
                  <a:lnTo>
                    <a:pt x="5115623" y="1021461"/>
                  </a:lnTo>
                  <a:lnTo>
                    <a:pt x="5107927" y="1019911"/>
                  </a:lnTo>
                  <a:lnTo>
                    <a:pt x="5100231" y="1021461"/>
                  </a:lnTo>
                  <a:lnTo>
                    <a:pt x="5093932" y="1025702"/>
                  </a:lnTo>
                  <a:lnTo>
                    <a:pt x="5089690" y="1031989"/>
                  </a:lnTo>
                  <a:lnTo>
                    <a:pt x="5088140" y="1039698"/>
                  </a:lnTo>
                  <a:lnTo>
                    <a:pt x="5089690" y="1047394"/>
                  </a:lnTo>
                  <a:lnTo>
                    <a:pt x="5093932" y="1053680"/>
                  </a:lnTo>
                  <a:lnTo>
                    <a:pt x="5100231" y="1057910"/>
                  </a:lnTo>
                  <a:lnTo>
                    <a:pt x="5107927" y="1059472"/>
                  </a:lnTo>
                  <a:lnTo>
                    <a:pt x="5115623" y="1057910"/>
                  </a:lnTo>
                  <a:lnTo>
                    <a:pt x="5121922" y="1053680"/>
                  </a:lnTo>
                  <a:lnTo>
                    <a:pt x="5126164" y="1047394"/>
                  </a:lnTo>
                  <a:lnTo>
                    <a:pt x="5127180" y="1042327"/>
                  </a:lnTo>
                  <a:lnTo>
                    <a:pt x="5288635" y="1042327"/>
                  </a:lnTo>
                  <a:lnTo>
                    <a:pt x="5289664" y="1047394"/>
                  </a:lnTo>
                  <a:lnTo>
                    <a:pt x="5293906" y="1053680"/>
                  </a:lnTo>
                  <a:lnTo>
                    <a:pt x="5300192" y="1057910"/>
                  </a:lnTo>
                  <a:lnTo>
                    <a:pt x="5307889" y="1059472"/>
                  </a:lnTo>
                  <a:lnTo>
                    <a:pt x="5315597" y="1057910"/>
                  </a:lnTo>
                  <a:lnTo>
                    <a:pt x="5321884" y="1053680"/>
                  </a:lnTo>
                  <a:lnTo>
                    <a:pt x="5326126" y="1047394"/>
                  </a:lnTo>
                  <a:lnTo>
                    <a:pt x="5327332" y="1041374"/>
                  </a:lnTo>
                  <a:lnTo>
                    <a:pt x="5331917" y="1041146"/>
                  </a:lnTo>
                  <a:lnTo>
                    <a:pt x="5378564" y="1031697"/>
                  </a:lnTo>
                  <a:lnTo>
                    <a:pt x="5421833" y="1013460"/>
                  </a:lnTo>
                  <a:lnTo>
                    <a:pt x="5459958" y="987717"/>
                  </a:lnTo>
                  <a:lnTo>
                    <a:pt x="5462740" y="985189"/>
                  </a:lnTo>
                  <a:lnTo>
                    <a:pt x="5467845" y="988568"/>
                  </a:lnTo>
                  <a:lnTo>
                    <a:pt x="5475287" y="990015"/>
                  </a:lnTo>
                  <a:lnTo>
                    <a:pt x="5482729" y="988568"/>
                  </a:lnTo>
                  <a:lnTo>
                    <a:pt x="5489270" y="984211"/>
                  </a:lnTo>
                  <a:lnTo>
                    <a:pt x="5493626" y="977671"/>
                  </a:lnTo>
                  <a:lnTo>
                    <a:pt x="5495074" y="970229"/>
                  </a:lnTo>
                  <a:lnTo>
                    <a:pt x="5493626" y="962787"/>
                  </a:lnTo>
                  <a:lnTo>
                    <a:pt x="5490235" y="957694"/>
                  </a:lnTo>
                  <a:lnTo>
                    <a:pt x="5492750" y="954925"/>
                  </a:lnTo>
                  <a:lnTo>
                    <a:pt x="5518467" y="916825"/>
                  </a:lnTo>
                  <a:lnTo>
                    <a:pt x="5536704" y="873556"/>
                  </a:lnTo>
                  <a:lnTo>
                    <a:pt x="5545671" y="830008"/>
                  </a:lnTo>
                  <a:lnTo>
                    <a:pt x="5546141" y="826922"/>
                  </a:lnTo>
                  <a:lnTo>
                    <a:pt x="5546191" y="825792"/>
                  </a:lnTo>
                  <a:lnTo>
                    <a:pt x="5547334" y="802894"/>
                  </a:lnTo>
                  <a:lnTo>
                    <a:pt x="5547334" y="239433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18" name="Google Shape;218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48082" y="3748033"/>
              <a:ext cx="105249" cy="10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79507" y="262947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251647" y="262415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194260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10"/>
          <p:cNvGrpSpPr/>
          <p:nvPr/>
        </p:nvGrpSpPr>
        <p:grpSpPr>
          <a:xfrm>
            <a:off x="4426163" y="2580940"/>
            <a:ext cx="11622336" cy="6502557"/>
            <a:chOff x="7237450" y="2566386"/>
            <a:chExt cx="5718809" cy="1286896"/>
          </a:xfrm>
        </p:grpSpPr>
        <p:sp>
          <p:nvSpPr>
            <p:cNvPr id="226" name="Google Shape;226;p10"/>
            <p:cNvSpPr/>
            <p:nvPr/>
          </p:nvSpPr>
          <p:spPr>
            <a:xfrm>
              <a:off x="7237450" y="2566390"/>
              <a:ext cx="5718809" cy="1236979"/>
            </a:xfrm>
            <a:custGeom>
              <a:rect b="b" l="l" r="r" t="t"/>
              <a:pathLst>
                <a:path extrusionOk="0" h="1236979" w="5718809">
                  <a:moveTo>
                    <a:pt x="4913300" y="1236916"/>
                  </a:moveTo>
                  <a:lnTo>
                    <a:pt x="4913261" y="1231658"/>
                  </a:lnTo>
                  <a:lnTo>
                    <a:pt x="318376" y="1231658"/>
                  </a:lnTo>
                  <a:lnTo>
                    <a:pt x="286956" y="1230109"/>
                  </a:lnTo>
                  <a:lnTo>
                    <a:pt x="225958" y="1217764"/>
                  </a:lnTo>
                  <a:lnTo>
                    <a:pt x="169329" y="1193901"/>
                  </a:lnTo>
                  <a:lnTo>
                    <a:pt x="119494" y="1160233"/>
                  </a:lnTo>
                  <a:lnTo>
                    <a:pt x="76631" y="1117346"/>
                  </a:lnTo>
                  <a:lnTo>
                    <a:pt x="43002" y="1067498"/>
                  </a:lnTo>
                  <a:lnTo>
                    <a:pt x="19151" y="1010907"/>
                  </a:lnTo>
                  <a:lnTo>
                    <a:pt x="6819" y="949934"/>
                  </a:lnTo>
                  <a:lnTo>
                    <a:pt x="5270" y="918540"/>
                  </a:lnTo>
                  <a:lnTo>
                    <a:pt x="5270" y="355092"/>
                  </a:lnTo>
                  <a:lnTo>
                    <a:pt x="11455" y="292836"/>
                  </a:lnTo>
                  <a:lnTo>
                    <a:pt x="29895" y="233349"/>
                  </a:lnTo>
                  <a:lnTo>
                    <a:pt x="56134" y="184175"/>
                  </a:lnTo>
                  <a:lnTo>
                    <a:pt x="66789" y="168897"/>
                  </a:lnTo>
                  <a:lnTo>
                    <a:pt x="62572" y="165773"/>
                  </a:lnTo>
                  <a:lnTo>
                    <a:pt x="32943" y="214122"/>
                  </a:lnTo>
                  <a:lnTo>
                    <a:pt x="14122" y="261137"/>
                  </a:lnTo>
                  <a:lnTo>
                    <a:pt x="1574" y="323138"/>
                  </a:lnTo>
                  <a:lnTo>
                    <a:pt x="0" y="355092"/>
                  </a:lnTo>
                  <a:lnTo>
                    <a:pt x="0" y="918540"/>
                  </a:lnTo>
                  <a:lnTo>
                    <a:pt x="6299" y="981811"/>
                  </a:lnTo>
                  <a:lnTo>
                    <a:pt x="25057" y="1042339"/>
                  </a:lnTo>
                  <a:lnTo>
                    <a:pt x="54229" y="1096149"/>
                  </a:lnTo>
                  <a:lnTo>
                    <a:pt x="93345" y="1143520"/>
                  </a:lnTo>
                  <a:lnTo>
                    <a:pt x="140665" y="1182636"/>
                  </a:lnTo>
                  <a:lnTo>
                    <a:pt x="194525" y="1211872"/>
                  </a:lnTo>
                  <a:lnTo>
                    <a:pt x="255066" y="1230630"/>
                  </a:lnTo>
                  <a:lnTo>
                    <a:pt x="318376" y="1236916"/>
                  </a:lnTo>
                  <a:lnTo>
                    <a:pt x="4913300" y="1236916"/>
                  </a:lnTo>
                  <a:close/>
                </a:path>
                <a:path extrusionOk="0" h="1236979" w="5718809">
                  <a:moveTo>
                    <a:pt x="5708650" y="918540"/>
                  </a:moveTo>
                  <a:lnTo>
                    <a:pt x="5706313" y="906995"/>
                  </a:lnTo>
                  <a:lnTo>
                    <a:pt x="5699950" y="897572"/>
                  </a:lnTo>
                  <a:lnTo>
                    <a:pt x="5690514" y="891209"/>
                  </a:lnTo>
                  <a:lnTo>
                    <a:pt x="5678970" y="888873"/>
                  </a:lnTo>
                  <a:lnTo>
                    <a:pt x="5667413" y="891209"/>
                  </a:lnTo>
                  <a:lnTo>
                    <a:pt x="5657977" y="897572"/>
                  </a:lnTo>
                  <a:lnTo>
                    <a:pt x="5651614" y="906995"/>
                  </a:lnTo>
                  <a:lnTo>
                    <a:pt x="5649290" y="918540"/>
                  </a:lnTo>
                  <a:lnTo>
                    <a:pt x="5651614" y="930097"/>
                  </a:lnTo>
                  <a:lnTo>
                    <a:pt x="5657977" y="939533"/>
                  </a:lnTo>
                  <a:lnTo>
                    <a:pt x="5667413" y="945896"/>
                  </a:lnTo>
                  <a:lnTo>
                    <a:pt x="5674906" y="947420"/>
                  </a:lnTo>
                  <a:lnTo>
                    <a:pt x="5674792" y="949896"/>
                  </a:lnTo>
                  <a:lnTo>
                    <a:pt x="5662422" y="1010869"/>
                  </a:lnTo>
                  <a:lnTo>
                    <a:pt x="5638558" y="1067498"/>
                  </a:lnTo>
                  <a:lnTo>
                    <a:pt x="5604916" y="1117333"/>
                  </a:lnTo>
                  <a:lnTo>
                    <a:pt x="5562066" y="1160233"/>
                  </a:lnTo>
                  <a:lnTo>
                    <a:pt x="5512206" y="1193901"/>
                  </a:lnTo>
                  <a:lnTo>
                    <a:pt x="5455590" y="1217764"/>
                  </a:lnTo>
                  <a:lnTo>
                    <a:pt x="5394617" y="1230109"/>
                  </a:lnTo>
                  <a:lnTo>
                    <a:pt x="5363222" y="1231658"/>
                  </a:lnTo>
                  <a:lnTo>
                    <a:pt x="5013287" y="1231658"/>
                  </a:lnTo>
                  <a:lnTo>
                    <a:pt x="5013287" y="1236916"/>
                  </a:lnTo>
                  <a:lnTo>
                    <a:pt x="5363222" y="1236916"/>
                  </a:lnTo>
                  <a:lnTo>
                    <a:pt x="5395150" y="1235341"/>
                  </a:lnTo>
                  <a:lnTo>
                    <a:pt x="5457152" y="1222794"/>
                  </a:lnTo>
                  <a:lnTo>
                    <a:pt x="5514721" y="1198524"/>
                  </a:lnTo>
                  <a:lnTo>
                    <a:pt x="5565406" y="1164285"/>
                  </a:lnTo>
                  <a:lnTo>
                    <a:pt x="5608980" y="1120686"/>
                  </a:lnTo>
                  <a:lnTo>
                    <a:pt x="5643181" y="1070000"/>
                  </a:lnTo>
                  <a:lnTo>
                    <a:pt x="5667438" y="1012431"/>
                  </a:lnTo>
                  <a:lnTo>
                    <a:pt x="5680024" y="950417"/>
                  </a:lnTo>
                  <a:lnTo>
                    <a:pt x="5680138" y="948004"/>
                  </a:lnTo>
                  <a:lnTo>
                    <a:pt x="5690514" y="945896"/>
                  </a:lnTo>
                  <a:lnTo>
                    <a:pt x="5699950" y="939533"/>
                  </a:lnTo>
                  <a:lnTo>
                    <a:pt x="5706313" y="930097"/>
                  </a:lnTo>
                  <a:lnTo>
                    <a:pt x="5708650" y="918540"/>
                  </a:lnTo>
                  <a:close/>
                </a:path>
                <a:path extrusionOk="0" h="1236979" w="5718809">
                  <a:moveTo>
                    <a:pt x="5718327" y="543547"/>
                  </a:moveTo>
                  <a:lnTo>
                    <a:pt x="5681599" y="543547"/>
                  </a:lnTo>
                  <a:lnTo>
                    <a:pt x="5681599" y="355092"/>
                  </a:lnTo>
                  <a:lnTo>
                    <a:pt x="5680011" y="323189"/>
                  </a:lnTo>
                  <a:lnTo>
                    <a:pt x="5667438" y="261175"/>
                  </a:lnTo>
                  <a:lnTo>
                    <a:pt x="5643169" y="203593"/>
                  </a:lnTo>
                  <a:lnTo>
                    <a:pt x="5608967" y="152895"/>
                  </a:lnTo>
                  <a:lnTo>
                    <a:pt x="5565394" y="109308"/>
                  </a:lnTo>
                  <a:lnTo>
                    <a:pt x="5514708" y="75107"/>
                  </a:lnTo>
                  <a:lnTo>
                    <a:pt x="5457152" y="50850"/>
                  </a:lnTo>
                  <a:lnTo>
                    <a:pt x="5416207" y="41478"/>
                  </a:lnTo>
                  <a:lnTo>
                    <a:pt x="5419864" y="39357"/>
                  </a:lnTo>
                  <a:lnTo>
                    <a:pt x="5351716" y="0"/>
                  </a:lnTo>
                  <a:lnTo>
                    <a:pt x="5351716" y="36728"/>
                  </a:lnTo>
                  <a:lnTo>
                    <a:pt x="5215344" y="36728"/>
                  </a:lnTo>
                  <a:lnTo>
                    <a:pt x="5151742" y="0"/>
                  </a:lnTo>
                  <a:lnTo>
                    <a:pt x="5151742" y="36728"/>
                  </a:lnTo>
                  <a:lnTo>
                    <a:pt x="547484" y="36728"/>
                  </a:lnTo>
                  <a:lnTo>
                    <a:pt x="545680" y="27800"/>
                  </a:lnTo>
                  <a:lnTo>
                    <a:pt x="539318" y="18376"/>
                  </a:lnTo>
                  <a:lnTo>
                    <a:pt x="529894" y="12014"/>
                  </a:lnTo>
                  <a:lnTo>
                    <a:pt x="518337" y="9677"/>
                  </a:lnTo>
                  <a:lnTo>
                    <a:pt x="506793" y="12014"/>
                  </a:lnTo>
                  <a:lnTo>
                    <a:pt x="497357" y="18376"/>
                  </a:lnTo>
                  <a:lnTo>
                    <a:pt x="490994" y="27800"/>
                  </a:lnTo>
                  <a:lnTo>
                    <a:pt x="488657" y="39344"/>
                  </a:lnTo>
                  <a:lnTo>
                    <a:pt x="490994" y="50901"/>
                  </a:lnTo>
                  <a:lnTo>
                    <a:pt x="497357" y="60337"/>
                  </a:lnTo>
                  <a:lnTo>
                    <a:pt x="506793" y="66700"/>
                  </a:lnTo>
                  <a:lnTo>
                    <a:pt x="518337" y="69037"/>
                  </a:lnTo>
                  <a:lnTo>
                    <a:pt x="529894" y="66700"/>
                  </a:lnTo>
                  <a:lnTo>
                    <a:pt x="539318" y="60337"/>
                  </a:lnTo>
                  <a:lnTo>
                    <a:pt x="545680" y="50901"/>
                  </a:lnTo>
                  <a:lnTo>
                    <a:pt x="547471" y="41998"/>
                  </a:lnTo>
                  <a:lnTo>
                    <a:pt x="5151742" y="41998"/>
                  </a:lnTo>
                  <a:lnTo>
                    <a:pt x="5151742" y="78714"/>
                  </a:lnTo>
                  <a:lnTo>
                    <a:pt x="5215318" y="41998"/>
                  </a:lnTo>
                  <a:lnTo>
                    <a:pt x="5351716" y="41998"/>
                  </a:lnTo>
                  <a:lnTo>
                    <a:pt x="5351716" y="78714"/>
                  </a:lnTo>
                  <a:lnTo>
                    <a:pt x="5408892" y="45694"/>
                  </a:lnTo>
                  <a:lnTo>
                    <a:pt x="5425440" y="48171"/>
                  </a:lnTo>
                  <a:lnTo>
                    <a:pt x="5484977" y="66611"/>
                  </a:lnTo>
                  <a:lnTo>
                    <a:pt x="5537924" y="95338"/>
                  </a:lnTo>
                  <a:lnTo>
                    <a:pt x="5584495" y="133781"/>
                  </a:lnTo>
                  <a:lnTo>
                    <a:pt x="5622937" y="180378"/>
                  </a:lnTo>
                  <a:lnTo>
                    <a:pt x="5651652" y="233349"/>
                  </a:lnTo>
                  <a:lnTo>
                    <a:pt x="5670131" y="292900"/>
                  </a:lnTo>
                  <a:lnTo>
                    <a:pt x="5676341" y="355092"/>
                  </a:lnTo>
                  <a:lnTo>
                    <a:pt x="5676341" y="543547"/>
                  </a:lnTo>
                  <a:lnTo>
                    <a:pt x="5639613" y="543547"/>
                  </a:lnTo>
                  <a:lnTo>
                    <a:pt x="5678957" y="611695"/>
                  </a:lnTo>
                  <a:lnTo>
                    <a:pt x="5718327" y="543547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27" name="Google Shape;227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84863" y="2566386"/>
              <a:ext cx="227608" cy="91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10"/>
            <p:cNvSpPr/>
            <p:nvPr/>
          </p:nvSpPr>
          <p:spPr>
            <a:xfrm>
              <a:off x="7292733" y="2682049"/>
              <a:ext cx="5547359" cy="1059814"/>
            </a:xfrm>
            <a:custGeom>
              <a:rect b="b" l="l" r="r" t="t"/>
              <a:pathLst>
                <a:path extrusionOk="0" h="1059814" w="5547359">
                  <a:moveTo>
                    <a:pt x="482790" y="1039698"/>
                  </a:moveTo>
                  <a:lnTo>
                    <a:pt x="481241" y="1031989"/>
                  </a:lnTo>
                  <a:lnTo>
                    <a:pt x="476999" y="1025702"/>
                  </a:lnTo>
                  <a:lnTo>
                    <a:pt x="470700" y="1021461"/>
                  </a:lnTo>
                  <a:lnTo>
                    <a:pt x="463003" y="1019911"/>
                  </a:lnTo>
                  <a:lnTo>
                    <a:pt x="455307" y="1021461"/>
                  </a:lnTo>
                  <a:lnTo>
                    <a:pt x="449021" y="1025702"/>
                  </a:lnTo>
                  <a:lnTo>
                    <a:pt x="444766" y="1031989"/>
                  </a:lnTo>
                  <a:lnTo>
                    <a:pt x="443738" y="1037069"/>
                  </a:lnTo>
                  <a:lnTo>
                    <a:pt x="263042" y="1037069"/>
                  </a:lnTo>
                  <a:lnTo>
                    <a:pt x="216471" y="1032433"/>
                  </a:lnTo>
                  <a:lnTo>
                    <a:pt x="171970" y="1018654"/>
                  </a:lnTo>
                  <a:lnTo>
                    <a:pt x="132359" y="997140"/>
                  </a:lnTo>
                  <a:lnTo>
                    <a:pt x="97548" y="968362"/>
                  </a:lnTo>
                  <a:lnTo>
                    <a:pt x="68783" y="933551"/>
                  </a:lnTo>
                  <a:lnTo>
                    <a:pt x="47294" y="893953"/>
                  </a:lnTo>
                  <a:lnTo>
                    <a:pt x="33489" y="849452"/>
                  </a:lnTo>
                  <a:lnTo>
                    <a:pt x="29235" y="810564"/>
                  </a:lnTo>
                  <a:lnTo>
                    <a:pt x="52476" y="810564"/>
                  </a:lnTo>
                  <a:lnTo>
                    <a:pt x="28867" y="769683"/>
                  </a:lnTo>
                  <a:lnTo>
                    <a:pt x="28867" y="647039"/>
                  </a:lnTo>
                  <a:lnTo>
                    <a:pt x="52476" y="647039"/>
                  </a:lnTo>
                  <a:lnTo>
                    <a:pt x="26225" y="601599"/>
                  </a:lnTo>
                  <a:lnTo>
                    <a:pt x="0" y="647039"/>
                  </a:lnTo>
                  <a:lnTo>
                    <a:pt x="23609" y="647039"/>
                  </a:lnTo>
                  <a:lnTo>
                    <a:pt x="23609" y="769683"/>
                  </a:lnTo>
                  <a:lnTo>
                    <a:pt x="0" y="810564"/>
                  </a:lnTo>
                  <a:lnTo>
                    <a:pt x="23977" y="810564"/>
                  </a:lnTo>
                  <a:lnTo>
                    <a:pt x="24790" y="826909"/>
                  </a:lnTo>
                  <a:lnTo>
                    <a:pt x="34226" y="873556"/>
                  </a:lnTo>
                  <a:lnTo>
                    <a:pt x="52476" y="916838"/>
                  </a:lnTo>
                  <a:lnTo>
                    <a:pt x="78219" y="954951"/>
                  </a:lnTo>
                  <a:lnTo>
                    <a:pt x="110972" y="987704"/>
                  </a:lnTo>
                  <a:lnTo>
                    <a:pt x="149085" y="1013447"/>
                  </a:lnTo>
                  <a:lnTo>
                    <a:pt x="192366" y="1031697"/>
                  </a:lnTo>
                  <a:lnTo>
                    <a:pt x="239001" y="1041146"/>
                  </a:lnTo>
                  <a:lnTo>
                    <a:pt x="263042" y="1042327"/>
                  </a:lnTo>
                  <a:lnTo>
                    <a:pt x="443738" y="1042327"/>
                  </a:lnTo>
                  <a:lnTo>
                    <a:pt x="444766" y="1047394"/>
                  </a:lnTo>
                  <a:lnTo>
                    <a:pt x="449021" y="1053680"/>
                  </a:lnTo>
                  <a:lnTo>
                    <a:pt x="455307" y="1057910"/>
                  </a:lnTo>
                  <a:lnTo>
                    <a:pt x="463003" y="1059472"/>
                  </a:lnTo>
                  <a:lnTo>
                    <a:pt x="470700" y="1057910"/>
                  </a:lnTo>
                  <a:lnTo>
                    <a:pt x="476999" y="1053680"/>
                  </a:lnTo>
                  <a:lnTo>
                    <a:pt x="481241" y="1047394"/>
                  </a:lnTo>
                  <a:lnTo>
                    <a:pt x="482790" y="1039698"/>
                  </a:lnTo>
                  <a:close/>
                </a:path>
                <a:path extrusionOk="0" h="1059814" w="5547359">
                  <a:moveTo>
                    <a:pt x="4961521" y="0"/>
                  </a:moveTo>
                  <a:lnTo>
                    <a:pt x="263042" y="0"/>
                  </a:lnTo>
                  <a:lnTo>
                    <a:pt x="239014" y="1181"/>
                  </a:lnTo>
                  <a:lnTo>
                    <a:pt x="192366" y="10617"/>
                  </a:lnTo>
                  <a:lnTo>
                    <a:pt x="149098" y="28867"/>
                  </a:lnTo>
                  <a:lnTo>
                    <a:pt x="110998" y="54571"/>
                  </a:lnTo>
                  <a:lnTo>
                    <a:pt x="78219" y="87363"/>
                  </a:lnTo>
                  <a:lnTo>
                    <a:pt x="52476" y="125501"/>
                  </a:lnTo>
                  <a:lnTo>
                    <a:pt x="34226" y="168757"/>
                  </a:lnTo>
                  <a:lnTo>
                    <a:pt x="24790" y="215404"/>
                  </a:lnTo>
                  <a:lnTo>
                    <a:pt x="23609" y="239433"/>
                  </a:lnTo>
                  <a:lnTo>
                    <a:pt x="23609" y="420141"/>
                  </a:lnTo>
                  <a:lnTo>
                    <a:pt x="18529" y="421170"/>
                  </a:lnTo>
                  <a:lnTo>
                    <a:pt x="12242" y="425411"/>
                  </a:lnTo>
                  <a:lnTo>
                    <a:pt x="8001" y="431698"/>
                  </a:lnTo>
                  <a:lnTo>
                    <a:pt x="6451" y="439394"/>
                  </a:lnTo>
                  <a:lnTo>
                    <a:pt x="8001" y="447103"/>
                  </a:lnTo>
                  <a:lnTo>
                    <a:pt x="12242" y="453390"/>
                  </a:lnTo>
                  <a:lnTo>
                    <a:pt x="18529" y="457631"/>
                  </a:lnTo>
                  <a:lnTo>
                    <a:pt x="26238" y="459181"/>
                  </a:lnTo>
                  <a:lnTo>
                    <a:pt x="33934" y="457631"/>
                  </a:lnTo>
                  <a:lnTo>
                    <a:pt x="40220" y="453390"/>
                  </a:lnTo>
                  <a:lnTo>
                    <a:pt x="44462" y="447103"/>
                  </a:lnTo>
                  <a:lnTo>
                    <a:pt x="46024" y="439394"/>
                  </a:lnTo>
                  <a:lnTo>
                    <a:pt x="44462" y="431698"/>
                  </a:lnTo>
                  <a:lnTo>
                    <a:pt x="40220" y="425411"/>
                  </a:lnTo>
                  <a:lnTo>
                    <a:pt x="33934" y="421170"/>
                  </a:lnTo>
                  <a:lnTo>
                    <a:pt x="28867" y="420154"/>
                  </a:lnTo>
                  <a:lnTo>
                    <a:pt x="28867" y="239433"/>
                  </a:lnTo>
                  <a:lnTo>
                    <a:pt x="33489" y="192874"/>
                  </a:lnTo>
                  <a:lnTo>
                    <a:pt x="47294" y="148374"/>
                  </a:lnTo>
                  <a:lnTo>
                    <a:pt x="68770" y="108775"/>
                  </a:lnTo>
                  <a:lnTo>
                    <a:pt x="97561" y="73901"/>
                  </a:lnTo>
                  <a:lnTo>
                    <a:pt x="132384" y="45148"/>
                  </a:lnTo>
                  <a:lnTo>
                    <a:pt x="171970" y="23672"/>
                  </a:lnTo>
                  <a:lnTo>
                    <a:pt x="216471" y="9880"/>
                  </a:lnTo>
                  <a:lnTo>
                    <a:pt x="263042" y="5257"/>
                  </a:lnTo>
                  <a:lnTo>
                    <a:pt x="4961521" y="5257"/>
                  </a:lnTo>
                  <a:lnTo>
                    <a:pt x="4961521" y="0"/>
                  </a:lnTo>
                  <a:close/>
                </a:path>
                <a:path extrusionOk="0" h="1059814" w="5547359">
                  <a:moveTo>
                    <a:pt x="5547334" y="239433"/>
                  </a:moveTo>
                  <a:lnTo>
                    <a:pt x="5546141" y="215404"/>
                  </a:lnTo>
                  <a:lnTo>
                    <a:pt x="5542597" y="191820"/>
                  </a:lnTo>
                  <a:lnTo>
                    <a:pt x="5536704" y="168757"/>
                  </a:lnTo>
                  <a:lnTo>
                    <a:pt x="5528488" y="146316"/>
                  </a:lnTo>
                  <a:lnTo>
                    <a:pt x="5506542" y="105841"/>
                  </a:lnTo>
                  <a:lnTo>
                    <a:pt x="5477141" y="70180"/>
                  </a:lnTo>
                  <a:lnTo>
                    <a:pt x="5459946" y="54571"/>
                  </a:lnTo>
                  <a:lnTo>
                    <a:pt x="5441480" y="40779"/>
                  </a:lnTo>
                  <a:lnTo>
                    <a:pt x="5421808" y="28854"/>
                  </a:lnTo>
                  <a:lnTo>
                    <a:pt x="5401005" y="18846"/>
                  </a:lnTo>
                  <a:lnTo>
                    <a:pt x="5378564" y="10617"/>
                  </a:lnTo>
                  <a:lnTo>
                    <a:pt x="5355501" y="4724"/>
                  </a:lnTo>
                  <a:lnTo>
                    <a:pt x="5331917" y="1181"/>
                  </a:lnTo>
                  <a:lnTo>
                    <a:pt x="5307901" y="0"/>
                  </a:lnTo>
                  <a:lnTo>
                    <a:pt x="5077307" y="0"/>
                  </a:lnTo>
                  <a:lnTo>
                    <a:pt x="5077295" y="5270"/>
                  </a:lnTo>
                  <a:lnTo>
                    <a:pt x="5307889" y="5270"/>
                  </a:lnTo>
                  <a:lnTo>
                    <a:pt x="5331396" y="6426"/>
                  </a:lnTo>
                  <a:lnTo>
                    <a:pt x="5377002" y="15646"/>
                  </a:lnTo>
                  <a:lnTo>
                    <a:pt x="5419293" y="33477"/>
                  </a:lnTo>
                  <a:lnTo>
                    <a:pt x="5456593" y="58635"/>
                  </a:lnTo>
                  <a:lnTo>
                    <a:pt x="5488686" y="90728"/>
                  </a:lnTo>
                  <a:lnTo>
                    <a:pt x="5513844" y="128028"/>
                  </a:lnTo>
                  <a:lnTo>
                    <a:pt x="5531675" y="170319"/>
                  </a:lnTo>
                  <a:lnTo>
                    <a:pt x="5540895" y="215938"/>
                  </a:lnTo>
                  <a:lnTo>
                    <a:pt x="5542064" y="239433"/>
                  </a:lnTo>
                  <a:lnTo>
                    <a:pt x="5542064" y="802894"/>
                  </a:lnTo>
                  <a:lnTo>
                    <a:pt x="5537441" y="849452"/>
                  </a:lnTo>
                  <a:lnTo>
                    <a:pt x="5523636" y="893953"/>
                  </a:lnTo>
                  <a:lnTo>
                    <a:pt x="5502173" y="933538"/>
                  </a:lnTo>
                  <a:lnTo>
                    <a:pt x="5486260" y="954252"/>
                  </a:lnTo>
                  <a:lnTo>
                    <a:pt x="5482729" y="951890"/>
                  </a:lnTo>
                  <a:lnTo>
                    <a:pt x="5475287" y="950442"/>
                  </a:lnTo>
                  <a:lnTo>
                    <a:pt x="5467845" y="951890"/>
                  </a:lnTo>
                  <a:lnTo>
                    <a:pt x="5461292" y="956233"/>
                  </a:lnTo>
                  <a:lnTo>
                    <a:pt x="5456948" y="962787"/>
                  </a:lnTo>
                  <a:lnTo>
                    <a:pt x="5455501" y="970229"/>
                  </a:lnTo>
                  <a:lnTo>
                    <a:pt x="5456948" y="977671"/>
                  </a:lnTo>
                  <a:lnTo>
                    <a:pt x="5459298" y="981214"/>
                  </a:lnTo>
                  <a:lnTo>
                    <a:pt x="5456618" y="983653"/>
                  </a:lnTo>
                  <a:lnTo>
                    <a:pt x="5419318" y="1008837"/>
                  </a:lnTo>
                  <a:lnTo>
                    <a:pt x="5377002" y="1026680"/>
                  </a:lnTo>
                  <a:lnTo>
                    <a:pt x="5331396" y="1035900"/>
                  </a:lnTo>
                  <a:lnTo>
                    <a:pt x="5326951" y="1036129"/>
                  </a:lnTo>
                  <a:lnTo>
                    <a:pt x="5326126" y="1031989"/>
                  </a:lnTo>
                  <a:lnTo>
                    <a:pt x="5321884" y="1025702"/>
                  </a:lnTo>
                  <a:lnTo>
                    <a:pt x="5315597" y="1021461"/>
                  </a:lnTo>
                  <a:lnTo>
                    <a:pt x="5307889" y="1019911"/>
                  </a:lnTo>
                  <a:lnTo>
                    <a:pt x="5300192" y="1021461"/>
                  </a:lnTo>
                  <a:lnTo>
                    <a:pt x="5293906" y="1025702"/>
                  </a:lnTo>
                  <a:lnTo>
                    <a:pt x="5289664" y="1031989"/>
                  </a:lnTo>
                  <a:lnTo>
                    <a:pt x="5288623" y="1037069"/>
                  </a:lnTo>
                  <a:lnTo>
                    <a:pt x="5127180" y="1037069"/>
                  </a:lnTo>
                  <a:lnTo>
                    <a:pt x="5126164" y="1031989"/>
                  </a:lnTo>
                  <a:lnTo>
                    <a:pt x="5121922" y="1025702"/>
                  </a:lnTo>
                  <a:lnTo>
                    <a:pt x="5115623" y="1021461"/>
                  </a:lnTo>
                  <a:lnTo>
                    <a:pt x="5107927" y="1019911"/>
                  </a:lnTo>
                  <a:lnTo>
                    <a:pt x="5100231" y="1021461"/>
                  </a:lnTo>
                  <a:lnTo>
                    <a:pt x="5093932" y="1025702"/>
                  </a:lnTo>
                  <a:lnTo>
                    <a:pt x="5089690" y="1031989"/>
                  </a:lnTo>
                  <a:lnTo>
                    <a:pt x="5088140" y="1039698"/>
                  </a:lnTo>
                  <a:lnTo>
                    <a:pt x="5089690" y="1047394"/>
                  </a:lnTo>
                  <a:lnTo>
                    <a:pt x="5093932" y="1053680"/>
                  </a:lnTo>
                  <a:lnTo>
                    <a:pt x="5100231" y="1057910"/>
                  </a:lnTo>
                  <a:lnTo>
                    <a:pt x="5107927" y="1059472"/>
                  </a:lnTo>
                  <a:lnTo>
                    <a:pt x="5115623" y="1057910"/>
                  </a:lnTo>
                  <a:lnTo>
                    <a:pt x="5121922" y="1053680"/>
                  </a:lnTo>
                  <a:lnTo>
                    <a:pt x="5126164" y="1047394"/>
                  </a:lnTo>
                  <a:lnTo>
                    <a:pt x="5127180" y="1042327"/>
                  </a:lnTo>
                  <a:lnTo>
                    <a:pt x="5288635" y="1042327"/>
                  </a:lnTo>
                  <a:lnTo>
                    <a:pt x="5289664" y="1047394"/>
                  </a:lnTo>
                  <a:lnTo>
                    <a:pt x="5293906" y="1053680"/>
                  </a:lnTo>
                  <a:lnTo>
                    <a:pt x="5300192" y="1057910"/>
                  </a:lnTo>
                  <a:lnTo>
                    <a:pt x="5307889" y="1059472"/>
                  </a:lnTo>
                  <a:lnTo>
                    <a:pt x="5315597" y="1057910"/>
                  </a:lnTo>
                  <a:lnTo>
                    <a:pt x="5321884" y="1053680"/>
                  </a:lnTo>
                  <a:lnTo>
                    <a:pt x="5326126" y="1047394"/>
                  </a:lnTo>
                  <a:lnTo>
                    <a:pt x="5327332" y="1041374"/>
                  </a:lnTo>
                  <a:lnTo>
                    <a:pt x="5331917" y="1041146"/>
                  </a:lnTo>
                  <a:lnTo>
                    <a:pt x="5378564" y="1031697"/>
                  </a:lnTo>
                  <a:lnTo>
                    <a:pt x="5421833" y="1013460"/>
                  </a:lnTo>
                  <a:lnTo>
                    <a:pt x="5459958" y="987717"/>
                  </a:lnTo>
                  <a:lnTo>
                    <a:pt x="5462740" y="985189"/>
                  </a:lnTo>
                  <a:lnTo>
                    <a:pt x="5467845" y="988568"/>
                  </a:lnTo>
                  <a:lnTo>
                    <a:pt x="5475287" y="990015"/>
                  </a:lnTo>
                  <a:lnTo>
                    <a:pt x="5482729" y="988568"/>
                  </a:lnTo>
                  <a:lnTo>
                    <a:pt x="5489270" y="984211"/>
                  </a:lnTo>
                  <a:lnTo>
                    <a:pt x="5493626" y="977671"/>
                  </a:lnTo>
                  <a:lnTo>
                    <a:pt x="5495074" y="970229"/>
                  </a:lnTo>
                  <a:lnTo>
                    <a:pt x="5493626" y="962787"/>
                  </a:lnTo>
                  <a:lnTo>
                    <a:pt x="5490235" y="957694"/>
                  </a:lnTo>
                  <a:lnTo>
                    <a:pt x="5492750" y="954925"/>
                  </a:lnTo>
                  <a:lnTo>
                    <a:pt x="5518467" y="916825"/>
                  </a:lnTo>
                  <a:lnTo>
                    <a:pt x="5536704" y="873556"/>
                  </a:lnTo>
                  <a:lnTo>
                    <a:pt x="5545671" y="830008"/>
                  </a:lnTo>
                  <a:lnTo>
                    <a:pt x="5546141" y="826922"/>
                  </a:lnTo>
                  <a:lnTo>
                    <a:pt x="5546191" y="825792"/>
                  </a:lnTo>
                  <a:lnTo>
                    <a:pt x="5547334" y="802894"/>
                  </a:lnTo>
                  <a:lnTo>
                    <a:pt x="5547334" y="239433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29" name="Google Shape;229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48082" y="3748033"/>
              <a:ext cx="105249" cy="10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79507" y="262947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251647" y="262415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" name="Google Shape;232;p10"/>
          <p:cNvSpPr txBox="1"/>
          <p:nvPr>
            <p:ph idx="4294967295" type="title"/>
          </p:nvPr>
        </p:nvSpPr>
        <p:spPr>
          <a:xfrm>
            <a:off x="5261875" y="7628525"/>
            <a:ext cx="100851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عند توجيه الكاميرا يتم تشغيل مثال للحرف  مع جملة مفيدة </a:t>
            </a:r>
            <a:br>
              <a:rPr lang="en-US" sz="3600"/>
            </a:br>
            <a:r>
              <a:rPr lang="en-US" sz="3600"/>
              <a:t> يجمع الدب الرحيق من الأزهار</a:t>
            </a:r>
            <a:endParaRPr sz="3600"/>
          </a:p>
        </p:txBody>
      </p:sp>
      <p:grpSp>
        <p:nvGrpSpPr>
          <p:cNvPr id="233" name="Google Shape;233;p10"/>
          <p:cNvGrpSpPr/>
          <p:nvPr/>
        </p:nvGrpSpPr>
        <p:grpSpPr>
          <a:xfrm>
            <a:off x="8483956" y="813188"/>
            <a:ext cx="4153571" cy="1014331"/>
            <a:chOff x="7237450" y="2566386"/>
            <a:chExt cx="5718809" cy="1286896"/>
          </a:xfrm>
        </p:grpSpPr>
        <p:sp>
          <p:nvSpPr>
            <p:cNvPr id="234" name="Google Shape;234;p10"/>
            <p:cNvSpPr/>
            <p:nvPr/>
          </p:nvSpPr>
          <p:spPr>
            <a:xfrm>
              <a:off x="7237450" y="2566390"/>
              <a:ext cx="5718809" cy="1236979"/>
            </a:xfrm>
            <a:custGeom>
              <a:rect b="b" l="l" r="r" t="t"/>
              <a:pathLst>
                <a:path extrusionOk="0" h="1236979" w="5718809">
                  <a:moveTo>
                    <a:pt x="4913300" y="1236916"/>
                  </a:moveTo>
                  <a:lnTo>
                    <a:pt x="4913261" y="1231658"/>
                  </a:lnTo>
                  <a:lnTo>
                    <a:pt x="318376" y="1231658"/>
                  </a:lnTo>
                  <a:lnTo>
                    <a:pt x="286956" y="1230109"/>
                  </a:lnTo>
                  <a:lnTo>
                    <a:pt x="225958" y="1217764"/>
                  </a:lnTo>
                  <a:lnTo>
                    <a:pt x="169329" y="1193901"/>
                  </a:lnTo>
                  <a:lnTo>
                    <a:pt x="119494" y="1160233"/>
                  </a:lnTo>
                  <a:lnTo>
                    <a:pt x="76631" y="1117346"/>
                  </a:lnTo>
                  <a:lnTo>
                    <a:pt x="43002" y="1067498"/>
                  </a:lnTo>
                  <a:lnTo>
                    <a:pt x="19151" y="1010907"/>
                  </a:lnTo>
                  <a:lnTo>
                    <a:pt x="6819" y="949934"/>
                  </a:lnTo>
                  <a:lnTo>
                    <a:pt x="5270" y="918540"/>
                  </a:lnTo>
                  <a:lnTo>
                    <a:pt x="5270" y="355092"/>
                  </a:lnTo>
                  <a:lnTo>
                    <a:pt x="11455" y="292836"/>
                  </a:lnTo>
                  <a:lnTo>
                    <a:pt x="29895" y="233349"/>
                  </a:lnTo>
                  <a:lnTo>
                    <a:pt x="56134" y="184175"/>
                  </a:lnTo>
                  <a:lnTo>
                    <a:pt x="66789" y="168897"/>
                  </a:lnTo>
                  <a:lnTo>
                    <a:pt x="62572" y="165773"/>
                  </a:lnTo>
                  <a:lnTo>
                    <a:pt x="32943" y="214122"/>
                  </a:lnTo>
                  <a:lnTo>
                    <a:pt x="14122" y="261137"/>
                  </a:lnTo>
                  <a:lnTo>
                    <a:pt x="1574" y="323138"/>
                  </a:lnTo>
                  <a:lnTo>
                    <a:pt x="0" y="355092"/>
                  </a:lnTo>
                  <a:lnTo>
                    <a:pt x="0" y="918540"/>
                  </a:lnTo>
                  <a:lnTo>
                    <a:pt x="6299" y="981811"/>
                  </a:lnTo>
                  <a:lnTo>
                    <a:pt x="25057" y="1042339"/>
                  </a:lnTo>
                  <a:lnTo>
                    <a:pt x="54229" y="1096149"/>
                  </a:lnTo>
                  <a:lnTo>
                    <a:pt x="93345" y="1143520"/>
                  </a:lnTo>
                  <a:lnTo>
                    <a:pt x="140665" y="1182636"/>
                  </a:lnTo>
                  <a:lnTo>
                    <a:pt x="194525" y="1211872"/>
                  </a:lnTo>
                  <a:lnTo>
                    <a:pt x="255066" y="1230630"/>
                  </a:lnTo>
                  <a:lnTo>
                    <a:pt x="318376" y="1236916"/>
                  </a:lnTo>
                  <a:lnTo>
                    <a:pt x="4913300" y="1236916"/>
                  </a:lnTo>
                  <a:close/>
                </a:path>
                <a:path extrusionOk="0" h="1236979" w="5718809">
                  <a:moveTo>
                    <a:pt x="5708650" y="918540"/>
                  </a:moveTo>
                  <a:lnTo>
                    <a:pt x="5706313" y="906995"/>
                  </a:lnTo>
                  <a:lnTo>
                    <a:pt x="5699950" y="897572"/>
                  </a:lnTo>
                  <a:lnTo>
                    <a:pt x="5690514" y="891209"/>
                  </a:lnTo>
                  <a:lnTo>
                    <a:pt x="5678970" y="888873"/>
                  </a:lnTo>
                  <a:lnTo>
                    <a:pt x="5667413" y="891209"/>
                  </a:lnTo>
                  <a:lnTo>
                    <a:pt x="5657977" y="897572"/>
                  </a:lnTo>
                  <a:lnTo>
                    <a:pt x="5651614" y="906995"/>
                  </a:lnTo>
                  <a:lnTo>
                    <a:pt x="5649290" y="918540"/>
                  </a:lnTo>
                  <a:lnTo>
                    <a:pt x="5651614" y="930097"/>
                  </a:lnTo>
                  <a:lnTo>
                    <a:pt x="5657977" y="939533"/>
                  </a:lnTo>
                  <a:lnTo>
                    <a:pt x="5667413" y="945896"/>
                  </a:lnTo>
                  <a:lnTo>
                    <a:pt x="5674906" y="947420"/>
                  </a:lnTo>
                  <a:lnTo>
                    <a:pt x="5674792" y="949896"/>
                  </a:lnTo>
                  <a:lnTo>
                    <a:pt x="5662422" y="1010869"/>
                  </a:lnTo>
                  <a:lnTo>
                    <a:pt x="5638558" y="1067498"/>
                  </a:lnTo>
                  <a:lnTo>
                    <a:pt x="5604916" y="1117333"/>
                  </a:lnTo>
                  <a:lnTo>
                    <a:pt x="5562066" y="1160233"/>
                  </a:lnTo>
                  <a:lnTo>
                    <a:pt x="5512206" y="1193901"/>
                  </a:lnTo>
                  <a:lnTo>
                    <a:pt x="5455590" y="1217764"/>
                  </a:lnTo>
                  <a:lnTo>
                    <a:pt x="5394617" y="1230109"/>
                  </a:lnTo>
                  <a:lnTo>
                    <a:pt x="5363222" y="1231658"/>
                  </a:lnTo>
                  <a:lnTo>
                    <a:pt x="5013287" y="1231658"/>
                  </a:lnTo>
                  <a:lnTo>
                    <a:pt x="5013287" y="1236916"/>
                  </a:lnTo>
                  <a:lnTo>
                    <a:pt x="5363222" y="1236916"/>
                  </a:lnTo>
                  <a:lnTo>
                    <a:pt x="5395150" y="1235341"/>
                  </a:lnTo>
                  <a:lnTo>
                    <a:pt x="5457152" y="1222794"/>
                  </a:lnTo>
                  <a:lnTo>
                    <a:pt x="5514721" y="1198524"/>
                  </a:lnTo>
                  <a:lnTo>
                    <a:pt x="5565406" y="1164285"/>
                  </a:lnTo>
                  <a:lnTo>
                    <a:pt x="5608980" y="1120686"/>
                  </a:lnTo>
                  <a:lnTo>
                    <a:pt x="5643181" y="1070000"/>
                  </a:lnTo>
                  <a:lnTo>
                    <a:pt x="5667438" y="1012431"/>
                  </a:lnTo>
                  <a:lnTo>
                    <a:pt x="5680024" y="950417"/>
                  </a:lnTo>
                  <a:lnTo>
                    <a:pt x="5680138" y="948004"/>
                  </a:lnTo>
                  <a:lnTo>
                    <a:pt x="5690514" y="945896"/>
                  </a:lnTo>
                  <a:lnTo>
                    <a:pt x="5699950" y="939533"/>
                  </a:lnTo>
                  <a:lnTo>
                    <a:pt x="5706313" y="930097"/>
                  </a:lnTo>
                  <a:lnTo>
                    <a:pt x="5708650" y="918540"/>
                  </a:lnTo>
                  <a:close/>
                </a:path>
                <a:path extrusionOk="0" h="1236979" w="5718809">
                  <a:moveTo>
                    <a:pt x="5718327" y="543547"/>
                  </a:moveTo>
                  <a:lnTo>
                    <a:pt x="5681599" y="543547"/>
                  </a:lnTo>
                  <a:lnTo>
                    <a:pt x="5681599" y="355092"/>
                  </a:lnTo>
                  <a:lnTo>
                    <a:pt x="5680011" y="323189"/>
                  </a:lnTo>
                  <a:lnTo>
                    <a:pt x="5667438" y="261175"/>
                  </a:lnTo>
                  <a:lnTo>
                    <a:pt x="5643169" y="203593"/>
                  </a:lnTo>
                  <a:lnTo>
                    <a:pt x="5608967" y="152895"/>
                  </a:lnTo>
                  <a:lnTo>
                    <a:pt x="5565394" y="109308"/>
                  </a:lnTo>
                  <a:lnTo>
                    <a:pt x="5514708" y="75107"/>
                  </a:lnTo>
                  <a:lnTo>
                    <a:pt x="5457152" y="50850"/>
                  </a:lnTo>
                  <a:lnTo>
                    <a:pt x="5416207" y="41478"/>
                  </a:lnTo>
                  <a:lnTo>
                    <a:pt x="5419864" y="39357"/>
                  </a:lnTo>
                  <a:lnTo>
                    <a:pt x="5351716" y="0"/>
                  </a:lnTo>
                  <a:lnTo>
                    <a:pt x="5351716" y="36728"/>
                  </a:lnTo>
                  <a:lnTo>
                    <a:pt x="5215344" y="36728"/>
                  </a:lnTo>
                  <a:lnTo>
                    <a:pt x="5151742" y="0"/>
                  </a:lnTo>
                  <a:lnTo>
                    <a:pt x="5151742" y="36728"/>
                  </a:lnTo>
                  <a:lnTo>
                    <a:pt x="547484" y="36728"/>
                  </a:lnTo>
                  <a:lnTo>
                    <a:pt x="545680" y="27800"/>
                  </a:lnTo>
                  <a:lnTo>
                    <a:pt x="539318" y="18376"/>
                  </a:lnTo>
                  <a:lnTo>
                    <a:pt x="529894" y="12014"/>
                  </a:lnTo>
                  <a:lnTo>
                    <a:pt x="518337" y="9677"/>
                  </a:lnTo>
                  <a:lnTo>
                    <a:pt x="506793" y="12014"/>
                  </a:lnTo>
                  <a:lnTo>
                    <a:pt x="497357" y="18376"/>
                  </a:lnTo>
                  <a:lnTo>
                    <a:pt x="490994" y="27800"/>
                  </a:lnTo>
                  <a:lnTo>
                    <a:pt x="488657" y="39344"/>
                  </a:lnTo>
                  <a:lnTo>
                    <a:pt x="490994" y="50901"/>
                  </a:lnTo>
                  <a:lnTo>
                    <a:pt x="497357" y="60337"/>
                  </a:lnTo>
                  <a:lnTo>
                    <a:pt x="506793" y="66700"/>
                  </a:lnTo>
                  <a:lnTo>
                    <a:pt x="518337" y="69037"/>
                  </a:lnTo>
                  <a:lnTo>
                    <a:pt x="529894" y="66700"/>
                  </a:lnTo>
                  <a:lnTo>
                    <a:pt x="539318" y="60337"/>
                  </a:lnTo>
                  <a:lnTo>
                    <a:pt x="545680" y="50901"/>
                  </a:lnTo>
                  <a:lnTo>
                    <a:pt x="547471" y="41998"/>
                  </a:lnTo>
                  <a:lnTo>
                    <a:pt x="5151742" y="41998"/>
                  </a:lnTo>
                  <a:lnTo>
                    <a:pt x="5151742" y="78714"/>
                  </a:lnTo>
                  <a:lnTo>
                    <a:pt x="5215318" y="41998"/>
                  </a:lnTo>
                  <a:lnTo>
                    <a:pt x="5351716" y="41998"/>
                  </a:lnTo>
                  <a:lnTo>
                    <a:pt x="5351716" y="78714"/>
                  </a:lnTo>
                  <a:lnTo>
                    <a:pt x="5408892" y="45694"/>
                  </a:lnTo>
                  <a:lnTo>
                    <a:pt x="5425440" y="48171"/>
                  </a:lnTo>
                  <a:lnTo>
                    <a:pt x="5484977" y="66611"/>
                  </a:lnTo>
                  <a:lnTo>
                    <a:pt x="5537924" y="95338"/>
                  </a:lnTo>
                  <a:lnTo>
                    <a:pt x="5584495" y="133781"/>
                  </a:lnTo>
                  <a:lnTo>
                    <a:pt x="5622937" y="180378"/>
                  </a:lnTo>
                  <a:lnTo>
                    <a:pt x="5651652" y="233349"/>
                  </a:lnTo>
                  <a:lnTo>
                    <a:pt x="5670131" y="292900"/>
                  </a:lnTo>
                  <a:lnTo>
                    <a:pt x="5676341" y="355092"/>
                  </a:lnTo>
                  <a:lnTo>
                    <a:pt x="5676341" y="543547"/>
                  </a:lnTo>
                  <a:lnTo>
                    <a:pt x="5639613" y="543547"/>
                  </a:lnTo>
                  <a:lnTo>
                    <a:pt x="5678957" y="611695"/>
                  </a:lnTo>
                  <a:lnTo>
                    <a:pt x="5718327" y="543547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35" name="Google Shape;23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84863" y="2566386"/>
              <a:ext cx="227608" cy="91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10"/>
            <p:cNvSpPr/>
            <p:nvPr/>
          </p:nvSpPr>
          <p:spPr>
            <a:xfrm>
              <a:off x="7292733" y="2682049"/>
              <a:ext cx="5547359" cy="1059814"/>
            </a:xfrm>
            <a:custGeom>
              <a:rect b="b" l="l" r="r" t="t"/>
              <a:pathLst>
                <a:path extrusionOk="0" h="1059814" w="5547359">
                  <a:moveTo>
                    <a:pt x="482790" y="1039698"/>
                  </a:moveTo>
                  <a:lnTo>
                    <a:pt x="481241" y="1031989"/>
                  </a:lnTo>
                  <a:lnTo>
                    <a:pt x="476999" y="1025702"/>
                  </a:lnTo>
                  <a:lnTo>
                    <a:pt x="470700" y="1021461"/>
                  </a:lnTo>
                  <a:lnTo>
                    <a:pt x="463003" y="1019911"/>
                  </a:lnTo>
                  <a:lnTo>
                    <a:pt x="455307" y="1021461"/>
                  </a:lnTo>
                  <a:lnTo>
                    <a:pt x="449021" y="1025702"/>
                  </a:lnTo>
                  <a:lnTo>
                    <a:pt x="444766" y="1031989"/>
                  </a:lnTo>
                  <a:lnTo>
                    <a:pt x="443738" y="1037069"/>
                  </a:lnTo>
                  <a:lnTo>
                    <a:pt x="263042" y="1037069"/>
                  </a:lnTo>
                  <a:lnTo>
                    <a:pt x="216471" y="1032433"/>
                  </a:lnTo>
                  <a:lnTo>
                    <a:pt x="171970" y="1018654"/>
                  </a:lnTo>
                  <a:lnTo>
                    <a:pt x="132359" y="997140"/>
                  </a:lnTo>
                  <a:lnTo>
                    <a:pt x="97548" y="968362"/>
                  </a:lnTo>
                  <a:lnTo>
                    <a:pt x="68783" y="933551"/>
                  </a:lnTo>
                  <a:lnTo>
                    <a:pt x="47294" y="893953"/>
                  </a:lnTo>
                  <a:lnTo>
                    <a:pt x="33489" y="849452"/>
                  </a:lnTo>
                  <a:lnTo>
                    <a:pt x="29235" y="810564"/>
                  </a:lnTo>
                  <a:lnTo>
                    <a:pt x="52476" y="810564"/>
                  </a:lnTo>
                  <a:lnTo>
                    <a:pt x="28867" y="769683"/>
                  </a:lnTo>
                  <a:lnTo>
                    <a:pt x="28867" y="647039"/>
                  </a:lnTo>
                  <a:lnTo>
                    <a:pt x="52476" y="647039"/>
                  </a:lnTo>
                  <a:lnTo>
                    <a:pt x="26225" y="601599"/>
                  </a:lnTo>
                  <a:lnTo>
                    <a:pt x="0" y="647039"/>
                  </a:lnTo>
                  <a:lnTo>
                    <a:pt x="23609" y="647039"/>
                  </a:lnTo>
                  <a:lnTo>
                    <a:pt x="23609" y="769683"/>
                  </a:lnTo>
                  <a:lnTo>
                    <a:pt x="0" y="810564"/>
                  </a:lnTo>
                  <a:lnTo>
                    <a:pt x="23977" y="810564"/>
                  </a:lnTo>
                  <a:lnTo>
                    <a:pt x="24790" y="826909"/>
                  </a:lnTo>
                  <a:lnTo>
                    <a:pt x="34226" y="873556"/>
                  </a:lnTo>
                  <a:lnTo>
                    <a:pt x="52476" y="916838"/>
                  </a:lnTo>
                  <a:lnTo>
                    <a:pt x="78219" y="954951"/>
                  </a:lnTo>
                  <a:lnTo>
                    <a:pt x="110972" y="987704"/>
                  </a:lnTo>
                  <a:lnTo>
                    <a:pt x="149085" y="1013447"/>
                  </a:lnTo>
                  <a:lnTo>
                    <a:pt x="192366" y="1031697"/>
                  </a:lnTo>
                  <a:lnTo>
                    <a:pt x="239001" y="1041146"/>
                  </a:lnTo>
                  <a:lnTo>
                    <a:pt x="263042" y="1042327"/>
                  </a:lnTo>
                  <a:lnTo>
                    <a:pt x="443738" y="1042327"/>
                  </a:lnTo>
                  <a:lnTo>
                    <a:pt x="444766" y="1047394"/>
                  </a:lnTo>
                  <a:lnTo>
                    <a:pt x="449021" y="1053680"/>
                  </a:lnTo>
                  <a:lnTo>
                    <a:pt x="455307" y="1057910"/>
                  </a:lnTo>
                  <a:lnTo>
                    <a:pt x="463003" y="1059472"/>
                  </a:lnTo>
                  <a:lnTo>
                    <a:pt x="470700" y="1057910"/>
                  </a:lnTo>
                  <a:lnTo>
                    <a:pt x="476999" y="1053680"/>
                  </a:lnTo>
                  <a:lnTo>
                    <a:pt x="481241" y="1047394"/>
                  </a:lnTo>
                  <a:lnTo>
                    <a:pt x="482790" y="1039698"/>
                  </a:lnTo>
                  <a:close/>
                </a:path>
                <a:path extrusionOk="0" h="1059814" w="5547359">
                  <a:moveTo>
                    <a:pt x="4961521" y="0"/>
                  </a:moveTo>
                  <a:lnTo>
                    <a:pt x="263042" y="0"/>
                  </a:lnTo>
                  <a:lnTo>
                    <a:pt x="239014" y="1181"/>
                  </a:lnTo>
                  <a:lnTo>
                    <a:pt x="192366" y="10617"/>
                  </a:lnTo>
                  <a:lnTo>
                    <a:pt x="149098" y="28867"/>
                  </a:lnTo>
                  <a:lnTo>
                    <a:pt x="110998" y="54571"/>
                  </a:lnTo>
                  <a:lnTo>
                    <a:pt x="78219" y="87363"/>
                  </a:lnTo>
                  <a:lnTo>
                    <a:pt x="52476" y="125501"/>
                  </a:lnTo>
                  <a:lnTo>
                    <a:pt x="34226" y="168757"/>
                  </a:lnTo>
                  <a:lnTo>
                    <a:pt x="24790" y="215404"/>
                  </a:lnTo>
                  <a:lnTo>
                    <a:pt x="23609" y="239433"/>
                  </a:lnTo>
                  <a:lnTo>
                    <a:pt x="23609" y="420141"/>
                  </a:lnTo>
                  <a:lnTo>
                    <a:pt x="18529" y="421170"/>
                  </a:lnTo>
                  <a:lnTo>
                    <a:pt x="12242" y="425411"/>
                  </a:lnTo>
                  <a:lnTo>
                    <a:pt x="8001" y="431698"/>
                  </a:lnTo>
                  <a:lnTo>
                    <a:pt x="6451" y="439394"/>
                  </a:lnTo>
                  <a:lnTo>
                    <a:pt x="8001" y="447103"/>
                  </a:lnTo>
                  <a:lnTo>
                    <a:pt x="12242" y="453390"/>
                  </a:lnTo>
                  <a:lnTo>
                    <a:pt x="18529" y="457631"/>
                  </a:lnTo>
                  <a:lnTo>
                    <a:pt x="26238" y="459181"/>
                  </a:lnTo>
                  <a:lnTo>
                    <a:pt x="33934" y="457631"/>
                  </a:lnTo>
                  <a:lnTo>
                    <a:pt x="40220" y="453390"/>
                  </a:lnTo>
                  <a:lnTo>
                    <a:pt x="44462" y="447103"/>
                  </a:lnTo>
                  <a:lnTo>
                    <a:pt x="46024" y="439394"/>
                  </a:lnTo>
                  <a:lnTo>
                    <a:pt x="44462" y="431698"/>
                  </a:lnTo>
                  <a:lnTo>
                    <a:pt x="40220" y="425411"/>
                  </a:lnTo>
                  <a:lnTo>
                    <a:pt x="33934" y="421170"/>
                  </a:lnTo>
                  <a:lnTo>
                    <a:pt x="28867" y="420154"/>
                  </a:lnTo>
                  <a:lnTo>
                    <a:pt x="28867" y="239433"/>
                  </a:lnTo>
                  <a:lnTo>
                    <a:pt x="33489" y="192874"/>
                  </a:lnTo>
                  <a:lnTo>
                    <a:pt x="47294" y="148374"/>
                  </a:lnTo>
                  <a:lnTo>
                    <a:pt x="68770" y="108775"/>
                  </a:lnTo>
                  <a:lnTo>
                    <a:pt x="97561" y="73901"/>
                  </a:lnTo>
                  <a:lnTo>
                    <a:pt x="132384" y="45148"/>
                  </a:lnTo>
                  <a:lnTo>
                    <a:pt x="171970" y="23672"/>
                  </a:lnTo>
                  <a:lnTo>
                    <a:pt x="216471" y="9880"/>
                  </a:lnTo>
                  <a:lnTo>
                    <a:pt x="263042" y="5257"/>
                  </a:lnTo>
                  <a:lnTo>
                    <a:pt x="4961521" y="5257"/>
                  </a:lnTo>
                  <a:lnTo>
                    <a:pt x="4961521" y="0"/>
                  </a:lnTo>
                  <a:close/>
                </a:path>
                <a:path extrusionOk="0" h="1059814" w="5547359">
                  <a:moveTo>
                    <a:pt x="5547334" y="239433"/>
                  </a:moveTo>
                  <a:lnTo>
                    <a:pt x="5546141" y="215404"/>
                  </a:lnTo>
                  <a:lnTo>
                    <a:pt x="5542597" y="191820"/>
                  </a:lnTo>
                  <a:lnTo>
                    <a:pt x="5536704" y="168757"/>
                  </a:lnTo>
                  <a:lnTo>
                    <a:pt x="5528488" y="146316"/>
                  </a:lnTo>
                  <a:lnTo>
                    <a:pt x="5506542" y="105841"/>
                  </a:lnTo>
                  <a:lnTo>
                    <a:pt x="5477141" y="70180"/>
                  </a:lnTo>
                  <a:lnTo>
                    <a:pt x="5459946" y="54571"/>
                  </a:lnTo>
                  <a:lnTo>
                    <a:pt x="5441480" y="40779"/>
                  </a:lnTo>
                  <a:lnTo>
                    <a:pt x="5421808" y="28854"/>
                  </a:lnTo>
                  <a:lnTo>
                    <a:pt x="5401005" y="18846"/>
                  </a:lnTo>
                  <a:lnTo>
                    <a:pt x="5378564" y="10617"/>
                  </a:lnTo>
                  <a:lnTo>
                    <a:pt x="5355501" y="4724"/>
                  </a:lnTo>
                  <a:lnTo>
                    <a:pt x="5331917" y="1181"/>
                  </a:lnTo>
                  <a:lnTo>
                    <a:pt x="5307901" y="0"/>
                  </a:lnTo>
                  <a:lnTo>
                    <a:pt x="5077307" y="0"/>
                  </a:lnTo>
                  <a:lnTo>
                    <a:pt x="5077295" y="5270"/>
                  </a:lnTo>
                  <a:lnTo>
                    <a:pt x="5307889" y="5270"/>
                  </a:lnTo>
                  <a:lnTo>
                    <a:pt x="5331396" y="6426"/>
                  </a:lnTo>
                  <a:lnTo>
                    <a:pt x="5377002" y="15646"/>
                  </a:lnTo>
                  <a:lnTo>
                    <a:pt x="5419293" y="33477"/>
                  </a:lnTo>
                  <a:lnTo>
                    <a:pt x="5456593" y="58635"/>
                  </a:lnTo>
                  <a:lnTo>
                    <a:pt x="5488686" y="90728"/>
                  </a:lnTo>
                  <a:lnTo>
                    <a:pt x="5513844" y="128028"/>
                  </a:lnTo>
                  <a:lnTo>
                    <a:pt x="5531675" y="170319"/>
                  </a:lnTo>
                  <a:lnTo>
                    <a:pt x="5540895" y="215938"/>
                  </a:lnTo>
                  <a:lnTo>
                    <a:pt x="5542064" y="239433"/>
                  </a:lnTo>
                  <a:lnTo>
                    <a:pt x="5542064" y="802894"/>
                  </a:lnTo>
                  <a:lnTo>
                    <a:pt x="5537441" y="849452"/>
                  </a:lnTo>
                  <a:lnTo>
                    <a:pt x="5523636" y="893953"/>
                  </a:lnTo>
                  <a:lnTo>
                    <a:pt x="5502173" y="933538"/>
                  </a:lnTo>
                  <a:lnTo>
                    <a:pt x="5486260" y="954252"/>
                  </a:lnTo>
                  <a:lnTo>
                    <a:pt x="5482729" y="951890"/>
                  </a:lnTo>
                  <a:lnTo>
                    <a:pt x="5475287" y="950442"/>
                  </a:lnTo>
                  <a:lnTo>
                    <a:pt x="5467845" y="951890"/>
                  </a:lnTo>
                  <a:lnTo>
                    <a:pt x="5461292" y="956233"/>
                  </a:lnTo>
                  <a:lnTo>
                    <a:pt x="5456948" y="962787"/>
                  </a:lnTo>
                  <a:lnTo>
                    <a:pt x="5455501" y="970229"/>
                  </a:lnTo>
                  <a:lnTo>
                    <a:pt x="5456948" y="977671"/>
                  </a:lnTo>
                  <a:lnTo>
                    <a:pt x="5459298" y="981214"/>
                  </a:lnTo>
                  <a:lnTo>
                    <a:pt x="5456618" y="983653"/>
                  </a:lnTo>
                  <a:lnTo>
                    <a:pt x="5419318" y="1008837"/>
                  </a:lnTo>
                  <a:lnTo>
                    <a:pt x="5377002" y="1026680"/>
                  </a:lnTo>
                  <a:lnTo>
                    <a:pt x="5331396" y="1035900"/>
                  </a:lnTo>
                  <a:lnTo>
                    <a:pt x="5326951" y="1036129"/>
                  </a:lnTo>
                  <a:lnTo>
                    <a:pt x="5326126" y="1031989"/>
                  </a:lnTo>
                  <a:lnTo>
                    <a:pt x="5321884" y="1025702"/>
                  </a:lnTo>
                  <a:lnTo>
                    <a:pt x="5315597" y="1021461"/>
                  </a:lnTo>
                  <a:lnTo>
                    <a:pt x="5307889" y="1019911"/>
                  </a:lnTo>
                  <a:lnTo>
                    <a:pt x="5300192" y="1021461"/>
                  </a:lnTo>
                  <a:lnTo>
                    <a:pt x="5293906" y="1025702"/>
                  </a:lnTo>
                  <a:lnTo>
                    <a:pt x="5289664" y="1031989"/>
                  </a:lnTo>
                  <a:lnTo>
                    <a:pt x="5288623" y="1037069"/>
                  </a:lnTo>
                  <a:lnTo>
                    <a:pt x="5127180" y="1037069"/>
                  </a:lnTo>
                  <a:lnTo>
                    <a:pt x="5126164" y="1031989"/>
                  </a:lnTo>
                  <a:lnTo>
                    <a:pt x="5121922" y="1025702"/>
                  </a:lnTo>
                  <a:lnTo>
                    <a:pt x="5115623" y="1021461"/>
                  </a:lnTo>
                  <a:lnTo>
                    <a:pt x="5107927" y="1019911"/>
                  </a:lnTo>
                  <a:lnTo>
                    <a:pt x="5100231" y="1021461"/>
                  </a:lnTo>
                  <a:lnTo>
                    <a:pt x="5093932" y="1025702"/>
                  </a:lnTo>
                  <a:lnTo>
                    <a:pt x="5089690" y="1031989"/>
                  </a:lnTo>
                  <a:lnTo>
                    <a:pt x="5088140" y="1039698"/>
                  </a:lnTo>
                  <a:lnTo>
                    <a:pt x="5089690" y="1047394"/>
                  </a:lnTo>
                  <a:lnTo>
                    <a:pt x="5093932" y="1053680"/>
                  </a:lnTo>
                  <a:lnTo>
                    <a:pt x="5100231" y="1057910"/>
                  </a:lnTo>
                  <a:lnTo>
                    <a:pt x="5107927" y="1059472"/>
                  </a:lnTo>
                  <a:lnTo>
                    <a:pt x="5115623" y="1057910"/>
                  </a:lnTo>
                  <a:lnTo>
                    <a:pt x="5121922" y="1053680"/>
                  </a:lnTo>
                  <a:lnTo>
                    <a:pt x="5126164" y="1047394"/>
                  </a:lnTo>
                  <a:lnTo>
                    <a:pt x="5127180" y="1042327"/>
                  </a:lnTo>
                  <a:lnTo>
                    <a:pt x="5288635" y="1042327"/>
                  </a:lnTo>
                  <a:lnTo>
                    <a:pt x="5289664" y="1047394"/>
                  </a:lnTo>
                  <a:lnTo>
                    <a:pt x="5293906" y="1053680"/>
                  </a:lnTo>
                  <a:lnTo>
                    <a:pt x="5300192" y="1057910"/>
                  </a:lnTo>
                  <a:lnTo>
                    <a:pt x="5307889" y="1059472"/>
                  </a:lnTo>
                  <a:lnTo>
                    <a:pt x="5315597" y="1057910"/>
                  </a:lnTo>
                  <a:lnTo>
                    <a:pt x="5321884" y="1053680"/>
                  </a:lnTo>
                  <a:lnTo>
                    <a:pt x="5326126" y="1047394"/>
                  </a:lnTo>
                  <a:lnTo>
                    <a:pt x="5327332" y="1041374"/>
                  </a:lnTo>
                  <a:lnTo>
                    <a:pt x="5331917" y="1041146"/>
                  </a:lnTo>
                  <a:lnTo>
                    <a:pt x="5378564" y="1031697"/>
                  </a:lnTo>
                  <a:lnTo>
                    <a:pt x="5421833" y="1013460"/>
                  </a:lnTo>
                  <a:lnTo>
                    <a:pt x="5459958" y="987717"/>
                  </a:lnTo>
                  <a:lnTo>
                    <a:pt x="5462740" y="985189"/>
                  </a:lnTo>
                  <a:lnTo>
                    <a:pt x="5467845" y="988568"/>
                  </a:lnTo>
                  <a:lnTo>
                    <a:pt x="5475287" y="990015"/>
                  </a:lnTo>
                  <a:lnTo>
                    <a:pt x="5482729" y="988568"/>
                  </a:lnTo>
                  <a:lnTo>
                    <a:pt x="5489270" y="984211"/>
                  </a:lnTo>
                  <a:lnTo>
                    <a:pt x="5493626" y="977671"/>
                  </a:lnTo>
                  <a:lnTo>
                    <a:pt x="5495074" y="970229"/>
                  </a:lnTo>
                  <a:lnTo>
                    <a:pt x="5493626" y="962787"/>
                  </a:lnTo>
                  <a:lnTo>
                    <a:pt x="5490235" y="957694"/>
                  </a:lnTo>
                  <a:lnTo>
                    <a:pt x="5492750" y="954925"/>
                  </a:lnTo>
                  <a:lnTo>
                    <a:pt x="5518467" y="916825"/>
                  </a:lnTo>
                  <a:lnTo>
                    <a:pt x="5536704" y="873556"/>
                  </a:lnTo>
                  <a:lnTo>
                    <a:pt x="5545671" y="830008"/>
                  </a:lnTo>
                  <a:lnTo>
                    <a:pt x="5546141" y="826922"/>
                  </a:lnTo>
                  <a:lnTo>
                    <a:pt x="5546191" y="825792"/>
                  </a:lnTo>
                  <a:lnTo>
                    <a:pt x="5547334" y="802894"/>
                  </a:lnTo>
                  <a:lnTo>
                    <a:pt x="5547334" y="239433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37" name="Google Shape;237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48082" y="3748033"/>
              <a:ext cx="105249" cy="10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79507" y="262947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251647" y="262415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0" name="Google Shape;240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9887" y="3453550"/>
            <a:ext cx="9431526" cy="40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0"/>
          <p:cNvSpPr txBox="1"/>
          <p:nvPr/>
        </p:nvSpPr>
        <p:spPr>
          <a:xfrm>
            <a:off x="8597150" y="881750"/>
            <a:ext cx="3549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500">
                <a:solidFill>
                  <a:schemeClr val="lt1"/>
                </a:solidFill>
              </a:rPr>
              <a:t>مثلاً : حرف الدال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677D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/>
          <p:nvPr>
            <p:ph type="title"/>
          </p:nvPr>
        </p:nvSpPr>
        <p:spPr>
          <a:xfrm>
            <a:off x="7584325" y="2399825"/>
            <a:ext cx="4380000" cy="120120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عالم الحروف</a:t>
            </a:r>
            <a:endParaRPr/>
          </a:p>
        </p:txBody>
      </p:sp>
      <p:sp>
        <p:nvSpPr>
          <p:cNvPr id="247" name="Google Shape;247;p11"/>
          <p:cNvSpPr txBox="1"/>
          <p:nvPr>
            <p:ph idx="12" type="sldNum"/>
          </p:nvPr>
        </p:nvSpPr>
        <p:spPr>
          <a:xfrm>
            <a:off x="9918305" y="9753684"/>
            <a:ext cx="27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1275" rtl="0" algn="l">
              <a:lnSpc>
                <a:spcPct val="1039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11"/>
          <p:cNvSpPr/>
          <p:nvPr/>
        </p:nvSpPr>
        <p:spPr>
          <a:xfrm>
            <a:off x="9440775" y="9567075"/>
            <a:ext cx="1471500" cy="588600"/>
          </a:xfrm>
          <a:prstGeom prst="flowChartDelay">
            <a:avLst/>
          </a:prstGeom>
          <a:solidFill>
            <a:srgbClr val="1942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11"/>
          <p:cNvGrpSpPr/>
          <p:nvPr/>
        </p:nvGrpSpPr>
        <p:grpSpPr>
          <a:xfrm>
            <a:off x="4425880" y="4127557"/>
            <a:ext cx="11252329" cy="4955836"/>
            <a:chOff x="7237450" y="2566386"/>
            <a:chExt cx="5718809" cy="1286896"/>
          </a:xfrm>
        </p:grpSpPr>
        <p:sp>
          <p:nvSpPr>
            <p:cNvPr id="250" name="Google Shape;250;p11"/>
            <p:cNvSpPr/>
            <p:nvPr/>
          </p:nvSpPr>
          <p:spPr>
            <a:xfrm>
              <a:off x="7237450" y="2566390"/>
              <a:ext cx="5718809" cy="1236979"/>
            </a:xfrm>
            <a:custGeom>
              <a:rect b="b" l="l" r="r" t="t"/>
              <a:pathLst>
                <a:path extrusionOk="0" h="1236979" w="5718809">
                  <a:moveTo>
                    <a:pt x="4913300" y="1236916"/>
                  </a:moveTo>
                  <a:lnTo>
                    <a:pt x="4913261" y="1231658"/>
                  </a:lnTo>
                  <a:lnTo>
                    <a:pt x="318376" y="1231658"/>
                  </a:lnTo>
                  <a:lnTo>
                    <a:pt x="286956" y="1230109"/>
                  </a:lnTo>
                  <a:lnTo>
                    <a:pt x="225958" y="1217764"/>
                  </a:lnTo>
                  <a:lnTo>
                    <a:pt x="169329" y="1193901"/>
                  </a:lnTo>
                  <a:lnTo>
                    <a:pt x="119494" y="1160233"/>
                  </a:lnTo>
                  <a:lnTo>
                    <a:pt x="76631" y="1117346"/>
                  </a:lnTo>
                  <a:lnTo>
                    <a:pt x="43002" y="1067498"/>
                  </a:lnTo>
                  <a:lnTo>
                    <a:pt x="19151" y="1010907"/>
                  </a:lnTo>
                  <a:lnTo>
                    <a:pt x="6819" y="949934"/>
                  </a:lnTo>
                  <a:lnTo>
                    <a:pt x="5270" y="918540"/>
                  </a:lnTo>
                  <a:lnTo>
                    <a:pt x="5270" y="355092"/>
                  </a:lnTo>
                  <a:lnTo>
                    <a:pt x="11455" y="292836"/>
                  </a:lnTo>
                  <a:lnTo>
                    <a:pt x="29895" y="233349"/>
                  </a:lnTo>
                  <a:lnTo>
                    <a:pt x="56134" y="184175"/>
                  </a:lnTo>
                  <a:lnTo>
                    <a:pt x="66789" y="168897"/>
                  </a:lnTo>
                  <a:lnTo>
                    <a:pt x="62572" y="165773"/>
                  </a:lnTo>
                  <a:lnTo>
                    <a:pt x="32943" y="214122"/>
                  </a:lnTo>
                  <a:lnTo>
                    <a:pt x="14122" y="261137"/>
                  </a:lnTo>
                  <a:lnTo>
                    <a:pt x="1574" y="323138"/>
                  </a:lnTo>
                  <a:lnTo>
                    <a:pt x="0" y="355092"/>
                  </a:lnTo>
                  <a:lnTo>
                    <a:pt x="0" y="918540"/>
                  </a:lnTo>
                  <a:lnTo>
                    <a:pt x="6299" y="981811"/>
                  </a:lnTo>
                  <a:lnTo>
                    <a:pt x="25057" y="1042339"/>
                  </a:lnTo>
                  <a:lnTo>
                    <a:pt x="54229" y="1096149"/>
                  </a:lnTo>
                  <a:lnTo>
                    <a:pt x="93345" y="1143520"/>
                  </a:lnTo>
                  <a:lnTo>
                    <a:pt x="140665" y="1182636"/>
                  </a:lnTo>
                  <a:lnTo>
                    <a:pt x="194525" y="1211872"/>
                  </a:lnTo>
                  <a:lnTo>
                    <a:pt x="255066" y="1230630"/>
                  </a:lnTo>
                  <a:lnTo>
                    <a:pt x="318376" y="1236916"/>
                  </a:lnTo>
                  <a:lnTo>
                    <a:pt x="4913300" y="1236916"/>
                  </a:lnTo>
                  <a:close/>
                </a:path>
                <a:path extrusionOk="0" h="1236979" w="5718809">
                  <a:moveTo>
                    <a:pt x="5708650" y="918540"/>
                  </a:moveTo>
                  <a:lnTo>
                    <a:pt x="5706313" y="906995"/>
                  </a:lnTo>
                  <a:lnTo>
                    <a:pt x="5699950" y="897572"/>
                  </a:lnTo>
                  <a:lnTo>
                    <a:pt x="5690514" y="891209"/>
                  </a:lnTo>
                  <a:lnTo>
                    <a:pt x="5678970" y="888873"/>
                  </a:lnTo>
                  <a:lnTo>
                    <a:pt x="5667413" y="891209"/>
                  </a:lnTo>
                  <a:lnTo>
                    <a:pt x="5657977" y="897572"/>
                  </a:lnTo>
                  <a:lnTo>
                    <a:pt x="5651614" y="906995"/>
                  </a:lnTo>
                  <a:lnTo>
                    <a:pt x="5649290" y="918540"/>
                  </a:lnTo>
                  <a:lnTo>
                    <a:pt x="5651614" y="930097"/>
                  </a:lnTo>
                  <a:lnTo>
                    <a:pt x="5657977" y="939533"/>
                  </a:lnTo>
                  <a:lnTo>
                    <a:pt x="5667413" y="945896"/>
                  </a:lnTo>
                  <a:lnTo>
                    <a:pt x="5674906" y="947420"/>
                  </a:lnTo>
                  <a:lnTo>
                    <a:pt x="5674792" y="949896"/>
                  </a:lnTo>
                  <a:lnTo>
                    <a:pt x="5662422" y="1010869"/>
                  </a:lnTo>
                  <a:lnTo>
                    <a:pt x="5638558" y="1067498"/>
                  </a:lnTo>
                  <a:lnTo>
                    <a:pt x="5604916" y="1117333"/>
                  </a:lnTo>
                  <a:lnTo>
                    <a:pt x="5562066" y="1160233"/>
                  </a:lnTo>
                  <a:lnTo>
                    <a:pt x="5512206" y="1193901"/>
                  </a:lnTo>
                  <a:lnTo>
                    <a:pt x="5455590" y="1217764"/>
                  </a:lnTo>
                  <a:lnTo>
                    <a:pt x="5394617" y="1230109"/>
                  </a:lnTo>
                  <a:lnTo>
                    <a:pt x="5363222" y="1231658"/>
                  </a:lnTo>
                  <a:lnTo>
                    <a:pt x="5013287" y="1231658"/>
                  </a:lnTo>
                  <a:lnTo>
                    <a:pt x="5013287" y="1236916"/>
                  </a:lnTo>
                  <a:lnTo>
                    <a:pt x="5363222" y="1236916"/>
                  </a:lnTo>
                  <a:lnTo>
                    <a:pt x="5395150" y="1235341"/>
                  </a:lnTo>
                  <a:lnTo>
                    <a:pt x="5457152" y="1222794"/>
                  </a:lnTo>
                  <a:lnTo>
                    <a:pt x="5514721" y="1198524"/>
                  </a:lnTo>
                  <a:lnTo>
                    <a:pt x="5565406" y="1164285"/>
                  </a:lnTo>
                  <a:lnTo>
                    <a:pt x="5608980" y="1120686"/>
                  </a:lnTo>
                  <a:lnTo>
                    <a:pt x="5643181" y="1070000"/>
                  </a:lnTo>
                  <a:lnTo>
                    <a:pt x="5667438" y="1012431"/>
                  </a:lnTo>
                  <a:lnTo>
                    <a:pt x="5680024" y="950417"/>
                  </a:lnTo>
                  <a:lnTo>
                    <a:pt x="5680138" y="948004"/>
                  </a:lnTo>
                  <a:lnTo>
                    <a:pt x="5690514" y="945896"/>
                  </a:lnTo>
                  <a:lnTo>
                    <a:pt x="5699950" y="939533"/>
                  </a:lnTo>
                  <a:lnTo>
                    <a:pt x="5706313" y="930097"/>
                  </a:lnTo>
                  <a:lnTo>
                    <a:pt x="5708650" y="918540"/>
                  </a:lnTo>
                  <a:close/>
                </a:path>
                <a:path extrusionOk="0" h="1236979" w="5718809">
                  <a:moveTo>
                    <a:pt x="5718327" y="543547"/>
                  </a:moveTo>
                  <a:lnTo>
                    <a:pt x="5681599" y="543547"/>
                  </a:lnTo>
                  <a:lnTo>
                    <a:pt x="5681599" y="355092"/>
                  </a:lnTo>
                  <a:lnTo>
                    <a:pt x="5680011" y="323189"/>
                  </a:lnTo>
                  <a:lnTo>
                    <a:pt x="5667438" y="261175"/>
                  </a:lnTo>
                  <a:lnTo>
                    <a:pt x="5643169" y="203593"/>
                  </a:lnTo>
                  <a:lnTo>
                    <a:pt x="5608967" y="152895"/>
                  </a:lnTo>
                  <a:lnTo>
                    <a:pt x="5565394" y="109308"/>
                  </a:lnTo>
                  <a:lnTo>
                    <a:pt x="5514708" y="75107"/>
                  </a:lnTo>
                  <a:lnTo>
                    <a:pt x="5457152" y="50850"/>
                  </a:lnTo>
                  <a:lnTo>
                    <a:pt x="5416207" y="41478"/>
                  </a:lnTo>
                  <a:lnTo>
                    <a:pt x="5419864" y="39357"/>
                  </a:lnTo>
                  <a:lnTo>
                    <a:pt x="5351716" y="0"/>
                  </a:lnTo>
                  <a:lnTo>
                    <a:pt x="5351716" y="36728"/>
                  </a:lnTo>
                  <a:lnTo>
                    <a:pt x="5215344" y="36728"/>
                  </a:lnTo>
                  <a:lnTo>
                    <a:pt x="5151742" y="0"/>
                  </a:lnTo>
                  <a:lnTo>
                    <a:pt x="5151742" y="36728"/>
                  </a:lnTo>
                  <a:lnTo>
                    <a:pt x="547484" y="36728"/>
                  </a:lnTo>
                  <a:lnTo>
                    <a:pt x="545680" y="27800"/>
                  </a:lnTo>
                  <a:lnTo>
                    <a:pt x="539318" y="18376"/>
                  </a:lnTo>
                  <a:lnTo>
                    <a:pt x="529894" y="12014"/>
                  </a:lnTo>
                  <a:lnTo>
                    <a:pt x="518337" y="9677"/>
                  </a:lnTo>
                  <a:lnTo>
                    <a:pt x="506793" y="12014"/>
                  </a:lnTo>
                  <a:lnTo>
                    <a:pt x="497357" y="18376"/>
                  </a:lnTo>
                  <a:lnTo>
                    <a:pt x="490994" y="27800"/>
                  </a:lnTo>
                  <a:lnTo>
                    <a:pt x="488657" y="39344"/>
                  </a:lnTo>
                  <a:lnTo>
                    <a:pt x="490994" y="50901"/>
                  </a:lnTo>
                  <a:lnTo>
                    <a:pt x="497357" y="60337"/>
                  </a:lnTo>
                  <a:lnTo>
                    <a:pt x="506793" y="66700"/>
                  </a:lnTo>
                  <a:lnTo>
                    <a:pt x="518337" y="69037"/>
                  </a:lnTo>
                  <a:lnTo>
                    <a:pt x="529894" y="66700"/>
                  </a:lnTo>
                  <a:lnTo>
                    <a:pt x="539318" y="60337"/>
                  </a:lnTo>
                  <a:lnTo>
                    <a:pt x="545680" y="50901"/>
                  </a:lnTo>
                  <a:lnTo>
                    <a:pt x="547471" y="41998"/>
                  </a:lnTo>
                  <a:lnTo>
                    <a:pt x="5151742" y="41998"/>
                  </a:lnTo>
                  <a:lnTo>
                    <a:pt x="5151742" y="78714"/>
                  </a:lnTo>
                  <a:lnTo>
                    <a:pt x="5215318" y="41998"/>
                  </a:lnTo>
                  <a:lnTo>
                    <a:pt x="5351716" y="41998"/>
                  </a:lnTo>
                  <a:lnTo>
                    <a:pt x="5351716" y="78714"/>
                  </a:lnTo>
                  <a:lnTo>
                    <a:pt x="5408892" y="45694"/>
                  </a:lnTo>
                  <a:lnTo>
                    <a:pt x="5425440" y="48171"/>
                  </a:lnTo>
                  <a:lnTo>
                    <a:pt x="5484977" y="66611"/>
                  </a:lnTo>
                  <a:lnTo>
                    <a:pt x="5537924" y="95338"/>
                  </a:lnTo>
                  <a:lnTo>
                    <a:pt x="5584495" y="133781"/>
                  </a:lnTo>
                  <a:lnTo>
                    <a:pt x="5622937" y="180378"/>
                  </a:lnTo>
                  <a:lnTo>
                    <a:pt x="5651652" y="233349"/>
                  </a:lnTo>
                  <a:lnTo>
                    <a:pt x="5670131" y="292900"/>
                  </a:lnTo>
                  <a:lnTo>
                    <a:pt x="5676341" y="355092"/>
                  </a:lnTo>
                  <a:lnTo>
                    <a:pt x="5676341" y="543547"/>
                  </a:lnTo>
                  <a:lnTo>
                    <a:pt x="5639613" y="543547"/>
                  </a:lnTo>
                  <a:lnTo>
                    <a:pt x="5678957" y="611695"/>
                  </a:lnTo>
                  <a:lnTo>
                    <a:pt x="5718327" y="543547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51" name="Google Shape;251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84863" y="2566386"/>
              <a:ext cx="227608" cy="91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Google Shape;252;p11"/>
            <p:cNvSpPr/>
            <p:nvPr/>
          </p:nvSpPr>
          <p:spPr>
            <a:xfrm>
              <a:off x="7292733" y="2682049"/>
              <a:ext cx="5547359" cy="1059814"/>
            </a:xfrm>
            <a:custGeom>
              <a:rect b="b" l="l" r="r" t="t"/>
              <a:pathLst>
                <a:path extrusionOk="0" h="1059814" w="5547359">
                  <a:moveTo>
                    <a:pt x="482790" y="1039698"/>
                  </a:moveTo>
                  <a:lnTo>
                    <a:pt x="481241" y="1031989"/>
                  </a:lnTo>
                  <a:lnTo>
                    <a:pt x="476999" y="1025702"/>
                  </a:lnTo>
                  <a:lnTo>
                    <a:pt x="470700" y="1021461"/>
                  </a:lnTo>
                  <a:lnTo>
                    <a:pt x="463003" y="1019911"/>
                  </a:lnTo>
                  <a:lnTo>
                    <a:pt x="455307" y="1021461"/>
                  </a:lnTo>
                  <a:lnTo>
                    <a:pt x="449021" y="1025702"/>
                  </a:lnTo>
                  <a:lnTo>
                    <a:pt x="444766" y="1031989"/>
                  </a:lnTo>
                  <a:lnTo>
                    <a:pt x="443738" y="1037069"/>
                  </a:lnTo>
                  <a:lnTo>
                    <a:pt x="263042" y="1037069"/>
                  </a:lnTo>
                  <a:lnTo>
                    <a:pt x="216471" y="1032433"/>
                  </a:lnTo>
                  <a:lnTo>
                    <a:pt x="171970" y="1018654"/>
                  </a:lnTo>
                  <a:lnTo>
                    <a:pt x="132359" y="997140"/>
                  </a:lnTo>
                  <a:lnTo>
                    <a:pt x="97548" y="968362"/>
                  </a:lnTo>
                  <a:lnTo>
                    <a:pt x="68783" y="933551"/>
                  </a:lnTo>
                  <a:lnTo>
                    <a:pt x="47294" y="893953"/>
                  </a:lnTo>
                  <a:lnTo>
                    <a:pt x="33489" y="849452"/>
                  </a:lnTo>
                  <a:lnTo>
                    <a:pt x="29235" y="810564"/>
                  </a:lnTo>
                  <a:lnTo>
                    <a:pt x="52476" y="810564"/>
                  </a:lnTo>
                  <a:lnTo>
                    <a:pt x="28867" y="769683"/>
                  </a:lnTo>
                  <a:lnTo>
                    <a:pt x="28867" y="647039"/>
                  </a:lnTo>
                  <a:lnTo>
                    <a:pt x="52476" y="647039"/>
                  </a:lnTo>
                  <a:lnTo>
                    <a:pt x="26225" y="601599"/>
                  </a:lnTo>
                  <a:lnTo>
                    <a:pt x="0" y="647039"/>
                  </a:lnTo>
                  <a:lnTo>
                    <a:pt x="23609" y="647039"/>
                  </a:lnTo>
                  <a:lnTo>
                    <a:pt x="23609" y="769683"/>
                  </a:lnTo>
                  <a:lnTo>
                    <a:pt x="0" y="810564"/>
                  </a:lnTo>
                  <a:lnTo>
                    <a:pt x="23977" y="810564"/>
                  </a:lnTo>
                  <a:lnTo>
                    <a:pt x="24790" y="826909"/>
                  </a:lnTo>
                  <a:lnTo>
                    <a:pt x="34226" y="873556"/>
                  </a:lnTo>
                  <a:lnTo>
                    <a:pt x="52476" y="916838"/>
                  </a:lnTo>
                  <a:lnTo>
                    <a:pt x="78219" y="954951"/>
                  </a:lnTo>
                  <a:lnTo>
                    <a:pt x="110972" y="987704"/>
                  </a:lnTo>
                  <a:lnTo>
                    <a:pt x="149085" y="1013447"/>
                  </a:lnTo>
                  <a:lnTo>
                    <a:pt x="192366" y="1031697"/>
                  </a:lnTo>
                  <a:lnTo>
                    <a:pt x="239001" y="1041146"/>
                  </a:lnTo>
                  <a:lnTo>
                    <a:pt x="263042" y="1042327"/>
                  </a:lnTo>
                  <a:lnTo>
                    <a:pt x="443738" y="1042327"/>
                  </a:lnTo>
                  <a:lnTo>
                    <a:pt x="444766" y="1047394"/>
                  </a:lnTo>
                  <a:lnTo>
                    <a:pt x="449021" y="1053680"/>
                  </a:lnTo>
                  <a:lnTo>
                    <a:pt x="455307" y="1057910"/>
                  </a:lnTo>
                  <a:lnTo>
                    <a:pt x="463003" y="1059472"/>
                  </a:lnTo>
                  <a:lnTo>
                    <a:pt x="470700" y="1057910"/>
                  </a:lnTo>
                  <a:lnTo>
                    <a:pt x="476999" y="1053680"/>
                  </a:lnTo>
                  <a:lnTo>
                    <a:pt x="481241" y="1047394"/>
                  </a:lnTo>
                  <a:lnTo>
                    <a:pt x="482790" y="1039698"/>
                  </a:lnTo>
                  <a:close/>
                </a:path>
                <a:path extrusionOk="0" h="1059814" w="5547359">
                  <a:moveTo>
                    <a:pt x="4961521" y="0"/>
                  </a:moveTo>
                  <a:lnTo>
                    <a:pt x="263042" y="0"/>
                  </a:lnTo>
                  <a:lnTo>
                    <a:pt x="239014" y="1181"/>
                  </a:lnTo>
                  <a:lnTo>
                    <a:pt x="192366" y="10617"/>
                  </a:lnTo>
                  <a:lnTo>
                    <a:pt x="149098" y="28867"/>
                  </a:lnTo>
                  <a:lnTo>
                    <a:pt x="110998" y="54571"/>
                  </a:lnTo>
                  <a:lnTo>
                    <a:pt x="78219" y="87363"/>
                  </a:lnTo>
                  <a:lnTo>
                    <a:pt x="52476" y="125501"/>
                  </a:lnTo>
                  <a:lnTo>
                    <a:pt x="34226" y="168757"/>
                  </a:lnTo>
                  <a:lnTo>
                    <a:pt x="24790" y="215404"/>
                  </a:lnTo>
                  <a:lnTo>
                    <a:pt x="23609" y="239433"/>
                  </a:lnTo>
                  <a:lnTo>
                    <a:pt x="23609" y="420141"/>
                  </a:lnTo>
                  <a:lnTo>
                    <a:pt x="18529" y="421170"/>
                  </a:lnTo>
                  <a:lnTo>
                    <a:pt x="12242" y="425411"/>
                  </a:lnTo>
                  <a:lnTo>
                    <a:pt x="8001" y="431698"/>
                  </a:lnTo>
                  <a:lnTo>
                    <a:pt x="6451" y="439394"/>
                  </a:lnTo>
                  <a:lnTo>
                    <a:pt x="8001" y="447103"/>
                  </a:lnTo>
                  <a:lnTo>
                    <a:pt x="12242" y="453390"/>
                  </a:lnTo>
                  <a:lnTo>
                    <a:pt x="18529" y="457631"/>
                  </a:lnTo>
                  <a:lnTo>
                    <a:pt x="26238" y="459181"/>
                  </a:lnTo>
                  <a:lnTo>
                    <a:pt x="33934" y="457631"/>
                  </a:lnTo>
                  <a:lnTo>
                    <a:pt x="40220" y="453390"/>
                  </a:lnTo>
                  <a:lnTo>
                    <a:pt x="44462" y="447103"/>
                  </a:lnTo>
                  <a:lnTo>
                    <a:pt x="46024" y="439394"/>
                  </a:lnTo>
                  <a:lnTo>
                    <a:pt x="44462" y="431698"/>
                  </a:lnTo>
                  <a:lnTo>
                    <a:pt x="40220" y="425411"/>
                  </a:lnTo>
                  <a:lnTo>
                    <a:pt x="33934" y="421170"/>
                  </a:lnTo>
                  <a:lnTo>
                    <a:pt x="28867" y="420154"/>
                  </a:lnTo>
                  <a:lnTo>
                    <a:pt x="28867" y="239433"/>
                  </a:lnTo>
                  <a:lnTo>
                    <a:pt x="33489" y="192874"/>
                  </a:lnTo>
                  <a:lnTo>
                    <a:pt x="47294" y="148374"/>
                  </a:lnTo>
                  <a:lnTo>
                    <a:pt x="68770" y="108775"/>
                  </a:lnTo>
                  <a:lnTo>
                    <a:pt x="97561" y="73901"/>
                  </a:lnTo>
                  <a:lnTo>
                    <a:pt x="132384" y="45148"/>
                  </a:lnTo>
                  <a:lnTo>
                    <a:pt x="171970" y="23672"/>
                  </a:lnTo>
                  <a:lnTo>
                    <a:pt x="216471" y="9880"/>
                  </a:lnTo>
                  <a:lnTo>
                    <a:pt x="263042" y="5257"/>
                  </a:lnTo>
                  <a:lnTo>
                    <a:pt x="4961521" y="5257"/>
                  </a:lnTo>
                  <a:lnTo>
                    <a:pt x="4961521" y="0"/>
                  </a:lnTo>
                  <a:close/>
                </a:path>
                <a:path extrusionOk="0" h="1059814" w="5547359">
                  <a:moveTo>
                    <a:pt x="5547334" y="239433"/>
                  </a:moveTo>
                  <a:lnTo>
                    <a:pt x="5546141" y="215404"/>
                  </a:lnTo>
                  <a:lnTo>
                    <a:pt x="5542597" y="191820"/>
                  </a:lnTo>
                  <a:lnTo>
                    <a:pt x="5536704" y="168757"/>
                  </a:lnTo>
                  <a:lnTo>
                    <a:pt x="5528488" y="146316"/>
                  </a:lnTo>
                  <a:lnTo>
                    <a:pt x="5506542" y="105841"/>
                  </a:lnTo>
                  <a:lnTo>
                    <a:pt x="5477141" y="70180"/>
                  </a:lnTo>
                  <a:lnTo>
                    <a:pt x="5459946" y="54571"/>
                  </a:lnTo>
                  <a:lnTo>
                    <a:pt x="5441480" y="40779"/>
                  </a:lnTo>
                  <a:lnTo>
                    <a:pt x="5421808" y="28854"/>
                  </a:lnTo>
                  <a:lnTo>
                    <a:pt x="5401005" y="18846"/>
                  </a:lnTo>
                  <a:lnTo>
                    <a:pt x="5378564" y="10617"/>
                  </a:lnTo>
                  <a:lnTo>
                    <a:pt x="5355501" y="4724"/>
                  </a:lnTo>
                  <a:lnTo>
                    <a:pt x="5331917" y="1181"/>
                  </a:lnTo>
                  <a:lnTo>
                    <a:pt x="5307901" y="0"/>
                  </a:lnTo>
                  <a:lnTo>
                    <a:pt x="5077307" y="0"/>
                  </a:lnTo>
                  <a:lnTo>
                    <a:pt x="5077295" y="5270"/>
                  </a:lnTo>
                  <a:lnTo>
                    <a:pt x="5307889" y="5270"/>
                  </a:lnTo>
                  <a:lnTo>
                    <a:pt x="5331396" y="6426"/>
                  </a:lnTo>
                  <a:lnTo>
                    <a:pt x="5377002" y="15646"/>
                  </a:lnTo>
                  <a:lnTo>
                    <a:pt x="5419293" y="33477"/>
                  </a:lnTo>
                  <a:lnTo>
                    <a:pt x="5456593" y="58635"/>
                  </a:lnTo>
                  <a:lnTo>
                    <a:pt x="5488686" y="90728"/>
                  </a:lnTo>
                  <a:lnTo>
                    <a:pt x="5513844" y="128028"/>
                  </a:lnTo>
                  <a:lnTo>
                    <a:pt x="5531675" y="170319"/>
                  </a:lnTo>
                  <a:lnTo>
                    <a:pt x="5540895" y="215938"/>
                  </a:lnTo>
                  <a:lnTo>
                    <a:pt x="5542064" y="239433"/>
                  </a:lnTo>
                  <a:lnTo>
                    <a:pt x="5542064" y="802894"/>
                  </a:lnTo>
                  <a:lnTo>
                    <a:pt x="5537441" y="849452"/>
                  </a:lnTo>
                  <a:lnTo>
                    <a:pt x="5523636" y="893953"/>
                  </a:lnTo>
                  <a:lnTo>
                    <a:pt x="5502173" y="933538"/>
                  </a:lnTo>
                  <a:lnTo>
                    <a:pt x="5486260" y="954252"/>
                  </a:lnTo>
                  <a:lnTo>
                    <a:pt x="5482729" y="951890"/>
                  </a:lnTo>
                  <a:lnTo>
                    <a:pt x="5475287" y="950442"/>
                  </a:lnTo>
                  <a:lnTo>
                    <a:pt x="5467845" y="951890"/>
                  </a:lnTo>
                  <a:lnTo>
                    <a:pt x="5461292" y="956233"/>
                  </a:lnTo>
                  <a:lnTo>
                    <a:pt x="5456948" y="962787"/>
                  </a:lnTo>
                  <a:lnTo>
                    <a:pt x="5455501" y="970229"/>
                  </a:lnTo>
                  <a:lnTo>
                    <a:pt x="5456948" y="977671"/>
                  </a:lnTo>
                  <a:lnTo>
                    <a:pt x="5459298" y="981214"/>
                  </a:lnTo>
                  <a:lnTo>
                    <a:pt x="5456618" y="983653"/>
                  </a:lnTo>
                  <a:lnTo>
                    <a:pt x="5419318" y="1008837"/>
                  </a:lnTo>
                  <a:lnTo>
                    <a:pt x="5377002" y="1026680"/>
                  </a:lnTo>
                  <a:lnTo>
                    <a:pt x="5331396" y="1035900"/>
                  </a:lnTo>
                  <a:lnTo>
                    <a:pt x="5326951" y="1036129"/>
                  </a:lnTo>
                  <a:lnTo>
                    <a:pt x="5326126" y="1031989"/>
                  </a:lnTo>
                  <a:lnTo>
                    <a:pt x="5321884" y="1025702"/>
                  </a:lnTo>
                  <a:lnTo>
                    <a:pt x="5315597" y="1021461"/>
                  </a:lnTo>
                  <a:lnTo>
                    <a:pt x="5307889" y="1019911"/>
                  </a:lnTo>
                  <a:lnTo>
                    <a:pt x="5300192" y="1021461"/>
                  </a:lnTo>
                  <a:lnTo>
                    <a:pt x="5293906" y="1025702"/>
                  </a:lnTo>
                  <a:lnTo>
                    <a:pt x="5289664" y="1031989"/>
                  </a:lnTo>
                  <a:lnTo>
                    <a:pt x="5288623" y="1037069"/>
                  </a:lnTo>
                  <a:lnTo>
                    <a:pt x="5127180" y="1037069"/>
                  </a:lnTo>
                  <a:lnTo>
                    <a:pt x="5126164" y="1031989"/>
                  </a:lnTo>
                  <a:lnTo>
                    <a:pt x="5121922" y="1025702"/>
                  </a:lnTo>
                  <a:lnTo>
                    <a:pt x="5115623" y="1021461"/>
                  </a:lnTo>
                  <a:lnTo>
                    <a:pt x="5107927" y="1019911"/>
                  </a:lnTo>
                  <a:lnTo>
                    <a:pt x="5100231" y="1021461"/>
                  </a:lnTo>
                  <a:lnTo>
                    <a:pt x="5093932" y="1025702"/>
                  </a:lnTo>
                  <a:lnTo>
                    <a:pt x="5089690" y="1031989"/>
                  </a:lnTo>
                  <a:lnTo>
                    <a:pt x="5088140" y="1039698"/>
                  </a:lnTo>
                  <a:lnTo>
                    <a:pt x="5089690" y="1047394"/>
                  </a:lnTo>
                  <a:lnTo>
                    <a:pt x="5093932" y="1053680"/>
                  </a:lnTo>
                  <a:lnTo>
                    <a:pt x="5100231" y="1057910"/>
                  </a:lnTo>
                  <a:lnTo>
                    <a:pt x="5107927" y="1059472"/>
                  </a:lnTo>
                  <a:lnTo>
                    <a:pt x="5115623" y="1057910"/>
                  </a:lnTo>
                  <a:lnTo>
                    <a:pt x="5121922" y="1053680"/>
                  </a:lnTo>
                  <a:lnTo>
                    <a:pt x="5126164" y="1047394"/>
                  </a:lnTo>
                  <a:lnTo>
                    <a:pt x="5127180" y="1042327"/>
                  </a:lnTo>
                  <a:lnTo>
                    <a:pt x="5288635" y="1042327"/>
                  </a:lnTo>
                  <a:lnTo>
                    <a:pt x="5289664" y="1047394"/>
                  </a:lnTo>
                  <a:lnTo>
                    <a:pt x="5293906" y="1053680"/>
                  </a:lnTo>
                  <a:lnTo>
                    <a:pt x="5300192" y="1057910"/>
                  </a:lnTo>
                  <a:lnTo>
                    <a:pt x="5307889" y="1059472"/>
                  </a:lnTo>
                  <a:lnTo>
                    <a:pt x="5315597" y="1057910"/>
                  </a:lnTo>
                  <a:lnTo>
                    <a:pt x="5321884" y="1053680"/>
                  </a:lnTo>
                  <a:lnTo>
                    <a:pt x="5326126" y="1047394"/>
                  </a:lnTo>
                  <a:lnTo>
                    <a:pt x="5327332" y="1041374"/>
                  </a:lnTo>
                  <a:lnTo>
                    <a:pt x="5331917" y="1041146"/>
                  </a:lnTo>
                  <a:lnTo>
                    <a:pt x="5378564" y="1031697"/>
                  </a:lnTo>
                  <a:lnTo>
                    <a:pt x="5421833" y="1013460"/>
                  </a:lnTo>
                  <a:lnTo>
                    <a:pt x="5459958" y="987717"/>
                  </a:lnTo>
                  <a:lnTo>
                    <a:pt x="5462740" y="985189"/>
                  </a:lnTo>
                  <a:lnTo>
                    <a:pt x="5467845" y="988568"/>
                  </a:lnTo>
                  <a:lnTo>
                    <a:pt x="5475287" y="990015"/>
                  </a:lnTo>
                  <a:lnTo>
                    <a:pt x="5482729" y="988568"/>
                  </a:lnTo>
                  <a:lnTo>
                    <a:pt x="5489270" y="984211"/>
                  </a:lnTo>
                  <a:lnTo>
                    <a:pt x="5493626" y="977671"/>
                  </a:lnTo>
                  <a:lnTo>
                    <a:pt x="5495074" y="970229"/>
                  </a:lnTo>
                  <a:lnTo>
                    <a:pt x="5493626" y="962787"/>
                  </a:lnTo>
                  <a:lnTo>
                    <a:pt x="5490235" y="957694"/>
                  </a:lnTo>
                  <a:lnTo>
                    <a:pt x="5492750" y="954925"/>
                  </a:lnTo>
                  <a:lnTo>
                    <a:pt x="5518467" y="916825"/>
                  </a:lnTo>
                  <a:lnTo>
                    <a:pt x="5536704" y="873556"/>
                  </a:lnTo>
                  <a:lnTo>
                    <a:pt x="5545671" y="830008"/>
                  </a:lnTo>
                  <a:lnTo>
                    <a:pt x="5546141" y="826922"/>
                  </a:lnTo>
                  <a:lnTo>
                    <a:pt x="5546191" y="825792"/>
                  </a:lnTo>
                  <a:lnTo>
                    <a:pt x="5547334" y="802894"/>
                  </a:lnTo>
                  <a:lnTo>
                    <a:pt x="5547334" y="239433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53" name="Google Shape;253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48082" y="3748033"/>
              <a:ext cx="105249" cy="10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79507" y="262947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251647" y="262415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6" name="Google Shape;256;p11"/>
          <p:cNvSpPr txBox="1"/>
          <p:nvPr>
            <p:ph type="title"/>
          </p:nvPr>
        </p:nvSpPr>
        <p:spPr>
          <a:xfrm>
            <a:off x="11659475" y="5560325"/>
            <a:ext cx="30948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♦تجذب الطفل للعب </a:t>
            </a:r>
            <a:endParaRPr sz="3600"/>
          </a:p>
        </p:txBody>
      </p:sp>
      <p:grpSp>
        <p:nvGrpSpPr>
          <p:cNvPr id="257" name="Google Shape;257;p11"/>
          <p:cNvGrpSpPr/>
          <p:nvPr/>
        </p:nvGrpSpPr>
        <p:grpSpPr>
          <a:xfrm>
            <a:off x="7584339" y="2399764"/>
            <a:ext cx="4380036" cy="1335669"/>
            <a:chOff x="7237450" y="2566386"/>
            <a:chExt cx="5718809" cy="1286896"/>
          </a:xfrm>
        </p:grpSpPr>
        <p:sp>
          <p:nvSpPr>
            <p:cNvPr id="258" name="Google Shape;258;p11"/>
            <p:cNvSpPr/>
            <p:nvPr/>
          </p:nvSpPr>
          <p:spPr>
            <a:xfrm>
              <a:off x="7237450" y="2566390"/>
              <a:ext cx="5718809" cy="1236979"/>
            </a:xfrm>
            <a:custGeom>
              <a:rect b="b" l="l" r="r" t="t"/>
              <a:pathLst>
                <a:path extrusionOk="0" h="1236979" w="5718809">
                  <a:moveTo>
                    <a:pt x="4913300" y="1236916"/>
                  </a:moveTo>
                  <a:lnTo>
                    <a:pt x="4913261" y="1231658"/>
                  </a:lnTo>
                  <a:lnTo>
                    <a:pt x="318376" y="1231658"/>
                  </a:lnTo>
                  <a:lnTo>
                    <a:pt x="286956" y="1230109"/>
                  </a:lnTo>
                  <a:lnTo>
                    <a:pt x="225958" y="1217764"/>
                  </a:lnTo>
                  <a:lnTo>
                    <a:pt x="169329" y="1193901"/>
                  </a:lnTo>
                  <a:lnTo>
                    <a:pt x="119494" y="1160233"/>
                  </a:lnTo>
                  <a:lnTo>
                    <a:pt x="76631" y="1117346"/>
                  </a:lnTo>
                  <a:lnTo>
                    <a:pt x="43002" y="1067498"/>
                  </a:lnTo>
                  <a:lnTo>
                    <a:pt x="19151" y="1010907"/>
                  </a:lnTo>
                  <a:lnTo>
                    <a:pt x="6819" y="949934"/>
                  </a:lnTo>
                  <a:lnTo>
                    <a:pt x="5270" y="918540"/>
                  </a:lnTo>
                  <a:lnTo>
                    <a:pt x="5270" y="355092"/>
                  </a:lnTo>
                  <a:lnTo>
                    <a:pt x="11455" y="292836"/>
                  </a:lnTo>
                  <a:lnTo>
                    <a:pt x="29895" y="233349"/>
                  </a:lnTo>
                  <a:lnTo>
                    <a:pt x="56134" y="184175"/>
                  </a:lnTo>
                  <a:lnTo>
                    <a:pt x="66789" y="168897"/>
                  </a:lnTo>
                  <a:lnTo>
                    <a:pt x="62572" y="165773"/>
                  </a:lnTo>
                  <a:lnTo>
                    <a:pt x="32943" y="214122"/>
                  </a:lnTo>
                  <a:lnTo>
                    <a:pt x="14122" y="261137"/>
                  </a:lnTo>
                  <a:lnTo>
                    <a:pt x="1574" y="323138"/>
                  </a:lnTo>
                  <a:lnTo>
                    <a:pt x="0" y="355092"/>
                  </a:lnTo>
                  <a:lnTo>
                    <a:pt x="0" y="918540"/>
                  </a:lnTo>
                  <a:lnTo>
                    <a:pt x="6299" y="981811"/>
                  </a:lnTo>
                  <a:lnTo>
                    <a:pt x="25057" y="1042339"/>
                  </a:lnTo>
                  <a:lnTo>
                    <a:pt x="54229" y="1096149"/>
                  </a:lnTo>
                  <a:lnTo>
                    <a:pt x="93345" y="1143520"/>
                  </a:lnTo>
                  <a:lnTo>
                    <a:pt x="140665" y="1182636"/>
                  </a:lnTo>
                  <a:lnTo>
                    <a:pt x="194525" y="1211872"/>
                  </a:lnTo>
                  <a:lnTo>
                    <a:pt x="255066" y="1230630"/>
                  </a:lnTo>
                  <a:lnTo>
                    <a:pt x="318376" y="1236916"/>
                  </a:lnTo>
                  <a:lnTo>
                    <a:pt x="4913300" y="1236916"/>
                  </a:lnTo>
                  <a:close/>
                </a:path>
                <a:path extrusionOk="0" h="1236979" w="5718809">
                  <a:moveTo>
                    <a:pt x="5708650" y="918540"/>
                  </a:moveTo>
                  <a:lnTo>
                    <a:pt x="5706313" y="906995"/>
                  </a:lnTo>
                  <a:lnTo>
                    <a:pt x="5699950" y="897572"/>
                  </a:lnTo>
                  <a:lnTo>
                    <a:pt x="5690514" y="891209"/>
                  </a:lnTo>
                  <a:lnTo>
                    <a:pt x="5678970" y="888873"/>
                  </a:lnTo>
                  <a:lnTo>
                    <a:pt x="5667413" y="891209"/>
                  </a:lnTo>
                  <a:lnTo>
                    <a:pt x="5657977" y="897572"/>
                  </a:lnTo>
                  <a:lnTo>
                    <a:pt x="5651614" y="906995"/>
                  </a:lnTo>
                  <a:lnTo>
                    <a:pt x="5649290" y="918540"/>
                  </a:lnTo>
                  <a:lnTo>
                    <a:pt x="5651614" y="930097"/>
                  </a:lnTo>
                  <a:lnTo>
                    <a:pt x="5657977" y="939533"/>
                  </a:lnTo>
                  <a:lnTo>
                    <a:pt x="5667413" y="945896"/>
                  </a:lnTo>
                  <a:lnTo>
                    <a:pt x="5674906" y="947420"/>
                  </a:lnTo>
                  <a:lnTo>
                    <a:pt x="5674792" y="949896"/>
                  </a:lnTo>
                  <a:lnTo>
                    <a:pt x="5662422" y="1010869"/>
                  </a:lnTo>
                  <a:lnTo>
                    <a:pt x="5638558" y="1067498"/>
                  </a:lnTo>
                  <a:lnTo>
                    <a:pt x="5604916" y="1117333"/>
                  </a:lnTo>
                  <a:lnTo>
                    <a:pt x="5562066" y="1160233"/>
                  </a:lnTo>
                  <a:lnTo>
                    <a:pt x="5512206" y="1193901"/>
                  </a:lnTo>
                  <a:lnTo>
                    <a:pt x="5455590" y="1217764"/>
                  </a:lnTo>
                  <a:lnTo>
                    <a:pt x="5394617" y="1230109"/>
                  </a:lnTo>
                  <a:lnTo>
                    <a:pt x="5363222" y="1231658"/>
                  </a:lnTo>
                  <a:lnTo>
                    <a:pt x="5013287" y="1231658"/>
                  </a:lnTo>
                  <a:lnTo>
                    <a:pt x="5013287" y="1236916"/>
                  </a:lnTo>
                  <a:lnTo>
                    <a:pt x="5363222" y="1236916"/>
                  </a:lnTo>
                  <a:lnTo>
                    <a:pt x="5395150" y="1235341"/>
                  </a:lnTo>
                  <a:lnTo>
                    <a:pt x="5457152" y="1222794"/>
                  </a:lnTo>
                  <a:lnTo>
                    <a:pt x="5514721" y="1198524"/>
                  </a:lnTo>
                  <a:lnTo>
                    <a:pt x="5565406" y="1164285"/>
                  </a:lnTo>
                  <a:lnTo>
                    <a:pt x="5608980" y="1120686"/>
                  </a:lnTo>
                  <a:lnTo>
                    <a:pt x="5643181" y="1070000"/>
                  </a:lnTo>
                  <a:lnTo>
                    <a:pt x="5667438" y="1012431"/>
                  </a:lnTo>
                  <a:lnTo>
                    <a:pt x="5680024" y="950417"/>
                  </a:lnTo>
                  <a:lnTo>
                    <a:pt x="5680138" y="948004"/>
                  </a:lnTo>
                  <a:lnTo>
                    <a:pt x="5690514" y="945896"/>
                  </a:lnTo>
                  <a:lnTo>
                    <a:pt x="5699950" y="939533"/>
                  </a:lnTo>
                  <a:lnTo>
                    <a:pt x="5706313" y="930097"/>
                  </a:lnTo>
                  <a:lnTo>
                    <a:pt x="5708650" y="918540"/>
                  </a:lnTo>
                  <a:close/>
                </a:path>
                <a:path extrusionOk="0" h="1236979" w="5718809">
                  <a:moveTo>
                    <a:pt x="5718327" y="543547"/>
                  </a:moveTo>
                  <a:lnTo>
                    <a:pt x="5681599" y="543547"/>
                  </a:lnTo>
                  <a:lnTo>
                    <a:pt x="5681599" y="355092"/>
                  </a:lnTo>
                  <a:lnTo>
                    <a:pt x="5680011" y="323189"/>
                  </a:lnTo>
                  <a:lnTo>
                    <a:pt x="5667438" y="261175"/>
                  </a:lnTo>
                  <a:lnTo>
                    <a:pt x="5643169" y="203593"/>
                  </a:lnTo>
                  <a:lnTo>
                    <a:pt x="5608967" y="152895"/>
                  </a:lnTo>
                  <a:lnTo>
                    <a:pt x="5565394" y="109308"/>
                  </a:lnTo>
                  <a:lnTo>
                    <a:pt x="5514708" y="75107"/>
                  </a:lnTo>
                  <a:lnTo>
                    <a:pt x="5457152" y="50850"/>
                  </a:lnTo>
                  <a:lnTo>
                    <a:pt x="5416207" y="41478"/>
                  </a:lnTo>
                  <a:lnTo>
                    <a:pt x="5419864" y="39357"/>
                  </a:lnTo>
                  <a:lnTo>
                    <a:pt x="5351716" y="0"/>
                  </a:lnTo>
                  <a:lnTo>
                    <a:pt x="5351716" y="36728"/>
                  </a:lnTo>
                  <a:lnTo>
                    <a:pt x="5215344" y="36728"/>
                  </a:lnTo>
                  <a:lnTo>
                    <a:pt x="5151742" y="0"/>
                  </a:lnTo>
                  <a:lnTo>
                    <a:pt x="5151742" y="36728"/>
                  </a:lnTo>
                  <a:lnTo>
                    <a:pt x="547484" y="36728"/>
                  </a:lnTo>
                  <a:lnTo>
                    <a:pt x="545680" y="27800"/>
                  </a:lnTo>
                  <a:lnTo>
                    <a:pt x="539318" y="18376"/>
                  </a:lnTo>
                  <a:lnTo>
                    <a:pt x="529894" y="12014"/>
                  </a:lnTo>
                  <a:lnTo>
                    <a:pt x="518337" y="9677"/>
                  </a:lnTo>
                  <a:lnTo>
                    <a:pt x="506793" y="12014"/>
                  </a:lnTo>
                  <a:lnTo>
                    <a:pt x="497357" y="18376"/>
                  </a:lnTo>
                  <a:lnTo>
                    <a:pt x="490994" y="27800"/>
                  </a:lnTo>
                  <a:lnTo>
                    <a:pt x="488657" y="39344"/>
                  </a:lnTo>
                  <a:lnTo>
                    <a:pt x="490994" y="50901"/>
                  </a:lnTo>
                  <a:lnTo>
                    <a:pt x="497357" y="60337"/>
                  </a:lnTo>
                  <a:lnTo>
                    <a:pt x="506793" y="66700"/>
                  </a:lnTo>
                  <a:lnTo>
                    <a:pt x="518337" y="69037"/>
                  </a:lnTo>
                  <a:lnTo>
                    <a:pt x="529894" y="66700"/>
                  </a:lnTo>
                  <a:lnTo>
                    <a:pt x="539318" y="60337"/>
                  </a:lnTo>
                  <a:lnTo>
                    <a:pt x="545680" y="50901"/>
                  </a:lnTo>
                  <a:lnTo>
                    <a:pt x="547471" y="41998"/>
                  </a:lnTo>
                  <a:lnTo>
                    <a:pt x="5151742" y="41998"/>
                  </a:lnTo>
                  <a:lnTo>
                    <a:pt x="5151742" y="78714"/>
                  </a:lnTo>
                  <a:lnTo>
                    <a:pt x="5215318" y="41998"/>
                  </a:lnTo>
                  <a:lnTo>
                    <a:pt x="5351716" y="41998"/>
                  </a:lnTo>
                  <a:lnTo>
                    <a:pt x="5351716" y="78714"/>
                  </a:lnTo>
                  <a:lnTo>
                    <a:pt x="5408892" y="45694"/>
                  </a:lnTo>
                  <a:lnTo>
                    <a:pt x="5425440" y="48171"/>
                  </a:lnTo>
                  <a:lnTo>
                    <a:pt x="5484977" y="66611"/>
                  </a:lnTo>
                  <a:lnTo>
                    <a:pt x="5537924" y="95338"/>
                  </a:lnTo>
                  <a:lnTo>
                    <a:pt x="5584495" y="133781"/>
                  </a:lnTo>
                  <a:lnTo>
                    <a:pt x="5622937" y="180378"/>
                  </a:lnTo>
                  <a:lnTo>
                    <a:pt x="5651652" y="233349"/>
                  </a:lnTo>
                  <a:lnTo>
                    <a:pt x="5670131" y="292900"/>
                  </a:lnTo>
                  <a:lnTo>
                    <a:pt x="5676341" y="355092"/>
                  </a:lnTo>
                  <a:lnTo>
                    <a:pt x="5676341" y="543547"/>
                  </a:lnTo>
                  <a:lnTo>
                    <a:pt x="5639613" y="543547"/>
                  </a:lnTo>
                  <a:lnTo>
                    <a:pt x="5678957" y="611695"/>
                  </a:lnTo>
                  <a:lnTo>
                    <a:pt x="5718327" y="543547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59" name="Google Shape;25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84863" y="2566386"/>
              <a:ext cx="227608" cy="91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11"/>
            <p:cNvSpPr/>
            <p:nvPr/>
          </p:nvSpPr>
          <p:spPr>
            <a:xfrm>
              <a:off x="7292733" y="2682049"/>
              <a:ext cx="5547359" cy="1059814"/>
            </a:xfrm>
            <a:custGeom>
              <a:rect b="b" l="l" r="r" t="t"/>
              <a:pathLst>
                <a:path extrusionOk="0" h="1059814" w="5547359">
                  <a:moveTo>
                    <a:pt x="482790" y="1039698"/>
                  </a:moveTo>
                  <a:lnTo>
                    <a:pt x="481241" y="1031989"/>
                  </a:lnTo>
                  <a:lnTo>
                    <a:pt x="476999" y="1025702"/>
                  </a:lnTo>
                  <a:lnTo>
                    <a:pt x="470700" y="1021461"/>
                  </a:lnTo>
                  <a:lnTo>
                    <a:pt x="463003" y="1019911"/>
                  </a:lnTo>
                  <a:lnTo>
                    <a:pt x="455307" y="1021461"/>
                  </a:lnTo>
                  <a:lnTo>
                    <a:pt x="449021" y="1025702"/>
                  </a:lnTo>
                  <a:lnTo>
                    <a:pt x="444766" y="1031989"/>
                  </a:lnTo>
                  <a:lnTo>
                    <a:pt x="443738" y="1037069"/>
                  </a:lnTo>
                  <a:lnTo>
                    <a:pt x="263042" y="1037069"/>
                  </a:lnTo>
                  <a:lnTo>
                    <a:pt x="216471" y="1032433"/>
                  </a:lnTo>
                  <a:lnTo>
                    <a:pt x="171970" y="1018654"/>
                  </a:lnTo>
                  <a:lnTo>
                    <a:pt x="132359" y="997140"/>
                  </a:lnTo>
                  <a:lnTo>
                    <a:pt x="97548" y="968362"/>
                  </a:lnTo>
                  <a:lnTo>
                    <a:pt x="68783" y="933551"/>
                  </a:lnTo>
                  <a:lnTo>
                    <a:pt x="47294" y="893953"/>
                  </a:lnTo>
                  <a:lnTo>
                    <a:pt x="33489" y="849452"/>
                  </a:lnTo>
                  <a:lnTo>
                    <a:pt x="29235" y="810564"/>
                  </a:lnTo>
                  <a:lnTo>
                    <a:pt x="52476" y="810564"/>
                  </a:lnTo>
                  <a:lnTo>
                    <a:pt x="28867" y="769683"/>
                  </a:lnTo>
                  <a:lnTo>
                    <a:pt x="28867" y="647039"/>
                  </a:lnTo>
                  <a:lnTo>
                    <a:pt x="52476" y="647039"/>
                  </a:lnTo>
                  <a:lnTo>
                    <a:pt x="26225" y="601599"/>
                  </a:lnTo>
                  <a:lnTo>
                    <a:pt x="0" y="647039"/>
                  </a:lnTo>
                  <a:lnTo>
                    <a:pt x="23609" y="647039"/>
                  </a:lnTo>
                  <a:lnTo>
                    <a:pt x="23609" y="769683"/>
                  </a:lnTo>
                  <a:lnTo>
                    <a:pt x="0" y="810564"/>
                  </a:lnTo>
                  <a:lnTo>
                    <a:pt x="23977" y="810564"/>
                  </a:lnTo>
                  <a:lnTo>
                    <a:pt x="24790" y="826909"/>
                  </a:lnTo>
                  <a:lnTo>
                    <a:pt x="34226" y="873556"/>
                  </a:lnTo>
                  <a:lnTo>
                    <a:pt x="52476" y="916838"/>
                  </a:lnTo>
                  <a:lnTo>
                    <a:pt x="78219" y="954951"/>
                  </a:lnTo>
                  <a:lnTo>
                    <a:pt x="110972" y="987704"/>
                  </a:lnTo>
                  <a:lnTo>
                    <a:pt x="149085" y="1013447"/>
                  </a:lnTo>
                  <a:lnTo>
                    <a:pt x="192366" y="1031697"/>
                  </a:lnTo>
                  <a:lnTo>
                    <a:pt x="239001" y="1041146"/>
                  </a:lnTo>
                  <a:lnTo>
                    <a:pt x="263042" y="1042327"/>
                  </a:lnTo>
                  <a:lnTo>
                    <a:pt x="443738" y="1042327"/>
                  </a:lnTo>
                  <a:lnTo>
                    <a:pt x="444766" y="1047394"/>
                  </a:lnTo>
                  <a:lnTo>
                    <a:pt x="449021" y="1053680"/>
                  </a:lnTo>
                  <a:lnTo>
                    <a:pt x="455307" y="1057910"/>
                  </a:lnTo>
                  <a:lnTo>
                    <a:pt x="463003" y="1059472"/>
                  </a:lnTo>
                  <a:lnTo>
                    <a:pt x="470700" y="1057910"/>
                  </a:lnTo>
                  <a:lnTo>
                    <a:pt x="476999" y="1053680"/>
                  </a:lnTo>
                  <a:lnTo>
                    <a:pt x="481241" y="1047394"/>
                  </a:lnTo>
                  <a:lnTo>
                    <a:pt x="482790" y="1039698"/>
                  </a:lnTo>
                  <a:close/>
                </a:path>
                <a:path extrusionOk="0" h="1059814" w="5547359">
                  <a:moveTo>
                    <a:pt x="4961521" y="0"/>
                  </a:moveTo>
                  <a:lnTo>
                    <a:pt x="263042" y="0"/>
                  </a:lnTo>
                  <a:lnTo>
                    <a:pt x="239014" y="1181"/>
                  </a:lnTo>
                  <a:lnTo>
                    <a:pt x="192366" y="10617"/>
                  </a:lnTo>
                  <a:lnTo>
                    <a:pt x="149098" y="28867"/>
                  </a:lnTo>
                  <a:lnTo>
                    <a:pt x="110998" y="54571"/>
                  </a:lnTo>
                  <a:lnTo>
                    <a:pt x="78219" y="87363"/>
                  </a:lnTo>
                  <a:lnTo>
                    <a:pt x="52476" y="125501"/>
                  </a:lnTo>
                  <a:lnTo>
                    <a:pt x="34226" y="168757"/>
                  </a:lnTo>
                  <a:lnTo>
                    <a:pt x="24790" y="215404"/>
                  </a:lnTo>
                  <a:lnTo>
                    <a:pt x="23609" y="239433"/>
                  </a:lnTo>
                  <a:lnTo>
                    <a:pt x="23609" y="420141"/>
                  </a:lnTo>
                  <a:lnTo>
                    <a:pt x="18529" y="421170"/>
                  </a:lnTo>
                  <a:lnTo>
                    <a:pt x="12242" y="425411"/>
                  </a:lnTo>
                  <a:lnTo>
                    <a:pt x="8001" y="431698"/>
                  </a:lnTo>
                  <a:lnTo>
                    <a:pt x="6451" y="439394"/>
                  </a:lnTo>
                  <a:lnTo>
                    <a:pt x="8001" y="447103"/>
                  </a:lnTo>
                  <a:lnTo>
                    <a:pt x="12242" y="453390"/>
                  </a:lnTo>
                  <a:lnTo>
                    <a:pt x="18529" y="457631"/>
                  </a:lnTo>
                  <a:lnTo>
                    <a:pt x="26238" y="459181"/>
                  </a:lnTo>
                  <a:lnTo>
                    <a:pt x="33934" y="457631"/>
                  </a:lnTo>
                  <a:lnTo>
                    <a:pt x="40220" y="453390"/>
                  </a:lnTo>
                  <a:lnTo>
                    <a:pt x="44462" y="447103"/>
                  </a:lnTo>
                  <a:lnTo>
                    <a:pt x="46024" y="439394"/>
                  </a:lnTo>
                  <a:lnTo>
                    <a:pt x="44462" y="431698"/>
                  </a:lnTo>
                  <a:lnTo>
                    <a:pt x="40220" y="425411"/>
                  </a:lnTo>
                  <a:lnTo>
                    <a:pt x="33934" y="421170"/>
                  </a:lnTo>
                  <a:lnTo>
                    <a:pt x="28867" y="420154"/>
                  </a:lnTo>
                  <a:lnTo>
                    <a:pt x="28867" y="239433"/>
                  </a:lnTo>
                  <a:lnTo>
                    <a:pt x="33489" y="192874"/>
                  </a:lnTo>
                  <a:lnTo>
                    <a:pt x="47294" y="148374"/>
                  </a:lnTo>
                  <a:lnTo>
                    <a:pt x="68770" y="108775"/>
                  </a:lnTo>
                  <a:lnTo>
                    <a:pt x="97561" y="73901"/>
                  </a:lnTo>
                  <a:lnTo>
                    <a:pt x="132384" y="45148"/>
                  </a:lnTo>
                  <a:lnTo>
                    <a:pt x="171970" y="23672"/>
                  </a:lnTo>
                  <a:lnTo>
                    <a:pt x="216471" y="9880"/>
                  </a:lnTo>
                  <a:lnTo>
                    <a:pt x="263042" y="5257"/>
                  </a:lnTo>
                  <a:lnTo>
                    <a:pt x="4961521" y="5257"/>
                  </a:lnTo>
                  <a:lnTo>
                    <a:pt x="4961521" y="0"/>
                  </a:lnTo>
                  <a:close/>
                </a:path>
                <a:path extrusionOk="0" h="1059814" w="5547359">
                  <a:moveTo>
                    <a:pt x="5547334" y="239433"/>
                  </a:moveTo>
                  <a:lnTo>
                    <a:pt x="5546141" y="215404"/>
                  </a:lnTo>
                  <a:lnTo>
                    <a:pt x="5542597" y="191820"/>
                  </a:lnTo>
                  <a:lnTo>
                    <a:pt x="5536704" y="168757"/>
                  </a:lnTo>
                  <a:lnTo>
                    <a:pt x="5528488" y="146316"/>
                  </a:lnTo>
                  <a:lnTo>
                    <a:pt x="5506542" y="105841"/>
                  </a:lnTo>
                  <a:lnTo>
                    <a:pt x="5477141" y="70180"/>
                  </a:lnTo>
                  <a:lnTo>
                    <a:pt x="5459946" y="54571"/>
                  </a:lnTo>
                  <a:lnTo>
                    <a:pt x="5441480" y="40779"/>
                  </a:lnTo>
                  <a:lnTo>
                    <a:pt x="5421808" y="28854"/>
                  </a:lnTo>
                  <a:lnTo>
                    <a:pt x="5401005" y="18846"/>
                  </a:lnTo>
                  <a:lnTo>
                    <a:pt x="5378564" y="10617"/>
                  </a:lnTo>
                  <a:lnTo>
                    <a:pt x="5355501" y="4724"/>
                  </a:lnTo>
                  <a:lnTo>
                    <a:pt x="5331917" y="1181"/>
                  </a:lnTo>
                  <a:lnTo>
                    <a:pt x="5307901" y="0"/>
                  </a:lnTo>
                  <a:lnTo>
                    <a:pt x="5077307" y="0"/>
                  </a:lnTo>
                  <a:lnTo>
                    <a:pt x="5077295" y="5270"/>
                  </a:lnTo>
                  <a:lnTo>
                    <a:pt x="5307889" y="5270"/>
                  </a:lnTo>
                  <a:lnTo>
                    <a:pt x="5331396" y="6426"/>
                  </a:lnTo>
                  <a:lnTo>
                    <a:pt x="5377002" y="15646"/>
                  </a:lnTo>
                  <a:lnTo>
                    <a:pt x="5419293" y="33477"/>
                  </a:lnTo>
                  <a:lnTo>
                    <a:pt x="5456593" y="58635"/>
                  </a:lnTo>
                  <a:lnTo>
                    <a:pt x="5488686" y="90728"/>
                  </a:lnTo>
                  <a:lnTo>
                    <a:pt x="5513844" y="128028"/>
                  </a:lnTo>
                  <a:lnTo>
                    <a:pt x="5531675" y="170319"/>
                  </a:lnTo>
                  <a:lnTo>
                    <a:pt x="5540895" y="215938"/>
                  </a:lnTo>
                  <a:lnTo>
                    <a:pt x="5542064" y="239433"/>
                  </a:lnTo>
                  <a:lnTo>
                    <a:pt x="5542064" y="802894"/>
                  </a:lnTo>
                  <a:lnTo>
                    <a:pt x="5537441" y="849452"/>
                  </a:lnTo>
                  <a:lnTo>
                    <a:pt x="5523636" y="893953"/>
                  </a:lnTo>
                  <a:lnTo>
                    <a:pt x="5502173" y="933538"/>
                  </a:lnTo>
                  <a:lnTo>
                    <a:pt x="5486260" y="954252"/>
                  </a:lnTo>
                  <a:lnTo>
                    <a:pt x="5482729" y="951890"/>
                  </a:lnTo>
                  <a:lnTo>
                    <a:pt x="5475287" y="950442"/>
                  </a:lnTo>
                  <a:lnTo>
                    <a:pt x="5467845" y="951890"/>
                  </a:lnTo>
                  <a:lnTo>
                    <a:pt x="5461292" y="956233"/>
                  </a:lnTo>
                  <a:lnTo>
                    <a:pt x="5456948" y="962787"/>
                  </a:lnTo>
                  <a:lnTo>
                    <a:pt x="5455501" y="970229"/>
                  </a:lnTo>
                  <a:lnTo>
                    <a:pt x="5456948" y="977671"/>
                  </a:lnTo>
                  <a:lnTo>
                    <a:pt x="5459298" y="981214"/>
                  </a:lnTo>
                  <a:lnTo>
                    <a:pt x="5456618" y="983653"/>
                  </a:lnTo>
                  <a:lnTo>
                    <a:pt x="5419318" y="1008837"/>
                  </a:lnTo>
                  <a:lnTo>
                    <a:pt x="5377002" y="1026680"/>
                  </a:lnTo>
                  <a:lnTo>
                    <a:pt x="5331396" y="1035900"/>
                  </a:lnTo>
                  <a:lnTo>
                    <a:pt x="5326951" y="1036129"/>
                  </a:lnTo>
                  <a:lnTo>
                    <a:pt x="5326126" y="1031989"/>
                  </a:lnTo>
                  <a:lnTo>
                    <a:pt x="5321884" y="1025702"/>
                  </a:lnTo>
                  <a:lnTo>
                    <a:pt x="5315597" y="1021461"/>
                  </a:lnTo>
                  <a:lnTo>
                    <a:pt x="5307889" y="1019911"/>
                  </a:lnTo>
                  <a:lnTo>
                    <a:pt x="5300192" y="1021461"/>
                  </a:lnTo>
                  <a:lnTo>
                    <a:pt x="5293906" y="1025702"/>
                  </a:lnTo>
                  <a:lnTo>
                    <a:pt x="5289664" y="1031989"/>
                  </a:lnTo>
                  <a:lnTo>
                    <a:pt x="5288623" y="1037069"/>
                  </a:lnTo>
                  <a:lnTo>
                    <a:pt x="5127180" y="1037069"/>
                  </a:lnTo>
                  <a:lnTo>
                    <a:pt x="5126164" y="1031989"/>
                  </a:lnTo>
                  <a:lnTo>
                    <a:pt x="5121922" y="1025702"/>
                  </a:lnTo>
                  <a:lnTo>
                    <a:pt x="5115623" y="1021461"/>
                  </a:lnTo>
                  <a:lnTo>
                    <a:pt x="5107927" y="1019911"/>
                  </a:lnTo>
                  <a:lnTo>
                    <a:pt x="5100231" y="1021461"/>
                  </a:lnTo>
                  <a:lnTo>
                    <a:pt x="5093932" y="1025702"/>
                  </a:lnTo>
                  <a:lnTo>
                    <a:pt x="5089690" y="1031989"/>
                  </a:lnTo>
                  <a:lnTo>
                    <a:pt x="5088140" y="1039698"/>
                  </a:lnTo>
                  <a:lnTo>
                    <a:pt x="5089690" y="1047394"/>
                  </a:lnTo>
                  <a:lnTo>
                    <a:pt x="5093932" y="1053680"/>
                  </a:lnTo>
                  <a:lnTo>
                    <a:pt x="5100231" y="1057910"/>
                  </a:lnTo>
                  <a:lnTo>
                    <a:pt x="5107927" y="1059472"/>
                  </a:lnTo>
                  <a:lnTo>
                    <a:pt x="5115623" y="1057910"/>
                  </a:lnTo>
                  <a:lnTo>
                    <a:pt x="5121922" y="1053680"/>
                  </a:lnTo>
                  <a:lnTo>
                    <a:pt x="5126164" y="1047394"/>
                  </a:lnTo>
                  <a:lnTo>
                    <a:pt x="5127180" y="1042327"/>
                  </a:lnTo>
                  <a:lnTo>
                    <a:pt x="5288635" y="1042327"/>
                  </a:lnTo>
                  <a:lnTo>
                    <a:pt x="5289664" y="1047394"/>
                  </a:lnTo>
                  <a:lnTo>
                    <a:pt x="5293906" y="1053680"/>
                  </a:lnTo>
                  <a:lnTo>
                    <a:pt x="5300192" y="1057910"/>
                  </a:lnTo>
                  <a:lnTo>
                    <a:pt x="5307889" y="1059472"/>
                  </a:lnTo>
                  <a:lnTo>
                    <a:pt x="5315597" y="1057910"/>
                  </a:lnTo>
                  <a:lnTo>
                    <a:pt x="5321884" y="1053680"/>
                  </a:lnTo>
                  <a:lnTo>
                    <a:pt x="5326126" y="1047394"/>
                  </a:lnTo>
                  <a:lnTo>
                    <a:pt x="5327332" y="1041374"/>
                  </a:lnTo>
                  <a:lnTo>
                    <a:pt x="5331917" y="1041146"/>
                  </a:lnTo>
                  <a:lnTo>
                    <a:pt x="5378564" y="1031697"/>
                  </a:lnTo>
                  <a:lnTo>
                    <a:pt x="5421833" y="1013460"/>
                  </a:lnTo>
                  <a:lnTo>
                    <a:pt x="5459958" y="987717"/>
                  </a:lnTo>
                  <a:lnTo>
                    <a:pt x="5462740" y="985189"/>
                  </a:lnTo>
                  <a:lnTo>
                    <a:pt x="5467845" y="988568"/>
                  </a:lnTo>
                  <a:lnTo>
                    <a:pt x="5475287" y="990015"/>
                  </a:lnTo>
                  <a:lnTo>
                    <a:pt x="5482729" y="988568"/>
                  </a:lnTo>
                  <a:lnTo>
                    <a:pt x="5489270" y="984211"/>
                  </a:lnTo>
                  <a:lnTo>
                    <a:pt x="5493626" y="977671"/>
                  </a:lnTo>
                  <a:lnTo>
                    <a:pt x="5495074" y="970229"/>
                  </a:lnTo>
                  <a:lnTo>
                    <a:pt x="5493626" y="962787"/>
                  </a:lnTo>
                  <a:lnTo>
                    <a:pt x="5490235" y="957694"/>
                  </a:lnTo>
                  <a:lnTo>
                    <a:pt x="5492750" y="954925"/>
                  </a:lnTo>
                  <a:lnTo>
                    <a:pt x="5518467" y="916825"/>
                  </a:lnTo>
                  <a:lnTo>
                    <a:pt x="5536704" y="873556"/>
                  </a:lnTo>
                  <a:lnTo>
                    <a:pt x="5545671" y="830008"/>
                  </a:lnTo>
                  <a:lnTo>
                    <a:pt x="5546141" y="826922"/>
                  </a:lnTo>
                  <a:lnTo>
                    <a:pt x="5546191" y="825792"/>
                  </a:lnTo>
                  <a:lnTo>
                    <a:pt x="5547334" y="802894"/>
                  </a:lnTo>
                  <a:lnTo>
                    <a:pt x="5547334" y="239433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61" name="Google Shape;261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48082" y="3748033"/>
              <a:ext cx="105249" cy="10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79507" y="262947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251647" y="262415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4" name="Google Shape;264;p11"/>
          <p:cNvSpPr txBox="1"/>
          <p:nvPr>
            <p:ph type="title"/>
          </p:nvPr>
        </p:nvSpPr>
        <p:spPr>
          <a:xfrm>
            <a:off x="5229775" y="5560325"/>
            <a:ext cx="40623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♦تعزز حفظ القصص القصيرة لدى الطفل وربط المفاهيم </a:t>
            </a:r>
            <a:endParaRPr sz="2900"/>
          </a:p>
        </p:txBody>
      </p:sp>
      <p:sp>
        <p:nvSpPr>
          <p:cNvPr id="265" name="Google Shape;265;p11"/>
          <p:cNvSpPr txBox="1"/>
          <p:nvPr>
            <p:ph type="title"/>
          </p:nvPr>
        </p:nvSpPr>
        <p:spPr>
          <a:xfrm>
            <a:off x="10691975" y="6997100"/>
            <a:ext cx="40623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♦تعزز تكوين المفردات </a:t>
            </a:r>
            <a:endParaRPr sz="3600"/>
          </a:p>
        </p:txBody>
      </p:sp>
      <p:sp>
        <p:nvSpPr>
          <p:cNvPr id="266" name="Google Shape;266;p11"/>
          <p:cNvSpPr txBox="1"/>
          <p:nvPr>
            <p:ph type="title"/>
          </p:nvPr>
        </p:nvSpPr>
        <p:spPr>
          <a:xfrm>
            <a:off x="5378475" y="6997100"/>
            <a:ext cx="40623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♦تحفيز الطفل للتفاعل بإنشاء جمل مفيدة  تفاعلية</a:t>
            </a:r>
            <a:endParaRPr sz="3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194260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2"/>
          <p:cNvGrpSpPr/>
          <p:nvPr/>
        </p:nvGrpSpPr>
        <p:grpSpPr>
          <a:xfrm>
            <a:off x="4426163" y="2580940"/>
            <a:ext cx="11622336" cy="6502557"/>
            <a:chOff x="7237450" y="2566386"/>
            <a:chExt cx="5718809" cy="1286896"/>
          </a:xfrm>
        </p:grpSpPr>
        <p:sp>
          <p:nvSpPr>
            <p:cNvPr id="272" name="Google Shape;272;p12"/>
            <p:cNvSpPr/>
            <p:nvPr/>
          </p:nvSpPr>
          <p:spPr>
            <a:xfrm>
              <a:off x="7237450" y="2566390"/>
              <a:ext cx="5718809" cy="1236979"/>
            </a:xfrm>
            <a:custGeom>
              <a:rect b="b" l="l" r="r" t="t"/>
              <a:pathLst>
                <a:path extrusionOk="0" h="1236979" w="5718809">
                  <a:moveTo>
                    <a:pt x="4913300" y="1236916"/>
                  </a:moveTo>
                  <a:lnTo>
                    <a:pt x="4913261" y="1231658"/>
                  </a:lnTo>
                  <a:lnTo>
                    <a:pt x="318376" y="1231658"/>
                  </a:lnTo>
                  <a:lnTo>
                    <a:pt x="286956" y="1230109"/>
                  </a:lnTo>
                  <a:lnTo>
                    <a:pt x="225958" y="1217764"/>
                  </a:lnTo>
                  <a:lnTo>
                    <a:pt x="169329" y="1193901"/>
                  </a:lnTo>
                  <a:lnTo>
                    <a:pt x="119494" y="1160233"/>
                  </a:lnTo>
                  <a:lnTo>
                    <a:pt x="76631" y="1117346"/>
                  </a:lnTo>
                  <a:lnTo>
                    <a:pt x="43002" y="1067498"/>
                  </a:lnTo>
                  <a:lnTo>
                    <a:pt x="19151" y="1010907"/>
                  </a:lnTo>
                  <a:lnTo>
                    <a:pt x="6819" y="949934"/>
                  </a:lnTo>
                  <a:lnTo>
                    <a:pt x="5270" y="918540"/>
                  </a:lnTo>
                  <a:lnTo>
                    <a:pt x="5270" y="355092"/>
                  </a:lnTo>
                  <a:lnTo>
                    <a:pt x="11455" y="292836"/>
                  </a:lnTo>
                  <a:lnTo>
                    <a:pt x="29895" y="233349"/>
                  </a:lnTo>
                  <a:lnTo>
                    <a:pt x="56134" y="184175"/>
                  </a:lnTo>
                  <a:lnTo>
                    <a:pt x="66789" y="168897"/>
                  </a:lnTo>
                  <a:lnTo>
                    <a:pt x="62572" y="165773"/>
                  </a:lnTo>
                  <a:lnTo>
                    <a:pt x="32943" y="214122"/>
                  </a:lnTo>
                  <a:lnTo>
                    <a:pt x="14122" y="261137"/>
                  </a:lnTo>
                  <a:lnTo>
                    <a:pt x="1574" y="323138"/>
                  </a:lnTo>
                  <a:lnTo>
                    <a:pt x="0" y="355092"/>
                  </a:lnTo>
                  <a:lnTo>
                    <a:pt x="0" y="918540"/>
                  </a:lnTo>
                  <a:lnTo>
                    <a:pt x="6299" y="981811"/>
                  </a:lnTo>
                  <a:lnTo>
                    <a:pt x="25057" y="1042339"/>
                  </a:lnTo>
                  <a:lnTo>
                    <a:pt x="54229" y="1096149"/>
                  </a:lnTo>
                  <a:lnTo>
                    <a:pt x="93345" y="1143520"/>
                  </a:lnTo>
                  <a:lnTo>
                    <a:pt x="140665" y="1182636"/>
                  </a:lnTo>
                  <a:lnTo>
                    <a:pt x="194525" y="1211872"/>
                  </a:lnTo>
                  <a:lnTo>
                    <a:pt x="255066" y="1230630"/>
                  </a:lnTo>
                  <a:lnTo>
                    <a:pt x="318376" y="1236916"/>
                  </a:lnTo>
                  <a:lnTo>
                    <a:pt x="4913300" y="1236916"/>
                  </a:lnTo>
                  <a:close/>
                </a:path>
                <a:path extrusionOk="0" h="1236979" w="5718809">
                  <a:moveTo>
                    <a:pt x="5708650" y="918540"/>
                  </a:moveTo>
                  <a:lnTo>
                    <a:pt x="5706313" y="906995"/>
                  </a:lnTo>
                  <a:lnTo>
                    <a:pt x="5699950" y="897572"/>
                  </a:lnTo>
                  <a:lnTo>
                    <a:pt x="5690514" y="891209"/>
                  </a:lnTo>
                  <a:lnTo>
                    <a:pt x="5678970" y="888873"/>
                  </a:lnTo>
                  <a:lnTo>
                    <a:pt x="5667413" y="891209"/>
                  </a:lnTo>
                  <a:lnTo>
                    <a:pt x="5657977" y="897572"/>
                  </a:lnTo>
                  <a:lnTo>
                    <a:pt x="5651614" y="906995"/>
                  </a:lnTo>
                  <a:lnTo>
                    <a:pt x="5649290" y="918540"/>
                  </a:lnTo>
                  <a:lnTo>
                    <a:pt x="5651614" y="930097"/>
                  </a:lnTo>
                  <a:lnTo>
                    <a:pt x="5657977" y="939533"/>
                  </a:lnTo>
                  <a:lnTo>
                    <a:pt x="5667413" y="945896"/>
                  </a:lnTo>
                  <a:lnTo>
                    <a:pt x="5674906" y="947420"/>
                  </a:lnTo>
                  <a:lnTo>
                    <a:pt x="5674792" y="949896"/>
                  </a:lnTo>
                  <a:lnTo>
                    <a:pt x="5662422" y="1010869"/>
                  </a:lnTo>
                  <a:lnTo>
                    <a:pt x="5638558" y="1067498"/>
                  </a:lnTo>
                  <a:lnTo>
                    <a:pt x="5604916" y="1117333"/>
                  </a:lnTo>
                  <a:lnTo>
                    <a:pt x="5562066" y="1160233"/>
                  </a:lnTo>
                  <a:lnTo>
                    <a:pt x="5512206" y="1193901"/>
                  </a:lnTo>
                  <a:lnTo>
                    <a:pt x="5455590" y="1217764"/>
                  </a:lnTo>
                  <a:lnTo>
                    <a:pt x="5394617" y="1230109"/>
                  </a:lnTo>
                  <a:lnTo>
                    <a:pt x="5363222" y="1231658"/>
                  </a:lnTo>
                  <a:lnTo>
                    <a:pt x="5013287" y="1231658"/>
                  </a:lnTo>
                  <a:lnTo>
                    <a:pt x="5013287" y="1236916"/>
                  </a:lnTo>
                  <a:lnTo>
                    <a:pt x="5363222" y="1236916"/>
                  </a:lnTo>
                  <a:lnTo>
                    <a:pt x="5395150" y="1235341"/>
                  </a:lnTo>
                  <a:lnTo>
                    <a:pt x="5457152" y="1222794"/>
                  </a:lnTo>
                  <a:lnTo>
                    <a:pt x="5514721" y="1198524"/>
                  </a:lnTo>
                  <a:lnTo>
                    <a:pt x="5565406" y="1164285"/>
                  </a:lnTo>
                  <a:lnTo>
                    <a:pt x="5608980" y="1120686"/>
                  </a:lnTo>
                  <a:lnTo>
                    <a:pt x="5643181" y="1070000"/>
                  </a:lnTo>
                  <a:lnTo>
                    <a:pt x="5667438" y="1012431"/>
                  </a:lnTo>
                  <a:lnTo>
                    <a:pt x="5680024" y="950417"/>
                  </a:lnTo>
                  <a:lnTo>
                    <a:pt x="5680138" y="948004"/>
                  </a:lnTo>
                  <a:lnTo>
                    <a:pt x="5690514" y="945896"/>
                  </a:lnTo>
                  <a:lnTo>
                    <a:pt x="5699950" y="939533"/>
                  </a:lnTo>
                  <a:lnTo>
                    <a:pt x="5706313" y="930097"/>
                  </a:lnTo>
                  <a:lnTo>
                    <a:pt x="5708650" y="918540"/>
                  </a:lnTo>
                  <a:close/>
                </a:path>
                <a:path extrusionOk="0" h="1236979" w="5718809">
                  <a:moveTo>
                    <a:pt x="5718327" y="543547"/>
                  </a:moveTo>
                  <a:lnTo>
                    <a:pt x="5681599" y="543547"/>
                  </a:lnTo>
                  <a:lnTo>
                    <a:pt x="5681599" y="355092"/>
                  </a:lnTo>
                  <a:lnTo>
                    <a:pt x="5680011" y="323189"/>
                  </a:lnTo>
                  <a:lnTo>
                    <a:pt x="5667438" y="261175"/>
                  </a:lnTo>
                  <a:lnTo>
                    <a:pt x="5643169" y="203593"/>
                  </a:lnTo>
                  <a:lnTo>
                    <a:pt x="5608967" y="152895"/>
                  </a:lnTo>
                  <a:lnTo>
                    <a:pt x="5565394" y="109308"/>
                  </a:lnTo>
                  <a:lnTo>
                    <a:pt x="5514708" y="75107"/>
                  </a:lnTo>
                  <a:lnTo>
                    <a:pt x="5457152" y="50850"/>
                  </a:lnTo>
                  <a:lnTo>
                    <a:pt x="5416207" y="41478"/>
                  </a:lnTo>
                  <a:lnTo>
                    <a:pt x="5419864" y="39357"/>
                  </a:lnTo>
                  <a:lnTo>
                    <a:pt x="5351716" y="0"/>
                  </a:lnTo>
                  <a:lnTo>
                    <a:pt x="5351716" y="36728"/>
                  </a:lnTo>
                  <a:lnTo>
                    <a:pt x="5215344" y="36728"/>
                  </a:lnTo>
                  <a:lnTo>
                    <a:pt x="5151742" y="0"/>
                  </a:lnTo>
                  <a:lnTo>
                    <a:pt x="5151742" y="36728"/>
                  </a:lnTo>
                  <a:lnTo>
                    <a:pt x="547484" y="36728"/>
                  </a:lnTo>
                  <a:lnTo>
                    <a:pt x="545680" y="27800"/>
                  </a:lnTo>
                  <a:lnTo>
                    <a:pt x="539318" y="18376"/>
                  </a:lnTo>
                  <a:lnTo>
                    <a:pt x="529894" y="12014"/>
                  </a:lnTo>
                  <a:lnTo>
                    <a:pt x="518337" y="9677"/>
                  </a:lnTo>
                  <a:lnTo>
                    <a:pt x="506793" y="12014"/>
                  </a:lnTo>
                  <a:lnTo>
                    <a:pt x="497357" y="18376"/>
                  </a:lnTo>
                  <a:lnTo>
                    <a:pt x="490994" y="27800"/>
                  </a:lnTo>
                  <a:lnTo>
                    <a:pt x="488657" y="39344"/>
                  </a:lnTo>
                  <a:lnTo>
                    <a:pt x="490994" y="50901"/>
                  </a:lnTo>
                  <a:lnTo>
                    <a:pt x="497357" y="60337"/>
                  </a:lnTo>
                  <a:lnTo>
                    <a:pt x="506793" y="66700"/>
                  </a:lnTo>
                  <a:lnTo>
                    <a:pt x="518337" y="69037"/>
                  </a:lnTo>
                  <a:lnTo>
                    <a:pt x="529894" y="66700"/>
                  </a:lnTo>
                  <a:lnTo>
                    <a:pt x="539318" y="60337"/>
                  </a:lnTo>
                  <a:lnTo>
                    <a:pt x="545680" y="50901"/>
                  </a:lnTo>
                  <a:lnTo>
                    <a:pt x="547471" y="41998"/>
                  </a:lnTo>
                  <a:lnTo>
                    <a:pt x="5151742" y="41998"/>
                  </a:lnTo>
                  <a:lnTo>
                    <a:pt x="5151742" y="78714"/>
                  </a:lnTo>
                  <a:lnTo>
                    <a:pt x="5215318" y="41998"/>
                  </a:lnTo>
                  <a:lnTo>
                    <a:pt x="5351716" y="41998"/>
                  </a:lnTo>
                  <a:lnTo>
                    <a:pt x="5351716" y="78714"/>
                  </a:lnTo>
                  <a:lnTo>
                    <a:pt x="5408892" y="45694"/>
                  </a:lnTo>
                  <a:lnTo>
                    <a:pt x="5425440" y="48171"/>
                  </a:lnTo>
                  <a:lnTo>
                    <a:pt x="5484977" y="66611"/>
                  </a:lnTo>
                  <a:lnTo>
                    <a:pt x="5537924" y="95338"/>
                  </a:lnTo>
                  <a:lnTo>
                    <a:pt x="5584495" y="133781"/>
                  </a:lnTo>
                  <a:lnTo>
                    <a:pt x="5622937" y="180378"/>
                  </a:lnTo>
                  <a:lnTo>
                    <a:pt x="5651652" y="233349"/>
                  </a:lnTo>
                  <a:lnTo>
                    <a:pt x="5670131" y="292900"/>
                  </a:lnTo>
                  <a:lnTo>
                    <a:pt x="5676341" y="355092"/>
                  </a:lnTo>
                  <a:lnTo>
                    <a:pt x="5676341" y="543547"/>
                  </a:lnTo>
                  <a:lnTo>
                    <a:pt x="5639613" y="543547"/>
                  </a:lnTo>
                  <a:lnTo>
                    <a:pt x="5678957" y="611695"/>
                  </a:lnTo>
                  <a:lnTo>
                    <a:pt x="5718327" y="543547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73" name="Google Shape;27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84863" y="2566386"/>
              <a:ext cx="227608" cy="91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12"/>
            <p:cNvSpPr/>
            <p:nvPr/>
          </p:nvSpPr>
          <p:spPr>
            <a:xfrm>
              <a:off x="7292733" y="2682049"/>
              <a:ext cx="5547359" cy="1059814"/>
            </a:xfrm>
            <a:custGeom>
              <a:rect b="b" l="l" r="r" t="t"/>
              <a:pathLst>
                <a:path extrusionOk="0" h="1059814" w="5547359">
                  <a:moveTo>
                    <a:pt x="482790" y="1039698"/>
                  </a:moveTo>
                  <a:lnTo>
                    <a:pt x="481241" y="1031989"/>
                  </a:lnTo>
                  <a:lnTo>
                    <a:pt x="476999" y="1025702"/>
                  </a:lnTo>
                  <a:lnTo>
                    <a:pt x="470700" y="1021461"/>
                  </a:lnTo>
                  <a:lnTo>
                    <a:pt x="463003" y="1019911"/>
                  </a:lnTo>
                  <a:lnTo>
                    <a:pt x="455307" y="1021461"/>
                  </a:lnTo>
                  <a:lnTo>
                    <a:pt x="449021" y="1025702"/>
                  </a:lnTo>
                  <a:lnTo>
                    <a:pt x="444766" y="1031989"/>
                  </a:lnTo>
                  <a:lnTo>
                    <a:pt x="443738" y="1037069"/>
                  </a:lnTo>
                  <a:lnTo>
                    <a:pt x="263042" y="1037069"/>
                  </a:lnTo>
                  <a:lnTo>
                    <a:pt x="216471" y="1032433"/>
                  </a:lnTo>
                  <a:lnTo>
                    <a:pt x="171970" y="1018654"/>
                  </a:lnTo>
                  <a:lnTo>
                    <a:pt x="132359" y="997140"/>
                  </a:lnTo>
                  <a:lnTo>
                    <a:pt x="97548" y="968362"/>
                  </a:lnTo>
                  <a:lnTo>
                    <a:pt x="68783" y="933551"/>
                  </a:lnTo>
                  <a:lnTo>
                    <a:pt x="47294" y="893953"/>
                  </a:lnTo>
                  <a:lnTo>
                    <a:pt x="33489" y="849452"/>
                  </a:lnTo>
                  <a:lnTo>
                    <a:pt x="29235" y="810564"/>
                  </a:lnTo>
                  <a:lnTo>
                    <a:pt x="52476" y="810564"/>
                  </a:lnTo>
                  <a:lnTo>
                    <a:pt x="28867" y="769683"/>
                  </a:lnTo>
                  <a:lnTo>
                    <a:pt x="28867" y="647039"/>
                  </a:lnTo>
                  <a:lnTo>
                    <a:pt x="52476" y="647039"/>
                  </a:lnTo>
                  <a:lnTo>
                    <a:pt x="26225" y="601599"/>
                  </a:lnTo>
                  <a:lnTo>
                    <a:pt x="0" y="647039"/>
                  </a:lnTo>
                  <a:lnTo>
                    <a:pt x="23609" y="647039"/>
                  </a:lnTo>
                  <a:lnTo>
                    <a:pt x="23609" y="769683"/>
                  </a:lnTo>
                  <a:lnTo>
                    <a:pt x="0" y="810564"/>
                  </a:lnTo>
                  <a:lnTo>
                    <a:pt x="23977" y="810564"/>
                  </a:lnTo>
                  <a:lnTo>
                    <a:pt x="24790" y="826909"/>
                  </a:lnTo>
                  <a:lnTo>
                    <a:pt x="34226" y="873556"/>
                  </a:lnTo>
                  <a:lnTo>
                    <a:pt x="52476" y="916838"/>
                  </a:lnTo>
                  <a:lnTo>
                    <a:pt x="78219" y="954951"/>
                  </a:lnTo>
                  <a:lnTo>
                    <a:pt x="110972" y="987704"/>
                  </a:lnTo>
                  <a:lnTo>
                    <a:pt x="149085" y="1013447"/>
                  </a:lnTo>
                  <a:lnTo>
                    <a:pt x="192366" y="1031697"/>
                  </a:lnTo>
                  <a:lnTo>
                    <a:pt x="239001" y="1041146"/>
                  </a:lnTo>
                  <a:lnTo>
                    <a:pt x="263042" y="1042327"/>
                  </a:lnTo>
                  <a:lnTo>
                    <a:pt x="443738" y="1042327"/>
                  </a:lnTo>
                  <a:lnTo>
                    <a:pt x="444766" y="1047394"/>
                  </a:lnTo>
                  <a:lnTo>
                    <a:pt x="449021" y="1053680"/>
                  </a:lnTo>
                  <a:lnTo>
                    <a:pt x="455307" y="1057910"/>
                  </a:lnTo>
                  <a:lnTo>
                    <a:pt x="463003" y="1059472"/>
                  </a:lnTo>
                  <a:lnTo>
                    <a:pt x="470700" y="1057910"/>
                  </a:lnTo>
                  <a:lnTo>
                    <a:pt x="476999" y="1053680"/>
                  </a:lnTo>
                  <a:lnTo>
                    <a:pt x="481241" y="1047394"/>
                  </a:lnTo>
                  <a:lnTo>
                    <a:pt x="482790" y="1039698"/>
                  </a:lnTo>
                  <a:close/>
                </a:path>
                <a:path extrusionOk="0" h="1059814" w="5547359">
                  <a:moveTo>
                    <a:pt x="4961521" y="0"/>
                  </a:moveTo>
                  <a:lnTo>
                    <a:pt x="263042" y="0"/>
                  </a:lnTo>
                  <a:lnTo>
                    <a:pt x="239014" y="1181"/>
                  </a:lnTo>
                  <a:lnTo>
                    <a:pt x="192366" y="10617"/>
                  </a:lnTo>
                  <a:lnTo>
                    <a:pt x="149098" y="28867"/>
                  </a:lnTo>
                  <a:lnTo>
                    <a:pt x="110998" y="54571"/>
                  </a:lnTo>
                  <a:lnTo>
                    <a:pt x="78219" y="87363"/>
                  </a:lnTo>
                  <a:lnTo>
                    <a:pt x="52476" y="125501"/>
                  </a:lnTo>
                  <a:lnTo>
                    <a:pt x="34226" y="168757"/>
                  </a:lnTo>
                  <a:lnTo>
                    <a:pt x="24790" y="215404"/>
                  </a:lnTo>
                  <a:lnTo>
                    <a:pt x="23609" y="239433"/>
                  </a:lnTo>
                  <a:lnTo>
                    <a:pt x="23609" y="420141"/>
                  </a:lnTo>
                  <a:lnTo>
                    <a:pt x="18529" y="421170"/>
                  </a:lnTo>
                  <a:lnTo>
                    <a:pt x="12242" y="425411"/>
                  </a:lnTo>
                  <a:lnTo>
                    <a:pt x="8001" y="431698"/>
                  </a:lnTo>
                  <a:lnTo>
                    <a:pt x="6451" y="439394"/>
                  </a:lnTo>
                  <a:lnTo>
                    <a:pt x="8001" y="447103"/>
                  </a:lnTo>
                  <a:lnTo>
                    <a:pt x="12242" y="453390"/>
                  </a:lnTo>
                  <a:lnTo>
                    <a:pt x="18529" y="457631"/>
                  </a:lnTo>
                  <a:lnTo>
                    <a:pt x="26238" y="459181"/>
                  </a:lnTo>
                  <a:lnTo>
                    <a:pt x="33934" y="457631"/>
                  </a:lnTo>
                  <a:lnTo>
                    <a:pt x="40220" y="453390"/>
                  </a:lnTo>
                  <a:lnTo>
                    <a:pt x="44462" y="447103"/>
                  </a:lnTo>
                  <a:lnTo>
                    <a:pt x="46024" y="439394"/>
                  </a:lnTo>
                  <a:lnTo>
                    <a:pt x="44462" y="431698"/>
                  </a:lnTo>
                  <a:lnTo>
                    <a:pt x="40220" y="425411"/>
                  </a:lnTo>
                  <a:lnTo>
                    <a:pt x="33934" y="421170"/>
                  </a:lnTo>
                  <a:lnTo>
                    <a:pt x="28867" y="420154"/>
                  </a:lnTo>
                  <a:lnTo>
                    <a:pt x="28867" y="239433"/>
                  </a:lnTo>
                  <a:lnTo>
                    <a:pt x="33489" y="192874"/>
                  </a:lnTo>
                  <a:lnTo>
                    <a:pt x="47294" y="148374"/>
                  </a:lnTo>
                  <a:lnTo>
                    <a:pt x="68770" y="108775"/>
                  </a:lnTo>
                  <a:lnTo>
                    <a:pt x="97561" y="73901"/>
                  </a:lnTo>
                  <a:lnTo>
                    <a:pt x="132384" y="45148"/>
                  </a:lnTo>
                  <a:lnTo>
                    <a:pt x="171970" y="23672"/>
                  </a:lnTo>
                  <a:lnTo>
                    <a:pt x="216471" y="9880"/>
                  </a:lnTo>
                  <a:lnTo>
                    <a:pt x="263042" y="5257"/>
                  </a:lnTo>
                  <a:lnTo>
                    <a:pt x="4961521" y="5257"/>
                  </a:lnTo>
                  <a:lnTo>
                    <a:pt x="4961521" y="0"/>
                  </a:lnTo>
                  <a:close/>
                </a:path>
                <a:path extrusionOk="0" h="1059814" w="5547359">
                  <a:moveTo>
                    <a:pt x="5547334" y="239433"/>
                  </a:moveTo>
                  <a:lnTo>
                    <a:pt x="5546141" y="215404"/>
                  </a:lnTo>
                  <a:lnTo>
                    <a:pt x="5542597" y="191820"/>
                  </a:lnTo>
                  <a:lnTo>
                    <a:pt x="5536704" y="168757"/>
                  </a:lnTo>
                  <a:lnTo>
                    <a:pt x="5528488" y="146316"/>
                  </a:lnTo>
                  <a:lnTo>
                    <a:pt x="5506542" y="105841"/>
                  </a:lnTo>
                  <a:lnTo>
                    <a:pt x="5477141" y="70180"/>
                  </a:lnTo>
                  <a:lnTo>
                    <a:pt x="5459946" y="54571"/>
                  </a:lnTo>
                  <a:lnTo>
                    <a:pt x="5441480" y="40779"/>
                  </a:lnTo>
                  <a:lnTo>
                    <a:pt x="5421808" y="28854"/>
                  </a:lnTo>
                  <a:lnTo>
                    <a:pt x="5401005" y="18846"/>
                  </a:lnTo>
                  <a:lnTo>
                    <a:pt x="5378564" y="10617"/>
                  </a:lnTo>
                  <a:lnTo>
                    <a:pt x="5355501" y="4724"/>
                  </a:lnTo>
                  <a:lnTo>
                    <a:pt x="5331917" y="1181"/>
                  </a:lnTo>
                  <a:lnTo>
                    <a:pt x="5307901" y="0"/>
                  </a:lnTo>
                  <a:lnTo>
                    <a:pt x="5077307" y="0"/>
                  </a:lnTo>
                  <a:lnTo>
                    <a:pt x="5077295" y="5270"/>
                  </a:lnTo>
                  <a:lnTo>
                    <a:pt x="5307889" y="5270"/>
                  </a:lnTo>
                  <a:lnTo>
                    <a:pt x="5331396" y="6426"/>
                  </a:lnTo>
                  <a:lnTo>
                    <a:pt x="5377002" y="15646"/>
                  </a:lnTo>
                  <a:lnTo>
                    <a:pt x="5419293" y="33477"/>
                  </a:lnTo>
                  <a:lnTo>
                    <a:pt x="5456593" y="58635"/>
                  </a:lnTo>
                  <a:lnTo>
                    <a:pt x="5488686" y="90728"/>
                  </a:lnTo>
                  <a:lnTo>
                    <a:pt x="5513844" y="128028"/>
                  </a:lnTo>
                  <a:lnTo>
                    <a:pt x="5531675" y="170319"/>
                  </a:lnTo>
                  <a:lnTo>
                    <a:pt x="5540895" y="215938"/>
                  </a:lnTo>
                  <a:lnTo>
                    <a:pt x="5542064" y="239433"/>
                  </a:lnTo>
                  <a:lnTo>
                    <a:pt x="5542064" y="802894"/>
                  </a:lnTo>
                  <a:lnTo>
                    <a:pt x="5537441" y="849452"/>
                  </a:lnTo>
                  <a:lnTo>
                    <a:pt x="5523636" y="893953"/>
                  </a:lnTo>
                  <a:lnTo>
                    <a:pt x="5502173" y="933538"/>
                  </a:lnTo>
                  <a:lnTo>
                    <a:pt x="5486260" y="954252"/>
                  </a:lnTo>
                  <a:lnTo>
                    <a:pt x="5482729" y="951890"/>
                  </a:lnTo>
                  <a:lnTo>
                    <a:pt x="5475287" y="950442"/>
                  </a:lnTo>
                  <a:lnTo>
                    <a:pt x="5467845" y="951890"/>
                  </a:lnTo>
                  <a:lnTo>
                    <a:pt x="5461292" y="956233"/>
                  </a:lnTo>
                  <a:lnTo>
                    <a:pt x="5456948" y="962787"/>
                  </a:lnTo>
                  <a:lnTo>
                    <a:pt x="5455501" y="970229"/>
                  </a:lnTo>
                  <a:lnTo>
                    <a:pt x="5456948" y="977671"/>
                  </a:lnTo>
                  <a:lnTo>
                    <a:pt x="5459298" y="981214"/>
                  </a:lnTo>
                  <a:lnTo>
                    <a:pt x="5456618" y="983653"/>
                  </a:lnTo>
                  <a:lnTo>
                    <a:pt x="5419318" y="1008837"/>
                  </a:lnTo>
                  <a:lnTo>
                    <a:pt x="5377002" y="1026680"/>
                  </a:lnTo>
                  <a:lnTo>
                    <a:pt x="5331396" y="1035900"/>
                  </a:lnTo>
                  <a:lnTo>
                    <a:pt x="5326951" y="1036129"/>
                  </a:lnTo>
                  <a:lnTo>
                    <a:pt x="5326126" y="1031989"/>
                  </a:lnTo>
                  <a:lnTo>
                    <a:pt x="5321884" y="1025702"/>
                  </a:lnTo>
                  <a:lnTo>
                    <a:pt x="5315597" y="1021461"/>
                  </a:lnTo>
                  <a:lnTo>
                    <a:pt x="5307889" y="1019911"/>
                  </a:lnTo>
                  <a:lnTo>
                    <a:pt x="5300192" y="1021461"/>
                  </a:lnTo>
                  <a:lnTo>
                    <a:pt x="5293906" y="1025702"/>
                  </a:lnTo>
                  <a:lnTo>
                    <a:pt x="5289664" y="1031989"/>
                  </a:lnTo>
                  <a:lnTo>
                    <a:pt x="5288623" y="1037069"/>
                  </a:lnTo>
                  <a:lnTo>
                    <a:pt x="5127180" y="1037069"/>
                  </a:lnTo>
                  <a:lnTo>
                    <a:pt x="5126164" y="1031989"/>
                  </a:lnTo>
                  <a:lnTo>
                    <a:pt x="5121922" y="1025702"/>
                  </a:lnTo>
                  <a:lnTo>
                    <a:pt x="5115623" y="1021461"/>
                  </a:lnTo>
                  <a:lnTo>
                    <a:pt x="5107927" y="1019911"/>
                  </a:lnTo>
                  <a:lnTo>
                    <a:pt x="5100231" y="1021461"/>
                  </a:lnTo>
                  <a:lnTo>
                    <a:pt x="5093932" y="1025702"/>
                  </a:lnTo>
                  <a:lnTo>
                    <a:pt x="5089690" y="1031989"/>
                  </a:lnTo>
                  <a:lnTo>
                    <a:pt x="5088140" y="1039698"/>
                  </a:lnTo>
                  <a:lnTo>
                    <a:pt x="5089690" y="1047394"/>
                  </a:lnTo>
                  <a:lnTo>
                    <a:pt x="5093932" y="1053680"/>
                  </a:lnTo>
                  <a:lnTo>
                    <a:pt x="5100231" y="1057910"/>
                  </a:lnTo>
                  <a:lnTo>
                    <a:pt x="5107927" y="1059472"/>
                  </a:lnTo>
                  <a:lnTo>
                    <a:pt x="5115623" y="1057910"/>
                  </a:lnTo>
                  <a:lnTo>
                    <a:pt x="5121922" y="1053680"/>
                  </a:lnTo>
                  <a:lnTo>
                    <a:pt x="5126164" y="1047394"/>
                  </a:lnTo>
                  <a:lnTo>
                    <a:pt x="5127180" y="1042327"/>
                  </a:lnTo>
                  <a:lnTo>
                    <a:pt x="5288635" y="1042327"/>
                  </a:lnTo>
                  <a:lnTo>
                    <a:pt x="5289664" y="1047394"/>
                  </a:lnTo>
                  <a:lnTo>
                    <a:pt x="5293906" y="1053680"/>
                  </a:lnTo>
                  <a:lnTo>
                    <a:pt x="5300192" y="1057910"/>
                  </a:lnTo>
                  <a:lnTo>
                    <a:pt x="5307889" y="1059472"/>
                  </a:lnTo>
                  <a:lnTo>
                    <a:pt x="5315597" y="1057910"/>
                  </a:lnTo>
                  <a:lnTo>
                    <a:pt x="5321884" y="1053680"/>
                  </a:lnTo>
                  <a:lnTo>
                    <a:pt x="5326126" y="1047394"/>
                  </a:lnTo>
                  <a:lnTo>
                    <a:pt x="5327332" y="1041374"/>
                  </a:lnTo>
                  <a:lnTo>
                    <a:pt x="5331917" y="1041146"/>
                  </a:lnTo>
                  <a:lnTo>
                    <a:pt x="5378564" y="1031697"/>
                  </a:lnTo>
                  <a:lnTo>
                    <a:pt x="5421833" y="1013460"/>
                  </a:lnTo>
                  <a:lnTo>
                    <a:pt x="5459958" y="987717"/>
                  </a:lnTo>
                  <a:lnTo>
                    <a:pt x="5462740" y="985189"/>
                  </a:lnTo>
                  <a:lnTo>
                    <a:pt x="5467845" y="988568"/>
                  </a:lnTo>
                  <a:lnTo>
                    <a:pt x="5475287" y="990015"/>
                  </a:lnTo>
                  <a:lnTo>
                    <a:pt x="5482729" y="988568"/>
                  </a:lnTo>
                  <a:lnTo>
                    <a:pt x="5489270" y="984211"/>
                  </a:lnTo>
                  <a:lnTo>
                    <a:pt x="5493626" y="977671"/>
                  </a:lnTo>
                  <a:lnTo>
                    <a:pt x="5495074" y="970229"/>
                  </a:lnTo>
                  <a:lnTo>
                    <a:pt x="5493626" y="962787"/>
                  </a:lnTo>
                  <a:lnTo>
                    <a:pt x="5490235" y="957694"/>
                  </a:lnTo>
                  <a:lnTo>
                    <a:pt x="5492750" y="954925"/>
                  </a:lnTo>
                  <a:lnTo>
                    <a:pt x="5518467" y="916825"/>
                  </a:lnTo>
                  <a:lnTo>
                    <a:pt x="5536704" y="873556"/>
                  </a:lnTo>
                  <a:lnTo>
                    <a:pt x="5545671" y="830008"/>
                  </a:lnTo>
                  <a:lnTo>
                    <a:pt x="5546141" y="826922"/>
                  </a:lnTo>
                  <a:lnTo>
                    <a:pt x="5546191" y="825792"/>
                  </a:lnTo>
                  <a:lnTo>
                    <a:pt x="5547334" y="802894"/>
                  </a:lnTo>
                  <a:lnTo>
                    <a:pt x="5547334" y="239433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75" name="Google Shape;275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48082" y="3748033"/>
              <a:ext cx="105249" cy="10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79507" y="262947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251647" y="262415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" name="Google Shape;278;p12"/>
          <p:cNvSpPr txBox="1"/>
          <p:nvPr>
            <p:ph idx="4294967295" type="title"/>
          </p:nvPr>
        </p:nvSpPr>
        <p:spPr>
          <a:xfrm>
            <a:off x="5261875" y="7628525"/>
            <a:ext cx="100851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رسم أول حرف للكلمات لتعزيز سرعة الكتابة والخط مع تقييم للأداء</a:t>
            </a:r>
            <a:endParaRPr sz="3600"/>
          </a:p>
        </p:txBody>
      </p:sp>
      <p:grpSp>
        <p:nvGrpSpPr>
          <p:cNvPr id="279" name="Google Shape;279;p12"/>
          <p:cNvGrpSpPr/>
          <p:nvPr/>
        </p:nvGrpSpPr>
        <p:grpSpPr>
          <a:xfrm>
            <a:off x="8712631" y="881738"/>
            <a:ext cx="4153571" cy="1014331"/>
            <a:chOff x="7237450" y="2566386"/>
            <a:chExt cx="5718809" cy="1286896"/>
          </a:xfrm>
        </p:grpSpPr>
        <p:sp>
          <p:nvSpPr>
            <p:cNvPr id="280" name="Google Shape;280;p12"/>
            <p:cNvSpPr/>
            <p:nvPr/>
          </p:nvSpPr>
          <p:spPr>
            <a:xfrm>
              <a:off x="7237450" y="2566390"/>
              <a:ext cx="5718809" cy="1236979"/>
            </a:xfrm>
            <a:custGeom>
              <a:rect b="b" l="l" r="r" t="t"/>
              <a:pathLst>
                <a:path extrusionOk="0" h="1236979" w="5718809">
                  <a:moveTo>
                    <a:pt x="4913300" y="1236916"/>
                  </a:moveTo>
                  <a:lnTo>
                    <a:pt x="4913261" y="1231658"/>
                  </a:lnTo>
                  <a:lnTo>
                    <a:pt x="318376" y="1231658"/>
                  </a:lnTo>
                  <a:lnTo>
                    <a:pt x="286956" y="1230109"/>
                  </a:lnTo>
                  <a:lnTo>
                    <a:pt x="225958" y="1217764"/>
                  </a:lnTo>
                  <a:lnTo>
                    <a:pt x="169329" y="1193901"/>
                  </a:lnTo>
                  <a:lnTo>
                    <a:pt x="119494" y="1160233"/>
                  </a:lnTo>
                  <a:lnTo>
                    <a:pt x="76631" y="1117346"/>
                  </a:lnTo>
                  <a:lnTo>
                    <a:pt x="43002" y="1067498"/>
                  </a:lnTo>
                  <a:lnTo>
                    <a:pt x="19151" y="1010907"/>
                  </a:lnTo>
                  <a:lnTo>
                    <a:pt x="6819" y="949934"/>
                  </a:lnTo>
                  <a:lnTo>
                    <a:pt x="5270" y="918540"/>
                  </a:lnTo>
                  <a:lnTo>
                    <a:pt x="5270" y="355092"/>
                  </a:lnTo>
                  <a:lnTo>
                    <a:pt x="11455" y="292836"/>
                  </a:lnTo>
                  <a:lnTo>
                    <a:pt x="29895" y="233349"/>
                  </a:lnTo>
                  <a:lnTo>
                    <a:pt x="56134" y="184175"/>
                  </a:lnTo>
                  <a:lnTo>
                    <a:pt x="66789" y="168897"/>
                  </a:lnTo>
                  <a:lnTo>
                    <a:pt x="62572" y="165773"/>
                  </a:lnTo>
                  <a:lnTo>
                    <a:pt x="32943" y="214122"/>
                  </a:lnTo>
                  <a:lnTo>
                    <a:pt x="14122" y="261137"/>
                  </a:lnTo>
                  <a:lnTo>
                    <a:pt x="1574" y="323138"/>
                  </a:lnTo>
                  <a:lnTo>
                    <a:pt x="0" y="355092"/>
                  </a:lnTo>
                  <a:lnTo>
                    <a:pt x="0" y="918540"/>
                  </a:lnTo>
                  <a:lnTo>
                    <a:pt x="6299" y="981811"/>
                  </a:lnTo>
                  <a:lnTo>
                    <a:pt x="25057" y="1042339"/>
                  </a:lnTo>
                  <a:lnTo>
                    <a:pt x="54229" y="1096149"/>
                  </a:lnTo>
                  <a:lnTo>
                    <a:pt x="93345" y="1143520"/>
                  </a:lnTo>
                  <a:lnTo>
                    <a:pt x="140665" y="1182636"/>
                  </a:lnTo>
                  <a:lnTo>
                    <a:pt x="194525" y="1211872"/>
                  </a:lnTo>
                  <a:lnTo>
                    <a:pt x="255066" y="1230630"/>
                  </a:lnTo>
                  <a:lnTo>
                    <a:pt x="318376" y="1236916"/>
                  </a:lnTo>
                  <a:lnTo>
                    <a:pt x="4913300" y="1236916"/>
                  </a:lnTo>
                  <a:close/>
                </a:path>
                <a:path extrusionOk="0" h="1236979" w="5718809">
                  <a:moveTo>
                    <a:pt x="5708650" y="918540"/>
                  </a:moveTo>
                  <a:lnTo>
                    <a:pt x="5706313" y="906995"/>
                  </a:lnTo>
                  <a:lnTo>
                    <a:pt x="5699950" y="897572"/>
                  </a:lnTo>
                  <a:lnTo>
                    <a:pt x="5690514" y="891209"/>
                  </a:lnTo>
                  <a:lnTo>
                    <a:pt x="5678970" y="888873"/>
                  </a:lnTo>
                  <a:lnTo>
                    <a:pt x="5667413" y="891209"/>
                  </a:lnTo>
                  <a:lnTo>
                    <a:pt x="5657977" y="897572"/>
                  </a:lnTo>
                  <a:lnTo>
                    <a:pt x="5651614" y="906995"/>
                  </a:lnTo>
                  <a:lnTo>
                    <a:pt x="5649290" y="918540"/>
                  </a:lnTo>
                  <a:lnTo>
                    <a:pt x="5651614" y="930097"/>
                  </a:lnTo>
                  <a:lnTo>
                    <a:pt x="5657977" y="939533"/>
                  </a:lnTo>
                  <a:lnTo>
                    <a:pt x="5667413" y="945896"/>
                  </a:lnTo>
                  <a:lnTo>
                    <a:pt x="5674906" y="947420"/>
                  </a:lnTo>
                  <a:lnTo>
                    <a:pt x="5674792" y="949896"/>
                  </a:lnTo>
                  <a:lnTo>
                    <a:pt x="5662422" y="1010869"/>
                  </a:lnTo>
                  <a:lnTo>
                    <a:pt x="5638558" y="1067498"/>
                  </a:lnTo>
                  <a:lnTo>
                    <a:pt x="5604916" y="1117333"/>
                  </a:lnTo>
                  <a:lnTo>
                    <a:pt x="5562066" y="1160233"/>
                  </a:lnTo>
                  <a:lnTo>
                    <a:pt x="5512206" y="1193901"/>
                  </a:lnTo>
                  <a:lnTo>
                    <a:pt x="5455590" y="1217764"/>
                  </a:lnTo>
                  <a:lnTo>
                    <a:pt x="5394617" y="1230109"/>
                  </a:lnTo>
                  <a:lnTo>
                    <a:pt x="5363222" y="1231658"/>
                  </a:lnTo>
                  <a:lnTo>
                    <a:pt x="5013287" y="1231658"/>
                  </a:lnTo>
                  <a:lnTo>
                    <a:pt x="5013287" y="1236916"/>
                  </a:lnTo>
                  <a:lnTo>
                    <a:pt x="5363222" y="1236916"/>
                  </a:lnTo>
                  <a:lnTo>
                    <a:pt x="5395150" y="1235341"/>
                  </a:lnTo>
                  <a:lnTo>
                    <a:pt x="5457152" y="1222794"/>
                  </a:lnTo>
                  <a:lnTo>
                    <a:pt x="5514721" y="1198524"/>
                  </a:lnTo>
                  <a:lnTo>
                    <a:pt x="5565406" y="1164285"/>
                  </a:lnTo>
                  <a:lnTo>
                    <a:pt x="5608980" y="1120686"/>
                  </a:lnTo>
                  <a:lnTo>
                    <a:pt x="5643181" y="1070000"/>
                  </a:lnTo>
                  <a:lnTo>
                    <a:pt x="5667438" y="1012431"/>
                  </a:lnTo>
                  <a:lnTo>
                    <a:pt x="5680024" y="950417"/>
                  </a:lnTo>
                  <a:lnTo>
                    <a:pt x="5680138" y="948004"/>
                  </a:lnTo>
                  <a:lnTo>
                    <a:pt x="5690514" y="945896"/>
                  </a:lnTo>
                  <a:lnTo>
                    <a:pt x="5699950" y="939533"/>
                  </a:lnTo>
                  <a:lnTo>
                    <a:pt x="5706313" y="930097"/>
                  </a:lnTo>
                  <a:lnTo>
                    <a:pt x="5708650" y="918540"/>
                  </a:lnTo>
                  <a:close/>
                </a:path>
                <a:path extrusionOk="0" h="1236979" w="5718809">
                  <a:moveTo>
                    <a:pt x="5718327" y="543547"/>
                  </a:moveTo>
                  <a:lnTo>
                    <a:pt x="5681599" y="543547"/>
                  </a:lnTo>
                  <a:lnTo>
                    <a:pt x="5681599" y="355092"/>
                  </a:lnTo>
                  <a:lnTo>
                    <a:pt x="5680011" y="323189"/>
                  </a:lnTo>
                  <a:lnTo>
                    <a:pt x="5667438" y="261175"/>
                  </a:lnTo>
                  <a:lnTo>
                    <a:pt x="5643169" y="203593"/>
                  </a:lnTo>
                  <a:lnTo>
                    <a:pt x="5608967" y="152895"/>
                  </a:lnTo>
                  <a:lnTo>
                    <a:pt x="5565394" y="109308"/>
                  </a:lnTo>
                  <a:lnTo>
                    <a:pt x="5514708" y="75107"/>
                  </a:lnTo>
                  <a:lnTo>
                    <a:pt x="5457152" y="50850"/>
                  </a:lnTo>
                  <a:lnTo>
                    <a:pt x="5416207" y="41478"/>
                  </a:lnTo>
                  <a:lnTo>
                    <a:pt x="5419864" y="39357"/>
                  </a:lnTo>
                  <a:lnTo>
                    <a:pt x="5351716" y="0"/>
                  </a:lnTo>
                  <a:lnTo>
                    <a:pt x="5351716" y="36728"/>
                  </a:lnTo>
                  <a:lnTo>
                    <a:pt x="5215344" y="36728"/>
                  </a:lnTo>
                  <a:lnTo>
                    <a:pt x="5151742" y="0"/>
                  </a:lnTo>
                  <a:lnTo>
                    <a:pt x="5151742" y="36728"/>
                  </a:lnTo>
                  <a:lnTo>
                    <a:pt x="547484" y="36728"/>
                  </a:lnTo>
                  <a:lnTo>
                    <a:pt x="545680" y="27800"/>
                  </a:lnTo>
                  <a:lnTo>
                    <a:pt x="539318" y="18376"/>
                  </a:lnTo>
                  <a:lnTo>
                    <a:pt x="529894" y="12014"/>
                  </a:lnTo>
                  <a:lnTo>
                    <a:pt x="518337" y="9677"/>
                  </a:lnTo>
                  <a:lnTo>
                    <a:pt x="506793" y="12014"/>
                  </a:lnTo>
                  <a:lnTo>
                    <a:pt x="497357" y="18376"/>
                  </a:lnTo>
                  <a:lnTo>
                    <a:pt x="490994" y="27800"/>
                  </a:lnTo>
                  <a:lnTo>
                    <a:pt x="488657" y="39344"/>
                  </a:lnTo>
                  <a:lnTo>
                    <a:pt x="490994" y="50901"/>
                  </a:lnTo>
                  <a:lnTo>
                    <a:pt x="497357" y="60337"/>
                  </a:lnTo>
                  <a:lnTo>
                    <a:pt x="506793" y="66700"/>
                  </a:lnTo>
                  <a:lnTo>
                    <a:pt x="518337" y="69037"/>
                  </a:lnTo>
                  <a:lnTo>
                    <a:pt x="529894" y="66700"/>
                  </a:lnTo>
                  <a:lnTo>
                    <a:pt x="539318" y="60337"/>
                  </a:lnTo>
                  <a:lnTo>
                    <a:pt x="545680" y="50901"/>
                  </a:lnTo>
                  <a:lnTo>
                    <a:pt x="547471" y="41998"/>
                  </a:lnTo>
                  <a:lnTo>
                    <a:pt x="5151742" y="41998"/>
                  </a:lnTo>
                  <a:lnTo>
                    <a:pt x="5151742" y="78714"/>
                  </a:lnTo>
                  <a:lnTo>
                    <a:pt x="5215318" y="41998"/>
                  </a:lnTo>
                  <a:lnTo>
                    <a:pt x="5351716" y="41998"/>
                  </a:lnTo>
                  <a:lnTo>
                    <a:pt x="5351716" y="78714"/>
                  </a:lnTo>
                  <a:lnTo>
                    <a:pt x="5408892" y="45694"/>
                  </a:lnTo>
                  <a:lnTo>
                    <a:pt x="5425440" y="48171"/>
                  </a:lnTo>
                  <a:lnTo>
                    <a:pt x="5484977" y="66611"/>
                  </a:lnTo>
                  <a:lnTo>
                    <a:pt x="5537924" y="95338"/>
                  </a:lnTo>
                  <a:lnTo>
                    <a:pt x="5584495" y="133781"/>
                  </a:lnTo>
                  <a:lnTo>
                    <a:pt x="5622937" y="180378"/>
                  </a:lnTo>
                  <a:lnTo>
                    <a:pt x="5651652" y="233349"/>
                  </a:lnTo>
                  <a:lnTo>
                    <a:pt x="5670131" y="292900"/>
                  </a:lnTo>
                  <a:lnTo>
                    <a:pt x="5676341" y="355092"/>
                  </a:lnTo>
                  <a:lnTo>
                    <a:pt x="5676341" y="543547"/>
                  </a:lnTo>
                  <a:lnTo>
                    <a:pt x="5639613" y="543547"/>
                  </a:lnTo>
                  <a:lnTo>
                    <a:pt x="5678957" y="611695"/>
                  </a:lnTo>
                  <a:lnTo>
                    <a:pt x="5718327" y="543547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81" name="Google Shape;281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84863" y="2566386"/>
              <a:ext cx="227608" cy="91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" name="Google Shape;282;p12"/>
            <p:cNvSpPr/>
            <p:nvPr/>
          </p:nvSpPr>
          <p:spPr>
            <a:xfrm>
              <a:off x="7292733" y="2682049"/>
              <a:ext cx="5547359" cy="1059814"/>
            </a:xfrm>
            <a:custGeom>
              <a:rect b="b" l="l" r="r" t="t"/>
              <a:pathLst>
                <a:path extrusionOk="0" h="1059814" w="5547359">
                  <a:moveTo>
                    <a:pt x="482790" y="1039698"/>
                  </a:moveTo>
                  <a:lnTo>
                    <a:pt x="481241" y="1031989"/>
                  </a:lnTo>
                  <a:lnTo>
                    <a:pt x="476999" y="1025702"/>
                  </a:lnTo>
                  <a:lnTo>
                    <a:pt x="470700" y="1021461"/>
                  </a:lnTo>
                  <a:lnTo>
                    <a:pt x="463003" y="1019911"/>
                  </a:lnTo>
                  <a:lnTo>
                    <a:pt x="455307" y="1021461"/>
                  </a:lnTo>
                  <a:lnTo>
                    <a:pt x="449021" y="1025702"/>
                  </a:lnTo>
                  <a:lnTo>
                    <a:pt x="444766" y="1031989"/>
                  </a:lnTo>
                  <a:lnTo>
                    <a:pt x="443738" y="1037069"/>
                  </a:lnTo>
                  <a:lnTo>
                    <a:pt x="263042" y="1037069"/>
                  </a:lnTo>
                  <a:lnTo>
                    <a:pt x="216471" y="1032433"/>
                  </a:lnTo>
                  <a:lnTo>
                    <a:pt x="171970" y="1018654"/>
                  </a:lnTo>
                  <a:lnTo>
                    <a:pt x="132359" y="997140"/>
                  </a:lnTo>
                  <a:lnTo>
                    <a:pt x="97548" y="968362"/>
                  </a:lnTo>
                  <a:lnTo>
                    <a:pt x="68783" y="933551"/>
                  </a:lnTo>
                  <a:lnTo>
                    <a:pt x="47294" y="893953"/>
                  </a:lnTo>
                  <a:lnTo>
                    <a:pt x="33489" y="849452"/>
                  </a:lnTo>
                  <a:lnTo>
                    <a:pt x="29235" y="810564"/>
                  </a:lnTo>
                  <a:lnTo>
                    <a:pt x="52476" y="810564"/>
                  </a:lnTo>
                  <a:lnTo>
                    <a:pt x="28867" y="769683"/>
                  </a:lnTo>
                  <a:lnTo>
                    <a:pt x="28867" y="647039"/>
                  </a:lnTo>
                  <a:lnTo>
                    <a:pt x="52476" y="647039"/>
                  </a:lnTo>
                  <a:lnTo>
                    <a:pt x="26225" y="601599"/>
                  </a:lnTo>
                  <a:lnTo>
                    <a:pt x="0" y="647039"/>
                  </a:lnTo>
                  <a:lnTo>
                    <a:pt x="23609" y="647039"/>
                  </a:lnTo>
                  <a:lnTo>
                    <a:pt x="23609" y="769683"/>
                  </a:lnTo>
                  <a:lnTo>
                    <a:pt x="0" y="810564"/>
                  </a:lnTo>
                  <a:lnTo>
                    <a:pt x="23977" y="810564"/>
                  </a:lnTo>
                  <a:lnTo>
                    <a:pt x="24790" y="826909"/>
                  </a:lnTo>
                  <a:lnTo>
                    <a:pt x="34226" y="873556"/>
                  </a:lnTo>
                  <a:lnTo>
                    <a:pt x="52476" y="916838"/>
                  </a:lnTo>
                  <a:lnTo>
                    <a:pt x="78219" y="954951"/>
                  </a:lnTo>
                  <a:lnTo>
                    <a:pt x="110972" y="987704"/>
                  </a:lnTo>
                  <a:lnTo>
                    <a:pt x="149085" y="1013447"/>
                  </a:lnTo>
                  <a:lnTo>
                    <a:pt x="192366" y="1031697"/>
                  </a:lnTo>
                  <a:lnTo>
                    <a:pt x="239001" y="1041146"/>
                  </a:lnTo>
                  <a:lnTo>
                    <a:pt x="263042" y="1042327"/>
                  </a:lnTo>
                  <a:lnTo>
                    <a:pt x="443738" y="1042327"/>
                  </a:lnTo>
                  <a:lnTo>
                    <a:pt x="444766" y="1047394"/>
                  </a:lnTo>
                  <a:lnTo>
                    <a:pt x="449021" y="1053680"/>
                  </a:lnTo>
                  <a:lnTo>
                    <a:pt x="455307" y="1057910"/>
                  </a:lnTo>
                  <a:lnTo>
                    <a:pt x="463003" y="1059472"/>
                  </a:lnTo>
                  <a:lnTo>
                    <a:pt x="470700" y="1057910"/>
                  </a:lnTo>
                  <a:lnTo>
                    <a:pt x="476999" y="1053680"/>
                  </a:lnTo>
                  <a:lnTo>
                    <a:pt x="481241" y="1047394"/>
                  </a:lnTo>
                  <a:lnTo>
                    <a:pt x="482790" y="1039698"/>
                  </a:lnTo>
                  <a:close/>
                </a:path>
                <a:path extrusionOk="0" h="1059814" w="5547359">
                  <a:moveTo>
                    <a:pt x="4961521" y="0"/>
                  </a:moveTo>
                  <a:lnTo>
                    <a:pt x="263042" y="0"/>
                  </a:lnTo>
                  <a:lnTo>
                    <a:pt x="239014" y="1181"/>
                  </a:lnTo>
                  <a:lnTo>
                    <a:pt x="192366" y="10617"/>
                  </a:lnTo>
                  <a:lnTo>
                    <a:pt x="149098" y="28867"/>
                  </a:lnTo>
                  <a:lnTo>
                    <a:pt x="110998" y="54571"/>
                  </a:lnTo>
                  <a:lnTo>
                    <a:pt x="78219" y="87363"/>
                  </a:lnTo>
                  <a:lnTo>
                    <a:pt x="52476" y="125501"/>
                  </a:lnTo>
                  <a:lnTo>
                    <a:pt x="34226" y="168757"/>
                  </a:lnTo>
                  <a:lnTo>
                    <a:pt x="24790" y="215404"/>
                  </a:lnTo>
                  <a:lnTo>
                    <a:pt x="23609" y="239433"/>
                  </a:lnTo>
                  <a:lnTo>
                    <a:pt x="23609" y="420141"/>
                  </a:lnTo>
                  <a:lnTo>
                    <a:pt x="18529" y="421170"/>
                  </a:lnTo>
                  <a:lnTo>
                    <a:pt x="12242" y="425411"/>
                  </a:lnTo>
                  <a:lnTo>
                    <a:pt x="8001" y="431698"/>
                  </a:lnTo>
                  <a:lnTo>
                    <a:pt x="6451" y="439394"/>
                  </a:lnTo>
                  <a:lnTo>
                    <a:pt x="8001" y="447103"/>
                  </a:lnTo>
                  <a:lnTo>
                    <a:pt x="12242" y="453390"/>
                  </a:lnTo>
                  <a:lnTo>
                    <a:pt x="18529" y="457631"/>
                  </a:lnTo>
                  <a:lnTo>
                    <a:pt x="26238" y="459181"/>
                  </a:lnTo>
                  <a:lnTo>
                    <a:pt x="33934" y="457631"/>
                  </a:lnTo>
                  <a:lnTo>
                    <a:pt x="40220" y="453390"/>
                  </a:lnTo>
                  <a:lnTo>
                    <a:pt x="44462" y="447103"/>
                  </a:lnTo>
                  <a:lnTo>
                    <a:pt x="46024" y="439394"/>
                  </a:lnTo>
                  <a:lnTo>
                    <a:pt x="44462" y="431698"/>
                  </a:lnTo>
                  <a:lnTo>
                    <a:pt x="40220" y="425411"/>
                  </a:lnTo>
                  <a:lnTo>
                    <a:pt x="33934" y="421170"/>
                  </a:lnTo>
                  <a:lnTo>
                    <a:pt x="28867" y="420154"/>
                  </a:lnTo>
                  <a:lnTo>
                    <a:pt x="28867" y="239433"/>
                  </a:lnTo>
                  <a:lnTo>
                    <a:pt x="33489" y="192874"/>
                  </a:lnTo>
                  <a:lnTo>
                    <a:pt x="47294" y="148374"/>
                  </a:lnTo>
                  <a:lnTo>
                    <a:pt x="68770" y="108775"/>
                  </a:lnTo>
                  <a:lnTo>
                    <a:pt x="97561" y="73901"/>
                  </a:lnTo>
                  <a:lnTo>
                    <a:pt x="132384" y="45148"/>
                  </a:lnTo>
                  <a:lnTo>
                    <a:pt x="171970" y="23672"/>
                  </a:lnTo>
                  <a:lnTo>
                    <a:pt x="216471" y="9880"/>
                  </a:lnTo>
                  <a:lnTo>
                    <a:pt x="263042" y="5257"/>
                  </a:lnTo>
                  <a:lnTo>
                    <a:pt x="4961521" y="5257"/>
                  </a:lnTo>
                  <a:lnTo>
                    <a:pt x="4961521" y="0"/>
                  </a:lnTo>
                  <a:close/>
                </a:path>
                <a:path extrusionOk="0" h="1059814" w="5547359">
                  <a:moveTo>
                    <a:pt x="5547334" y="239433"/>
                  </a:moveTo>
                  <a:lnTo>
                    <a:pt x="5546141" y="215404"/>
                  </a:lnTo>
                  <a:lnTo>
                    <a:pt x="5542597" y="191820"/>
                  </a:lnTo>
                  <a:lnTo>
                    <a:pt x="5536704" y="168757"/>
                  </a:lnTo>
                  <a:lnTo>
                    <a:pt x="5528488" y="146316"/>
                  </a:lnTo>
                  <a:lnTo>
                    <a:pt x="5506542" y="105841"/>
                  </a:lnTo>
                  <a:lnTo>
                    <a:pt x="5477141" y="70180"/>
                  </a:lnTo>
                  <a:lnTo>
                    <a:pt x="5459946" y="54571"/>
                  </a:lnTo>
                  <a:lnTo>
                    <a:pt x="5441480" y="40779"/>
                  </a:lnTo>
                  <a:lnTo>
                    <a:pt x="5421808" y="28854"/>
                  </a:lnTo>
                  <a:lnTo>
                    <a:pt x="5401005" y="18846"/>
                  </a:lnTo>
                  <a:lnTo>
                    <a:pt x="5378564" y="10617"/>
                  </a:lnTo>
                  <a:lnTo>
                    <a:pt x="5355501" y="4724"/>
                  </a:lnTo>
                  <a:lnTo>
                    <a:pt x="5331917" y="1181"/>
                  </a:lnTo>
                  <a:lnTo>
                    <a:pt x="5307901" y="0"/>
                  </a:lnTo>
                  <a:lnTo>
                    <a:pt x="5077307" y="0"/>
                  </a:lnTo>
                  <a:lnTo>
                    <a:pt x="5077295" y="5270"/>
                  </a:lnTo>
                  <a:lnTo>
                    <a:pt x="5307889" y="5270"/>
                  </a:lnTo>
                  <a:lnTo>
                    <a:pt x="5331396" y="6426"/>
                  </a:lnTo>
                  <a:lnTo>
                    <a:pt x="5377002" y="15646"/>
                  </a:lnTo>
                  <a:lnTo>
                    <a:pt x="5419293" y="33477"/>
                  </a:lnTo>
                  <a:lnTo>
                    <a:pt x="5456593" y="58635"/>
                  </a:lnTo>
                  <a:lnTo>
                    <a:pt x="5488686" y="90728"/>
                  </a:lnTo>
                  <a:lnTo>
                    <a:pt x="5513844" y="128028"/>
                  </a:lnTo>
                  <a:lnTo>
                    <a:pt x="5531675" y="170319"/>
                  </a:lnTo>
                  <a:lnTo>
                    <a:pt x="5540895" y="215938"/>
                  </a:lnTo>
                  <a:lnTo>
                    <a:pt x="5542064" y="239433"/>
                  </a:lnTo>
                  <a:lnTo>
                    <a:pt x="5542064" y="802894"/>
                  </a:lnTo>
                  <a:lnTo>
                    <a:pt x="5537441" y="849452"/>
                  </a:lnTo>
                  <a:lnTo>
                    <a:pt x="5523636" y="893953"/>
                  </a:lnTo>
                  <a:lnTo>
                    <a:pt x="5502173" y="933538"/>
                  </a:lnTo>
                  <a:lnTo>
                    <a:pt x="5486260" y="954252"/>
                  </a:lnTo>
                  <a:lnTo>
                    <a:pt x="5482729" y="951890"/>
                  </a:lnTo>
                  <a:lnTo>
                    <a:pt x="5475287" y="950442"/>
                  </a:lnTo>
                  <a:lnTo>
                    <a:pt x="5467845" y="951890"/>
                  </a:lnTo>
                  <a:lnTo>
                    <a:pt x="5461292" y="956233"/>
                  </a:lnTo>
                  <a:lnTo>
                    <a:pt x="5456948" y="962787"/>
                  </a:lnTo>
                  <a:lnTo>
                    <a:pt x="5455501" y="970229"/>
                  </a:lnTo>
                  <a:lnTo>
                    <a:pt x="5456948" y="977671"/>
                  </a:lnTo>
                  <a:lnTo>
                    <a:pt x="5459298" y="981214"/>
                  </a:lnTo>
                  <a:lnTo>
                    <a:pt x="5456618" y="983653"/>
                  </a:lnTo>
                  <a:lnTo>
                    <a:pt x="5419318" y="1008837"/>
                  </a:lnTo>
                  <a:lnTo>
                    <a:pt x="5377002" y="1026680"/>
                  </a:lnTo>
                  <a:lnTo>
                    <a:pt x="5331396" y="1035900"/>
                  </a:lnTo>
                  <a:lnTo>
                    <a:pt x="5326951" y="1036129"/>
                  </a:lnTo>
                  <a:lnTo>
                    <a:pt x="5326126" y="1031989"/>
                  </a:lnTo>
                  <a:lnTo>
                    <a:pt x="5321884" y="1025702"/>
                  </a:lnTo>
                  <a:lnTo>
                    <a:pt x="5315597" y="1021461"/>
                  </a:lnTo>
                  <a:lnTo>
                    <a:pt x="5307889" y="1019911"/>
                  </a:lnTo>
                  <a:lnTo>
                    <a:pt x="5300192" y="1021461"/>
                  </a:lnTo>
                  <a:lnTo>
                    <a:pt x="5293906" y="1025702"/>
                  </a:lnTo>
                  <a:lnTo>
                    <a:pt x="5289664" y="1031989"/>
                  </a:lnTo>
                  <a:lnTo>
                    <a:pt x="5288623" y="1037069"/>
                  </a:lnTo>
                  <a:lnTo>
                    <a:pt x="5127180" y="1037069"/>
                  </a:lnTo>
                  <a:lnTo>
                    <a:pt x="5126164" y="1031989"/>
                  </a:lnTo>
                  <a:lnTo>
                    <a:pt x="5121922" y="1025702"/>
                  </a:lnTo>
                  <a:lnTo>
                    <a:pt x="5115623" y="1021461"/>
                  </a:lnTo>
                  <a:lnTo>
                    <a:pt x="5107927" y="1019911"/>
                  </a:lnTo>
                  <a:lnTo>
                    <a:pt x="5100231" y="1021461"/>
                  </a:lnTo>
                  <a:lnTo>
                    <a:pt x="5093932" y="1025702"/>
                  </a:lnTo>
                  <a:lnTo>
                    <a:pt x="5089690" y="1031989"/>
                  </a:lnTo>
                  <a:lnTo>
                    <a:pt x="5088140" y="1039698"/>
                  </a:lnTo>
                  <a:lnTo>
                    <a:pt x="5089690" y="1047394"/>
                  </a:lnTo>
                  <a:lnTo>
                    <a:pt x="5093932" y="1053680"/>
                  </a:lnTo>
                  <a:lnTo>
                    <a:pt x="5100231" y="1057910"/>
                  </a:lnTo>
                  <a:lnTo>
                    <a:pt x="5107927" y="1059472"/>
                  </a:lnTo>
                  <a:lnTo>
                    <a:pt x="5115623" y="1057910"/>
                  </a:lnTo>
                  <a:lnTo>
                    <a:pt x="5121922" y="1053680"/>
                  </a:lnTo>
                  <a:lnTo>
                    <a:pt x="5126164" y="1047394"/>
                  </a:lnTo>
                  <a:lnTo>
                    <a:pt x="5127180" y="1042327"/>
                  </a:lnTo>
                  <a:lnTo>
                    <a:pt x="5288635" y="1042327"/>
                  </a:lnTo>
                  <a:lnTo>
                    <a:pt x="5289664" y="1047394"/>
                  </a:lnTo>
                  <a:lnTo>
                    <a:pt x="5293906" y="1053680"/>
                  </a:lnTo>
                  <a:lnTo>
                    <a:pt x="5300192" y="1057910"/>
                  </a:lnTo>
                  <a:lnTo>
                    <a:pt x="5307889" y="1059472"/>
                  </a:lnTo>
                  <a:lnTo>
                    <a:pt x="5315597" y="1057910"/>
                  </a:lnTo>
                  <a:lnTo>
                    <a:pt x="5321884" y="1053680"/>
                  </a:lnTo>
                  <a:lnTo>
                    <a:pt x="5326126" y="1047394"/>
                  </a:lnTo>
                  <a:lnTo>
                    <a:pt x="5327332" y="1041374"/>
                  </a:lnTo>
                  <a:lnTo>
                    <a:pt x="5331917" y="1041146"/>
                  </a:lnTo>
                  <a:lnTo>
                    <a:pt x="5378564" y="1031697"/>
                  </a:lnTo>
                  <a:lnTo>
                    <a:pt x="5421833" y="1013460"/>
                  </a:lnTo>
                  <a:lnTo>
                    <a:pt x="5459958" y="987717"/>
                  </a:lnTo>
                  <a:lnTo>
                    <a:pt x="5462740" y="985189"/>
                  </a:lnTo>
                  <a:lnTo>
                    <a:pt x="5467845" y="988568"/>
                  </a:lnTo>
                  <a:lnTo>
                    <a:pt x="5475287" y="990015"/>
                  </a:lnTo>
                  <a:lnTo>
                    <a:pt x="5482729" y="988568"/>
                  </a:lnTo>
                  <a:lnTo>
                    <a:pt x="5489270" y="984211"/>
                  </a:lnTo>
                  <a:lnTo>
                    <a:pt x="5493626" y="977671"/>
                  </a:lnTo>
                  <a:lnTo>
                    <a:pt x="5495074" y="970229"/>
                  </a:lnTo>
                  <a:lnTo>
                    <a:pt x="5493626" y="962787"/>
                  </a:lnTo>
                  <a:lnTo>
                    <a:pt x="5490235" y="957694"/>
                  </a:lnTo>
                  <a:lnTo>
                    <a:pt x="5492750" y="954925"/>
                  </a:lnTo>
                  <a:lnTo>
                    <a:pt x="5518467" y="916825"/>
                  </a:lnTo>
                  <a:lnTo>
                    <a:pt x="5536704" y="873556"/>
                  </a:lnTo>
                  <a:lnTo>
                    <a:pt x="5545671" y="830008"/>
                  </a:lnTo>
                  <a:lnTo>
                    <a:pt x="5546141" y="826922"/>
                  </a:lnTo>
                  <a:lnTo>
                    <a:pt x="5546191" y="825792"/>
                  </a:lnTo>
                  <a:lnTo>
                    <a:pt x="5547334" y="802894"/>
                  </a:lnTo>
                  <a:lnTo>
                    <a:pt x="5547334" y="239433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83" name="Google Shape;283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48082" y="3748033"/>
              <a:ext cx="105249" cy="10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79507" y="262947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251647" y="262415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6" name="Google Shape;286;p12"/>
          <p:cNvSpPr txBox="1"/>
          <p:nvPr/>
        </p:nvSpPr>
        <p:spPr>
          <a:xfrm>
            <a:off x="8597150" y="881750"/>
            <a:ext cx="3549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chemeClr val="lt1"/>
                </a:solidFill>
              </a:rPr>
              <a:t>تحديات أخرى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9950" y="3622324"/>
            <a:ext cx="7383675" cy="34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194260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13"/>
          <p:cNvGrpSpPr/>
          <p:nvPr/>
        </p:nvGrpSpPr>
        <p:grpSpPr>
          <a:xfrm>
            <a:off x="4426163" y="2580940"/>
            <a:ext cx="11622336" cy="6502557"/>
            <a:chOff x="7237450" y="2566386"/>
            <a:chExt cx="5718809" cy="1286896"/>
          </a:xfrm>
        </p:grpSpPr>
        <p:sp>
          <p:nvSpPr>
            <p:cNvPr id="293" name="Google Shape;293;p13"/>
            <p:cNvSpPr/>
            <p:nvPr/>
          </p:nvSpPr>
          <p:spPr>
            <a:xfrm>
              <a:off x="7237450" y="2566390"/>
              <a:ext cx="5718809" cy="1236979"/>
            </a:xfrm>
            <a:custGeom>
              <a:rect b="b" l="l" r="r" t="t"/>
              <a:pathLst>
                <a:path extrusionOk="0" h="1236979" w="5718809">
                  <a:moveTo>
                    <a:pt x="4913300" y="1236916"/>
                  </a:moveTo>
                  <a:lnTo>
                    <a:pt x="4913261" y="1231658"/>
                  </a:lnTo>
                  <a:lnTo>
                    <a:pt x="318376" y="1231658"/>
                  </a:lnTo>
                  <a:lnTo>
                    <a:pt x="286956" y="1230109"/>
                  </a:lnTo>
                  <a:lnTo>
                    <a:pt x="225958" y="1217764"/>
                  </a:lnTo>
                  <a:lnTo>
                    <a:pt x="169329" y="1193901"/>
                  </a:lnTo>
                  <a:lnTo>
                    <a:pt x="119494" y="1160233"/>
                  </a:lnTo>
                  <a:lnTo>
                    <a:pt x="76631" y="1117346"/>
                  </a:lnTo>
                  <a:lnTo>
                    <a:pt x="43002" y="1067498"/>
                  </a:lnTo>
                  <a:lnTo>
                    <a:pt x="19151" y="1010907"/>
                  </a:lnTo>
                  <a:lnTo>
                    <a:pt x="6819" y="949934"/>
                  </a:lnTo>
                  <a:lnTo>
                    <a:pt x="5270" y="918540"/>
                  </a:lnTo>
                  <a:lnTo>
                    <a:pt x="5270" y="355092"/>
                  </a:lnTo>
                  <a:lnTo>
                    <a:pt x="11455" y="292836"/>
                  </a:lnTo>
                  <a:lnTo>
                    <a:pt x="29895" y="233349"/>
                  </a:lnTo>
                  <a:lnTo>
                    <a:pt x="56134" y="184175"/>
                  </a:lnTo>
                  <a:lnTo>
                    <a:pt x="66789" y="168897"/>
                  </a:lnTo>
                  <a:lnTo>
                    <a:pt x="62572" y="165773"/>
                  </a:lnTo>
                  <a:lnTo>
                    <a:pt x="32943" y="214122"/>
                  </a:lnTo>
                  <a:lnTo>
                    <a:pt x="14122" y="261137"/>
                  </a:lnTo>
                  <a:lnTo>
                    <a:pt x="1574" y="323138"/>
                  </a:lnTo>
                  <a:lnTo>
                    <a:pt x="0" y="355092"/>
                  </a:lnTo>
                  <a:lnTo>
                    <a:pt x="0" y="918540"/>
                  </a:lnTo>
                  <a:lnTo>
                    <a:pt x="6299" y="981811"/>
                  </a:lnTo>
                  <a:lnTo>
                    <a:pt x="25057" y="1042339"/>
                  </a:lnTo>
                  <a:lnTo>
                    <a:pt x="54229" y="1096149"/>
                  </a:lnTo>
                  <a:lnTo>
                    <a:pt x="93345" y="1143520"/>
                  </a:lnTo>
                  <a:lnTo>
                    <a:pt x="140665" y="1182636"/>
                  </a:lnTo>
                  <a:lnTo>
                    <a:pt x="194525" y="1211872"/>
                  </a:lnTo>
                  <a:lnTo>
                    <a:pt x="255066" y="1230630"/>
                  </a:lnTo>
                  <a:lnTo>
                    <a:pt x="318376" y="1236916"/>
                  </a:lnTo>
                  <a:lnTo>
                    <a:pt x="4913300" y="1236916"/>
                  </a:lnTo>
                  <a:close/>
                </a:path>
                <a:path extrusionOk="0" h="1236979" w="5718809">
                  <a:moveTo>
                    <a:pt x="5708650" y="918540"/>
                  </a:moveTo>
                  <a:lnTo>
                    <a:pt x="5706313" y="906995"/>
                  </a:lnTo>
                  <a:lnTo>
                    <a:pt x="5699950" y="897572"/>
                  </a:lnTo>
                  <a:lnTo>
                    <a:pt x="5690514" y="891209"/>
                  </a:lnTo>
                  <a:lnTo>
                    <a:pt x="5678970" y="888873"/>
                  </a:lnTo>
                  <a:lnTo>
                    <a:pt x="5667413" y="891209"/>
                  </a:lnTo>
                  <a:lnTo>
                    <a:pt x="5657977" y="897572"/>
                  </a:lnTo>
                  <a:lnTo>
                    <a:pt x="5651614" y="906995"/>
                  </a:lnTo>
                  <a:lnTo>
                    <a:pt x="5649290" y="918540"/>
                  </a:lnTo>
                  <a:lnTo>
                    <a:pt x="5651614" y="930097"/>
                  </a:lnTo>
                  <a:lnTo>
                    <a:pt x="5657977" y="939533"/>
                  </a:lnTo>
                  <a:lnTo>
                    <a:pt x="5667413" y="945896"/>
                  </a:lnTo>
                  <a:lnTo>
                    <a:pt x="5674906" y="947420"/>
                  </a:lnTo>
                  <a:lnTo>
                    <a:pt x="5674792" y="949896"/>
                  </a:lnTo>
                  <a:lnTo>
                    <a:pt x="5662422" y="1010869"/>
                  </a:lnTo>
                  <a:lnTo>
                    <a:pt x="5638558" y="1067498"/>
                  </a:lnTo>
                  <a:lnTo>
                    <a:pt x="5604916" y="1117333"/>
                  </a:lnTo>
                  <a:lnTo>
                    <a:pt x="5562066" y="1160233"/>
                  </a:lnTo>
                  <a:lnTo>
                    <a:pt x="5512206" y="1193901"/>
                  </a:lnTo>
                  <a:lnTo>
                    <a:pt x="5455590" y="1217764"/>
                  </a:lnTo>
                  <a:lnTo>
                    <a:pt x="5394617" y="1230109"/>
                  </a:lnTo>
                  <a:lnTo>
                    <a:pt x="5363222" y="1231658"/>
                  </a:lnTo>
                  <a:lnTo>
                    <a:pt x="5013287" y="1231658"/>
                  </a:lnTo>
                  <a:lnTo>
                    <a:pt x="5013287" y="1236916"/>
                  </a:lnTo>
                  <a:lnTo>
                    <a:pt x="5363222" y="1236916"/>
                  </a:lnTo>
                  <a:lnTo>
                    <a:pt x="5395150" y="1235341"/>
                  </a:lnTo>
                  <a:lnTo>
                    <a:pt x="5457152" y="1222794"/>
                  </a:lnTo>
                  <a:lnTo>
                    <a:pt x="5514721" y="1198524"/>
                  </a:lnTo>
                  <a:lnTo>
                    <a:pt x="5565406" y="1164285"/>
                  </a:lnTo>
                  <a:lnTo>
                    <a:pt x="5608980" y="1120686"/>
                  </a:lnTo>
                  <a:lnTo>
                    <a:pt x="5643181" y="1070000"/>
                  </a:lnTo>
                  <a:lnTo>
                    <a:pt x="5667438" y="1012431"/>
                  </a:lnTo>
                  <a:lnTo>
                    <a:pt x="5680024" y="950417"/>
                  </a:lnTo>
                  <a:lnTo>
                    <a:pt x="5680138" y="948004"/>
                  </a:lnTo>
                  <a:lnTo>
                    <a:pt x="5690514" y="945896"/>
                  </a:lnTo>
                  <a:lnTo>
                    <a:pt x="5699950" y="939533"/>
                  </a:lnTo>
                  <a:lnTo>
                    <a:pt x="5706313" y="930097"/>
                  </a:lnTo>
                  <a:lnTo>
                    <a:pt x="5708650" y="918540"/>
                  </a:lnTo>
                  <a:close/>
                </a:path>
                <a:path extrusionOk="0" h="1236979" w="5718809">
                  <a:moveTo>
                    <a:pt x="5718327" y="543547"/>
                  </a:moveTo>
                  <a:lnTo>
                    <a:pt x="5681599" y="543547"/>
                  </a:lnTo>
                  <a:lnTo>
                    <a:pt x="5681599" y="355092"/>
                  </a:lnTo>
                  <a:lnTo>
                    <a:pt x="5680011" y="323189"/>
                  </a:lnTo>
                  <a:lnTo>
                    <a:pt x="5667438" y="261175"/>
                  </a:lnTo>
                  <a:lnTo>
                    <a:pt x="5643169" y="203593"/>
                  </a:lnTo>
                  <a:lnTo>
                    <a:pt x="5608967" y="152895"/>
                  </a:lnTo>
                  <a:lnTo>
                    <a:pt x="5565394" y="109308"/>
                  </a:lnTo>
                  <a:lnTo>
                    <a:pt x="5514708" y="75107"/>
                  </a:lnTo>
                  <a:lnTo>
                    <a:pt x="5457152" y="50850"/>
                  </a:lnTo>
                  <a:lnTo>
                    <a:pt x="5416207" y="41478"/>
                  </a:lnTo>
                  <a:lnTo>
                    <a:pt x="5419864" y="39357"/>
                  </a:lnTo>
                  <a:lnTo>
                    <a:pt x="5351716" y="0"/>
                  </a:lnTo>
                  <a:lnTo>
                    <a:pt x="5351716" y="36728"/>
                  </a:lnTo>
                  <a:lnTo>
                    <a:pt x="5215344" y="36728"/>
                  </a:lnTo>
                  <a:lnTo>
                    <a:pt x="5151742" y="0"/>
                  </a:lnTo>
                  <a:lnTo>
                    <a:pt x="5151742" y="36728"/>
                  </a:lnTo>
                  <a:lnTo>
                    <a:pt x="547484" y="36728"/>
                  </a:lnTo>
                  <a:lnTo>
                    <a:pt x="545680" y="27800"/>
                  </a:lnTo>
                  <a:lnTo>
                    <a:pt x="539318" y="18376"/>
                  </a:lnTo>
                  <a:lnTo>
                    <a:pt x="529894" y="12014"/>
                  </a:lnTo>
                  <a:lnTo>
                    <a:pt x="518337" y="9677"/>
                  </a:lnTo>
                  <a:lnTo>
                    <a:pt x="506793" y="12014"/>
                  </a:lnTo>
                  <a:lnTo>
                    <a:pt x="497357" y="18376"/>
                  </a:lnTo>
                  <a:lnTo>
                    <a:pt x="490994" y="27800"/>
                  </a:lnTo>
                  <a:lnTo>
                    <a:pt x="488657" y="39344"/>
                  </a:lnTo>
                  <a:lnTo>
                    <a:pt x="490994" y="50901"/>
                  </a:lnTo>
                  <a:lnTo>
                    <a:pt x="497357" y="60337"/>
                  </a:lnTo>
                  <a:lnTo>
                    <a:pt x="506793" y="66700"/>
                  </a:lnTo>
                  <a:lnTo>
                    <a:pt x="518337" y="69037"/>
                  </a:lnTo>
                  <a:lnTo>
                    <a:pt x="529894" y="66700"/>
                  </a:lnTo>
                  <a:lnTo>
                    <a:pt x="539318" y="60337"/>
                  </a:lnTo>
                  <a:lnTo>
                    <a:pt x="545680" y="50901"/>
                  </a:lnTo>
                  <a:lnTo>
                    <a:pt x="547471" y="41998"/>
                  </a:lnTo>
                  <a:lnTo>
                    <a:pt x="5151742" y="41998"/>
                  </a:lnTo>
                  <a:lnTo>
                    <a:pt x="5151742" y="78714"/>
                  </a:lnTo>
                  <a:lnTo>
                    <a:pt x="5215318" y="41998"/>
                  </a:lnTo>
                  <a:lnTo>
                    <a:pt x="5351716" y="41998"/>
                  </a:lnTo>
                  <a:lnTo>
                    <a:pt x="5351716" y="78714"/>
                  </a:lnTo>
                  <a:lnTo>
                    <a:pt x="5408892" y="45694"/>
                  </a:lnTo>
                  <a:lnTo>
                    <a:pt x="5425440" y="48171"/>
                  </a:lnTo>
                  <a:lnTo>
                    <a:pt x="5484977" y="66611"/>
                  </a:lnTo>
                  <a:lnTo>
                    <a:pt x="5537924" y="95338"/>
                  </a:lnTo>
                  <a:lnTo>
                    <a:pt x="5584495" y="133781"/>
                  </a:lnTo>
                  <a:lnTo>
                    <a:pt x="5622937" y="180378"/>
                  </a:lnTo>
                  <a:lnTo>
                    <a:pt x="5651652" y="233349"/>
                  </a:lnTo>
                  <a:lnTo>
                    <a:pt x="5670131" y="292900"/>
                  </a:lnTo>
                  <a:lnTo>
                    <a:pt x="5676341" y="355092"/>
                  </a:lnTo>
                  <a:lnTo>
                    <a:pt x="5676341" y="543547"/>
                  </a:lnTo>
                  <a:lnTo>
                    <a:pt x="5639613" y="543547"/>
                  </a:lnTo>
                  <a:lnTo>
                    <a:pt x="5678957" y="611695"/>
                  </a:lnTo>
                  <a:lnTo>
                    <a:pt x="5718327" y="543547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94" name="Google Shape;294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84863" y="2566386"/>
              <a:ext cx="227608" cy="91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13"/>
            <p:cNvSpPr/>
            <p:nvPr/>
          </p:nvSpPr>
          <p:spPr>
            <a:xfrm>
              <a:off x="7292733" y="2682049"/>
              <a:ext cx="5547359" cy="1059814"/>
            </a:xfrm>
            <a:custGeom>
              <a:rect b="b" l="l" r="r" t="t"/>
              <a:pathLst>
                <a:path extrusionOk="0" h="1059814" w="5547359">
                  <a:moveTo>
                    <a:pt x="482790" y="1039698"/>
                  </a:moveTo>
                  <a:lnTo>
                    <a:pt x="481241" y="1031989"/>
                  </a:lnTo>
                  <a:lnTo>
                    <a:pt x="476999" y="1025702"/>
                  </a:lnTo>
                  <a:lnTo>
                    <a:pt x="470700" y="1021461"/>
                  </a:lnTo>
                  <a:lnTo>
                    <a:pt x="463003" y="1019911"/>
                  </a:lnTo>
                  <a:lnTo>
                    <a:pt x="455307" y="1021461"/>
                  </a:lnTo>
                  <a:lnTo>
                    <a:pt x="449021" y="1025702"/>
                  </a:lnTo>
                  <a:lnTo>
                    <a:pt x="444766" y="1031989"/>
                  </a:lnTo>
                  <a:lnTo>
                    <a:pt x="443738" y="1037069"/>
                  </a:lnTo>
                  <a:lnTo>
                    <a:pt x="263042" y="1037069"/>
                  </a:lnTo>
                  <a:lnTo>
                    <a:pt x="216471" y="1032433"/>
                  </a:lnTo>
                  <a:lnTo>
                    <a:pt x="171970" y="1018654"/>
                  </a:lnTo>
                  <a:lnTo>
                    <a:pt x="132359" y="997140"/>
                  </a:lnTo>
                  <a:lnTo>
                    <a:pt x="97548" y="968362"/>
                  </a:lnTo>
                  <a:lnTo>
                    <a:pt x="68783" y="933551"/>
                  </a:lnTo>
                  <a:lnTo>
                    <a:pt x="47294" y="893953"/>
                  </a:lnTo>
                  <a:lnTo>
                    <a:pt x="33489" y="849452"/>
                  </a:lnTo>
                  <a:lnTo>
                    <a:pt x="29235" y="810564"/>
                  </a:lnTo>
                  <a:lnTo>
                    <a:pt x="52476" y="810564"/>
                  </a:lnTo>
                  <a:lnTo>
                    <a:pt x="28867" y="769683"/>
                  </a:lnTo>
                  <a:lnTo>
                    <a:pt x="28867" y="647039"/>
                  </a:lnTo>
                  <a:lnTo>
                    <a:pt x="52476" y="647039"/>
                  </a:lnTo>
                  <a:lnTo>
                    <a:pt x="26225" y="601599"/>
                  </a:lnTo>
                  <a:lnTo>
                    <a:pt x="0" y="647039"/>
                  </a:lnTo>
                  <a:lnTo>
                    <a:pt x="23609" y="647039"/>
                  </a:lnTo>
                  <a:lnTo>
                    <a:pt x="23609" y="769683"/>
                  </a:lnTo>
                  <a:lnTo>
                    <a:pt x="0" y="810564"/>
                  </a:lnTo>
                  <a:lnTo>
                    <a:pt x="23977" y="810564"/>
                  </a:lnTo>
                  <a:lnTo>
                    <a:pt x="24790" y="826909"/>
                  </a:lnTo>
                  <a:lnTo>
                    <a:pt x="34226" y="873556"/>
                  </a:lnTo>
                  <a:lnTo>
                    <a:pt x="52476" y="916838"/>
                  </a:lnTo>
                  <a:lnTo>
                    <a:pt x="78219" y="954951"/>
                  </a:lnTo>
                  <a:lnTo>
                    <a:pt x="110972" y="987704"/>
                  </a:lnTo>
                  <a:lnTo>
                    <a:pt x="149085" y="1013447"/>
                  </a:lnTo>
                  <a:lnTo>
                    <a:pt x="192366" y="1031697"/>
                  </a:lnTo>
                  <a:lnTo>
                    <a:pt x="239001" y="1041146"/>
                  </a:lnTo>
                  <a:lnTo>
                    <a:pt x="263042" y="1042327"/>
                  </a:lnTo>
                  <a:lnTo>
                    <a:pt x="443738" y="1042327"/>
                  </a:lnTo>
                  <a:lnTo>
                    <a:pt x="444766" y="1047394"/>
                  </a:lnTo>
                  <a:lnTo>
                    <a:pt x="449021" y="1053680"/>
                  </a:lnTo>
                  <a:lnTo>
                    <a:pt x="455307" y="1057910"/>
                  </a:lnTo>
                  <a:lnTo>
                    <a:pt x="463003" y="1059472"/>
                  </a:lnTo>
                  <a:lnTo>
                    <a:pt x="470700" y="1057910"/>
                  </a:lnTo>
                  <a:lnTo>
                    <a:pt x="476999" y="1053680"/>
                  </a:lnTo>
                  <a:lnTo>
                    <a:pt x="481241" y="1047394"/>
                  </a:lnTo>
                  <a:lnTo>
                    <a:pt x="482790" y="1039698"/>
                  </a:lnTo>
                  <a:close/>
                </a:path>
                <a:path extrusionOk="0" h="1059814" w="5547359">
                  <a:moveTo>
                    <a:pt x="4961521" y="0"/>
                  </a:moveTo>
                  <a:lnTo>
                    <a:pt x="263042" y="0"/>
                  </a:lnTo>
                  <a:lnTo>
                    <a:pt x="239014" y="1181"/>
                  </a:lnTo>
                  <a:lnTo>
                    <a:pt x="192366" y="10617"/>
                  </a:lnTo>
                  <a:lnTo>
                    <a:pt x="149098" y="28867"/>
                  </a:lnTo>
                  <a:lnTo>
                    <a:pt x="110998" y="54571"/>
                  </a:lnTo>
                  <a:lnTo>
                    <a:pt x="78219" y="87363"/>
                  </a:lnTo>
                  <a:lnTo>
                    <a:pt x="52476" y="125501"/>
                  </a:lnTo>
                  <a:lnTo>
                    <a:pt x="34226" y="168757"/>
                  </a:lnTo>
                  <a:lnTo>
                    <a:pt x="24790" y="215404"/>
                  </a:lnTo>
                  <a:lnTo>
                    <a:pt x="23609" y="239433"/>
                  </a:lnTo>
                  <a:lnTo>
                    <a:pt x="23609" y="420141"/>
                  </a:lnTo>
                  <a:lnTo>
                    <a:pt x="18529" y="421170"/>
                  </a:lnTo>
                  <a:lnTo>
                    <a:pt x="12242" y="425411"/>
                  </a:lnTo>
                  <a:lnTo>
                    <a:pt x="8001" y="431698"/>
                  </a:lnTo>
                  <a:lnTo>
                    <a:pt x="6451" y="439394"/>
                  </a:lnTo>
                  <a:lnTo>
                    <a:pt x="8001" y="447103"/>
                  </a:lnTo>
                  <a:lnTo>
                    <a:pt x="12242" y="453390"/>
                  </a:lnTo>
                  <a:lnTo>
                    <a:pt x="18529" y="457631"/>
                  </a:lnTo>
                  <a:lnTo>
                    <a:pt x="26238" y="459181"/>
                  </a:lnTo>
                  <a:lnTo>
                    <a:pt x="33934" y="457631"/>
                  </a:lnTo>
                  <a:lnTo>
                    <a:pt x="40220" y="453390"/>
                  </a:lnTo>
                  <a:lnTo>
                    <a:pt x="44462" y="447103"/>
                  </a:lnTo>
                  <a:lnTo>
                    <a:pt x="46024" y="439394"/>
                  </a:lnTo>
                  <a:lnTo>
                    <a:pt x="44462" y="431698"/>
                  </a:lnTo>
                  <a:lnTo>
                    <a:pt x="40220" y="425411"/>
                  </a:lnTo>
                  <a:lnTo>
                    <a:pt x="33934" y="421170"/>
                  </a:lnTo>
                  <a:lnTo>
                    <a:pt x="28867" y="420154"/>
                  </a:lnTo>
                  <a:lnTo>
                    <a:pt x="28867" y="239433"/>
                  </a:lnTo>
                  <a:lnTo>
                    <a:pt x="33489" y="192874"/>
                  </a:lnTo>
                  <a:lnTo>
                    <a:pt x="47294" y="148374"/>
                  </a:lnTo>
                  <a:lnTo>
                    <a:pt x="68770" y="108775"/>
                  </a:lnTo>
                  <a:lnTo>
                    <a:pt x="97561" y="73901"/>
                  </a:lnTo>
                  <a:lnTo>
                    <a:pt x="132384" y="45148"/>
                  </a:lnTo>
                  <a:lnTo>
                    <a:pt x="171970" y="23672"/>
                  </a:lnTo>
                  <a:lnTo>
                    <a:pt x="216471" y="9880"/>
                  </a:lnTo>
                  <a:lnTo>
                    <a:pt x="263042" y="5257"/>
                  </a:lnTo>
                  <a:lnTo>
                    <a:pt x="4961521" y="5257"/>
                  </a:lnTo>
                  <a:lnTo>
                    <a:pt x="4961521" y="0"/>
                  </a:lnTo>
                  <a:close/>
                </a:path>
                <a:path extrusionOk="0" h="1059814" w="5547359">
                  <a:moveTo>
                    <a:pt x="5547334" y="239433"/>
                  </a:moveTo>
                  <a:lnTo>
                    <a:pt x="5546141" y="215404"/>
                  </a:lnTo>
                  <a:lnTo>
                    <a:pt x="5542597" y="191820"/>
                  </a:lnTo>
                  <a:lnTo>
                    <a:pt x="5536704" y="168757"/>
                  </a:lnTo>
                  <a:lnTo>
                    <a:pt x="5528488" y="146316"/>
                  </a:lnTo>
                  <a:lnTo>
                    <a:pt x="5506542" y="105841"/>
                  </a:lnTo>
                  <a:lnTo>
                    <a:pt x="5477141" y="70180"/>
                  </a:lnTo>
                  <a:lnTo>
                    <a:pt x="5459946" y="54571"/>
                  </a:lnTo>
                  <a:lnTo>
                    <a:pt x="5441480" y="40779"/>
                  </a:lnTo>
                  <a:lnTo>
                    <a:pt x="5421808" y="28854"/>
                  </a:lnTo>
                  <a:lnTo>
                    <a:pt x="5401005" y="18846"/>
                  </a:lnTo>
                  <a:lnTo>
                    <a:pt x="5378564" y="10617"/>
                  </a:lnTo>
                  <a:lnTo>
                    <a:pt x="5355501" y="4724"/>
                  </a:lnTo>
                  <a:lnTo>
                    <a:pt x="5331917" y="1181"/>
                  </a:lnTo>
                  <a:lnTo>
                    <a:pt x="5307901" y="0"/>
                  </a:lnTo>
                  <a:lnTo>
                    <a:pt x="5077307" y="0"/>
                  </a:lnTo>
                  <a:lnTo>
                    <a:pt x="5077295" y="5270"/>
                  </a:lnTo>
                  <a:lnTo>
                    <a:pt x="5307889" y="5270"/>
                  </a:lnTo>
                  <a:lnTo>
                    <a:pt x="5331396" y="6426"/>
                  </a:lnTo>
                  <a:lnTo>
                    <a:pt x="5377002" y="15646"/>
                  </a:lnTo>
                  <a:lnTo>
                    <a:pt x="5419293" y="33477"/>
                  </a:lnTo>
                  <a:lnTo>
                    <a:pt x="5456593" y="58635"/>
                  </a:lnTo>
                  <a:lnTo>
                    <a:pt x="5488686" y="90728"/>
                  </a:lnTo>
                  <a:lnTo>
                    <a:pt x="5513844" y="128028"/>
                  </a:lnTo>
                  <a:lnTo>
                    <a:pt x="5531675" y="170319"/>
                  </a:lnTo>
                  <a:lnTo>
                    <a:pt x="5540895" y="215938"/>
                  </a:lnTo>
                  <a:lnTo>
                    <a:pt x="5542064" y="239433"/>
                  </a:lnTo>
                  <a:lnTo>
                    <a:pt x="5542064" y="802894"/>
                  </a:lnTo>
                  <a:lnTo>
                    <a:pt x="5537441" y="849452"/>
                  </a:lnTo>
                  <a:lnTo>
                    <a:pt x="5523636" y="893953"/>
                  </a:lnTo>
                  <a:lnTo>
                    <a:pt x="5502173" y="933538"/>
                  </a:lnTo>
                  <a:lnTo>
                    <a:pt x="5486260" y="954252"/>
                  </a:lnTo>
                  <a:lnTo>
                    <a:pt x="5482729" y="951890"/>
                  </a:lnTo>
                  <a:lnTo>
                    <a:pt x="5475287" y="950442"/>
                  </a:lnTo>
                  <a:lnTo>
                    <a:pt x="5467845" y="951890"/>
                  </a:lnTo>
                  <a:lnTo>
                    <a:pt x="5461292" y="956233"/>
                  </a:lnTo>
                  <a:lnTo>
                    <a:pt x="5456948" y="962787"/>
                  </a:lnTo>
                  <a:lnTo>
                    <a:pt x="5455501" y="970229"/>
                  </a:lnTo>
                  <a:lnTo>
                    <a:pt x="5456948" y="977671"/>
                  </a:lnTo>
                  <a:lnTo>
                    <a:pt x="5459298" y="981214"/>
                  </a:lnTo>
                  <a:lnTo>
                    <a:pt x="5456618" y="983653"/>
                  </a:lnTo>
                  <a:lnTo>
                    <a:pt x="5419318" y="1008837"/>
                  </a:lnTo>
                  <a:lnTo>
                    <a:pt x="5377002" y="1026680"/>
                  </a:lnTo>
                  <a:lnTo>
                    <a:pt x="5331396" y="1035900"/>
                  </a:lnTo>
                  <a:lnTo>
                    <a:pt x="5326951" y="1036129"/>
                  </a:lnTo>
                  <a:lnTo>
                    <a:pt x="5326126" y="1031989"/>
                  </a:lnTo>
                  <a:lnTo>
                    <a:pt x="5321884" y="1025702"/>
                  </a:lnTo>
                  <a:lnTo>
                    <a:pt x="5315597" y="1021461"/>
                  </a:lnTo>
                  <a:lnTo>
                    <a:pt x="5307889" y="1019911"/>
                  </a:lnTo>
                  <a:lnTo>
                    <a:pt x="5300192" y="1021461"/>
                  </a:lnTo>
                  <a:lnTo>
                    <a:pt x="5293906" y="1025702"/>
                  </a:lnTo>
                  <a:lnTo>
                    <a:pt x="5289664" y="1031989"/>
                  </a:lnTo>
                  <a:lnTo>
                    <a:pt x="5288623" y="1037069"/>
                  </a:lnTo>
                  <a:lnTo>
                    <a:pt x="5127180" y="1037069"/>
                  </a:lnTo>
                  <a:lnTo>
                    <a:pt x="5126164" y="1031989"/>
                  </a:lnTo>
                  <a:lnTo>
                    <a:pt x="5121922" y="1025702"/>
                  </a:lnTo>
                  <a:lnTo>
                    <a:pt x="5115623" y="1021461"/>
                  </a:lnTo>
                  <a:lnTo>
                    <a:pt x="5107927" y="1019911"/>
                  </a:lnTo>
                  <a:lnTo>
                    <a:pt x="5100231" y="1021461"/>
                  </a:lnTo>
                  <a:lnTo>
                    <a:pt x="5093932" y="1025702"/>
                  </a:lnTo>
                  <a:lnTo>
                    <a:pt x="5089690" y="1031989"/>
                  </a:lnTo>
                  <a:lnTo>
                    <a:pt x="5088140" y="1039698"/>
                  </a:lnTo>
                  <a:lnTo>
                    <a:pt x="5089690" y="1047394"/>
                  </a:lnTo>
                  <a:lnTo>
                    <a:pt x="5093932" y="1053680"/>
                  </a:lnTo>
                  <a:lnTo>
                    <a:pt x="5100231" y="1057910"/>
                  </a:lnTo>
                  <a:lnTo>
                    <a:pt x="5107927" y="1059472"/>
                  </a:lnTo>
                  <a:lnTo>
                    <a:pt x="5115623" y="1057910"/>
                  </a:lnTo>
                  <a:lnTo>
                    <a:pt x="5121922" y="1053680"/>
                  </a:lnTo>
                  <a:lnTo>
                    <a:pt x="5126164" y="1047394"/>
                  </a:lnTo>
                  <a:lnTo>
                    <a:pt x="5127180" y="1042327"/>
                  </a:lnTo>
                  <a:lnTo>
                    <a:pt x="5288635" y="1042327"/>
                  </a:lnTo>
                  <a:lnTo>
                    <a:pt x="5289664" y="1047394"/>
                  </a:lnTo>
                  <a:lnTo>
                    <a:pt x="5293906" y="1053680"/>
                  </a:lnTo>
                  <a:lnTo>
                    <a:pt x="5300192" y="1057910"/>
                  </a:lnTo>
                  <a:lnTo>
                    <a:pt x="5307889" y="1059472"/>
                  </a:lnTo>
                  <a:lnTo>
                    <a:pt x="5315597" y="1057910"/>
                  </a:lnTo>
                  <a:lnTo>
                    <a:pt x="5321884" y="1053680"/>
                  </a:lnTo>
                  <a:lnTo>
                    <a:pt x="5326126" y="1047394"/>
                  </a:lnTo>
                  <a:lnTo>
                    <a:pt x="5327332" y="1041374"/>
                  </a:lnTo>
                  <a:lnTo>
                    <a:pt x="5331917" y="1041146"/>
                  </a:lnTo>
                  <a:lnTo>
                    <a:pt x="5378564" y="1031697"/>
                  </a:lnTo>
                  <a:lnTo>
                    <a:pt x="5421833" y="1013460"/>
                  </a:lnTo>
                  <a:lnTo>
                    <a:pt x="5459958" y="987717"/>
                  </a:lnTo>
                  <a:lnTo>
                    <a:pt x="5462740" y="985189"/>
                  </a:lnTo>
                  <a:lnTo>
                    <a:pt x="5467845" y="988568"/>
                  </a:lnTo>
                  <a:lnTo>
                    <a:pt x="5475287" y="990015"/>
                  </a:lnTo>
                  <a:lnTo>
                    <a:pt x="5482729" y="988568"/>
                  </a:lnTo>
                  <a:lnTo>
                    <a:pt x="5489270" y="984211"/>
                  </a:lnTo>
                  <a:lnTo>
                    <a:pt x="5493626" y="977671"/>
                  </a:lnTo>
                  <a:lnTo>
                    <a:pt x="5495074" y="970229"/>
                  </a:lnTo>
                  <a:lnTo>
                    <a:pt x="5493626" y="962787"/>
                  </a:lnTo>
                  <a:lnTo>
                    <a:pt x="5490235" y="957694"/>
                  </a:lnTo>
                  <a:lnTo>
                    <a:pt x="5492750" y="954925"/>
                  </a:lnTo>
                  <a:lnTo>
                    <a:pt x="5518467" y="916825"/>
                  </a:lnTo>
                  <a:lnTo>
                    <a:pt x="5536704" y="873556"/>
                  </a:lnTo>
                  <a:lnTo>
                    <a:pt x="5545671" y="830008"/>
                  </a:lnTo>
                  <a:lnTo>
                    <a:pt x="5546141" y="826922"/>
                  </a:lnTo>
                  <a:lnTo>
                    <a:pt x="5546191" y="825792"/>
                  </a:lnTo>
                  <a:lnTo>
                    <a:pt x="5547334" y="802894"/>
                  </a:lnTo>
                  <a:lnTo>
                    <a:pt x="5547334" y="239433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96" name="Google Shape;296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48082" y="3748033"/>
              <a:ext cx="105249" cy="10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79507" y="262947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251647" y="262415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" name="Google Shape;299;p13"/>
          <p:cNvSpPr txBox="1"/>
          <p:nvPr>
            <p:ph idx="4294967295" type="title"/>
          </p:nvPr>
        </p:nvSpPr>
        <p:spPr>
          <a:xfrm>
            <a:off x="5261875" y="7628525"/>
            <a:ext cx="100851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يمكن أختيار عدة أنواع من الخطوط والتدرب عليها مع التقييم</a:t>
            </a:r>
            <a:endParaRPr sz="3600"/>
          </a:p>
        </p:txBody>
      </p:sp>
      <p:grpSp>
        <p:nvGrpSpPr>
          <p:cNvPr id="300" name="Google Shape;300;p13"/>
          <p:cNvGrpSpPr/>
          <p:nvPr/>
        </p:nvGrpSpPr>
        <p:grpSpPr>
          <a:xfrm>
            <a:off x="8712631" y="881738"/>
            <a:ext cx="4153571" cy="1014331"/>
            <a:chOff x="7237450" y="2566386"/>
            <a:chExt cx="5718809" cy="1286896"/>
          </a:xfrm>
        </p:grpSpPr>
        <p:sp>
          <p:nvSpPr>
            <p:cNvPr id="301" name="Google Shape;301;p13"/>
            <p:cNvSpPr/>
            <p:nvPr/>
          </p:nvSpPr>
          <p:spPr>
            <a:xfrm>
              <a:off x="7237450" y="2566390"/>
              <a:ext cx="5718809" cy="1236979"/>
            </a:xfrm>
            <a:custGeom>
              <a:rect b="b" l="l" r="r" t="t"/>
              <a:pathLst>
                <a:path extrusionOk="0" h="1236979" w="5718809">
                  <a:moveTo>
                    <a:pt x="4913300" y="1236916"/>
                  </a:moveTo>
                  <a:lnTo>
                    <a:pt x="4913261" y="1231658"/>
                  </a:lnTo>
                  <a:lnTo>
                    <a:pt x="318376" y="1231658"/>
                  </a:lnTo>
                  <a:lnTo>
                    <a:pt x="286956" y="1230109"/>
                  </a:lnTo>
                  <a:lnTo>
                    <a:pt x="225958" y="1217764"/>
                  </a:lnTo>
                  <a:lnTo>
                    <a:pt x="169329" y="1193901"/>
                  </a:lnTo>
                  <a:lnTo>
                    <a:pt x="119494" y="1160233"/>
                  </a:lnTo>
                  <a:lnTo>
                    <a:pt x="76631" y="1117346"/>
                  </a:lnTo>
                  <a:lnTo>
                    <a:pt x="43002" y="1067498"/>
                  </a:lnTo>
                  <a:lnTo>
                    <a:pt x="19151" y="1010907"/>
                  </a:lnTo>
                  <a:lnTo>
                    <a:pt x="6819" y="949934"/>
                  </a:lnTo>
                  <a:lnTo>
                    <a:pt x="5270" y="918540"/>
                  </a:lnTo>
                  <a:lnTo>
                    <a:pt x="5270" y="355092"/>
                  </a:lnTo>
                  <a:lnTo>
                    <a:pt x="11455" y="292836"/>
                  </a:lnTo>
                  <a:lnTo>
                    <a:pt x="29895" y="233349"/>
                  </a:lnTo>
                  <a:lnTo>
                    <a:pt x="56134" y="184175"/>
                  </a:lnTo>
                  <a:lnTo>
                    <a:pt x="66789" y="168897"/>
                  </a:lnTo>
                  <a:lnTo>
                    <a:pt x="62572" y="165773"/>
                  </a:lnTo>
                  <a:lnTo>
                    <a:pt x="32943" y="214122"/>
                  </a:lnTo>
                  <a:lnTo>
                    <a:pt x="14122" y="261137"/>
                  </a:lnTo>
                  <a:lnTo>
                    <a:pt x="1574" y="323138"/>
                  </a:lnTo>
                  <a:lnTo>
                    <a:pt x="0" y="355092"/>
                  </a:lnTo>
                  <a:lnTo>
                    <a:pt x="0" y="918540"/>
                  </a:lnTo>
                  <a:lnTo>
                    <a:pt x="6299" y="981811"/>
                  </a:lnTo>
                  <a:lnTo>
                    <a:pt x="25057" y="1042339"/>
                  </a:lnTo>
                  <a:lnTo>
                    <a:pt x="54229" y="1096149"/>
                  </a:lnTo>
                  <a:lnTo>
                    <a:pt x="93345" y="1143520"/>
                  </a:lnTo>
                  <a:lnTo>
                    <a:pt x="140665" y="1182636"/>
                  </a:lnTo>
                  <a:lnTo>
                    <a:pt x="194525" y="1211872"/>
                  </a:lnTo>
                  <a:lnTo>
                    <a:pt x="255066" y="1230630"/>
                  </a:lnTo>
                  <a:lnTo>
                    <a:pt x="318376" y="1236916"/>
                  </a:lnTo>
                  <a:lnTo>
                    <a:pt x="4913300" y="1236916"/>
                  </a:lnTo>
                  <a:close/>
                </a:path>
                <a:path extrusionOk="0" h="1236979" w="5718809">
                  <a:moveTo>
                    <a:pt x="5708650" y="918540"/>
                  </a:moveTo>
                  <a:lnTo>
                    <a:pt x="5706313" y="906995"/>
                  </a:lnTo>
                  <a:lnTo>
                    <a:pt x="5699950" y="897572"/>
                  </a:lnTo>
                  <a:lnTo>
                    <a:pt x="5690514" y="891209"/>
                  </a:lnTo>
                  <a:lnTo>
                    <a:pt x="5678970" y="888873"/>
                  </a:lnTo>
                  <a:lnTo>
                    <a:pt x="5667413" y="891209"/>
                  </a:lnTo>
                  <a:lnTo>
                    <a:pt x="5657977" y="897572"/>
                  </a:lnTo>
                  <a:lnTo>
                    <a:pt x="5651614" y="906995"/>
                  </a:lnTo>
                  <a:lnTo>
                    <a:pt x="5649290" y="918540"/>
                  </a:lnTo>
                  <a:lnTo>
                    <a:pt x="5651614" y="930097"/>
                  </a:lnTo>
                  <a:lnTo>
                    <a:pt x="5657977" y="939533"/>
                  </a:lnTo>
                  <a:lnTo>
                    <a:pt x="5667413" y="945896"/>
                  </a:lnTo>
                  <a:lnTo>
                    <a:pt x="5674906" y="947420"/>
                  </a:lnTo>
                  <a:lnTo>
                    <a:pt x="5674792" y="949896"/>
                  </a:lnTo>
                  <a:lnTo>
                    <a:pt x="5662422" y="1010869"/>
                  </a:lnTo>
                  <a:lnTo>
                    <a:pt x="5638558" y="1067498"/>
                  </a:lnTo>
                  <a:lnTo>
                    <a:pt x="5604916" y="1117333"/>
                  </a:lnTo>
                  <a:lnTo>
                    <a:pt x="5562066" y="1160233"/>
                  </a:lnTo>
                  <a:lnTo>
                    <a:pt x="5512206" y="1193901"/>
                  </a:lnTo>
                  <a:lnTo>
                    <a:pt x="5455590" y="1217764"/>
                  </a:lnTo>
                  <a:lnTo>
                    <a:pt x="5394617" y="1230109"/>
                  </a:lnTo>
                  <a:lnTo>
                    <a:pt x="5363222" y="1231658"/>
                  </a:lnTo>
                  <a:lnTo>
                    <a:pt x="5013287" y="1231658"/>
                  </a:lnTo>
                  <a:lnTo>
                    <a:pt x="5013287" y="1236916"/>
                  </a:lnTo>
                  <a:lnTo>
                    <a:pt x="5363222" y="1236916"/>
                  </a:lnTo>
                  <a:lnTo>
                    <a:pt x="5395150" y="1235341"/>
                  </a:lnTo>
                  <a:lnTo>
                    <a:pt x="5457152" y="1222794"/>
                  </a:lnTo>
                  <a:lnTo>
                    <a:pt x="5514721" y="1198524"/>
                  </a:lnTo>
                  <a:lnTo>
                    <a:pt x="5565406" y="1164285"/>
                  </a:lnTo>
                  <a:lnTo>
                    <a:pt x="5608980" y="1120686"/>
                  </a:lnTo>
                  <a:lnTo>
                    <a:pt x="5643181" y="1070000"/>
                  </a:lnTo>
                  <a:lnTo>
                    <a:pt x="5667438" y="1012431"/>
                  </a:lnTo>
                  <a:lnTo>
                    <a:pt x="5680024" y="950417"/>
                  </a:lnTo>
                  <a:lnTo>
                    <a:pt x="5680138" y="948004"/>
                  </a:lnTo>
                  <a:lnTo>
                    <a:pt x="5690514" y="945896"/>
                  </a:lnTo>
                  <a:lnTo>
                    <a:pt x="5699950" y="939533"/>
                  </a:lnTo>
                  <a:lnTo>
                    <a:pt x="5706313" y="930097"/>
                  </a:lnTo>
                  <a:lnTo>
                    <a:pt x="5708650" y="918540"/>
                  </a:lnTo>
                  <a:close/>
                </a:path>
                <a:path extrusionOk="0" h="1236979" w="5718809">
                  <a:moveTo>
                    <a:pt x="5718327" y="543547"/>
                  </a:moveTo>
                  <a:lnTo>
                    <a:pt x="5681599" y="543547"/>
                  </a:lnTo>
                  <a:lnTo>
                    <a:pt x="5681599" y="355092"/>
                  </a:lnTo>
                  <a:lnTo>
                    <a:pt x="5680011" y="323189"/>
                  </a:lnTo>
                  <a:lnTo>
                    <a:pt x="5667438" y="261175"/>
                  </a:lnTo>
                  <a:lnTo>
                    <a:pt x="5643169" y="203593"/>
                  </a:lnTo>
                  <a:lnTo>
                    <a:pt x="5608967" y="152895"/>
                  </a:lnTo>
                  <a:lnTo>
                    <a:pt x="5565394" y="109308"/>
                  </a:lnTo>
                  <a:lnTo>
                    <a:pt x="5514708" y="75107"/>
                  </a:lnTo>
                  <a:lnTo>
                    <a:pt x="5457152" y="50850"/>
                  </a:lnTo>
                  <a:lnTo>
                    <a:pt x="5416207" y="41478"/>
                  </a:lnTo>
                  <a:lnTo>
                    <a:pt x="5419864" y="39357"/>
                  </a:lnTo>
                  <a:lnTo>
                    <a:pt x="5351716" y="0"/>
                  </a:lnTo>
                  <a:lnTo>
                    <a:pt x="5351716" y="36728"/>
                  </a:lnTo>
                  <a:lnTo>
                    <a:pt x="5215344" y="36728"/>
                  </a:lnTo>
                  <a:lnTo>
                    <a:pt x="5151742" y="0"/>
                  </a:lnTo>
                  <a:lnTo>
                    <a:pt x="5151742" y="36728"/>
                  </a:lnTo>
                  <a:lnTo>
                    <a:pt x="547484" y="36728"/>
                  </a:lnTo>
                  <a:lnTo>
                    <a:pt x="545680" y="27800"/>
                  </a:lnTo>
                  <a:lnTo>
                    <a:pt x="539318" y="18376"/>
                  </a:lnTo>
                  <a:lnTo>
                    <a:pt x="529894" y="12014"/>
                  </a:lnTo>
                  <a:lnTo>
                    <a:pt x="518337" y="9677"/>
                  </a:lnTo>
                  <a:lnTo>
                    <a:pt x="506793" y="12014"/>
                  </a:lnTo>
                  <a:lnTo>
                    <a:pt x="497357" y="18376"/>
                  </a:lnTo>
                  <a:lnTo>
                    <a:pt x="490994" y="27800"/>
                  </a:lnTo>
                  <a:lnTo>
                    <a:pt x="488657" y="39344"/>
                  </a:lnTo>
                  <a:lnTo>
                    <a:pt x="490994" y="50901"/>
                  </a:lnTo>
                  <a:lnTo>
                    <a:pt x="497357" y="60337"/>
                  </a:lnTo>
                  <a:lnTo>
                    <a:pt x="506793" y="66700"/>
                  </a:lnTo>
                  <a:lnTo>
                    <a:pt x="518337" y="69037"/>
                  </a:lnTo>
                  <a:lnTo>
                    <a:pt x="529894" y="66700"/>
                  </a:lnTo>
                  <a:lnTo>
                    <a:pt x="539318" y="60337"/>
                  </a:lnTo>
                  <a:lnTo>
                    <a:pt x="545680" y="50901"/>
                  </a:lnTo>
                  <a:lnTo>
                    <a:pt x="547471" y="41998"/>
                  </a:lnTo>
                  <a:lnTo>
                    <a:pt x="5151742" y="41998"/>
                  </a:lnTo>
                  <a:lnTo>
                    <a:pt x="5151742" y="78714"/>
                  </a:lnTo>
                  <a:lnTo>
                    <a:pt x="5215318" y="41998"/>
                  </a:lnTo>
                  <a:lnTo>
                    <a:pt x="5351716" y="41998"/>
                  </a:lnTo>
                  <a:lnTo>
                    <a:pt x="5351716" y="78714"/>
                  </a:lnTo>
                  <a:lnTo>
                    <a:pt x="5408892" y="45694"/>
                  </a:lnTo>
                  <a:lnTo>
                    <a:pt x="5425440" y="48171"/>
                  </a:lnTo>
                  <a:lnTo>
                    <a:pt x="5484977" y="66611"/>
                  </a:lnTo>
                  <a:lnTo>
                    <a:pt x="5537924" y="95338"/>
                  </a:lnTo>
                  <a:lnTo>
                    <a:pt x="5584495" y="133781"/>
                  </a:lnTo>
                  <a:lnTo>
                    <a:pt x="5622937" y="180378"/>
                  </a:lnTo>
                  <a:lnTo>
                    <a:pt x="5651652" y="233349"/>
                  </a:lnTo>
                  <a:lnTo>
                    <a:pt x="5670131" y="292900"/>
                  </a:lnTo>
                  <a:lnTo>
                    <a:pt x="5676341" y="355092"/>
                  </a:lnTo>
                  <a:lnTo>
                    <a:pt x="5676341" y="543547"/>
                  </a:lnTo>
                  <a:lnTo>
                    <a:pt x="5639613" y="543547"/>
                  </a:lnTo>
                  <a:lnTo>
                    <a:pt x="5678957" y="611695"/>
                  </a:lnTo>
                  <a:lnTo>
                    <a:pt x="5718327" y="543547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02" name="Google Shape;302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84863" y="2566386"/>
              <a:ext cx="227608" cy="91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13"/>
            <p:cNvSpPr/>
            <p:nvPr/>
          </p:nvSpPr>
          <p:spPr>
            <a:xfrm>
              <a:off x="7292733" y="2682049"/>
              <a:ext cx="5547359" cy="1059814"/>
            </a:xfrm>
            <a:custGeom>
              <a:rect b="b" l="l" r="r" t="t"/>
              <a:pathLst>
                <a:path extrusionOk="0" h="1059814" w="5547359">
                  <a:moveTo>
                    <a:pt x="482790" y="1039698"/>
                  </a:moveTo>
                  <a:lnTo>
                    <a:pt x="481241" y="1031989"/>
                  </a:lnTo>
                  <a:lnTo>
                    <a:pt x="476999" y="1025702"/>
                  </a:lnTo>
                  <a:lnTo>
                    <a:pt x="470700" y="1021461"/>
                  </a:lnTo>
                  <a:lnTo>
                    <a:pt x="463003" y="1019911"/>
                  </a:lnTo>
                  <a:lnTo>
                    <a:pt x="455307" y="1021461"/>
                  </a:lnTo>
                  <a:lnTo>
                    <a:pt x="449021" y="1025702"/>
                  </a:lnTo>
                  <a:lnTo>
                    <a:pt x="444766" y="1031989"/>
                  </a:lnTo>
                  <a:lnTo>
                    <a:pt x="443738" y="1037069"/>
                  </a:lnTo>
                  <a:lnTo>
                    <a:pt x="263042" y="1037069"/>
                  </a:lnTo>
                  <a:lnTo>
                    <a:pt x="216471" y="1032433"/>
                  </a:lnTo>
                  <a:lnTo>
                    <a:pt x="171970" y="1018654"/>
                  </a:lnTo>
                  <a:lnTo>
                    <a:pt x="132359" y="997140"/>
                  </a:lnTo>
                  <a:lnTo>
                    <a:pt x="97548" y="968362"/>
                  </a:lnTo>
                  <a:lnTo>
                    <a:pt x="68783" y="933551"/>
                  </a:lnTo>
                  <a:lnTo>
                    <a:pt x="47294" y="893953"/>
                  </a:lnTo>
                  <a:lnTo>
                    <a:pt x="33489" y="849452"/>
                  </a:lnTo>
                  <a:lnTo>
                    <a:pt x="29235" y="810564"/>
                  </a:lnTo>
                  <a:lnTo>
                    <a:pt x="52476" y="810564"/>
                  </a:lnTo>
                  <a:lnTo>
                    <a:pt x="28867" y="769683"/>
                  </a:lnTo>
                  <a:lnTo>
                    <a:pt x="28867" y="647039"/>
                  </a:lnTo>
                  <a:lnTo>
                    <a:pt x="52476" y="647039"/>
                  </a:lnTo>
                  <a:lnTo>
                    <a:pt x="26225" y="601599"/>
                  </a:lnTo>
                  <a:lnTo>
                    <a:pt x="0" y="647039"/>
                  </a:lnTo>
                  <a:lnTo>
                    <a:pt x="23609" y="647039"/>
                  </a:lnTo>
                  <a:lnTo>
                    <a:pt x="23609" y="769683"/>
                  </a:lnTo>
                  <a:lnTo>
                    <a:pt x="0" y="810564"/>
                  </a:lnTo>
                  <a:lnTo>
                    <a:pt x="23977" y="810564"/>
                  </a:lnTo>
                  <a:lnTo>
                    <a:pt x="24790" y="826909"/>
                  </a:lnTo>
                  <a:lnTo>
                    <a:pt x="34226" y="873556"/>
                  </a:lnTo>
                  <a:lnTo>
                    <a:pt x="52476" y="916838"/>
                  </a:lnTo>
                  <a:lnTo>
                    <a:pt x="78219" y="954951"/>
                  </a:lnTo>
                  <a:lnTo>
                    <a:pt x="110972" y="987704"/>
                  </a:lnTo>
                  <a:lnTo>
                    <a:pt x="149085" y="1013447"/>
                  </a:lnTo>
                  <a:lnTo>
                    <a:pt x="192366" y="1031697"/>
                  </a:lnTo>
                  <a:lnTo>
                    <a:pt x="239001" y="1041146"/>
                  </a:lnTo>
                  <a:lnTo>
                    <a:pt x="263042" y="1042327"/>
                  </a:lnTo>
                  <a:lnTo>
                    <a:pt x="443738" y="1042327"/>
                  </a:lnTo>
                  <a:lnTo>
                    <a:pt x="444766" y="1047394"/>
                  </a:lnTo>
                  <a:lnTo>
                    <a:pt x="449021" y="1053680"/>
                  </a:lnTo>
                  <a:lnTo>
                    <a:pt x="455307" y="1057910"/>
                  </a:lnTo>
                  <a:lnTo>
                    <a:pt x="463003" y="1059472"/>
                  </a:lnTo>
                  <a:lnTo>
                    <a:pt x="470700" y="1057910"/>
                  </a:lnTo>
                  <a:lnTo>
                    <a:pt x="476999" y="1053680"/>
                  </a:lnTo>
                  <a:lnTo>
                    <a:pt x="481241" y="1047394"/>
                  </a:lnTo>
                  <a:lnTo>
                    <a:pt x="482790" y="1039698"/>
                  </a:lnTo>
                  <a:close/>
                </a:path>
                <a:path extrusionOk="0" h="1059814" w="5547359">
                  <a:moveTo>
                    <a:pt x="4961521" y="0"/>
                  </a:moveTo>
                  <a:lnTo>
                    <a:pt x="263042" y="0"/>
                  </a:lnTo>
                  <a:lnTo>
                    <a:pt x="239014" y="1181"/>
                  </a:lnTo>
                  <a:lnTo>
                    <a:pt x="192366" y="10617"/>
                  </a:lnTo>
                  <a:lnTo>
                    <a:pt x="149098" y="28867"/>
                  </a:lnTo>
                  <a:lnTo>
                    <a:pt x="110998" y="54571"/>
                  </a:lnTo>
                  <a:lnTo>
                    <a:pt x="78219" y="87363"/>
                  </a:lnTo>
                  <a:lnTo>
                    <a:pt x="52476" y="125501"/>
                  </a:lnTo>
                  <a:lnTo>
                    <a:pt x="34226" y="168757"/>
                  </a:lnTo>
                  <a:lnTo>
                    <a:pt x="24790" y="215404"/>
                  </a:lnTo>
                  <a:lnTo>
                    <a:pt x="23609" y="239433"/>
                  </a:lnTo>
                  <a:lnTo>
                    <a:pt x="23609" y="420141"/>
                  </a:lnTo>
                  <a:lnTo>
                    <a:pt x="18529" y="421170"/>
                  </a:lnTo>
                  <a:lnTo>
                    <a:pt x="12242" y="425411"/>
                  </a:lnTo>
                  <a:lnTo>
                    <a:pt x="8001" y="431698"/>
                  </a:lnTo>
                  <a:lnTo>
                    <a:pt x="6451" y="439394"/>
                  </a:lnTo>
                  <a:lnTo>
                    <a:pt x="8001" y="447103"/>
                  </a:lnTo>
                  <a:lnTo>
                    <a:pt x="12242" y="453390"/>
                  </a:lnTo>
                  <a:lnTo>
                    <a:pt x="18529" y="457631"/>
                  </a:lnTo>
                  <a:lnTo>
                    <a:pt x="26238" y="459181"/>
                  </a:lnTo>
                  <a:lnTo>
                    <a:pt x="33934" y="457631"/>
                  </a:lnTo>
                  <a:lnTo>
                    <a:pt x="40220" y="453390"/>
                  </a:lnTo>
                  <a:lnTo>
                    <a:pt x="44462" y="447103"/>
                  </a:lnTo>
                  <a:lnTo>
                    <a:pt x="46024" y="439394"/>
                  </a:lnTo>
                  <a:lnTo>
                    <a:pt x="44462" y="431698"/>
                  </a:lnTo>
                  <a:lnTo>
                    <a:pt x="40220" y="425411"/>
                  </a:lnTo>
                  <a:lnTo>
                    <a:pt x="33934" y="421170"/>
                  </a:lnTo>
                  <a:lnTo>
                    <a:pt x="28867" y="420154"/>
                  </a:lnTo>
                  <a:lnTo>
                    <a:pt x="28867" y="239433"/>
                  </a:lnTo>
                  <a:lnTo>
                    <a:pt x="33489" y="192874"/>
                  </a:lnTo>
                  <a:lnTo>
                    <a:pt x="47294" y="148374"/>
                  </a:lnTo>
                  <a:lnTo>
                    <a:pt x="68770" y="108775"/>
                  </a:lnTo>
                  <a:lnTo>
                    <a:pt x="97561" y="73901"/>
                  </a:lnTo>
                  <a:lnTo>
                    <a:pt x="132384" y="45148"/>
                  </a:lnTo>
                  <a:lnTo>
                    <a:pt x="171970" y="23672"/>
                  </a:lnTo>
                  <a:lnTo>
                    <a:pt x="216471" y="9880"/>
                  </a:lnTo>
                  <a:lnTo>
                    <a:pt x="263042" y="5257"/>
                  </a:lnTo>
                  <a:lnTo>
                    <a:pt x="4961521" y="5257"/>
                  </a:lnTo>
                  <a:lnTo>
                    <a:pt x="4961521" y="0"/>
                  </a:lnTo>
                  <a:close/>
                </a:path>
                <a:path extrusionOk="0" h="1059814" w="5547359">
                  <a:moveTo>
                    <a:pt x="5547334" y="239433"/>
                  </a:moveTo>
                  <a:lnTo>
                    <a:pt x="5546141" y="215404"/>
                  </a:lnTo>
                  <a:lnTo>
                    <a:pt x="5542597" y="191820"/>
                  </a:lnTo>
                  <a:lnTo>
                    <a:pt x="5536704" y="168757"/>
                  </a:lnTo>
                  <a:lnTo>
                    <a:pt x="5528488" y="146316"/>
                  </a:lnTo>
                  <a:lnTo>
                    <a:pt x="5506542" y="105841"/>
                  </a:lnTo>
                  <a:lnTo>
                    <a:pt x="5477141" y="70180"/>
                  </a:lnTo>
                  <a:lnTo>
                    <a:pt x="5459946" y="54571"/>
                  </a:lnTo>
                  <a:lnTo>
                    <a:pt x="5441480" y="40779"/>
                  </a:lnTo>
                  <a:lnTo>
                    <a:pt x="5421808" y="28854"/>
                  </a:lnTo>
                  <a:lnTo>
                    <a:pt x="5401005" y="18846"/>
                  </a:lnTo>
                  <a:lnTo>
                    <a:pt x="5378564" y="10617"/>
                  </a:lnTo>
                  <a:lnTo>
                    <a:pt x="5355501" y="4724"/>
                  </a:lnTo>
                  <a:lnTo>
                    <a:pt x="5331917" y="1181"/>
                  </a:lnTo>
                  <a:lnTo>
                    <a:pt x="5307901" y="0"/>
                  </a:lnTo>
                  <a:lnTo>
                    <a:pt x="5077307" y="0"/>
                  </a:lnTo>
                  <a:lnTo>
                    <a:pt x="5077295" y="5270"/>
                  </a:lnTo>
                  <a:lnTo>
                    <a:pt x="5307889" y="5270"/>
                  </a:lnTo>
                  <a:lnTo>
                    <a:pt x="5331396" y="6426"/>
                  </a:lnTo>
                  <a:lnTo>
                    <a:pt x="5377002" y="15646"/>
                  </a:lnTo>
                  <a:lnTo>
                    <a:pt x="5419293" y="33477"/>
                  </a:lnTo>
                  <a:lnTo>
                    <a:pt x="5456593" y="58635"/>
                  </a:lnTo>
                  <a:lnTo>
                    <a:pt x="5488686" y="90728"/>
                  </a:lnTo>
                  <a:lnTo>
                    <a:pt x="5513844" y="128028"/>
                  </a:lnTo>
                  <a:lnTo>
                    <a:pt x="5531675" y="170319"/>
                  </a:lnTo>
                  <a:lnTo>
                    <a:pt x="5540895" y="215938"/>
                  </a:lnTo>
                  <a:lnTo>
                    <a:pt x="5542064" y="239433"/>
                  </a:lnTo>
                  <a:lnTo>
                    <a:pt x="5542064" y="802894"/>
                  </a:lnTo>
                  <a:lnTo>
                    <a:pt x="5537441" y="849452"/>
                  </a:lnTo>
                  <a:lnTo>
                    <a:pt x="5523636" y="893953"/>
                  </a:lnTo>
                  <a:lnTo>
                    <a:pt x="5502173" y="933538"/>
                  </a:lnTo>
                  <a:lnTo>
                    <a:pt x="5486260" y="954252"/>
                  </a:lnTo>
                  <a:lnTo>
                    <a:pt x="5482729" y="951890"/>
                  </a:lnTo>
                  <a:lnTo>
                    <a:pt x="5475287" y="950442"/>
                  </a:lnTo>
                  <a:lnTo>
                    <a:pt x="5467845" y="951890"/>
                  </a:lnTo>
                  <a:lnTo>
                    <a:pt x="5461292" y="956233"/>
                  </a:lnTo>
                  <a:lnTo>
                    <a:pt x="5456948" y="962787"/>
                  </a:lnTo>
                  <a:lnTo>
                    <a:pt x="5455501" y="970229"/>
                  </a:lnTo>
                  <a:lnTo>
                    <a:pt x="5456948" y="977671"/>
                  </a:lnTo>
                  <a:lnTo>
                    <a:pt x="5459298" y="981214"/>
                  </a:lnTo>
                  <a:lnTo>
                    <a:pt x="5456618" y="983653"/>
                  </a:lnTo>
                  <a:lnTo>
                    <a:pt x="5419318" y="1008837"/>
                  </a:lnTo>
                  <a:lnTo>
                    <a:pt x="5377002" y="1026680"/>
                  </a:lnTo>
                  <a:lnTo>
                    <a:pt x="5331396" y="1035900"/>
                  </a:lnTo>
                  <a:lnTo>
                    <a:pt x="5326951" y="1036129"/>
                  </a:lnTo>
                  <a:lnTo>
                    <a:pt x="5326126" y="1031989"/>
                  </a:lnTo>
                  <a:lnTo>
                    <a:pt x="5321884" y="1025702"/>
                  </a:lnTo>
                  <a:lnTo>
                    <a:pt x="5315597" y="1021461"/>
                  </a:lnTo>
                  <a:lnTo>
                    <a:pt x="5307889" y="1019911"/>
                  </a:lnTo>
                  <a:lnTo>
                    <a:pt x="5300192" y="1021461"/>
                  </a:lnTo>
                  <a:lnTo>
                    <a:pt x="5293906" y="1025702"/>
                  </a:lnTo>
                  <a:lnTo>
                    <a:pt x="5289664" y="1031989"/>
                  </a:lnTo>
                  <a:lnTo>
                    <a:pt x="5288623" y="1037069"/>
                  </a:lnTo>
                  <a:lnTo>
                    <a:pt x="5127180" y="1037069"/>
                  </a:lnTo>
                  <a:lnTo>
                    <a:pt x="5126164" y="1031989"/>
                  </a:lnTo>
                  <a:lnTo>
                    <a:pt x="5121922" y="1025702"/>
                  </a:lnTo>
                  <a:lnTo>
                    <a:pt x="5115623" y="1021461"/>
                  </a:lnTo>
                  <a:lnTo>
                    <a:pt x="5107927" y="1019911"/>
                  </a:lnTo>
                  <a:lnTo>
                    <a:pt x="5100231" y="1021461"/>
                  </a:lnTo>
                  <a:lnTo>
                    <a:pt x="5093932" y="1025702"/>
                  </a:lnTo>
                  <a:lnTo>
                    <a:pt x="5089690" y="1031989"/>
                  </a:lnTo>
                  <a:lnTo>
                    <a:pt x="5088140" y="1039698"/>
                  </a:lnTo>
                  <a:lnTo>
                    <a:pt x="5089690" y="1047394"/>
                  </a:lnTo>
                  <a:lnTo>
                    <a:pt x="5093932" y="1053680"/>
                  </a:lnTo>
                  <a:lnTo>
                    <a:pt x="5100231" y="1057910"/>
                  </a:lnTo>
                  <a:lnTo>
                    <a:pt x="5107927" y="1059472"/>
                  </a:lnTo>
                  <a:lnTo>
                    <a:pt x="5115623" y="1057910"/>
                  </a:lnTo>
                  <a:lnTo>
                    <a:pt x="5121922" y="1053680"/>
                  </a:lnTo>
                  <a:lnTo>
                    <a:pt x="5126164" y="1047394"/>
                  </a:lnTo>
                  <a:lnTo>
                    <a:pt x="5127180" y="1042327"/>
                  </a:lnTo>
                  <a:lnTo>
                    <a:pt x="5288635" y="1042327"/>
                  </a:lnTo>
                  <a:lnTo>
                    <a:pt x="5289664" y="1047394"/>
                  </a:lnTo>
                  <a:lnTo>
                    <a:pt x="5293906" y="1053680"/>
                  </a:lnTo>
                  <a:lnTo>
                    <a:pt x="5300192" y="1057910"/>
                  </a:lnTo>
                  <a:lnTo>
                    <a:pt x="5307889" y="1059472"/>
                  </a:lnTo>
                  <a:lnTo>
                    <a:pt x="5315597" y="1057910"/>
                  </a:lnTo>
                  <a:lnTo>
                    <a:pt x="5321884" y="1053680"/>
                  </a:lnTo>
                  <a:lnTo>
                    <a:pt x="5326126" y="1047394"/>
                  </a:lnTo>
                  <a:lnTo>
                    <a:pt x="5327332" y="1041374"/>
                  </a:lnTo>
                  <a:lnTo>
                    <a:pt x="5331917" y="1041146"/>
                  </a:lnTo>
                  <a:lnTo>
                    <a:pt x="5378564" y="1031697"/>
                  </a:lnTo>
                  <a:lnTo>
                    <a:pt x="5421833" y="1013460"/>
                  </a:lnTo>
                  <a:lnTo>
                    <a:pt x="5459958" y="987717"/>
                  </a:lnTo>
                  <a:lnTo>
                    <a:pt x="5462740" y="985189"/>
                  </a:lnTo>
                  <a:lnTo>
                    <a:pt x="5467845" y="988568"/>
                  </a:lnTo>
                  <a:lnTo>
                    <a:pt x="5475287" y="990015"/>
                  </a:lnTo>
                  <a:lnTo>
                    <a:pt x="5482729" y="988568"/>
                  </a:lnTo>
                  <a:lnTo>
                    <a:pt x="5489270" y="984211"/>
                  </a:lnTo>
                  <a:lnTo>
                    <a:pt x="5493626" y="977671"/>
                  </a:lnTo>
                  <a:lnTo>
                    <a:pt x="5495074" y="970229"/>
                  </a:lnTo>
                  <a:lnTo>
                    <a:pt x="5493626" y="962787"/>
                  </a:lnTo>
                  <a:lnTo>
                    <a:pt x="5490235" y="957694"/>
                  </a:lnTo>
                  <a:lnTo>
                    <a:pt x="5492750" y="954925"/>
                  </a:lnTo>
                  <a:lnTo>
                    <a:pt x="5518467" y="916825"/>
                  </a:lnTo>
                  <a:lnTo>
                    <a:pt x="5536704" y="873556"/>
                  </a:lnTo>
                  <a:lnTo>
                    <a:pt x="5545671" y="830008"/>
                  </a:lnTo>
                  <a:lnTo>
                    <a:pt x="5546141" y="826922"/>
                  </a:lnTo>
                  <a:lnTo>
                    <a:pt x="5546191" y="825792"/>
                  </a:lnTo>
                  <a:lnTo>
                    <a:pt x="5547334" y="802894"/>
                  </a:lnTo>
                  <a:lnTo>
                    <a:pt x="5547334" y="239433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04" name="Google Shape;304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48082" y="3748033"/>
              <a:ext cx="105249" cy="10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79507" y="262947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251647" y="262415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7" name="Google Shape;307;p13"/>
          <p:cNvSpPr txBox="1"/>
          <p:nvPr/>
        </p:nvSpPr>
        <p:spPr>
          <a:xfrm>
            <a:off x="8597150" y="881750"/>
            <a:ext cx="3549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chemeClr val="lt1"/>
                </a:solidFill>
              </a:rPr>
              <a:t>تحدي الخطوط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1013" y="3475950"/>
            <a:ext cx="7312650" cy="39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194260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14"/>
          <p:cNvGrpSpPr/>
          <p:nvPr/>
        </p:nvGrpSpPr>
        <p:grpSpPr>
          <a:xfrm>
            <a:off x="4426163" y="2580940"/>
            <a:ext cx="11622336" cy="6502557"/>
            <a:chOff x="7237450" y="2566386"/>
            <a:chExt cx="5718809" cy="1286896"/>
          </a:xfrm>
        </p:grpSpPr>
        <p:sp>
          <p:nvSpPr>
            <p:cNvPr id="314" name="Google Shape;314;p14"/>
            <p:cNvSpPr/>
            <p:nvPr/>
          </p:nvSpPr>
          <p:spPr>
            <a:xfrm>
              <a:off x="7237450" y="2566390"/>
              <a:ext cx="5718809" cy="1236979"/>
            </a:xfrm>
            <a:custGeom>
              <a:rect b="b" l="l" r="r" t="t"/>
              <a:pathLst>
                <a:path extrusionOk="0" h="1236979" w="5718809">
                  <a:moveTo>
                    <a:pt x="4913300" y="1236916"/>
                  </a:moveTo>
                  <a:lnTo>
                    <a:pt x="4913261" y="1231658"/>
                  </a:lnTo>
                  <a:lnTo>
                    <a:pt x="318376" y="1231658"/>
                  </a:lnTo>
                  <a:lnTo>
                    <a:pt x="286956" y="1230109"/>
                  </a:lnTo>
                  <a:lnTo>
                    <a:pt x="225958" y="1217764"/>
                  </a:lnTo>
                  <a:lnTo>
                    <a:pt x="169329" y="1193901"/>
                  </a:lnTo>
                  <a:lnTo>
                    <a:pt x="119494" y="1160233"/>
                  </a:lnTo>
                  <a:lnTo>
                    <a:pt x="76631" y="1117346"/>
                  </a:lnTo>
                  <a:lnTo>
                    <a:pt x="43002" y="1067498"/>
                  </a:lnTo>
                  <a:lnTo>
                    <a:pt x="19151" y="1010907"/>
                  </a:lnTo>
                  <a:lnTo>
                    <a:pt x="6819" y="949934"/>
                  </a:lnTo>
                  <a:lnTo>
                    <a:pt x="5270" y="918540"/>
                  </a:lnTo>
                  <a:lnTo>
                    <a:pt x="5270" y="355092"/>
                  </a:lnTo>
                  <a:lnTo>
                    <a:pt x="11455" y="292836"/>
                  </a:lnTo>
                  <a:lnTo>
                    <a:pt x="29895" y="233349"/>
                  </a:lnTo>
                  <a:lnTo>
                    <a:pt x="56134" y="184175"/>
                  </a:lnTo>
                  <a:lnTo>
                    <a:pt x="66789" y="168897"/>
                  </a:lnTo>
                  <a:lnTo>
                    <a:pt x="62572" y="165773"/>
                  </a:lnTo>
                  <a:lnTo>
                    <a:pt x="32943" y="214122"/>
                  </a:lnTo>
                  <a:lnTo>
                    <a:pt x="14122" y="261137"/>
                  </a:lnTo>
                  <a:lnTo>
                    <a:pt x="1574" y="323138"/>
                  </a:lnTo>
                  <a:lnTo>
                    <a:pt x="0" y="355092"/>
                  </a:lnTo>
                  <a:lnTo>
                    <a:pt x="0" y="918540"/>
                  </a:lnTo>
                  <a:lnTo>
                    <a:pt x="6299" y="981811"/>
                  </a:lnTo>
                  <a:lnTo>
                    <a:pt x="25057" y="1042339"/>
                  </a:lnTo>
                  <a:lnTo>
                    <a:pt x="54229" y="1096149"/>
                  </a:lnTo>
                  <a:lnTo>
                    <a:pt x="93345" y="1143520"/>
                  </a:lnTo>
                  <a:lnTo>
                    <a:pt x="140665" y="1182636"/>
                  </a:lnTo>
                  <a:lnTo>
                    <a:pt x="194525" y="1211872"/>
                  </a:lnTo>
                  <a:lnTo>
                    <a:pt x="255066" y="1230630"/>
                  </a:lnTo>
                  <a:lnTo>
                    <a:pt x="318376" y="1236916"/>
                  </a:lnTo>
                  <a:lnTo>
                    <a:pt x="4913300" y="1236916"/>
                  </a:lnTo>
                  <a:close/>
                </a:path>
                <a:path extrusionOk="0" h="1236979" w="5718809">
                  <a:moveTo>
                    <a:pt x="5708650" y="918540"/>
                  </a:moveTo>
                  <a:lnTo>
                    <a:pt x="5706313" y="906995"/>
                  </a:lnTo>
                  <a:lnTo>
                    <a:pt x="5699950" y="897572"/>
                  </a:lnTo>
                  <a:lnTo>
                    <a:pt x="5690514" y="891209"/>
                  </a:lnTo>
                  <a:lnTo>
                    <a:pt x="5678970" y="888873"/>
                  </a:lnTo>
                  <a:lnTo>
                    <a:pt x="5667413" y="891209"/>
                  </a:lnTo>
                  <a:lnTo>
                    <a:pt x="5657977" y="897572"/>
                  </a:lnTo>
                  <a:lnTo>
                    <a:pt x="5651614" y="906995"/>
                  </a:lnTo>
                  <a:lnTo>
                    <a:pt x="5649290" y="918540"/>
                  </a:lnTo>
                  <a:lnTo>
                    <a:pt x="5651614" y="930097"/>
                  </a:lnTo>
                  <a:lnTo>
                    <a:pt x="5657977" y="939533"/>
                  </a:lnTo>
                  <a:lnTo>
                    <a:pt x="5667413" y="945896"/>
                  </a:lnTo>
                  <a:lnTo>
                    <a:pt x="5674906" y="947420"/>
                  </a:lnTo>
                  <a:lnTo>
                    <a:pt x="5674792" y="949896"/>
                  </a:lnTo>
                  <a:lnTo>
                    <a:pt x="5662422" y="1010869"/>
                  </a:lnTo>
                  <a:lnTo>
                    <a:pt x="5638558" y="1067498"/>
                  </a:lnTo>
                  <a:lnTo>
                    <a:pt x="5604916" y="1117333"/>
                  </a:lnTo>
                  <a:lnTo>
                    <a:pt x="5562066" y="1160233"/>
                  </a:lnTo>
                  <a:lnTo>
                    <a:pt x="5512206" y="1193901"/>
                  </a:lnTo>
                  <a:lnTo>
                    <a:pt x="5455590" y="1217764"/>
                  </a:lnTo>
                  <a:lnTo>
                    <a:pt x="5394617" y="1230109"/>
                  </a:lnTo>
                  <a:lnTo>
                    <a:pt x="5363222" y="1231658"/>
                  </a:lnTo>
                  <a:lnTo>
                    <a:pt x="5013287" y="1231658"/>
                  </a:lnTo>
                  <a:lnTo>
                    <a:pt x="5013287" y="1236916"/>
                  </a:lnTo>
                  <a:lnTo>
                    <a:pt x="5363222" y="1236916"/>
                  </a:lnTo>
                  <a:lnTo>
                    <a:pt x="5395150" y="1235341"/>
                  </a:lnTo>
                  <a:lnTo>
                    <a:pt x="5457152" y="1222794"/>
                  </a:lnTo>
                  <a:lnTo>
                    <a:pt x="5514721" y="1198524"/>
                  </a:lnTo>
                  <a:lnTo>
                    <a:pt x="5565406" y="1164285"/>
                  </a:lnTo>
                  <a:lnTo>
                    <a:pt x="5608980" y="1120686"/>
                  </a:lnTo>
                  <a:lnTo>
                    <a:pt x="5643181" y="1070000"/>
                  </a:lnTo>
                  <a:lnTo>
                    <a:pt x="5667438" y="1012431"/>
                  </a:lnTo>
                  <a:lnTo>
                    <a:pt x="5680024" y="950417"/>
                  </a:lnTo>
                  <a:lnTo>
                    <a:pt x="5680138" y="948004"/>
                  </a:lnTo>
                  <a:lnTo>
                    <a:pt x="5690514" y="945896"/>
                  </a:lnTo>
                  <a:lnTo>
                    <a:pt x="5699950" y="939533"/>
                  </a:lnTo>
                  <a:lnTo>
                    <a:pt x="5706313" y="930097"/>
                  </a:lnTo>
                  <a:lnTo>
                    <a:pt x="5708650" y="918540"/>
                  </a:lnTo>
                  <a:close/>
                </a:path>
                <a:path extrusionOk="0" h="1236979" w="5718809">
                  <a:moveTo>
                    <a:pt x="5718327" y="543547"/>
                  </a:moveTo>
                  <a:lnTo>
                    <a:pt x="5681599" y="543547"/>
                  </a:lnTo>
                  <a:lnTo>
                    <a:pt x="5681599" y="355092"/>
                  </a:lnTo>
                  <a:lnTo>
                    <a:pt x="5680011" y="323189"/>
                  </a:lnTo>
                  <a:lnTo>
                    <a:pt x="5667438" y="261175"/>
                  </a:lnTo>
                  <a:lnTo>
                    <a:pt x="5643169" y="203593"/>
                  </a:lnTo>
                  <a:lnTo>
                    <a:pt x="5608967" y="152895"/>
                  </a:lnTo>
                  <a:lnTo>
                    <a:pt x="5565394" y="109308"/>
                  </a:lnTo>
                  <a:lnTo>
                    <a:pt x="5514708" y="75107"/>
                  </a:lnTo>
                  <a:lnTo>
                    <a:pt x="5457152" y="50850"/>
                  </a:lnTo>
                  <a:lnTo>
                    <a:pt x="5416207" y="41478"/>
                  </a:lnTo>
                  <a:lnTo>
                    <a:pt x="5419864" y="39357"/>
                  </a:lnTo>
                  <a:lnTo>
                    <a:pt x="5351716" y="0"/>
                  </a:lnTo>
                  <a:lnTo>
                    <a:pt x="5351716" y="36728"/>
                  </a:lnTo>
                  <a:lnTo>
                    <a:pt x="5215344" y="36728"/>
                  </a:lnTo>
                  <a:lnTo>
                    <a:pt x="5151742" y="0"/>
                  </a:lnTo>
                  <a:lnTo>
                    <a:pt x="5151742" y="36728"/>
                  </a:lnTo>
                  <a:lnTo>
                    <a:pt x="547484" y="36728"/>
                  </a:lnTo>
                  <a:lnTo>
                    <a:pt x="545680" y="27800"/>
                  </a:lnTo>
                  <a:lnTo>
                    <a:pt x="539318" y="18376"/>
                  </a:lnTo>
                  <a:lnTo>
                    <a:pt x="529894" y="12014"/>
                  </a:lnTo>
                  <a:lnTo>
                    <a:pt x="518337" y="9677"/>
                  </a:lnTo>
                  <a:lnTo>
                    <a:pt x="506793" y="12014"/>
                  </a:lnTo>
                  <a:lnTo>
                    <a:pt x="497357" y="18376"/>
                  </a:lnTo>
                  <a:lnTo>
                    <a:pt x="490994" y="27800"/>
                  </a:lnTo>
                  <a:lnTo>
                    <a:pt x="488657" y="39344"/>
                  </a:lnTo>
                  <a:lnTo>
                    <a:pt x="490994" y="50901"/>
                  </a:lnTo>
                  <a:lnTo>
                    <a:pt x="497357" y="60337"/>
                  </a:lnTo>
                  <a:lnTo>
                    <a:pt x="506793" y="66700"/>
                  </a:lnTo>
                  <a:lnTo>
                    <a:pt x="518337" y="69037"/>
                  </a:lnTo>
                  <a:lnTo>
                    <a:pt x="529894" y="66700"/>
                  </a:lnTo>
                  <a:lnTo>
                    <a:pt x="539318" y="60337"/>
                  </a:lnTo>
                  <a:lnTo>
                    <a:pt x="545680" y="50901"/>
                  </a:lnTo>
                  <a:lnTo>
                    <a:pt x="547471" y="41998"/>
                  </a:lnTo>
                  <a:lnTo>
                    <a:pt x="5151742" y="41998"/>
                  </a:lnTo>
                  <a:lnTo>
                    <a:pt x="5151742" y="78714"/>
                  </a:lnTo>
                  <a:lnTo>
                    <a:pt x="5215318" y="41998"/>
                  </a:lnTo>
                  <a:lnTo>
                    <a:pt x="5351716" y="41998"/>
                  </a:lnTo>
                  <a:lnTo>
                    <a:pt x="5351716" y="78714"/>
                  </a:lnTo>
                  <a:lnTo>
                    <a:pt x="5408892" y="45694"/>
                  </a:lnTo>
                  <a:lnTo>
                    <a:pt x="5425440" y="48171"/>
                  </a:lnTo>
                  <a:lnTo>
                    <a:pt x="5484977" y="66611"/>
                  </a:lnTo>
                  <a:lnTo>
                    <a:pt x="5537924" y="95338"/>
                  </a:lnTo>
                  <a:lnTo>
                    <a:pt x="5584495" y="133781"/>
                  </a:lnTo>
                  <a:lnTo>
                    <a:pt x="5622937" y="180378"/>
                  </a:lnTo>
                  <a:lnTo>
                    <a:pt x="5651652" y="233349"/>
                  </a:lnTo>
                  <a:lnTo>
                    <a:pt x="5670131" y="292900"/>
                  </a:lnTo>
                  <a:lnTo>
                    <a:pt x="5676341" y="355092"/>
                  </a:lnTo>
                  <a:lnTo>
                    <a:pt x="5676341" y="543547"/>
                  </a:lnTo>
                  <a:lnTo>
                    <a:pt x="5639613" y="543547"/>
                  </a:lnTo>
                  <a:lnTo>
                    <a:pt x="5678957" y="611695"/>
                  </a:lnTo>
                  <a:lnTo>
                    <a:pt x="5718327" y="543547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15" name="Google Shape;315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84863" y="2566386"/>
              <a:ext cx="227608" cy="91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14"/>
            <p:cNvSpPr/>
            <p:nvPr/>
          </p:nvSpPr>
          <p:spPr>
            <a:xfrm>
              <a:off x="7292733" y="2682049"/>
              <a:ext cx="5547359" cy="1059814"/>
            </a:xfrm>
            <a:custGeom>
              <a:rect b="b" l="l" r="r" t="t"/>
              <a:pathLst>
                <a:path extrusionOk="0" h="1059814" w="5547359">
                  <a:moveTo>
                    <a:pt x="482790" y="1039698"/>
                  </a:moveTo>
                  <a:lnTo>
                    <a:pt x="481241" y="1031989"/>
                  </a:lnTo>
                  <a:lnTo>
                    <a:pt x="476999" y="1025702"/>
                  </a:lnTo>
                  <a:lnTo>
                    <a:pt x="470700" y="1021461"/>
                  </a:lnTo>
                  <a:lnTo>
                    <a:pt x="463003" y="1019911"/>
                  </a:lnTo>
                  <a:lnTo>
                    <a:pt x="455307" y="1021461"/>
                  </a:lnTo>
                  <a:lnTo>
                    <a:pt x="449021" y="1025702"/>
                  </a:lnTo>
                  <a:lnTo>
                    <a:pt x="444766" y="1031989"/>
                  </a:lnTo>
                  <a:lnTo>
                    <a:pt x="443738" y="1037069"/>
                  </a:lnTo>
                  <a:lnTo>
                    <a:pt x="263042" y="1037069"/>
                  </a:lnTo>
                  <a:lnTo>
                    <a:pt x="216471" y="1032433"/>
                  </a:lnTo>
                  <a:lnTo>
                    <a:pt x="171970" y="1018654"/>
                  </a:lnTo>
                  <a:lnTo>
                    <a:pt x="132359" y="997140"/>
                  </a:lnTo>
                  <a:lnTo>
                    <a:pt x="97548" y="968362"/>
                  </a:lnTo>
                  <a:lnTo>
                    <a:pt x="68783" y="933551"/>
                  </a:lnTo>
                  <a:lnTo>
                    <a:pt x="47294" y="893953"/>
                  </a:lnTo>
                  <a:lnTo>
                    <a:pt x="33489" y="849452"/>
                  </a:lnTo>
                  <a:lnTo>
                    <a:pt x="29235" y="810564"/>
                  </a:lnTo>
                  <a:lnTo>
                    <a:pt x="52476" y="810564"/>
                  </a:lnTo>
                  <a:lnTo>
                    <a:pt x="28867" y="769683"/>
                  </a:lnTo>
                  <a:lnTo>
                    <a:pt x="28867" y="647039"/>
                  </a:lnTo>
                  <a:lnTo>
                    <a:pt x="52476" y="647039"/>
                  </a:lnTo>
                  <a:lnTo>
                    <a:pt x="26225" y="601599"/>
                  </a:lnTo>
                  <a:lnTo>
                    <a:pt x="0" y="647039"/>
                  </a:lnTo>
                  <a:lnTo>
                    <a:pt x="23609" y="647039"/>
                  </a:lnTo>
                  <a:lnTo>
                    <a:pt x="23609" y="769683"/>
                  </a:lnTo>
                  <a:lnTo>
                    <a:pt x="0" y="810564"/>
                  </a:lnTo>
                  <a:lnTo>
                    <a:pt x="23977" y="810564"/>
                  </a:lnTo>
                  <a:lnTo>
                    <a:pt x="24790" y="826909"/>
                  </a:lnTo>
                  <a:lnTo>
                    <a:pt x="34226" y="873556"/>
                  </a:lnTo>
                  <a:lnTo>
                    <a:pt x="52476" y="916838"/>
                  </a:lnTo>
                  <a:lnTo>
                    <a:pt x="78219" y="954951"/>
                  </a:lnTo>
                  <a:lnTo>
                    <a:pt x="110972" y="987704"/>
                  </a:lnTo>
                  <a:lnTo>
                    <a:pt x="149085" y="1013447"/>
                  </a:lnTo>
                  <a:lnTo>
                    <a:pt x="192366" y="1031697"/>
                  </a:lnTo>
                  <a:lnTo>
                    <a:pt x="239001" y="1041146"/>
                  </a:lnTo>
                  <a:lnTo>
                    <a:pt x="263042" y="1042327"/>
                  </a:lnTo>
                  <a:lnTo>
                    <a:pt x="443738" y="1042327"/>
                  </a:lnTo>
                  <a:lnTo>
                    <a:pt x="444766" y="1047394"/>
                  </a:lnTo>
                  <a:lnTo>
                    <a:pt x="449021" y="1053680"/>
                  </a:lnTo>
                  <a:lnTo>
                    <a:pt x="455307" y="1057910"/>
                  </a:lnTo>
                  <a:lnTo>
                    <a:pt x="463003" y="1059472"/>
                  </a:lnTo>
                  <a:lnTo>
                    <a:pt x="470700" y="1057910"/>
                  </a:lnTo>
                  <a:lnTo>
                    <a:pt x="476999" y="1053680"/>
                  </a:lnTo>
                  <a:lnTo>
                    <a:pt x="481241" y="1047394"/>
                  </a:lnTo>
                  <a:lnTo>
                    <a:pt x="482790" y="1039698"/>
                  </a:lnTo>
                  <a:close/>
                </a:path>
                <a:path extrusionOk="0" h="1059814" w="5547359">
                  <a:moveTo>
                    <a:pt x="4961521" y="0"/>
                  </a:moveTo>
                  <a:lnTo>
                    <a:pt x="263042" y="0"/>
                  </a:lnTo>
                  <a:lnTo>
                    <a:pt x="239014" y="1181"/>
                  </a:lnTo>
                  <a:lnTo>
                    <a:pt x="192366" y="10617"/>
                  </a:lnTo>
                  <a:lnTo>
                    <a:pt x="149098" y="28867"/>
                  </a:lnTo>
                  <a:lnTo>
                    <a:pt x="110998" y="54571"/>
                  </a:lnTo>
                  <a:lnTo>
                    <a:pt x="78219" y="87363"/>
                  </a:lnTo>
                  <a:lnTo>
                    <a:pt x="52476" y="125501"/>
                  </a:lnTo>
                  <a:lnTo>
                    <a:pt x="34226" y="168757"/>
                  </a:lnTo>
                  <a:lnTo>
                    <a:pt x="24790" y="215404"/>
                  </a:lnTo>
                  <a:lnTo>
                    <a:pt x="23609" y="239433"/>
                  </a:lnTo>
                  <a:lnTo>
                    <a:pt x="23609" y="420141"/>
                  </a:lnTo>
                  <a:lnTo>
                    <a:pt x="18529" y="421170"/>
                  </a:lnTo>
                  <a:lnTo>
                    <a:pt x="12242" y="425411"/>
                  </a:lnTo>
                  <a:lnTo>
                    <a:pt x="8001" y="431698"/>
                  </a:lnTo>
                  <a:lnTo>
                    <a:pt x="6451" y="439394"/>
                  </a:lnTo>
                  <a:lnTo>
                    <a:pt x="8001" y="447103"/>
                  </a:lnTo>
                  <a:lnTo>
                    <a:pt x="12242" y="453390"/>
                  </a:lnTo>
                  <a:lnTo>
                    <a:pt x="18529" y="457631"/>
                  </a:lnTo>
                  <a:lnTo>
                    <a:pt x="26238" y="459181"/>
                  </a:lnTo>
                  <a:lnTo>
                    <a:pt x="33934" y="457631"/>
                  </a:lnTo>
                  <a:lnTo>
                    <a:pt x="40220" y="453390"/>
                  </a:lnTo>
                  <a:lnTo>
                    <a:pt x="44462" y="447103"/>
                  </a:lnTo>
                  <a:lnTo>
                    <a:pt x="46024" y="439394"/>
                  </a:lnTo>
                  <a:lnTo>
                    <a:pt x="44462" y="431698"/>
                  </a:lnTo>
                  <a:lnTo>
                    <a:pt x="40220" y="425411"/>
                  </a:lnTo>
                  <a:lnTo>
                    <a:pt x="33934" y="421170"/>
                  </a:lnTo>
                  <a:lnTo>
                    <a:pt x="28867" y="420154"/>
                  </a:lnTo>
                  <a:lnTo>
                    <a:pt x="28867" y="239433"/>
                  </a:lnTo>
                  <a:lnTo>
                    <a:pt x="33489" y="192874"/>
                  </a:lnTo>
                  <a:lnTo>
                    <a:pt x="47294" y="148374"/>
                  </a:lnTo>
                  <a:lnTo>
                    <a:pt x="68770" y="108775"/>
                  </a:lnTo>
                  <a:lnTo>
                    <a:pt x="97561" y="73901"/>
                  </a:lnTo>
                  <a:lnTo>
                    <a:pt x="132384" y="45148"/>
                  </a:lnTo>
                  <a:lnTo>
                    <a:pt x="171970" y="23672"/>
                  </a:lnTo>
                  <a:lnTo>
                    <a:pt x="216471" y="9880"/>
                  </a:lnTo>
                  <a:lnTo>
                    <a:pt x="263042" y="5257"/>
                  </a:lnTo>
                  <a:lnTo>
                    <a:pt x="4961521" y="5257"/>
                  </a:lnTo>
                  <a:lnTo>
                    <a:pt x="4961521" y="0"/>
                  </a:lnTo>
                  <a:close/>
                </a:path>
                <a:path extrusionOk="0" h="1059814" w="5547359">
                  <a:moveTo>
                    <a:pt x="5547334" y="239433"/>
                  </a:moveTo>
                  <a:lnTo>
                    <a:pt x="5546141" y="215404"/>
                  </a:lnTo>
                  <a:lnTo>
                    <a:pt x="5542597" y="191820"/>
                  </a:lnTo>
                  <a:lnTo>
                    <a:pt x="5536704" y="168757"/>
                  </a:lnTo>
                  <a:lnTo>
                    <a:pt x="5528488" y="146316"/>
                  </a:lnTo>
                  <a:lnTo>
                    <a:pt x="5506542" y="105841"/>
                  </a:lnTo>
                  <a:lnTo>
                    <a:pt x="5477141" y="70180"/>
                  </a:lnTo>
                  <a:lnTo>
                    <a:pt x="5459946" y="54571"/>
                  </a:lnTo>
                  <a:lnTo>
                    <a:pt x="5441480" y="40779"/>
                  </a:lnTo>
                  <a:lnTo>
                    <a:pt x="5421808" y="28854"/>
                  </a:lnTo>
                  <a:lnTo>
                    <a:pt x="5401005" y="18846"/>
                  </a:lnTo>
                  <a:lnTo>
                    <a:pt x="5378564" y="10617"/>
                  </a:lnTo>
                  <a:lnTo>
                    <a:pt x="5355501" y="4724"/>
                  </a:lnTo>
                  <a:lnTo>
                    <a:pt x="5331917" y="1181"/>
                  </a:lnTo>
                  <a:lnTo>
                    <a:pt x="5307901" y="0"/>
                  </a:lnTo>
                  <a:lnTo>
                    <a:pt x="5077307" y="0"/>
                  </a:lnTo>
                  <a:lnTo>
                    <a:pt x="5077295" y="5270"/>
                  </a:lnTo>
                  <a:lnTo>
                    <a:pt x="5307889" y="5270"/>
                  </a:lnTo>
                  <a:lnTo>
                    <a:pt x="5331396" y="6426"/>
                  </a:lnTo>
                  <a:lnTo>
                    <a:pt x="5377002" y="15646"/>
                  </a:lnTo>
                  <a:lnTo>
                    <a:pt x="5419293" y="33477"/>
                  </a:lnTo>
                  <a:lnTo>
                    <a:pt x="5456593" y="58635"/>
                  </a:lnTo>
                  <a:lnTo>
                    <a:pt x="5488686" y="90728"/>
                  </a:lnTo>
                  <a:lnTo>
                    <a:pt x="5513844" y="128028"/>
                  </a:lnTo>
                  <a:lnTo>
                    <a:pt x="5531675" y="170319"/>
                  </a:lnTo>
                  <a:lnTo>
                    <a:pt x="5540895" y="215938"/>
                  </a:lnTo>
                  <a:lnTo>
                    <a:pt x="5542064" y="239433"/>
                  </a:lnTo>
                  <a:lnTo>
                    <a:pt x="5542064" y="802894"/>
                  </a:lnTo>
                  <a:lnTo>
                    <a:pt x="5537441" y="849452"/>
                  </a:lnTo>
                  <a:lnTo>
                    <a:pt x="5523636" y="893953"/>
                  </a:lnTo>
                  <a:lnTo>
                    <a:pt x="5502173" y="933538"/>
                  </a:lnTo>
                  <a:lnTo>
                    <a:pt x="5486260" y="954252"/>
                  </a:lnTo>
                  <a:lnTo>
                    <a:pt x="5482729" y="951890"/>
                  </a:lnTo>
                  <a:lnTo>
                    <a:pt x="5475287" y="950442"/>
                  </a:lnTo>
                  <a:lnTo>
                    <a:pt x="5467845" y="951890"/>
                  </a:lnTo>
                  <a:lnTo>
                    <a:pt x="5461292" y="956233"/>
                  </a:lnTo>
                  <a:lnTo>
                    <a:pt x="5456948" y="962787"/>
                  </a:lnTo>
                  <a:lnTo>
                    <a:pt x="5455501" y="970229"/>
                  </a:lnTo>
                  <a:lnTo>
                    <a:pt x="5456948" y="977671"/>
                  </a:lnTo>
                  <a:lnTo>
                    <a:pt x="5459298" y="981214"/>
                  </a:lnTo>
                  <a:lnTo>
                    <a:pt x="5456618" y="983653"/>
                  </a:lnTo>
                  <a:lnTo>
                    <a:pt x="5419318" y="1008837"/>
                  </a:lnTo>
                  <a:lnTo>
                    <a:pt x="5377002" y="1026680"/>
                  </a:lnTo>
                  <a:lnTo>
                    <a:pt x="5331396" y="1035900"/>
                  </a:lnTo>
                  <a:lnTo>
                    <a:pt x="5326951" y="1036129"/>
                  </a:lnTo>
                  <a:lnTo>
                    <a:pt x="5326126" y="1031989"/>
                  </a:lnTo>
                  <a:lnTo>
                    <a:pt x="5321884" y="1025702"/>
                  </a:lnTo>
                  <a:lnTo>
                    <a:pt x="5315597" y="1021461"/>
                  </a:lnTo>
                  <a:lnTo>
                    <a:pt x="5307889" y="1019911"/>
                  </a:lnTo>
                  <a:lnTo>
                    <a:pt x="5300192" y="1021461"/>
                  </a:lnTo>
                  <a:lnTo>
                    <a:pt x="5293906" y="1025702"/>
                  </a:lnTo>
                  <a:lnTo>
                    <a:pt x="5289664" y="1031989"/>
                  </a:lnTo>
                  <a:lnTo>
                    <a:pt x="5288623" y="1037069"/>
                  </a:lnTo>
                  <a:lnTo>
                    <a:pt x="5127180" y="1037069"/>
                  </a:lnTo>
                  <a:lnTo>
                    <a:pt x="5126164" y="1031989"/>
                  </a:lnTo>
                  <a:lnTo>
                    <a:pt x="5121922" y="1025702"/>
                  </a:lnTo>
                  <a:lnTo>
                    <a:pt x="5115623" y="1021461"/>
                  </a:lnTo>
                  <a:lnTo>
                    <a:pt x="5107927" y="1019911"/>
                  </a:lnTo>
                  <a:lnTo>
                    <a:pt x="5100231" y="1021461"/>
                  </a:lnTo>
                  <a:lnTo>
                    <a:pt x="5093932" y="1025702"/>
                  </a:lnTo>
                  <a:lnTo>
                    <a:pt x="5089690" y="1031989"/>
                  </a:lnTo>
                  <a:lnTo>
                    <a:pt x="5088140" y="1039698"/>
                  </a:lnTo>
                  <a:lnTo>
                    <a:pt x="5089690" y="1047394"/>
                  </a:lnTo>
                  <a:lnTo>
                    <a:pt x="5093932" y="1053680"/>
                  </a:lnTo>
                  <a:lnTo>
                    <a:pt x="5100231" y="1057910"/>
                  </a:lnTo>
                  <a:lnTo>
                    <a:pt x="5107927" y="1059472"/>
                  </a:lnTo>
                  <a:lnTo>
                    <a:pt x="5115623" y="1057910"/>
                  </a:lnTo>
                  <a:lnTo>
                    <a:pt x="5121922" y="1053680"/>
                  </a:lnTo>
                  <a:lnTo>
                    <a:pt x="5126164" y="1047394"/>
                  </a:lnTo>
                  <a:lnTo>
                    <a:pt x="5127180" y="1042327"/>
                  </a:lnTo>
                  <a:lnTo>
                    <a:pt x="5288635" y="1042327"/>
                  </a:lnTo>
                  <a:lnTo>
                    <a:pt x="5289664" y="1047394"/>
                  </a:lnTo>
                  <a:lnTo>
                    <a:pt x="5293906" y="1053680"/>
                  </a:lnTo>
                  <a:lnTo>
                    <a:pt x="5300192" y="1057910"/>
                  </a:lnTo>
                  <a:lnTo>
                    <a:pt x="5307889" y="1059472"/>
                  </a:lnTo>
                  <a:lnTo>
                    <a:pt x="5315597" y="1057910"/>
                  </a:lnTo>
                  <a:lnTo>
                    <a:pt x="5321884" y="1053680"/>
                  </a:lnTo>
                  <a:lnTo>
                    <a:pt x="5326126" y="1047394"/>
                  </a:lnTo>
                  <a:lnTo>
                    <a:pt x="5327332" y="1041374"/>
                  </a:lnTo>
                  <a:lnTo>
                    <a:pt x="5331917" y="1041146"/>
                  </a:lnTo>
                  <a:lnTo>
                    <a:pt x="5378564" y="1031697"/>
                  </a:lnTo>
                  <a:lnTo>
                    <a:pt x="5421833" y="1013460"/>
                  </a:lnTo>
                  <a:lnTo>
                    <a:pt x="5459958" y="987717"/>
                  </a:lnTo>
                  <a:lnTo>
                    <a:pt x="5462740" y="985189"/>
                  </a:lnTo>
                  <a:lnTo>
                    <a:pt x="5467845" y="988568"/>
                  </a:lnTo>
                  <a:lnTo>
                    <a:pt x="5475287" y="990015"/>
                  </a:lnTo>
                  <a:lnTo>
                    <a:pt x="5482729" y="988568"/>
                  </a:lnTo>
                  <a:lnTo>
                    <a:pt x="5489270" y="984211"/>
                  </a:lnTo>
                  <a:lnTo>
                    <a:pt x="5493626" y="977671"/>
                  </a:lnTo>
                  <a:lnTo>
                    <a:pt x="5495074" y="970229"/>
                  </a:lnTo>
                  <a:lnTo>
                    <a:pt x="5493626" y="962787"/>
                  </a:lnTo>
                  <a:lnTo>
                    <a:pt x="5490235" y="957694"/>
                  </a:lnTo>
                  <a:lnTo>
                    <a:pt x="5492750" y="954925"/>
                  </a:lnTo>
                  <a:lnTo>
                    <a:pt x="5518467" y="916825"/>
                  </a:lnTo>
                  <a:lnTo>
                    <a:pt x="5536704" y="873556"/>
                  </a:lnTo>
                  <a:lnTo>
                    <a:pt x="5545671" y="830008"/>
                  </a:lnTo>
                  <a:lnTo>
                    <a:pt x="5546141" y="826922"/>
                  </a:lnTo>
                  <a:lnTo>
                    <a:pt x="5546191" y="825792"/>
                  </a:lnTo>
                  <a:lnTo>
                    <a:pt x="5547334" y="802894"/>
                  </a:lnTo>
                  <a:lnTo>
                    <a:pt x="5547334" y="239433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17" name="Google Shape;317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48082" y="3748033"/>
              <a:ext cx="105249" cy="10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79507" y="262947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251647" y="262415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0" name="Google Shape;320;p14"/>
          <p:cNvSpPr txBox="1"/>
          <p:nvPr>
            <p:ph idx="4294967295" type="title"/>
          </p:nvPr>
        </p:nvSpPr>
        <p:spPr>
          <a:xfrm>
            <a:off x="5845250" y="7425850"/>
            <a:ext cx="90531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تصنيف الحروف للتفريق بين (اللام) </a:t>
            </a:r>
            <a:r>
              <a:rPr lang="en-US" sz="3600"/>
              <a:t>التعريفية</a:t>
            </a:r>
            <a:br>
              <a:rPr lang="en-US" sz="3600"/>
            </a:br>
            <a:r>
              <a:rPr lang="en-US" sz="3600"/>
              <a:t> والتفرقه بين الهاء والتاء المربوطة</a:t>
            </a:r>
            <a:endParaRPr sz="3600"/>
          </a:p>
        </p:txBody>
      </p:sp>
      <p:grpSp>
        <p:nvGrpSpPr>
          <p:cNvPr id="321" name="Google Shape;321;p14"/>
          <p:cNvGrpSpPr/>
          <p:nvPr/>
        </p:nvGrpSpPr>
        <p:grpSpPr>
          <a:xfrm>
            <a:off x="8712631" y="881738"/>
            <a:ext cx="4153571" cy="1014331"/>
            <a:chOff x="7237450" y="2566386"/>
            <a:chExt cx="5718809" cy="1286896"/>
          </a:xfrm>
        </p:grpSpPr>
        <p:sp>
          <p:nvSpPr>
            <p:cNvPr id="322" name="Google Shape;322;p14"/>
            <p:cNvSpPr/>
            <p:nvPr/>
          </p:nvSpPr>
          <p:spPr>
            <a:xfrm>
              <a:off x="7237450" y="2566390"/>
              <a:ext cx="5718809" cy="1236979"/>
            </a:xfrm>
            <a:custGeom>
              <a:rect b="b" l="l" r="r" t="t"/>
              <a:pathLst>
                <a:path extrusionOk="0" h="1236979" w="5718809">
                  <a:moveTo>
                    <a:pt x="4913300" y="1236916"/>
                  </a:moveTo>
                  <a:lnTo>
                    <a:pt x="4913261" y="1231658"/>
                  </a:lnTo>
                  <a:lnTo>
                    <a:pt x="318376" y="1231658"/>
                  </a:lnTo>
                  <a:lnTo>
                    <a:pt x="286956" y="1230109"/>
                  </a:lnTo>
                  <a:lnTo>
                    <a:pt x="225958" y="1217764"/>
                  </a:lnTo>
                  <a:lnTo>
                    <a:pt x="169329" y="1193901"/>
                  </a:lnTo>
                  <a:lnTo>
                    <a:pt x="119494" y="1160233"/>
                  </a:lnTo>
                  <a:lnTo>
                    <a:pt x="76631" y="1117346"/>
                  </a:lnTo>
                  <a:lnTo>
                    <a:pt x="43002" y="1067498"/>
                  </a:lnTo>
                  <a:lnTo>
                    <a:pt x="19151" y="1010907"/>
                  </a:lnTo>
                  <a:lnTo>
                    <a:pt x="6819" y="949934"/>
                  </a:lnTo>
                  <a:lnTo>
                    <a:pt x="5270" y="918540"/>
                  </a:lnTo>
                  <a:lnTo>
                    <a:pt x="5270" y="355092"/>
                  </a:lnTo>
                  <a:lnTo>
                    <a:pt x="11455" y="292836"/>
                  </a:lnTo>
                  <a:lnTo>
                    <a:pt x="29895" y="233349"/>
                  </a:lnTo>
                  <a:lnTo>
                    <a:pt x="56134" y="184175"/>
                  </a:lnTo>
                  <a:lnTo>
                    <a:pt x="66789" y="168897"/>
                  </a:lnTo>
                  <a:lnTo>
                    <a:pt x="62572" y="165773"/>
                  </a:lnTo>
                  <a:lnTo>
                    <a:pt x="32943" y="214122"/>
                  </a:lnTo>
                  <a:lnTo>
                    <a:pt x="14122" y="261137"/>
                  </a:lnTo>
                  <a:lnTo>
                    <a:pt x="1574" y="323138"/>
                  </a:lnTo>
                  <a:lnTo>
                    <a:pt x="0" y="355092"/>
                  </a:lnTo>
                  <a:lnTo>
                    <a:pt x="0" y="918540"/>
                  </a:lnTo>
                  <a:lnTo>
                    <a:pt x="6299" y="981811"/>
                  </a:lnTo>
                  <a:lnTo>
                    <a:pt x="25057" y="1042339"/>
                  </a:lnTo>
                  <a:lnTo>
                    <a:pt x="54229" y="1096149"/>
                  </a:lnTo>
                  <a:lnTo>
                    <a:pt x="93345" y="1143520"/>
                  </a:lnTo>
                  <a:lnTo>
                    <a:pt x="140665" y="1182636"/>
                  </a:lnTo>
                  <a:lnTo>
                    <a:pt x="194525" y="1211872"/>
                  </a:lnTo>
                  <a:lnTo>
                    <a:pt x="255066" y="1230630"/>
                  </a:lnTo>
                  <a:lnTo>
                    <a:pt x="318376" y="1236916"/>
                  </a:lnTo>
                  <a:lnTo>
                    <a:pt x="4913300" y="1236916"/>
                  </a:lnTo>
                  <a:close/>
                </a:path>
                <a:path extrusionOk="0" h="1236979" w="5718809">
                  <a:moveTo>
                    <a:pt x="5708650" y="918540"/>
                  </a:moveTo>
                  <a:lnTo>
                    <a:pt x="5706313" y="906995"/>
                  </a:lnTo>
                  <a:lnTo>
                    <a:pt x="5699950" y="897572"/>
                  </a:lnTo>
                  <a:lnTo>
                    <a:pt x="5690514" y="891209"/>
                  </a:lnTo>
                  <a:lnTo>
                    <a:pt x="5678970" y="888873"/>
                  </a:lnTo>
                  <a:lnTo>
                    <a:pt x="5667413" y="891209"/>
                  </a:lnTo>
                  <a:lnTo>
                    <a:pt x="5657977" y="897572"/>
                  </a:lnTo>
                  <a:lnTo>
                    <a:pt x="5651614" y="906995"/>
                  </a:lnTo>
                  <a:lnTo>
                    <a:pt x="5649290" y="918540"/>
                  </a:lnTo>
                  <a:lnTo>
                    <a:pt x="5651614" y="930097"/>
                  </a:lnTo>
                  <a:lnTo>
                    <a:pt x="5657977" y="939533"/>
                  </a:lnTo>
                  <a:lnTo>
                    <a:pt x="5667413" y="945896"/>
                  </a:lnTo>
                  <a:lnTo>
                    <a:pt x="5674906" y="947420"/>
                  </a:lnTo>
                  <a:lnTo>
                    <a:pt x="5674792" y="949896"/>
                  </a:lnTo>
                  <a:lnTo>
                    <a:pt x="5662422" y="1010869"/>
                  </a:lnTo>
                  <a:lnTo>
                    <a:pt x="5638558" y="1067498"/>
                  </a:lnTo>
                  <a:lnTo>
                    <a:pt x="5604916" y="1117333"/>
                  </a:lnTo>
                  <a:lnTo>
                    <a:pt x="5562066" y="1160233"/>
                  </a:lnTo>
                  <a:lnTo>
                    <a:pt x="5512206" y="1193901"/>
                  </a:lnTo>
                  <a:lnTo>
                    <a:pt x="5455590" y="1217764"/>
                  </a:lnTo>
                  <a:lnTo>
                    <a:pt x="5394617" y="1230109"/>
                  </a:lnTo>
                  <a:lnTo>
                    <a:pt x="5363222" y="1231658"/>
                  </a:lnTo>
                  <a:lnTo>
                    <a:pt x="5013287" y="1231658"/>
                  </a:lnTo>
                  <a:lnTo>
                    <a:pt x="5013287" y="1236916"/>
                  </a:lnTo>
                  <a:lnTo>
                    <a:pt x="5363222" y="1236916"/>
                  </a:lnTo>
                  <a:lnTo>
                    <a:pt x="5395150" y="1235341"/>
                  </a:lnTo>
                  <a:lnTo>
                    <a:pt x="5457152" y="1222794"/>
                  </a:lnTo>
                  <a:lnTo>
                    <a:pt x="5514721" y="1198524"/>
                  </a:lnTo>
                  <a:lnTo>
                    <a:pt x="5565406" y="1164285"/>
                  </a:lnTo>
                  <a:lnTo>
                    <a:pt x="5608980" y="1120686"/>
                  </a:lnTo>
                  <a:lnTo>
                    <a:pt x="5643181" y="1070000"/>
                  </a:lnTo>
                  <a:lnTo>
                    <a:pt x="5667438" y="1012431"/>
                  </a:lnTo>
                  <a:lnTo>
                    <a:pt x="5680024" y="950417"/>
                  </a:lnTo>
                  <a:lnTo>
                    <a:pt x="5680138" y="948004"/>
                  </a:lnTo>
                  <a:lnTo>
                    <a:pt x="5690514" y="945896"/>
                  </a:lnTo>
                  <a:lnTo>
                    <a:pt x="5699950" y="939533"/>
                  </a:lnTo>
                  <a:lnTo>
                    <a:pt x="5706313" y="930097"/>
                  </a:lnTo>
                  <a:lnTo>
                    <a:pt x="5708650" y="918540"/>
                  </a:lnTo>
                  <a:close/>
                </a:path>
                <a:path extrusionOk="0" h="1236979" w="5718809">
                  <a:moveTo>
                    <a:pt x="5718327" y="543547"/>
                  </a:moveTo>
                  <a:lnTo>
                    <a:pt x="5681599" y="543547"/>
                  </a:lnTo>
                  <a:lnTo>
                    <a:pt x="5681599" y="355092"/>
                  </a:lnTo>
                  <a:lnTo>
                    <a:pt x="5680011" y="323189"/>
                  </a:lnTo>
                  <a:lnTo>
                    <a:pt x="5667438" y="261175"/>
                  </a:lnTo>
                  <a:lnTo>
                    <a:pt x="5643169" y="203593"/>
                  </a:lnTo>
                  <a:lnTo>
                    <a:pt x="5608967" y="152895"/>
                  </a:lnTo>
                  <a:lnTo>
                    <a:pt x="5565394" y="109308"/>
                  </a:lnTo>
                  <a:lnTo>
                    <a:pt x="5514708" y="75107"/>
                  </a:lnTo>
                  <a:lnTo>
                    <a:pt x="5457152" y="50850"/>
                  </a:lnTo>
                  <a:lnTo>
                    <a:pt x="5416207" y="41478"/>
                  </a:lnTo>
                  <a:lnTo>
                    <a:pt x="5419864" y="39357"/>
                  </a:lnTo>
                  <a:lnTo>
                    <a:pt x="5351716" y="0"/>
                  </a:lnTo>
                  <a:lnTo>
                    <a:pt x="5351716" y="36728"/>
                  </a:lnTo>
                  <a:lnTo>
                    <a:pt x="5215344" y="36728"/>
                  </a:lnTo>
                  <a:lnTo>
                    <a:pt x="5151742" y="0"/>
                  </a:lnTo>
                  <a:lnTo>
                    <a:pt x="5151742" y="36728"/>
                  </a:lnTo>
                  <a:lnTo>
                    <a:pt x="547484" y="36728"/>
                  </a:lnTo>
                  <a:lnTo>
                    <a:pt x="545680" y="27800"/>
                  </a:lnTo>
                  <a:lnTo>
                    <a:pt x="539318" y="18376"/>
                  </a:lnTo>
                  <a:lnTo>
                    <a:pt x="529894" y="12014"/>
                  </a:lnTo>
                  <a:lnTo>
                    <a:pt x="518337" y="9677"/>
                  </a:lnTo>
                  <a:lnTo>
                    <a:pt x="506793" y="12014"/>
                  </a:lnTo>
                  <a:lnTo>
                    <a:pt x="497357" y="18376"/>
                  </a:lnTo>
                  <a:lnTo>
                    <a:pt x="490994" y="27800"/>
                  </a:lnTo>
                  <a:lnTo>
                    <a:pt x="488657" y="39344"/>
                  </a:lnTo>
                  <a:lnTo>
                    <a:pt x="490994" y="50901"/>
                  </a:lnTo>
                  <a:lnTo>
                    <a:pt x="497357" y="60337"/>
                  </a:lnTo>
                  <a:lnTo>
                    <a:pt x="506793" y="66700"/>
                  </a:lnTo>
                  <a:lnTo>
                    <a:pt x="518337" y="69037"/>
                  </a:lnTo>
                  <a:lnTo>
                    <a:pt x="529894" y="66700"/>
                  </a:lnTo>
                  <a:lnTo>
                    <a:pt x="539318" y="60337"/>
                  </a:lnTo>
                  <a:lnTo>
                    <a:pt x="545680" y="50901"/>
                  </a:lnTo>
                  <a:lnTo>
                    <a:pt x="547471" y="41998"/>
                  </a:lnTo>
                  <a:lnTo>
                    <a:pt x="5151742" y="41998"/>
                  </a:lnTo>
                  <a:lnTo>
                    <a:pt x="5151742" y="78714"/>
                  </a:lnTo>
                  <a:lnTo>
                    <a:pt x="5215318" y="41998"/>
                  </a:lnTo>
                  <a:lnTo>
                    <a:pt x="5351716" y="41998"/>
                  </a:lnTo>
                  <a:lnTo>
                    <a:pt x="5351716" y="78714"/>
                  </a:lnTo>
                  <a:lnTo>
                    <a:pt x="5408892" y="45694"/>
                  </a:lnTo>
                  <a:lnTo>
                    <a:pt x="5425440" y="48171"/>
                  </a:lnTo>
                  <a:lnTo>
                    <a:pt x="5484977" y="66611"/>
                  </a:lnTo>
                  <a:lnTo>
                    <a:pt x="5537924" y="95338"/>
                  </a:lnTo>
                  <a:lnTo>
                    <a:pt x="5584495" y="133781"/>
                  </a:lnTo>
                  <a:lnTo>
                    <a:pt x="5622937" y="180378"/>
                  </a:lnTo>
                  <a:lnTo>
                    <a:pt x="5651652" y="233349"/>
                  </a:lnTo>
                  <a:lnTo>
                    <a:pt x="5670131" y="292900"/>
                  </a:lnTo>
                  <a:lnTo>
                    <a:pt x="5676341" y="355092"/>
                  </a:lnTo>
                  <a:lnTo>
                    <a:pt x="5676341" y="543547"/>
                  </a:lnTo>
                  <a:lnTo>
                    <a:pt x="5639613" y="543547"/>
                  </a:lnTo>
                  <a:lnTo>
                    <a:pt x="5678957" y="611695"/>
                  </a:lnTo>
                  <a:lnTo>
                    <a:pt x="5718327" y="543547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23" name="Google Shape;323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84863" y="2566386"/>
              <a:ext cx="227608" cy="91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14"/>
            <p:cNvSpPr/>
            <p:nvPr/>
          </p:nvSpPr>
          <p:spPr>
            <a:xfrm>
              <a:off x="7292733" y="2682049"/>
              <a:ext cx="5547359" cy="1059814"/>
            </a:xfrm>
            <a:custGeom>
              <a:rect b="b" l="l" r="r" t="t"/>
              <a:pathLst>
                <a:path extrusionOk="0" h="1059814" w="5547359">
                  <a:moveTo>
                    <a:pt x="482790" y="1039698"/>
                  </a:moveTo>
                  <a:lnTo>
                    <a:pt x="481241" y="1031989"/>
                  </a:lnTo>
                  <a:lnTo>
                    <a:pt x="476999" y="1025702"/>
                  </a:lnTo>
                  <a:lnTo>
                    <a:pt x="470700" y="1021461"/>
                  </a:lnTo>
                  <a:lnTo>
                    <a:pt x="463003" y="1019911"/>
                  </a:lnTo>
                  <a:lnTo>
                    <a:pt x="455307" y="1021461"/>
                  </a:lnTo>
                  <a:lnTo>
                    <a:pt x="449021" y="1025702"/>
                  </a:lnTo>
                  <a:lnTo>
                    <a:pt x="444766" y="1031989"/>
                  </a:lnTo>
                  <a:lnTo>
                    <a:pt x="443738" y="1037069"/>
                  </a:lnTo>
                  <a:lnTo>
                    <a:pt x="263042" y="1037069"/>
                  </a:lnTo>
                  <a:lnTo>
                    <a:pt x="216471" y="1032433"/>
                  </a:lnTo>
                  <a:lnTo>
                    <a:pt x="171970" y="1018654"/>
                  </a:lnTo>
                  <a:lnTo>
                    <a:pt x="132359" y="997140"/>
                  </a:lnTo>
                  <a:lnTo>
                    <a:pt x="97548" y="968362"/>
                  </a:lnTo>
                  <a:lnTo>
                    <a:pt x="68783" y="933551"/>
                  </a:lnTo>
                  <a:lnTo>
                    <a:pt x="47294" y="893953"/>
                  </a:lnTo>
                  <a:lnTo>
                    <a:pt x="33489" y="849452"/>
                  </a:lnTo>
                  <a:lnTo>
                    <a:pt x="29235" y="810564"/>
                  </a:lnTo>
                  <a:lnTo>
                    <a:pt x="52476" y="810564"/>
                  </a:lnTo>
                  <a:lnTo>
                    <a:pt x="28867" y="769683"/>
                  </a:lnTo>
                  <a:lnTo>
                    <a:pt x="28867" y="647039"/>
                  </a:lnTo>
                  <a:lnTo>
                    <a:pt x="52476" y="647039"/>
                  </a:lnTo>
                  <a:lnTo>
                    <a:pt x="26225" y="601599"/>
                  </a:lnTo>
                  <a:lnTo>
                    <a:pt x="0" y="647039"/>
                  </a:lnTo>
                  <a:lnTo>
                    <a:pt x="23609" y="647039"/>
                  </a:lnTo>
                  <a:lnTo>
                    <a:pt x="23609" y="769683"/>
                  </a:lnTo>
                  <a:lnTo>
                    <a:pt x="0" y="810564"/>
                  </a:lnTo>
                  <a:lnTo>
                    <a:pt x="23977" y="810564"/>
                  </a:lnTo>
                  <a:lnTo>
                    <a:pt x="24790" y="826909"/>
                  </a:lnTo>
                  <a:lnTo>
                    <a:pt x="34226" y="873556"/>
                  </a:lnTo>
                  <a:lnTo>
                    <a:pt x="52476" y="916838"/>
                  </a:lnTo>
                  <a:lnTo>
                    <a:pt x="78219" y="954951"/>
                  </a:lnTo>
                  <a:lnTo>
                    <a:pt x="110972" y="987704"/>
                  </a:lnTo>
                  <a:lnTo>
                    <a:pt x="149085" y="1013447"/>
                  </a:lnTo>
                  <a:lnTo>
                    <a:pt x="192366" y="1031697"/>
                  </a:lnTo>
                  <a:lnTo>
                    <a:pt x="239001" y="1041146"/>
                  </a:lnTo>
                  <a:lnTo>
                    <a:pt x="263042" y="1042327"/>
                  </a:lnTo>
                  <a:lnTo>
                    <a:pt x="443738" y="1042327"/>
                  </a:lnTo>
                  <a:lnTo>
                    <a:pt x="444766" y="1047394"/>
                  </a:lnTo>
                  <a:lnTo>
                    <a:pt x="449021" y="1053680"/>
                  </a:lnTo>
                  <a:lnTo>
                    <a:pt x="455307" y="1057910"/>
                  </a:lnTo>
                  <a:lnTo>
                    <a:pt x="463003" y="1059472"/>
                  </a:lnTo>
                  <a:lnTo>
                    <a:pt x="470700" y="1057910"/>
                  </a:lnTo>
                  <a:lnTo>
                    <a:pt x="476999" y="1053680"/>
                  </a:lnTo>
                  <a:lnTo>
                    <a:pt x="481241" y="1047394"/>
                  </a:lnTo>
                  <a:lnTo>
                    <a:pt x="482790" y="1039698"/>
                  </a:lnTo>
                  <a:close/>
                </a:path>
                <a:path extrusionOk="0" h="1059814" w="5547359">
                  <a:moveTo>
                    <a:pt x="4961521" y="0"/>
                  </a:moveTo>
                  <a:lnTo>
                    <a:pt x="263042" y="0"/>
                  </a:lnTo>
                  <a:lnTo>
                    <a:pt x="239014" y="1181"/>
                  </a:lnTo>
                  <a:lnTo>
                    <a:pt x="192366" y="10617"/>
                  </a:lnTo>
                  <a:lnTo>
                    <a:pt x="149098" y="28867"/>
                  </a:lnTo>
                  <a:lnTo>
                    <a:pt x="110998" y="54571"/>
                  </a:lnTo>
                  <a:lnTo>
                    <a:pt x="78219" y="87363"/>
                  </a:lnTo>
                  <a:lnTo>
                    <a:pt x="52476" y="125501"/>
                  </a:lnTo>
                  <a:lnTo>
                    <a:pt x="34226" y="168757"/>
                  </a:lnTo>
                  <a:lnTo>
                    <a:pt x="24790" y="215404"/>
                  </a:lnTo>
                  <a:lnTo>
                    <a:pt x="23609" y="239433"/>
                  </a:lnTo>
                  <a:lnTo>
                    <a:pt x="23609" y="420141"/>
                  </a:lnTo>
                  <a:lnTo>
                    <a:pt x="18529" y="421170"/>
                  </a:lnTo>
                  <a:lnTo>
                    <a:pt x="12242" y="425411"/>
                  </a:lnTo>
                  <a:lnTo>
                    <a:pt x="8001" y="431698"/>
                  </a:lnTo>
                  <a:lnTo>
                    <a:pt x="6451" y="439394"/>
                  </a:lnTo>
                  <a:lnTo>
                    <a:pt x="8001" y="447103"/>
                  </a:lnTo>
                  <a:lnTo>
                    <a:pt x="12242" y="453390"/>
                  </a:lnTo>
                  <a:lnTo>
                    <a:pt x="18529" y="457631"/>
                  </a:lnTo>
                  <a:lnTo>
                    <a:pt x="26238" y="459181"/>
                  </a:lnTo>
                  <a:lnTo>
                    <a:pt x="33934" y="457631"/>
                  </a:lnTo>
                  <a:lnTo>
                    <a:pt x="40220" y="453390"/>
                  </a:lnTo>
                  <a:lnTo>
                    <a:pt x="44462" y="447103"/>
                  </a:lnTo>
                  <a:lnTo>
                    <a:pt x="46024" y="439394"/>
                  </a:lnTo>
                  <a:lnTo>
                    <a:pt x="44462" y="431698"/>
                  </a:lnTo>
                  <a:lnTo>
                    <a:pt x="40220" y="425411"/>
                  </a:lnTo>
                  <a:lnTo>
                    <a:pt x="33934" y="421170"/>
                  </a:lnTo>
                  <a:lnTo>
                    <a:pt x="28867" y="420154"/>
                  </a:lnTo>
                  <a:lnTo>
                    <a:pt x="28867" y="239433"/>
                  </a:lnTo>
                  <a:lnTo>
                    <a:pt x="33489" y="192874"/>
                  </a:lnTo>
                  <a:lnTo>
                    <a:pt x="47294" y="148374"/>
                  </a:lnTo>
                  <a:lnTo>
                    <a:pt x="68770" y="108775"/>
                  </a:lnTo>
                  <a:lnTo>
                    <a:pt x="97561" y="73901"/>
                  </a:lnTo>
                  <a:lnTo>
                    <a:pt x="132384" y="45148"/>
                  </a:lnTo>
                  <a:lnTo>
                    <a:pt x="171970" y="23672"/>
                  </a:lnTo>
                  <a:lnTo>
                    <a:pt x="216471" y="9880"/>
                  </a:lnTo>
                  <a:lnTo>
                    <a:pt x="263042" y="5257"/>
                  </a:lnTo>
                  <a:lnTo>
                    <a:pt x="4961521" y="5257"/>
                  </a:lnTo>
                  <a:lnTo>
                    <a:pt x="4961521" y="0"/>
                  </a:lnTo>
                  <a:close/>
                </a:path>
                <a:path extrusionOk="0" h="1059814" w="5547359">
                  <a:moveTo>
                    <a:pt x="5547334" y="239433"/>
                  </a:moveTo>
                  <a:lnTo>
                    <a:pt x="5546141" y="215404"/>
                  </a:lnTo>
                  <a:lnTo>
                    <a:pt x="5542597" y="191820"/>
                  </a:lnTo>
                  <a:lnTo>
                    <a:pt x="5536704" y="168757"/>
                  </a:lnTo>
                  <a:lnTo>
                    <a:pt x="5528488" y="146316"/>
                  </a:lnTo>
                  <a:lnTo>
                    <a:pt x="5506542" y="105841"/>
                  </a:lnTo>
                  <a:lnTo>
                    <a:pt x="5477141" y="70180"/>
                  </a:lnTo>
                  <a:lnTo>
                    <a:pt x="5459946" y="54571"/>
                  </a:lnTo>
                  <a:lnTo>
                    <a:pt x="5441480" y="40779"/>
                  </a:lnTo>
                  <a:lnTo>
                    <a:pt x="5421808" y="28854"/>
                  </a:lnTo>
                  <a:lnTo>
                    <a:pt x="5401005" y="18846"/>
                  </a:lnTo>
                  <a:lnTo>
                    <a:pt x="5378564" y="10617"/>
                  </a:lnTo>
                  <a:lnTo>
                    <a:pt x="5355501" y="4724"/>
                  </a:lnTo>
                  <a:lnTo>
                    <a:pt x="5331917" y="1181"/>
                  </a:lnTo>
                  <a:lnTo>
                    <a:pt x="5307901" y="0"/>
                  </a:lnTo>
                  <a:lnTo>
                    <a:pt x="5077307" y="0"/>
                  </a:lnTo>
                  <a:lnTo>
                    <a:pt x="5077295" y="5270"/>
                  </a:lnTo>
                  <a:lnTo>
                    <a:pt x="5307889" y="5270"/>
                  </a:lnTo>
                  <a:lnTo>
                    <a:pt x="5331396" y="6426"/>
                  </a:lnTo>
                  <a:lnTo>
                    <a:pt x="5377002" y="15646"/>
                  </a:lnTo>
                  <a:lnTo>
                    <a:pt x="5419293" y="33477"/>
                  </a:lnTo>
                  <a:lnTo>
                    <a:pt x="5456593" y="58635"/>
                  </a:lnTo>
                  <a:lnTo>
                    <a:pt x="5488686" y="90728"/>
                  </a:lnTo>
                  <a:lnTo>
                    <a:pt x="5513844" y="128028"/>
                  </a:lnTo>
                  <a:lnTo>
                    <a:pt x="5531675" y="170319"/>
                  </a:lnTo>
                  <a:lnTo>
                    <a:pt x="5540895" y="215938"/>
                  </a:lnTo>
                  <a:lnTo>
                    <a:pt x="5542064" y="239433"/>
                  </a:lnTo>
                  <a:lnTo>
                    <a:pt x="5542064" y="802894"/>
                  </a:lnTo>
                  <a:lnTo>
                    <a:pt x="5537441" y="849452"/>
                  </a:lnTo>
                  <a:lnTo>
                    <a:pt x="5523636" y="893953"/>
                  </a:lnTo>
                  <a:lnTo>
                    <a:pt x="5502173" y="933538"/>
                  </a:lnTo>
                  <a:lnTo>
                    <a:pt x="5486260" y="954252"/>
                  </a:lnTo>
                  <a:lnTo>
                    <a:pt x="5482729" y="951890"/>
                  </a:lnTo>
                  <a:lnTo>
                    <a:pt x="5475287" y="950442"/>
                  </a:lnTo>
                  <a:lnTo>
                    <a:pt x="5467845" y="951890"/>
                  </a:lnTo>
                  <a:lnTo>
                    <a:pt x="5461292" y="956233"/>
                  </a:lnTo>
                  <a:lnTo>
                    <a:pt x="5456948" y="962787"/>
                  </a:lnTo>
                  <a:lnTo>
                    <a:pt x="5455501" y="970229"/>
                  </a:lnTo>
                  <a:lnTo>
                    <a:pt x="5456948" y="977671"/>
                  </a:lnTo>
                  <a:lnTo>
                    <a:pt x="5459298" y="981214"/>
                  </a:lnTo>
                  <a:lnTo>
                    <a:pt x="5456618" y="983653"/>
                  </a:lnTo>
                  <a:lnTo>
                    <a:pt x="5419318" y="1008837"/>
                  </a:lnTo>
                  <a:lnTo>
                    <a:pt x="5377002" y="1026680"/>
                  </a:lnTo>
                  <a:lnTo>
                    <a:pt x="5331396" y="1035900"/>
                  </a:lnTo>
                  <a:lnTo>
                    <a:pt x="5326951" y="1036129"/>
                  </a:lnTo>
                  <a:lnTo>
                    <a:pt x="5326126" y="1031989"/>
                  </a:lnTo>
                  <a:lnTo>
                    <a:pt x="5321884" y="1025702"/>
                  </a:lnTo>
                  <a:lnTo>
                    <a:pt x="5315597" y="1021461"/>
                  </a:lnTo>
                  <a:lnTo>
                    <a:pt x="5307889" y="1019911"/>
                  </a:lnTo>
                  <a:lnTo>
                    <a:pt x="5300192" y="1021461"/>
                  </a:lnTo>
                  <a:lnTo>
                    <a:pt x="5293906" y="1025702"/>
                  </a:lnTo>
                  <a:lnTo>
                    <a:pt x="5289664" y="1031989"/>
                  </a:lnTo>
                  <a:lnTo>
                    <a:pt x="5288623" y="1037069"/>
                  </a:lnTo>
                  <a:lnTo>
                    <a:pt x="5127180" y="1037069"/>
                  </a:lnTo>
                  <a:lnTo>
                    <a:pt x="5126164" y="1031989"/>
                  </a:lnTo>
                  <a:lnTo>
                    <a:pt x="5121922" y="1025702"/>
                  </a:lnTo>
                  <a:lnTo>
                    <a:pt x="5115623" y="1021461"/>
                  </a:lnTo>
                  <a:lnTo>
                    <a:pt x="5107927" y="1019911"/>
                  </a:lnTo>
                  <a:lnTo>
                    <a:pt x="5100231" y="1021461"/>
                  </a:lnTo>
                  <a:lnTo>
                    <a:pt x="5093932" y="1025702"/>
                  </a:lnTo>
                  <a:lnTo>
                    <a:pt x="5089690" y="1031989"/>
                  </a:lnTo>
                  <a:lnTo>
                    <a:pt x="5088140" y="1039698"/>
                  </a:lnTo>
                  <a:lnTo>
                    <a:pt x="5089690" y="1047394"/>
                  </a:lnTo>
                  <a:lnTo>
                    <a:pt x="5093932" y="1053680"/>
                  </a:lnTo>
                  <a:lnTo>
                    <a:pt x="5100231" y="1057910"/>
                  </a:lnTo>
                  <a:lnTo>
                    <a:pt x="5107927" y="1059472"/>
                  </a:lnTo>
                  <a:lnTo>
                    <a:pt x="5115623" y="1057910"/>
                  </a:lnTo>
                  <a:lnTo>
                    <a:pt x="5121922" y="1053680"/>
                  </a:lnTo>
                  <a:lnTo>
                    <a:pt x="5126164" y="1047394"/>
                  </a:lnTo>
                  <a:lnTo>
                    <a:pt x="5127180" y="1042327"/>
                  </a:lnTo>
                  <a:lnTo>
                    <a:pt x="5288635" y="1042327"/>
                  </a:lnTo>
                  <a:lnTo>
                    <a:pt x="5289664" y="1047394"/>
                  </a:lnTo>
                  <a:lnTo>
                    <a:pt x="5293906" y="1053680"/>
                  </a:lnTo>
                  <a:lnTo>
                    <a:pt x="5300192" y="1057910"/>
                  </a:lnTo>
                  <a:lnTo>
                    <a:pt x="5307889" y="1059472"/>
                  </a:lnTo>
                  <a:lnTo>
                    <a:pt x="5315597" y="1057910"/>
                  </a:lnTo>
                  <a:lnTo>
                    <a:pt x="5321884" y="1053680"/>
                  </a:lnTo>
                  <a:lnTo>
                    <a:pt x="5326126" y="1047394"/>
                  </a:lnTo>
                  <a:lnTo>
                    <a:pt x="5327332" y="1041374"/>
                  </a:lnTo>
                  <a:lnTo>
                    <a:pt x="5331917" y="1041146"/>
                  </a:lnTo>
                  <a:lnTo>
                    <a:pt x="5378564" y="1031697"/>
                  </a:lnTo>
                  <a:lnTo>
                    <a:pt x="5421833" y="1013460"/>
                  </a:lnTo>
                  <a:lnTo>
                    <a:pt x="5459958" y="987717"/>
                  </a:lnTo>
                  <a:lnTo>
                    <a:pt x="5462740" y="985189"/>
                  </a:lnTo>
                  <a:lnTo>
                    <a:pt x="5467845" y="988568"/>
                  </a:lnTo>
                  <a:lnTo>
                    <a:pt x="5475287" y="990015"/>
                  </a:lnTo>
                  <a:lnTo>
                    <a:pt x="5482729" y="988568"/>
                  </a:lnTo>
                  <a:lnTo>
                    <a:pt x="5489270" y="984211"/>
                  </a:lnTo>
                  <a:lnTo>
                    <a:pt x="5493626" y="977671"/>
                  </a:lnTo>
                  <a:lnTo>
                    <a:pt x="5495074" y="970229"/>
                  </a:lnTo>
                  <a:lnTo>
                    <a:pt x="5493626" y="962787"/>
                  </a:lnTo>
                  <a:lnTo>
                    <a:pt x="5490235" y="957694"/>
                  </a:lnTo>
                  <a:lnTo>
                    <a:pt x="5492750" y="954925"/>
                  </a:lnTo>
                  <a:lnTo>
                    <a:pt x="5518467" y="916825"/>
                  </a:lnTo>
                  <a:lnTo>
                    <a:pt x="5536704" y="873556"/>
                  </a:lnTo>
                  <a:lnTo>
                    <a:pt x="5545671" y="830008"/>
                  </a:lnTo>
                  <a:lnTo>
                    <a:pt x="5546141" y="826922"/>
                  </a:lnTo>
                  <a:lnTo>
                    <a:pt x="5546191" y="825792"/>
                  </a:lnTo>
                  <a:lnTo>
                    <a:pt x="5547334" y="802894"/>
                  </a:lnTo>
                  <a:lnTo>
                    <a:pt x="5547334" y="239433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25" name="Google Shape;325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48082" y="3748033"/>
              <a:ext cx="105249" cy="10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79507" y="262947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251647" y="262415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8" name="Google Shape;328;p14"/>
          <p:cNvSpPr txBox="1"/>
          <p:nvPr/>
        </p:nvSpPr>
        <p:spPr>
          <a:xfrm>
            <a:off x="8597150" y="881750"/>
            <a:ext cx="354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</a:rPr>
              <a:t>تحدي  تصنيف الكلمات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18551" y="3492888"/>
            <a:ext cx="7689800" cy="36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194260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5"/>
          <p:cNvGrpSpPr/>
          <p:nvPr/>
        </p:nvGrpSpPr>
        <p:grpSpPr>
          <a:xfrm>
            <a:off x="4426163" y="2580940"/>
            <a:ext cx="11622336" cy="6502557"/>
            <a:chOff x="7237450" y="2566386"/>
            <a:chExt cx="5718809" cy="1286896"/>
          </a:xfrm>
        </p:grpSpPr>
        <p:sp>
          <p:nvSpPr>
            <p:cNvPr id="335" name="Google Shape;335;p15"/>
            <p:cNvSpPr/>
            <p:nvPr/>
          </p:nvSpPr>
          <p:spPr>
            <a:xfrm>
              <a:off x="7237450" y="2566390"/>
              <a:ext cx="5718809" cy="1236979"/>
            </a:xfrm>
            <a:custGeom>
              <a:rect b="b" l="l" r="r" t="t"/>
              <a:pathLst>
                <a:path extrusionOk="0" h="1236979" w="5718809">
                  <a:moveTo>
                    <a:pt x="4913300" y="1236916"/>
                  </a:moveTo>
                  <a:lnTo>
                    <a:pt x="4913261" y="1231658"/>
                  </a:lnTo>
                  <a:lnTo>
                    <a:pt x="318376" y="1231658"/>
                  </a:lnTo>
                  <a:lnTo>
                    <a:pt x="286956" y="1230109"/>
                  </a:lnTo>
                  <a:lnTo>
                    <a:pt x="225958" y="1217764"/>
                  </a:lnTo>
                  <a:lnTo>
                    <a:pt x="169329" y="1193901"/>
                  </a:lnTo>
                  <a:lnTo>
                    <a:pt x="119494" y="1160233"/>
                  </a:lnTo>
                  <a:lnTo>
                    <a:pt x="76631" y="1117346"/>
                  </a:lnTo>
                  <a:lnTo>
                    <a:pt x="43002" y="1067498"/>
                  </a:lnTo>
                  <a:lnTo>
                    <a:pt x="19151" y="1010907"/>
                  </a:lnTo>
                  <a:lnTo>
                    <a:pt x="6819" y="949934"/>
                  </a:lnTo>
                  <a:lnTo>
                    <a:pt x="5270" y="918540"/>
                  </a:lnTo>
                  <a:lnTo>
                    <a:pt x="5270" y="355092"/>
                  </a:lnTo>
                  <a:lnTo>
                    <a:pt x="11455" y="292836"/>
                  </a:lnTo>
                  <a:lnTo>
                    <a:pt x="29895" y="233349"/>
                  </a:lnTo>
                  <a:lnTo>
                    <a:pt x="56134" y="184175"/>
                  </a:lnTo>
                  <a:lnTo>
                    <a:pt x="66789" y="168897"/>
                  </a:lnTo>
                  <a:lnTo>
                    <a:pt x="62572" y="165773"/>
                  </a:lnTo>
                  <a:lnTo>
                    <a:pt x="32943" y="214122"/>
                  </a:lnTo>
                  <a:lnTo>
                    <a:pt x="14122" y="261137"/>
                  </a:lnTo>
                  <a:lnTo>
                    <a:pt x="1574" y="323138"/>
                  </a:lnTo>
                  <a:lnTo>
                    <a:pt x="0" y="355092"/>
                  </a:lnTo>
                  <a:lnTo>
                    <a:pt x="0" y="918540"/>
                  </a:lnTo>
                  <a:lnTo>
                    <a:pt x="6299" y="981811"/>
                  </a:lnTo>
                  <a:lnTo>
                    <a:pt x="25057" y="1042339"/>
                  </a:lnTo>
                  <a:lnTo>
                    <a:pt x="54229" y="1096149"/>
                  </a:lnTo>
                  <a:lnTo>
                    <a:pt x="93345" y="1143520"/>
                  </a:lnTo>
                  <a:lnTo>
                    <a:pt x="140665" y="1182636"/>
                  </a:lnTo>
                  <a:lnTo>
                    <a:pt x="194525" y="1211872"/>
                  </a:lnTo>
                  <a:lnTo>
                    <a:pt x="255066" y="1230630"/>
                  </a:lnTo>
                  <a:lnTo>
                    <a:pt x="318376" y="1236916"/>
                  </a:lnTo>
                  <a:lnTo>
                    <a:pt x="4913300" y="1236916"/>
                  </a:lnTo>
                  <a:close/>
                </a:path>
                <a:path extrusionOk="0" h="1236979" w="5718809">
                  <a:moveTo>
                    <a:pt x="5708650" y="918540"/>
                  </a:moveTo>
                  <a:lnTo>
                    <a:pt x="5706313" y="906995"/>
                  </a:lnTo>
                  <a:lnTo>
                    <a:pt x="5699950" y="897572"/>
                  </a:lnTo>
                  <a:lnTo>
                    <a:pt x="5690514" y="891209"/>
                  </a:lnTo>
                  <a:lnTo>
                    <a:pt x="5678970" y="888873"/>
                  </a:lnTo>
                  <a:lnTo>
                    <a:pt x="5667413" y="891209"/>
                  </a:lnTo>
                  <a:lnTo>
                    <a:pt x="5657977" y="897572"/>
                  </a:lnTo>
                  <a:lnTo>
                    <a:pt x="5651614" y="906995"/>
                  </a:lnTo>
                  <a:lnTo>
                    <a:pt x="5649290" y="918540"/>
                  </a:lnTo>
                  <a:lnTo>
                    <a:pt x="5651614" y="930097"/>
                  </a:lnTo>
                  <a:lnTo>
                    <a:pt x="5657977" y="939533"/>
                  </a:lnTo>
                  <a:lnTo>
                    <a:pt x="5667413" y="945896"/>
                  </a:lnTo>
                  <a:lnTo>
                    <a:pt x="5674906" y="947420"/>
                  </a:lnTo>
                  <a:lnTo>
                    <a:pt x="5674792" y="949896"/>
                  </a:lnTo>
                  <a:lnTo>
                    <a:pt x="5662422" y="1010869"/>
                  </a:lnTo>
                  <a:lnTo>
                    <a:pt x="5638558" y="1067498"/>
                  </a:lnTo>
                  <a:lnTo>
                    <a:pt x="5604916" y="1117333"/>
                  </a:lnTo>
                  <a:lnTo>
                    <a:pt x="5562066" y="1160233"/>
                  </a:lnTo>
                  <a:lnTo>
                    <a:pt x="5512206" y="1193901"/>
                  </a:lnTo>
                  <a:lnTo>
                    <a:pt x="5455590" y="1217764"/>
                  </a:lnTo>
                  <a:lnTo>
                    <a:pt x="5394617" y="1230109"/>
                  </a:lnTo>
                  <a:lnTo>
                    <a:pt x="5363222" y="1231658"/>
                  </a:lnTo>
                  <a:lnTo>
                    <a:pt x="5013287" y="1231658"/>
                  </a:lnTo>
                  <a:lnTo>
                    <a:pt x="5013287" y="1236916"/>
                  </a:lnTo>
                  <a:lnTo>
                    <a:pt x="5363222" y="1236916"/>
                  </a:lnTo>
                  <a:lnTo>
                    <a:pt x="5395150" y="1235341"/>
                  </a:lnTo>
                  <a:lnTo>
                    <a:pt x="5457152" y="1222794"/>
                  </a:lnTo>
                  <a:lnTo>
                    <a:pt x="5514721" y="1198524"/>
                  </a:lnTo>
                  <a:lnTo>
                    <a:pt x="5565406" y="1164285"/>
                  </a:lnTo>
                  <a:lnTo>
                    <a:pt x="5608980" y="1120686"/>
                  </a:lnTo>
                  <a:lnTo>
                    <a:pt x="5643181" y="1070000"/>
                  </a:lnTo>
                  <a:lnTo>
                    <a:pt x="5667438" y="1012431"/>
                  </a:lnTo>
                  <a:lnTo>
                    <a:pt x="5680024" y="950417"/>
                  </a:lnTo>
                  <a:lnTo>
                    <a:pt x="5680138" y="948004"/>
                  </a:lnTo>
                  <a:lnTo>
                    <a:pt x="5690514" y="945896"/>
                  </a:lnTo>
                  <a:lnTo>
                    <a:pt x="5699950" y="939533"/>
                  </a:lnTo>
                  <a:lnTo>
                    <a:pt x="5706313" y="930097"/>
                  </a:lnTo>
                  <a:lnTo>
                    <a:pt x="5708650" y="918540"/>
                  </a:lnTo>
                  <a:close/>
                </a:path>
                <a:path extrusionOk="0" h="1236979" w="5718809">
                  <a:moveTo>
                    <a:pt x="5718327" y="543547"/>
                  </a:moveTo>
                  <a:lnTo>
                    <a:pt x="5681599" y="543547"/>
                  </a:lnTo>
                  <a:lnTo>
                    <a:pt x="5681599" y="355092"/>
                  </a:lnTo>
                  <a:lnTo>
                    <a:pt x="5680011" y="323189"/>
                  </a:lnTo>
                  <a:lnTo>
                    <a:pt x="5667438" y="261175"/>
                  </a:lnTo>
                  <a:lnTo>
                    <a:pt x="5643169" y="203593"/>
                  </a:lnTo>
                  <a:lnTo>
                    <a:pt x="5608967" y="152895"/>
                  </a:lnTo>
                  <a:lnTo>
                    <a:pt x="5565394" y="109308"/>
                  </a:lnTo>
                  <a:lnTo>
                    <a:pt x="5514708" y="75107"/>
                  </a:lnTo>
                  <a:lnTo>
                    <a:pt x="5457152" y="50850"/>
                  </a:lnTo>
                  <a:lnTo>
                    <a:pt x="5416207" y="41478"/>
                  </a:lnTo>
                  <a:lnTo>
                    <a:pt x="5419864" y="39357"/>
                  </a:lnTo>
                  <a:lnTo>
                    <a:pt x="5351716" y="0"/>
                  </a:lnTo>
                  <a:lnTo>
                    <a:pt x="5351716" y="36728"/>
                  </a:lnTo>
                  <a:lnTo>
                    <a:pt x="5215344" y="36728"/>
                  </a:lnTo>
                  <a:lnTo>
                    <a:pt x="5151742" y="0"/>
                  </a:lnTo>
                  <a:lnTo>
                    <a:pt x="5151742" y="36728"/>
                  </a:lnTo>
                  <a:lnTo>
                    <a:pt x="547484" y="36728"/>
                  </a:lnTo>
                  <a:lnTo>
                    <a:pt x="545680" y="27800"/>
                  </a:lnTo>
                  <a:lnTo>
                    <a:pt x="539318" y="18376"/>
                  </a:lnTo>
                  <a:lnTo>
                    <a:pt x="529894" y="12014"/>
                  </a:lnTo>
                  <a:lnTo>
                    <a:pt x="518337" y="9677"/>
                  </a:lnTo>
                  <a:lnTo>
                    <a:pt x="506793" y="12014"/>
                  </a:lnTo>
                  <a:lnTo>
                    <a:pt x="497357" y="18376"/>
                  </a:lnTo>
                  <a:lnTo>
                    <a:pt x="490994" y="27800"/>
                  </a:lnTo>
                  <a:lnTo>
                    <a:pt x="488657" y="39344"/>
                  </a:lnTo>
                  <a:lnTo>
                    <a:pt x="490994" y="50901"/>
                  </a:lnTo>
                  <a:lnTo>
                    <a:pt x="497357" y="60337"/>
                  </a:lnTo>
                  <a:lnTo>
                    <a:pt x="506793" y="66700"/>
                  </a:lnTo>
                  <a:lnTo>
                    <a:pt x="518337" y="69037"/>
                  </a:lnTo>
                  <a:lnTo>
                    <a:pt x="529894" y="66700"/>
                  </a:lnTo>
                  <a:lnTo>
                    <a:pt x="539318" y="60337"/>
                  </a:lnTo>
                  <a:lnTo>
                    <a:pt x="545680" y="50901"/>
                  </a:lnTo>
                  <a:lnTo>
                    <a:pt x="547471" y="41998"/>
                  </a:lnTo>
                  <a:lnTo>
                    <a:pt x="5151742" y="41998"/>
                  </a:lnTo>
                  <a:lnTo>
                    <a:pt x="5151742" y="78714"/>
                  </a:lnTo>
                  <a:lnTo>
                    <a:pt x="5215318" y="41998"/>
                  </a:lnTo>
                  <a:lnTo>
                    <a:pt x="5351716" y="41998"/>
                  </a:lnTo>
                  <a:lnTo>
                    <a:pt x="5351716" y="78714"/>
                  </a:lnTo>
                  <a:lnTo>
                    <a:pt x="5408892" y="45694"/>
                  </a:lnTo>
                  <a:lnTo>
                    <a:pt x="5425440" y="48171"/>
                  </a:lnTo>
                  <a:lnTo>
                    <a:pt x="5484977" y="66611"/>
                  </a:lnTo>
                  <a:lnTo>
                    <a:pt x="5537924" y="95338"/>
                  </a:lnTo>
                  <a:lnTo>
                    <a:pt x="5584495" y="133781"/>
                  </a:lnTo>
                  <a:lnTo>
                    <a:pt x="5622937" y="180378"/>
                  </a:lnTo>
                  <a:lnTo>
                    <a:pt x="5651652" y="233349"/>
                  </a:lnTo>
                  <a:lnTo>
                    <a:pt x="5670131" y="292900"/>
                  </a:lnTo>
                  <a:lnTo>
                    <a:pt x="5676341" y="355092"/>
                  </a:lnTo>
                  <a:lnTo>
                    <a:pt x="5676341" y="543547"/>
                  </a:lnTo>
                  <a:lnTo>
                    <a:pt x="5639613" y="543547"/>
                  </a:lnTo>
                  <a:lnTo>
                    <a:pt x="5678957" y="611695"/>
                  </a:lnTo>
                  <a:lnTo>
                    <a:pt x="5718327" y="543547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36" name="Google Shape;33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84863" y="2566386"/>
              <a:ext cx="227608" cy="91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7" name="Google Shape;337;p15"/>
            <p:cNvSpPr/>
            <p:nvPr/>
          </p:nvSpPr>
          <p:spPr>
            <a:xfrm>
              <a:off x="7292733" y="2682049"/>
              <a:ext cx="5547359" cy="1059814"/>
            </a:xfrm>
            <a:custGeom>
              <a:rect b="b" l="l" r="r" t="t"/>
              <a:pathLst>
                <a:path extrusionOk="0" h="1059814" w="5547359">
                  <a:moveTo>
                    <a:pt x="482790" y="1039698"/>
                  </a:moveTo>
                  <a:lnTo>
                    <a:pt x="481241" y="1031989"/>
                  </a:lnTo>
                  <a:lnTo>
                    <a:pt x="476999" y="1025702"/>
                  </a:lnTo>
                  <a:lnTo>
                    <a:pt x="470700" y="1021461"/>
                  </a:lnTo>
                  <a:lnTo>
                    <a:pt x="463003" y="1019911"/>
                  </a:lnTo>
                  <a:lnTo>
                    <a:pt x="455307" y="1021461"/>
                  </a:lnTo>
                  <a:lnTo>
                    <a:pt x="449021" y="1025702"/>
                  </a:lnTo>
                  <a:lnTo>
                    <a:pt x="444766" y="1031989"/>
                  </a:lnTo>
                  <a:lnTo>
                    <a:pt x="443738" y="1037069"/>
                  </a:lnTo>
                  <a:lnTo>
                    <a:pt x="263042" y="1037069"/>
                  </a:lnTo>
                  <a:lnTo>
                    <a:pt x="216471" y="1032433"/>
                  </a:lnTo>
                  <a:lnTo>
                    <a:pt x="171970" y="1018654"/>
                  </a:lnTo>
                  <a:lnTo>
                    <a:pt x="132359" y="997140"/>
                  </a:lnTo>
                  <a:lnTo>
                    <a:pt x="97548" y="968362"/>
                  </a:lnTo>
                  <a:lnTo>
                    <a:pt x="68783" y="933551"/>
                  </a:lnTo>
                  <a:lnTo>
                    <a:pt x="47294" y="893953"/>
                  </a:lnTo>
                  <a:lnTo>
                    <a:pt x="33489" y="849452"/>
                  </a:lnTo>
                  <a:lnTo>
                    <a:pt x="29235" y="810564"/>
                  </a:lnTo>
                  <a:lnTo>
                    <a:pt x="52476" y="810564"/>
                  </a:lnTo>
                  <a:lnTo>
                    <a:pt x="28867" y="769683"/>
                  </a:lnTo>
                  <a:lnTo>
                    <a:pt x="28867" y="647039"/>
                  </a:lnTo>
                  <a:lnTo>
                    <a:pt x="52476" y="647039"/>
                  </a:lnTo>
                  <a:lnTo>
                    <a:pt x="26225" y="601599"/>
                  </a:lnTo>
                  <a:lnTo>
                    <a:pt x="0" y="647039"/>
                  </a:lnTo>
                  <a:lnTo>
                    <a:pt x="23609" y="647039"/>
                  </a:lnTo>
                  <a:lnTo>
                    <a:pt x="23609" y="769683"/>
                  </a:lnTo>
                  <a:lnTo>
                    <a:pt x="0" y="810564"/>
                  </a:lnTo>
                  <a:lnTo>
                    <a:pt x="23977" y="810564"/>
                  </a:lnTo>
                  <a:lnTo>
                    <a:pt x="24790" y="826909"/>
                  </a:lnTo>
                  <a:lnTo>
                    <a:pt x="34226" y="873556"/>
                  </a:lnTo>
                  <a:lnTo>
                    <a:pt x="52476" y="916838"/>
                  </a:lnTo>
                  <a:lnTo>
                    <a:pt x="78219" y="954951"/>
                  </a:lnTo>
                  <a:lnTo>
                    <a:pt x="110972" y="987704"/>
                  </a:lnTo>
                  <a:lnTo>
                    <a:pt x="149085" y="1013447"/>
                  </a:lnTo>
                  <a:lnTo>
                    <a:pt x="192366" y="1031697"/>
                  </a:lnTo>
                  <a:lnTo>
                    <a:pt x="239001" y="1041146"/>
                  </a:lnTo>
                  <a:lnTo>
                    <a:pt x="263042" y="1042327"/>
                  </a:lnTo>
                  <a:lnTo>
                    <a:pt x="443738" y="1042327"/>
                  </a:lnTo>
                  <a:lnTo>
                    <a:pt x="444766" y="1047394"/>
                  </a:lnTo>
                  <a:lnTo>
                    <a:pt x="449021" y="1053680"/>
                  </a:lnTo>
                  <a:lnTo>
                    <a:pt x="455307" y="1057910"/>
                  </a:lnTo>
                  <a:lnTo>
                    <a:pt x="463003" y="1059472"/>
                  </a:lnTo>
                  <a:lnTo>
                    <a:pt x="470700" y="1057910"/>
                  </a:lnTo>
                  <a:lnTo>
                    <a:pt x="476999" y="1053680"/>
                  </a:lnTo>
                  <a:lnTo>
                    <a:pt x="481241" y="1047394"/>
                  </a:lnTo>
                  <a:lnTo>
                    <a:pt x="482790" y="1039698"/>
                  </a:lnTo>
                  <a:close/>
                </a:path>
                <a:path extrusionOk="0" h="1059814" w="5547359">
                  <a:moveTo>
                    <a:pt x="4961521" y="0"/>
                  </a:moveTo>
                  <a:lnTo>
                    <a:pt x="263042" y="0"/>
                  </a:lnTo>
                  <a:lnTo>
                    <a:pt x="239014" y="1181"/>
                  </a:lnTo>
                  <a:lnTo>
                    <a:pt x="192366" y="10617"/>
                  </a:lnTo>
                  <a:lnTo>
                    <a:pt x="149098" y="28867"/>
                  </a:lnTo>
                  <a:lnTo>
                    <a:pt x="110998" y="54571"/>
                  </a:lnTo>
                  <a:lnTo>
                    <a:pt x="78219" y="87363"/>
                  </a:lnTo>
                  <a:lnTo>
                    <a:pt x="52476" y="125501"/>
                  </a:lnTo>
                  <a:lnTo>
                    <a:pt x="34226" y="168757"/>
                  </a:lnTo>
                  <a:lnTo>
                    <a:pt x="24790" y="215404"/>
                  </a:lnTo>
                  <a:lnTo>
                    <a:pt x="23609" y="239433"/>
                  </a:lnTo>
                  <a:lnTo>
                    <a:pt x="23609" y="420141"/>
                  </a:lnTo>
                  <a:lnTo>
                    <a:pt x="18529" y="421170"/>
                  </a:lnTo>
                  <a:lnTo>
                    <a:pt x="12242" y="425411"/>
                  </a:lnTo>
                  <a:lnTo>
                    <a:pt x="8001" y="431698"/>
                  </a:lnTo>
                  <a:lnTo>
                    <a:pt x="6451" y="439394"/>
                  </a:lnTo>
                  <a:lnTo>
                    <a:pt x="8001" y="447103"/>
                  </a:lnTo>
                  <a:lnTo>
                    <a:pt x="12242" y="453390"/>
                  </a:lnTo>
                  <a:lnTo>
                    <a:pt x="18529" y="457631"/>
                  </a:lnTo>
                  <a:lnTo>
                    <a:pt x="26238" y="459181"/>
                  </a:lnTo>
                  <a:lnTo>
                    <a:pt x="33934" y="457631"/>
                  </a:lnTo>
                  <a:lnTo>
                    <a:pt x="40220" y="453390"/>
                  </a:lnTo>
                  <a:lnTo>
                    <a:pt x="44462" y="447103"/>
                  </a:lnTo>
                  <a:lnTo>
                    <a:pt x="46024" y="439394"/>
                  </a:lnTo>
                  <a:lnTo>
                    <a:pt x="44462" y="431698"/>
                  </a:lnTo>
                  <a:lnTo>
                    <a:pt x="40220" y="425411"/>
                  </a:lnTo>
                  <a:lnTo>
                    <a:pt x="33934" y="421170"/>
                  </a:lnTo>
                  <a:lnTo>
                    <a:pt x="28867" y="420154"/>
                  </a:lnTo>
                  <a:lnTo>
                    <a:pt x="28867" y="239433"/>
                  </a:lnTo>
                  <a:lnTo>
                    <a:pt x="33489" y="192874"/>
                  </a:lnTo>
                  <a:lnTo>
                    <a:pt x="47294" y="148374"/>
                  </a:lnTo>
                  <a:lnTo>
                    <a:pt x="68770" y="108775"/>
                  </a:lnTo>
                  <a:lnTo>
                    <a:pt x="97561" y="73901"/>
                  </a:lnTo>
                  <a:lnTo>
                    <a:pt x="132384" y="45148"/>
                  </a:lnTo>
                  <a:lnTo>
                    <a:pt x="171970" y="23672"/>
                  </a:lnTo>
                  <a:lnTo>
                    <a:pt x="216471" y="9880"/>
                  </a:lnTo>
                  <a:lnTo>
                    <a:pt x="263042" y="5257"/>
                  </a:lnTo>
                  <a:lnTo>
                    <a:pt x="4961521" y="5257"/>
                  </a:lnTo>
                  <a:lnTo>
                    <a:pt x="4961521" y="0"/>
                  </a:lnTo>
                  <a:close/>
                </a:path>
                <a:path extrusionOk="0" h="1059814" w="5547359">
                  <a:moveTo>
                    <a:pt x="5547334" y="239433"/>
                  </a:moveTo>
                  <a:lnTo>
                    <a:pt x="5546141" y="215404"/>
                  </a:lnTo>
                  <a:lnTo>
                    <a:pt x="5542597" y="191820"/>
                  </a:lnTo>
                  <a:lnTo>
                    <a:pt x="5536704" y="168757"/>
                  </a:lnTo>
                  <a:lnTo>
                    <a:pt x="5528488" y="146316"/>
                  </a:lnTo>
                  <a:lnTo>
                    <a:pt x="5506542" y="105841"/>
                  </a:lnTo>
                  <a:lnTo>
                    <a:pt x="5477141" y="70180"/>
                  </a:lnTo>
                  <a:lnTo>
                    <a:pt x="5459946" y="54571"/>
                  </a:lnTo>
                  <a:lnTo>
                    <a:pt x="5441480" y="40779"/>
                  </a:lnTo>
                  <a:lnTo>
                    <a:pt x="5421808" y="28854"/>
                  </a:lnTo>
                  <a:lnTo>
                    <a:pt x="5401005" y="18846"/>
                  </a:lnTo>
                  <a:lnTo>
                    <a:pt x="5378564" y="10617"/>
                  </a:lnTo>
                  <a:lnTo>
                    <a:pt x="5355501" y="4724"/>
                  </a:lnTo>
                  <a:lnTo>
                    <a:pt x="5331917" y="1181"/>
                  </a:lnTo>
                  <a:lnTo>
                    <a:pt x="5307901" y="0"/>
                  </a:lnTo>
                  <a:lnTo>
                    <a:pt x="5077307" y="0"/>
                  </a:lnTo>
                  <a:lnTo>
                    <a:pt x="5077295" y="5270"/>
                  </a:lnTo>
                  <a:lnTo>
                    <a:pt x="5307889" y="5270"/>
                  </a:lnTo>
                  <a:lnTo>
                    <a:pt x="5331396" y="6426"/>
                  </a:lnTo>
                  <a:lnTo>
                    <a:pt x="5377002" y="15646"/>
                  </a:lnTo>
                  <a:lnTo>
                    <a:pt x="5419293" y="33477"/>
                  </a:lnTo>
                  <a:lnTo>
                    <a:pt x="5456593" y="58635"/>
                  </a:lnTo>
                  <a:lnTo>
                    <a:pt x="5488686" y="90728"/>
                  </a:lnTo>
                  <a:lnTo>
                    <a:pt x="5513844" y="128028"/>
                  </a:lnTo>
                  <a:lnTo>
                    <a:pt x="5531675" y="170319"/>
                  </a:lnTo>
                  <a:lnTo>
                    <a:pt x="5540895" y="215938"/>
                  </a:lnTo>
                  <a:lnTo>
                    <a:pt x="5542064" y="239433"/>
                  </a:lnTo>
                  <a:lnTo>
                    <a:pt x="5542064" y="802894"/>
                  </a:lnTo>
                  <a:lnTo>
                    <a:pt x="5537441" y="849452"/>
                  </a:lnTo>
                  <a:lnTo>
                    <a:pt x="5523636" y="893953"/>
                  </a:lnTo>
                  <a:lnTo>
                    <a:pt x="5502173" y="933538"/>
                  </a:lnTo>
                  <a:lnTo>
                    <a:pt x="5486260" y="954252"/>
                  </a:lnTo>
                  <a:lnTo>
                    <a:pt x="5482729" y="951890"/>
                  </a:lnTo>
                  <a:lnTo>
                    <a:pt x="5475287" y="950442"/>
                  </a:lnTo>
                  <a:lnTo>
                    <a:pt x="5467845" y="951890"/>
                  </a:lnTo>
                  <a:lnTo>
                    <a:pt x="5461292" y="956233"/>
                  </a:lnTo>
                  <a:lnTo>
                    <a:pt x="5456948" y="962787"/>
                  </a:lnTo>
                  <a:lnTo>
                    <a:pt x="5455501" y="970229"/>
                  </a:lnTo>
                  <a:lnTo>
                    <a:pt x="5456948" y="977671"/>
                  </a:lnTo>
                  <a:lnTo>
                    <a:pt x="5459298" y="981214"/>
                  </a:lnTo>
                  <a:lnTo>
                    <a:pt x="5456618" y="983653"/>
                  </a:lnTo>
                  <a:lnTo>
                    <a:pt x="5419318" y="1008837"/>
                  </a:lnTo>
                  <a:lnTo>
                    <a:pt x="5377002" y="1026680"/>
                  </a:lnTo>
                  <a:lnTo>
                    <a:pt x="5331396" y="1035900"/>
                  </a:lnTo>
                  <a:lnTo>
                    <a:pt x="5326951" y="1036129"/>
                  </a:lnTo>
                  <a:lnTo>
                    <a:pt x="5326126" y="1031989"/>
                  </a:lnTo>
                  <a:lnTo>
                    <a:pt x="5321884" y="1025702"/>
                  </a:lnTo>
                  <a:lnTo>
                    <a:pt x="5315597" y="1021461"/>
                  </a:lnTo>
                  <a:lnTo>
                    <a:pt x="5307889" y="1019911"/>
                  </a:lnTo>
                  <a:lnTo>
                    <a:pt x="5300192" y="1021461"/>
                  </a:lnTo>
                  <a:lnTo>
                    <a:pt x="5293906" y="1025702"/>
                  </a:lnTo>
                  <a:lnTo>
                    <a:pt x="5289664" y="1031989"/>
                  </a:lnTo>
                  <a:lnTo>
                    <a:pt x="5288623" y="1037069"/>
                  </a:lnTo>
                  <a:lnTo>
                    <a:pt x="5127180" y="1037069"/>
                  </a:lnTo>
                  <a:lnTo>
                    <a:pt x="5126164" y="1031989"/>
                  </a:lnTo>
                  <a:lnTo>
                    <a:pt x="5121922" y="1025702"/>
                  </a:lnTo>
                  <a:lnTo>
                    <a:pt x="5115623" y="1021461"/>
                  </a:lnTo>
                  <a:lnTo>
                    <a:pt x="5107927" y="1019911"/>
                  </a:lnTo>
                  <a:lnTo>
                    <a:pt x="5100231" y="1021461"/>
                  </a:lnTo>
                  <a:lnTo>
                    <a:pt x="5093932" y="1025702"/>
                  </a:lnTo>
                  <a:lnTo>
                    <a:pt x="5089690" y="1031989"/>
                  </a:lnTo>
                  <a:lnTo>
                    <a:pt x="5088140" y="1039698"/>
                  </a:lnTo>
                  <a:lnTo>
                    <a:pt x="5089690" y="1047394"/>
                  </a:lnTo>
                  <a:lnTo>
                    <a:pt x="5093932" y="1053680"/>
                  </a:lnTo>
                  <a:lnTo>
                    <a:pt x="5100231" y="1057910"/>
                  </a:lnTo>
                  <a:lnTo>
                    <a:pt x="5107927" y="1059472"/>
                  </a:lnTo>
                  <a:lnTo>
                    <a:pt x="5115623" y="1057910"/>
                  </a:lnTo>
                  <a:lnTo>
                    <a:pt x="5121922" y="1053680"/>
                  </a:lnTo>
                  <a:lnTo>
                    <a:pt x="5126164" y="1047394"/>
                  </a:lnTo>
                  <a:lnTo>
                    <a:pt x="5127180" y="1042327"/>
                  </a:lnTo>
                  <a:lnTo>
                    <a:pt x="5288635" y="1042327"/>
                  </a:lnTo>
                  <a:lnTo>
                    <a:pt x="5289664" y="1047394"/>
                  </a:lnTo>
                  <a:lnTo>
                    <a:pt x="5293906" y="1053680"/>
                  </a:lnTo>
                  <a:lnTo>
                    <a:pt x="5300192" y="1057910"/>
                  </a:lnTo>
                  <a:lnTo>
                    <a:pt x="5307889" y="1059472"/>
                  </a:lnTo>
                  <a:lnTo>
                    <a:pt x="5315597" y="1057910"/>
                  </a:lnTo>
                  <a:lnTo>
                    <a:pt x="5321884" y="1053680"/>
                  </a:lnTo>
                  <a:lnTo>
                    <a:pt x="5326126" y="1047394"/>
                  </a:lnTo>
                  <a:lnTo>
                    <a:pt x="5327332" y="1041374"/>
                  </a:lnTo>
                  <a:lnTo>
                    <a:pt x="5331917" y="1041146"/>
                  </a:lnTo>
                  <a:lnTo>
                    <a:pt x="5378564" y="1031697"/>
                  </a:lnTo>
                  <a:lnTo>
                    <a:pt x="5421833" y="1013460"/>
                  </a:lnTo>
                  <a:lnTo>
                    <a:pt x="5459958" y="987717"/>
                  </a:lnTo>
                  <a:lnTo>
                    <a:pt x="5462740" y="985189"/>
                  </a:lnTo>
                  <a:lnTo>
                    <a:pt x="5467845" y="988568"/>
                  </a:lnTo>
                  <a:lnTo>
                    <a:pt x="5475287" y="990015"/>
                  </a:lnTo>
                  <a:lnTo>
                    <a:pt x="5482729" y="988568"/>
                  </a:lnTo>
                  <a:lnTo>
                    <a:pt x="5489270" y="984211"/>
                  </a:lnTo>
                  <a:lnTo>
                    <a:pt x="5493626" y="977671"/>
                  </a:lnTo>
                  <a:lnTo>
                    <a:pt x="5495074" y="970229"/>
                  </a:lnTo>
                  <a:lnTo>
                    <a:pt x="5493626" y="962787"/>
                  </a:lnTo>
                  <a:lnTo>
                    <a:pt x="5490235" y="957694"/>
                  </a:lnTo>
                  <a:lnTo>
                    <a:pt x="5492750" y="954925"/>
                  </a:lnTo>
                  <a:lnTo>
                    <a:pt x="5518467" y="916825"/>
                  </a:lnTo>
                  <a:lnTo>
                    <a:pt x="5536704" y="873556"/>
                  </a:lnTo>
                  <a:lnTo>
                    <a:pt x="5545671" y="830008"/>
                  </a:lnTo>
                  <a:lnTo>
                    <a:pt x="5546141" y="826922"/>
                  </a:lnTo>
                  <a:lnTo>
                    <a:pt x="5546191" y="825792"/>
                  </a:lnTo>
                  <a:lnTo>
                    <a:pt x="5547334" y="802894"/>
                  </a:lnTo>
                  <a:lnTo>
                    <a:pt x="5547334" y="239433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38" name="Google Shape;338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48082" y="3748033"/>
              <a:ext cx="105249" cy="10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79507" y="262947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251647" y="262415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1" name="Google Shape;341;p15"/>
          <p:cNvSpPr txBox="1"/>
          <p:nvPr>
            <p:ph idx="4294967295" type="title"/>
          </p:nvPr>
        </p:nvSpPr>
        <p:spPr>
          <a:xfrm>
            <a:off x="4786425" y="7673800"/>
            <a:ext cx="100851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للمساعده بترتيب الحروف بشكل صحيح وتحسين الإملاء</a:t>
            </a:r>
            <a:endParaRPr sz="3600"/>
          </a:p>
        </p:txBody>
      </p:sp>
      <p:grpSp>
        <p:nvGrpSpPr>
          <p:cNvPr id="342" name="Google Shape;342;p15"/>
          <p:cNvGrpSpPr/>
          <p:nvPr/>
        </p:nvGrpSpPr>
        <p:grpSpPr>
          <a:xfrm>
            <a:off x="8712631" y="881738"/>
            <a:ext cx="4153571" cy="1014331"/>
            <a:chOff x="7237450" y="2566386"/>
            <a:chExt cx="5718809" cy="1286896"/>
          </a:xfrm>
        </p:grpSpPr>
        <p:sp>
          <p:nvSpPr>
            <p:cNvPr id="343" name="Google Shape;343;p15"/>
            <p:cNvSpPr/>
            <p:nvPr/>
          </p:nvSpPr>
          <p:spPr>
            <a:xfrm>
              <a:off x="7237450" y="2566390"/>
              <a:ext cx="5718809" cy="1236979"/>
            </a:xfrm>
            <a:custGeom>
              <a:rect b="b" l="l" r="r" t="t"/>
              <a:pathLst>
                <a:path extrusionOk="0" h="1236979" w="5718809">
                  <a:moveTo>
                    <a:pt x="4913300" y="1236916"/>
                  </a:moveTo>
                  <a:lnTo>
                    <a:pt x="4913261" y="1231658"/>
                  </a:lnTo>
                  <a:lnTo>
                    <a:pt x="318376" y="1231658"/>
                  </a:lnTo>
                  <a:lnTo>
                    <a:pt x="286956" y="1230109"/>
                  </a:lnTo>
                  <a:lnTo>
                    <a:pt x="225958" y="1217764"/>
                  </a:lnTo>
                  <a:lnTo>
                    <a:pt x="169329" y="1193901"/>
                  </a:lnTo>
                  <a:lnTo>
                    <a:pt x="119494" y="1160233"/>
                  </a:lnTo>
                  <a:lnTo>
                    <a:pt x="76631" y="1117346"/>
                  </a:lnTo>
                  <a:lnTo>
                    <a:pt x="43002" y="1067498"/>
                  </a:lnTo>
                  <a:lnTo>
                    <a:pt x="19151" y="1010907"/>
                  </a:lnTo>
                  <a:lnTo>
                    <a:pt x="6819" y="949934"/>
                  </a:lnTo>
                  <a:lnTo>
                    <a:pt x="5270" y="918540"/>
                  </a:lnTo>
                  <a:lnTo>
                    <a:pt x="5270" y="355092"/>
                  </a:lnTo>
                  <a:lnTo>
                    <a:pt x="11455" y="292836"/>
                  </a:lnTo>
                  <a:lnTo>
                    <a:pt x="29895" y="233349"/>
                  </a:lnTo>
                  <a:lnTo>
                    <a:pt x="56134" y="184175"/>
                  </a:lnTo>
                  <a:lnTo>
                    <a:pt x="66789" y="168897"/>
                  </a:lnTo>
                  <a:lnTo>
                    <a:pt x="62572" y="165773"/>
                  </a:lnTo>
                  <a:lnTo>
                    <a:pt x="32943" y="214122"/>
                  </a:lnTo>
                  <a:lnTo>
                    <a:pt x="14122" y="261137"/>
                  </a:lnTo>
                  <a:lnTo>
                    <a:pt x="1574" y="323138"/>
                  </a:lnTo>
                  <a:lnTo>
                    <a:pt x="0" y="355092"/>
                  </a:lnTo>
                  <a:lnTo>
                    <a:pt x="0" y="918540"/>
                  </a:lnTo>
                  <a:lnTo>
                    <a:pt x="6299" y="981811"/>
                  </a:lnTo>
                  <a:lnTo>
                    <a:pt x="25057" y="1042339"/>
                  </a:lnTo>
                  <a:lnTo>
                    <a:pt x="54229" y="1096149"/>
                  </a:lnTo>
                  <a:lnTo>
                    <a:pt x="93345" y="1143520"/>
                  </a:lnTo>
                  <a:lnTo>
                    <a:pt x="140665" y="1182636"/>
                  </a:lnTo>
                  <a:lnTo>
                    <a:pt x="194525" y="1211872"/>
                  </a:lnTo>
                  <a:lnTo>
                    <a:pt x="255066" y="1230630"/>
                  </a:lnTo>
                  <a:lnTo>
                    <a:pt x="318376" y="1236916"/>
                  </a:lnTo>
                  <a:lnTo>
                    <a:pt x="4913300" y="1236916"/>
                  </a:lnTo>
                  <a:close/>
                </a:path>
                <a:path extrusionOk="0" h="1236979" w="5718809">
                  <a:moveTo>
                    <a:pt x="5708650" y="918540"/>
                  </a:moveTo>
                  <a:lnTo>
                    <a:pt x="5706313" y="906995"/>
                  </a:lnTo>
                  <a:lnTo>
                    <a:pt x="5699950" y="897572"/>
                  </a:lnTo>
                  <a:lnTo>
                    <a:pt x="5690514" y="891209"/>
                  </a:lnTo>
                  <a:lnTo>
                    <a:pt x="5678970" y="888873"/>
                  </a:lnTo>
                  <a:lnTo>
                    <a:pt x="5667413" y="891209"/>
                  </a:lnTo>
                  <a:lnTo>
                    <a:pt x="5657977" y="897572"/>
                  </a:lnTo>
                  <a:lnTo>
                    <a:pt x="5651614" y="906995"/>
                  </a:lnTo>
                  <a:lnTo>
                    <a:pt x="5649290" y="918540"/>
                  </a:lnTo>
                  <a:lnTo>
                    <a:pt x="5651614" y="930097"/>
                  </a:lnTo>
                  <a:lnTo>
                    <a:pt x="5657977" y="939533"/>
                  </a:lnTo>
                  <a:lnTo>
                    <a:pt x="5667413" y="945896"/>
                  </a:lnTo>
                  <a:lnTo>
                    <a:pt x="5674906" y="947420"/>
                  </a:lnTo>
                  <a:lnTo>
                    <a:pt x="5674792" y="949896"/>
                  </a:lnTo>
                  <a:lnTo>
                    <a:pt x="5662422" y="1010869"/>
                  </a:lnTo>
                  <a:lnTo>
                    <a:pt x="5638558" y="1067498"/>
                  </a:lnTo>
                  <a:lnTo>
                    <a:pt x="5604916" y="1117333"/>
                  </a:lnTo>
                  <a:lnTo>
                    <a:pt x="5562066" y="1160233"/>
                  </a:lnTo>
                  <a:lnTo>
                    <a:pt x="5512206" y="1193901"/>
                  </a:lnTo>
                  <a:lnTo>
                    <a:pt x="5455590" y="1217764"/>
                  </a:lnTo>
                  <a:lnTo>
                    <a:pt x="5394617" y="1230109"/>
                  </a:lnTo>
                  <a:lnTo>
                    <a:pt x="5363222" y="1231658"/>
                  </a:lnTo>
                  <a:lnTo>
                    <a:pt x="5013287" y="1231658"/>
                  </a:lnTo>
                  <a:lnTo>
                    <a:pt x="5013287" y="1236916"/>
                  </a:lnTo>
                  <a:lnTo>
                    <a:pt x="5363222" y="1236916"/>
                  </a:lnTo>
                  <a:lnTo>
                    <a:pt x="5395150" y="1235341"/>
                  </a:lnTo>
                  <a:lnTo>
                    <a:pt x="5457152" y="1222794"/>
                  </a:lnTo>
                  <a:lnTo>
                    <a:pt x="5514721" y="1198524"/>
                  </a:lnTo>
                  <a:lnTo>
                    <a:pt x="5565406" y="1164285"/>
                  </a:lnTo>
                  <a:lnTo>
                    <a:pt x="5608980" y="1120686"/>
                  </a:lnTo>
                  <a:lnTo>
                    <a:pt x="5643181" y="1070000"/>
                  </a:lnTo>
                  <a:lnTo>
                    <a:pt x="5667438" y="1012431"/>
                  </a:lnTo>
                  <a:lnTo>
                    <a:pt x="5680024" y="950417"/>
                  </a:lnTo>
                  <a:lnTo>
                    <a:pt x="5680138" y="948004"/>
                  </a:lnTo>
                  <a:lnTo>
                    <a:pt x="5690514" y="945896"/>
                  </a:lnTo>
                  <a:lnTo>
                    <a:pt x="5699950" y="939533"/>
                  </a:lnTo>
                  <a:lnTo>
                    <a:pt x="5706313" y="930097"/>
                  </a:lnTo>
                  <a:lnTo>
                    <a:pt x="5708650" y="918540"/>
                  </a:lnTo>
                  <a:close/>
                </a:path>
                <a:path extrusionOk="0" h="1236979" w="5718809">
                  <a:moveTo>
                    <a:pt x="5718327" y="543547"/>
                  </a:moveTo>
                  <a:lnTo>
                    <a:pt x="5681599" y="543547"/>
                  </a:lnTo>
                  <a:lnTo>
                    <a:pt x="5681599" y="355092"/>
                  </a:lnTo>
                  <a:lnTo>
                    <a:pt x="5680011" y="323189"/>
                  </a:lnTo>
                  <a:lnTo>
                    <a:pt x="5667438" y="261175"/>
                  </a:lnTo>
                  <a:lnTo>
                    <a:pt x="5643169" y="203593"/>
                  </a:lnTo>
                  <a:lnTo>
                    <a:pt x="5608967" y="152895"/>
                  </a:lnTo>
                  <a:lnTo>
                    <a:pt x="5565394" y="109308"/>
                  </a:lnTo>
                  <a:lnTo>
                    <a:pt x="5514708" y="75107"/>
                  </a:lnTo>
                  <a:lnTo>
                    <a:pt x="5457152" y="50850"/>
                  </a:lnTo>
                  <a:lnTo>
                    <a:pt x="5416207" y="41478"/>
                  </a:lnTo>
                  <a:lnTo>
                    <a:pt x="5419864" y="39357"/>
                  </a:lnTo>
                  <a:lnTo>
                    <a:pt x="5351716" y="0"/>
                  </a:lnTo>
                  <a:lnTo>
                    <a:pt x="5351716" y="36728"/>
                  </a:lnTo>
                  <a:lnTo>
                    <a:pt x="5215344" y="36728"/>
                  </a:lnTo>
                  <a:lnTo>
                    <a:pt x="5151742" y="0"/>
                  </a:lnTo>
                  <a:lnTo>
                    <a:pt x="5151742" y="36728"/>
                  </a:lnTo>
                  <a:lnTo>
                    <a:pt x="547484" y="36728"/>
                  </a:lnTo>
                  <a:lnTo>
                    <a:pt x="545680" y="27800"/>
                  </a:lnTo>
                  <a:lnTo>
                    <a:pt x="539318" y="18376"/>
                  </a:lnTo>
                  <a:lnTo>
                    <a:pt x="529894" y="12014"/>
                  </a:lnTo>
                  <a:lnTo>
                    <a:pt x="518337" y="9677"/>
                  </a:lnTo>
                  <a:lnTo>
                    <a:pt x="506793" y="12014"/>
                  </a:lnTo>
                  <a:lnTo>
                    <a:pt x="497357" y="18376"/>
                  </a:lnTo>
                  <a:lnTo>
                    <a:pt x="490994" y="27800"/>
                  </a:lnTo>
                  <a:lnTo>
                    <a:pt x="488657" y="39344"/>
                  </a:lnTo>
                  <a:lnTo>
                    <a:pt x="490994" y="50901"/>
                  </a:lnTo>
                  <a:lnTo>
                    <a:pt x="497357" y="60337"/>
                  </a:lnTo>
                  <a:lnTo>
                    <a:pt x="506793" y="66700"/>
                  </a:lnTo>
                  <a:lnTo>
                    <a:pt x="518337" y="69037"/>
                  </a:lnTo>
                  <a:lnTo>
                    <a:pt x="529894" y="66700"/>
                  </a:lnTo>
                  <a:lnTo>
                    <a:pt x="539318" y="60337"/>
                  </a:lnTo>
                  <a:lnTo>
                    <a:pt x="545680" y="50901"/>
                  </a:lnTo>
                  <a:lnTo>
                    <a:pt x="547471" y="41998"/>
                  </a:lnTo>
                  <a:lnTo>
                    <a:pt x="5151742" y="41998"/>
                  </a:lnTo>
                  <a:lnTo>
                    <a:pt x="5151742" y="78714"/>
                  </a:lnTo>
                  <a:lnTo>
                    <a:pt x="5215318" y="41998"/>
                  </a:lnTo>
                  <a:lnTo>
                    <a:pt x="5351716" y="41998"/>
                  </a:lnTo>
                  <a:lnTo>
                    <a:pt x="5351716" y="78714"/>
                  </a:lnTo>
                  <a:lnTo>
                    <a:pt x="5408892" y="45694"/>
                  </a:lnTo>
                  <a:lnTo>
                    <a:pt x="5425440" y="48171"/>
                  </a:lnTo>
                  <a:lnTo>
                    <a:pt x="5484977" y="66611"/>
                  </a:lnTo>
                  <a:lnTo>
                    <a:pt x="5537924" y="95338"/>
                  </a:lnTo>
                  <a:lnTo>
                    <a:pt x="5584495" y="133781"/>
                  </a:lnTo>
                  <a:lnTo>
                    <a:pt x="5622937" y="180378"/>
                  </a:lnTo>
                  <a:lnTo>
                    <a:pt x="5651652" y="233349"/>
                  </a:lnTo>
                  <a:lnTo>
                    <a:pt x="5670131" y="292900"/>
                  </a:lnTo>
                  <a:lnTo>
                    <a:pt x="5676341" y="355092"/>
                  </a:lnTo>
                  <a:lnTo>
                    <a:pt x="5676341" y="543547"/>
                  </a:lnTo>
                  <a:lnTo>
                    <a:pt x="5639613" y="543547"/>
                  </a:lnTo>
                  <a:lnTo>
                    <a:pt x="5678957" y="611695"/>
                  </a:lnTo>
                  <a:lnTo>
                    <a:pt x="5718327" y="543547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44" name="Google Shape;344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84863" y="2566386"/>
              <a:ext cx="227608" cy="91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" name="Google Shape;345;p15"/>
            <p:cNvSpPr/>
            <p:nvPr/>
          </p:nvSpPr>
          <p:spPr>
            <a:xfrm>
              <a:off x="7292733" y="2682049"/>
              <a:ext cx="5547359" cy="1059814"/>
            </a:xfrm>
            <a:custGeom>
              <a:rect b="b" l="l" r="r" t="t"/>
              <a:pathLst>
                <a:path extrusionOk="0" h="1059814" w="5547359">
                  <a:moveTo>
                    <a:pt x="482790" y="1039698"/>
                  </a:moveTo>
                  <a:lnTo>
                    <a:pt x="481241" y="1031989"/>
                  </a:lnTo>
                  <a:lnTo>
                    <a:pt x="476999" y="1025702"/>
                  </a:lnTo>
                  <a:lnTo>
                    <a:pt x="470700" y="1021461"/>
                  </a:lnTo>
                  <a:lnTo>
                    <a:pt x="463003" y="1019911"/>
                  </a:lnTo>
                  <a:lnTo>
                    <a:pt x="455307" y="1021461"/>
                  </a:lnTo>
                  <a:lnTo>
                    <a:pt x="449021" y="1025702"/>
                  </a:lnTo>
                  <a:lnTo>
                    <a:pt x="444766" y="1031989"/>
                  </a:lnTo>
                  <a:lnTo>
                    <a:pt x="443738" y="1037069"/>
                  </a:lnTo>
                  <a:lnTo>
                    <a:pt x="263042" y="1037069"/>
                  </a:lnTo>
                  <a:lnTo>
                    <a:pt x="216471" y="1032433"/>
                  </a:lnTo>
                  <a:lnTo>
                    <a:pt x="171970" y="1018654"/>
                  </a:lnTo>
                  <a:lnTo>
                    <a:pt x="132359" y="997140"/>
                  </a:lnTo>
                  <a:lnTo>
                    <a:pt x="97548" y="968362"/>
                  </a:lnTo>
                  <a:lnTo>
                    <a:pt x="68783" y="933551"/>
                  </a:lnTo>
                  <a:lnTo>
                    <a:pt x="47294" y="893953"/>
                  </a:lnTo>
                  <a:lnTo>
                    <a:pt x="33489" y="849452"/>
                  </a:lnTo>
                  <a:lnTo>
                    <a:pt x="29235" y="810564"/>
                  </a:lnTo>
                  <a:lnTo>
                    <a:pt x="52476" y="810564"/>
                  </a:lnTo>
                  <a:lnTo>
                    <a:pt x="28867" y="769683"/>
                  </a:lnTo>
                  <a:lnTo>
                    <a:pt x="28867" y="647039"/>
                  </a:lnTo>
                  <a:lnTo>
                    <a:pt x="52476" y="647039"/>
                  </a:lnTo>
                  <a:lnTo>
                    <a:pt x="26225" y="601599"/>
                  </a:lnTo>
                  <a:lnTo>
                    <a:pt x="0" y="647039"/>
                  </a:lnTo>
                  <a:lnTo>
                    <a:pt x="23609" y="647039"/>
                  </a:lnTo>
                  <a:lnTo>
                    <a:pt x="23609" y="769683"/>
                  </a:lnTo>
                  <a:lnTo>
                    <a:pt x="0" y="810564"/>
                  </a:lnTo>
                  <a:lnTo>
                    <a:pt x="23977" y="810564"/>
                  </a:lnTo>
                  <a:lnTo>
                    <a:pt x="24790" y="826909"/>
                  </a:lnTo>
                  <a:lnTo>
                    <a:pt x="34226" y="873556"/>
                  </a:lnTo>
                  <a:lnTo>
                    <a:pt x="52476" y="916838"/>
                  </a:lnTo>
                  <a:lnTo>
                    <a:pt x="78219" y="954951"/>
                  </a:lnTo>
                  <a:lnTo>
                    <a:pt x="110972" y="987704"/>
                  </a:lnTo>
                  <a:lnTo>
                    <a:pt x="149085" y="1013447"/>
                  </a:lnTo>
                  <a:lnTo>
                    <a:pt x="192366" y="1031697"/>
                  </a:lnTo>
                  <a:lnTo>
                    <a:pt x="239001" y="1041146"/>
                  </a:lnTo>
                  <a:lnTo>
                    <a:pt x="263042" y="1042327"/>
                  </a:lnTo>
                  <a:lnTo>
                    <a:pt x="443738" y="1042327"/>
                  </a:lnTo>
                  <a:lnTo>
                    <a:pt x="444766" y="1047394"/>
                  </a:lnTo>
                  <a:lnTo>
                    <a:pt x="449021" y="1053680"/>
                  </a:lnTo>
                  <a:lnTo>
                    <a:pt x="455307" y="1057910"/>
                  </a:lnTo>
                  <a:lnTo>
                    <a:pt x="463003" y="1059472"/>
                  </a:lnTo>
                  <a:lnTo>
                    <a:pt x="470700" y="1057910"/>
                  </a:lnTo>
                  <a:lnTo>
                    <a:pt x="476999" y="1053680"/>
                  </a:lnTo>
                  <a:lnTo>
                    <a:pt x="481241" y="1047394"/>
                  </a:lnTo>
                  <a:lnTo>
                    <a:pt x="482790" y="1039698"/>
                  </a:lnTo>
                  <a:close/>
                </a:path>
                <a:path extrusionOk="0" h="1059814" w="5547359">
                  <a:moveTo>
                    <a:pt x="4961521" y="0"/>
                  </a:moveTo>
                  <a:lnTo>
                    <a:pt x="263042" y="0"/>
                  </a:lnTo>
                  <a:lnTo>
                    <a:pt x="239014" y="1181"/>
                  </a:lnTo>
                  <a:lnTo>
                    <a:pt x="192366" y="10617"/>
                  </a:lnTo>
                  <a:lnTo>
                    <a:pt x="149098" y="28867"/>
                  </a:lnTo>
                  <a:lnTo>
                    <a:pt x="110998" y="54571"/>
                  </a:lnTo>
                  <a:lnTo>
                    <a:pt x="78219" y="87363"/>
                  </a:lnTo>
                  <a:lnTo>
                    <a:pt x="52476" y="125501"/>
                  </a:lnTo>
                  <a:lnTo>
                    <a:pt x="34226" y="168757"/>
                  </a:lnTo>
                  <a:lnTo>
                    <a:pt x="24790" y="215404"/>
                  </a:lnTo>
                  <a:lnTo>
                    <a:pt x="23609" y="239433"/>
                  </a:lnTo>
                  <a:lnTo>
                    <a:pt x="23609" y="420141"/>
                  </a:lnTo>
                  <a:lnTo>
                    <a:pt x="18529" y="421170"/>
                  </a:lnTo>
                  <a:lnTo>
                    <a:pt x="12242" y="425411"/>
                  </a:lnTo>
                  <a:lnTo>
                    <a:pt x="8001" y="431698"/>
                  </a:lnTo>
                  <a:lnTo>
                    <a:pt x="6451" y="439394"/>
                  </a:lnTo>
                  <a:lnTo>
                    <a:pt x="8001" y="447103"/>
                  </a:lnTo>
                  <a:lnTo>
                    <a:pt x="12242" y="453390"/>
                  </a:lnTo>
                  <a:lnTo>
                    <a:pt x="18529" y="457631"/>
                  </a:lnTo>
                  <a:lnTo>
                    <a:pt x="26238" y="459181"/>
                  </a:lnTo>
                  <a:lnTo>
                    <a:pt x="33934" y="457631"/>
                  </a:lnTo>
                  <a:lnTo>
                    <a:pt x="40220" y="453390"/>
                  </a:lnTo>
                  <a:lnTo>
                    <a:pt x="44462" y="447103"/>
                  </a:lnTo>
                  <a:lnTo>
                    <a:pt x="46024" y="439394"/>
                  </a:lnTo>
                  <a:lnTo>
                    <a:pt x="44462" y="431698"/>
                  </a:lnTo>
                  <a:lnTo>
                    <a:pt x="40220" y="425411"/>
                  </a:lnTo>
                  <a:lnTo>
                    <a:pt x="33934" y="421170"/>
                  </a:lnTo>
                  <a:lnTo>
                    <a:pt x="28867" y="420154"/>
                  </a:lnTo>
                  <a:lnTo>
                    <a:pt x="28867" y="239433"/>
                  </a:lnTo>
                  <a:lnTo>
                    <a:pt x="33489" y="192874"/>
                  </a:lnTo>
                  <a:lnTo>
                    <a:pt x="47294" y="148374"/>
                  </a:lnTo>
                  <a:lnTo>
                    <a:pt x="68770" y="108775"/>
                  </a:lnTo>
                  <a:lnTo>
                    <a:pt x="97561" y="73901"/>
                  </a:lnTo>
                  <a:lnTo>
                    <a:pt x="132384" y="45148"/>
                  </a:lnTo>
                  <a:lnTo>
                    <a:pt x="171970" y="23672"/>
                  </a:lnTo>
                  <a:lnTo>
                    <a:pt x="216471" y="9880"/>
                  </a:lnTo>
                  <a:lnTo>
                    <a:pt x="263042" y="5257"/>
                  </a:lnTo>
                  <a:lnTo>
                    <a:pt x="4961521" y="5257"/>
                  </a:lnTo>
                  <a:lnTo>
                    <a:pt x="4961521" y="0"/>
                  </a:lnTo>
                  <a:close/>
                </a:path>
                <a:path extrusionOk="0" h="1059814" w="5547359">
                  <a:moveTo>
                    <a:pt x="5547334" y="239433"/>
                  </a:moveTo>
                  <a:lnTo>
                    <a:pt x="5546141" y="215404"/>
                  </a:lnTo>
                  <a:lnTo>
                    <a:pt x="5542597" y="191820"/>
                  </a:lnTo>
                  <a:lnTo>
                    <a:pt x="5536704" y="168757"/>
                  </a:lnTo>
                  <a:lnTo>
                    <a:pt x="5528488" y="146316"/>
                  </a:lnTo>
                  <a:lnTo>
                    <a:pt x="5506542" y="105841"/>
                  </a:lnTo>
                  <a:lnTo>
                    <a:pt x="5477141" y="70180"/>
                  </a:lnTo>
                  <a:lnTo>
                    <a:pt x="5459946" y="54571"/>
                  </a:lnTo>
                  <a:lnTo>
                    <a:pt x="5441480" y="40779"/>
                  </a:lnTo>
                  <a:lnTo>
                    <a:pt x="5421808" y="28854"/>
                  </a:lnTo>
                  <a:lnTo>
                    <a:pt x="5401005" y="18846"/>
                  </a:lnTo>
                  <a:lnTo>
                    <a:pt x="5378564" y="10617"/>
                  </a:lnTo>
                  <a:lnTo>
                    <a:pt x="5355501" y="4724"/>
                  </a:lnTo>
                  <a:lnTo>
                    <a:pt x="5331917" y="1181"/>
                  </a:lnTo>
                  <a:lnTo>
                    <a:pt x="5307901" y="0"/>
                  </a:lnTo>
                  <a:lnTo>
                    <a:pt x="5077307" y="0"/>
                  </a:lnTo>
                  <a:lnTo>
                    <a:pt x="5077295" y="5270"/>
                  </a:lnTo>
                  <a:lnTo>
                    <a:pt x="5307889" y="5270"/>
                  </a:lnTo>
                  <a:lnTo>
                    <a:pt x="5331396" y="6426"/>
                  </a:lnTo>
                  <a:lnTo>
                    <a:pt x="5377002" y="15646"/>
                  </a:lnTo>
                  <a:lnTo>
                    <a:pt x="5419293" y="33477"/>
                  </a:lnTo>
                  <a:lnTo>
                    <a:pt x="5456593" y="58635"/>
                  </a:lnTo>
                  <a:lnTo>
                    <a:pt x="5488686" y="90728"/>
                  </a:lnTo>
                  <a:lnTo>
                    <a:pt x="5513844" y="128028"/>
                  </a:lnTo>
                  <a:lnTo>
                    <a:pt x="5531675" y="170319"/>
                  </a:lnTo>
                  <a:lnTo>
                    <a:pt x="5540895" y="215938"/>
                  </a:lnTo>
                  <a:lnTo>
                    <a:pt x="5542064" y="239433"/>
                  </a:lnTo>
                  <a:lnTo>
                    <a:pt x="5542064" y="802894"/>
                  </a:lnTo>
                  <a:lnTo>
                    <a:pt x="5537441" y="849452"/>
                  </a:lnTo>
                  <a:lnTo>
                    <a:pt x="5523636" y="893953"/>
                  </a:lnTo>
                  <a:lnTo>
                    <a:pt x="5502173" y="933538"/>
                  </a:lnTo>
                  <a:lnTo>
                    <a:pt x="5486260" y="954252"/>
                  </a:lnTo>
                  <a:lnTo>
                    <a:pt x="5482729" y="951890"/>
                  </a:lnTo>
                  <a:lnTo>
                    <a:pt x="5475287" y="950442"/>
                  </a:lnTo>
                  <a:lnTo>
                    <a:pt x="5467845" y="951890"/>
                  </a:lnTo>
                  <a:lnTo>
                    <a:pt x="5461292" y="956233"/>
                  </a:lnTo>
                  <a:lnTo>
                    <a:pt x="5456948" y="962787"/>
                  </a:lnTo>
                  <a:lnTo>
                    <a:pt x="5455501" y="970229"/>
                  </a:lnTo>
                  <a:lnTo>
                    <a:pt x="5456948" y="977671"/>
                  </a:lnTo>
                  <a:lnTo>
                    <a:pt x="5459298" y="981214"/>
                  </a:lnTo>
                  <a:lnTo>
                    <a:pt x="5456618" y="983653"/>
                  </a:lnTo>
                  <a:lnTo>
                    <a:pt x="5419318" y="1008837"/>
                  </a:lnTo>
                  <a:lnTo>
                    <a:pt x="5377002" y="1026680"/>
                  </a:lnTo>
                  <a:lnTo>
                    <a:pt x="5331396" y="1035900"/>
                  </a:lnTo>
                  <a:lnTo>
                    <a:pt x="5326951" y="1036129"/>
                  </a:lnTo>
                  <a:lnTo>
                    <a:pt x="5326126" y="1031989"/>
                  </a:lnTo>
                  <a:lnTo>
                    <a:pt x="5321884" y="1025702"/>
                  </a:lnTo>
                  <a:lnTo>
                    <a:pt x="5315597" y="1021461"/>
                  </a:lnTo>
                  <a:lnTo>
                    <a:pt x="5307889" y="1019911"/>
                  </a:lnTo>
                  <a:lnTo>
                    <a:pt x="5300192" y="1021461"/>
                  </a:lnTo>
                  <a:lnTo>
                    <a:pt x="5293906" y="1025702"/>
                  </a:lnTo>
                  <a:lnTo>
                    <a:pt x="5289664" y="1031989"/>
                  </a:lnTo>
                  <a:lnTo>
                    <a:pt x="5288623" y="1037069"/>
                  </a:lnTo>
                  <a:lnTo>
                    <a:pt x="5127180" y="1037069"/>
                  </a:lnTo>
                  <a:lnTo>
                    <a:pt x="5126164" y="1031989"/>
                  </a:lnTo>
                  <a:lnTo>
                    <a:pt x="5121922" y="1025702"/>
                  </a:lnTo>
                  <a:lnTo>
                    <a:pt x="5115623" y="1021461"/>
                  </a:lnTo>
                  <a:lnTo>
                    <a:pt x="5107927" y="1019911"/>
                  </a:lnTo>
                  <a:lnTo>
                    <a:pt x="5100231" y="1021461"/>
                  </a:lnTo>
                  <a:lnTo>
                    <a:pt x="5093932" y="1025702"/>
                  </a:lnTo>
                  <a:lnTo>
                    <a:pt x="5089690" y="1031989"/>
                  </a:lnTo>
                  <a:lnTo>
                    <a:pt x="5088140" y="1039698"/>
                  </a:lnTo>
                  <a:lnTo>
                    <a:pt x="5089690" y="1047394"/>
                  </a:lnTo>
                  <a:lnTo>
                    <a:pt x="5093932" y="1053680"/>
                  </a:lnTo>
                  <a:lnTo>
                    <a:pt x="5100231" y="1057910"/>
                  </a:lnTo>
                  <a:lnTo>
                    <a:pt x="5107927" y="1059472"/>
                  </a:lnTo>
                  <a:lnTo>
                    <a:pt x="5115623" y="1057910"/>
                  </a:lnTo>
                  <a:lnTo>
                    <a:pt x="5121922" y="1053680"/>
                  </a:lnTo>
                  <a:lnTo>
                    <a:pt x="5126164" y="1047394"/>
                  </a:lnTo>
                  <a:lnTo>
                    <a:pt x="5127180" y="1042327"/>
                  </a:lnTo>
                  <a:lnTo>
                    <a:pt x="5288635" y="1042327"/>
                  </a:lnTo>
                  <a:lnTo>
                    <a:pt x="5289664" y="1047394"/>
                  </a:lnTo>
                  <a:lnTo>
                    <a:pt x="5293906" y="1053680"/>
                  </a:lnTo>
                  <a:lnTo>
                    <a:pt x="5300192" y="1057910"/>
                  </a:lnTo>
                  <a:lnTo>
                    <a:pt x="5307889" y="1059472"/>
                  </a:lnTo>
                  <a:lnTo>
                    <a:pt x="5315597" y="1057910"/>
                  </a:lnTo>
                  <a:lnTo>
                    <a:pt x="5321884" y="1053680"/>
                  </a:lnTo>
                  <a:lnTo>
                    <a:pt x="5326126" y="1047394"/>
                  </a:lnTo>
                  <a:lnTo>
                    <a:pt x="5327332" y="1041374"/>
                  </a:lnTo>
                  <a:lnTo>
                    <a:pt x="5331917" y="1041146"/>
                  </a:lnTo>
                  <a:lnTo>
                    <a:pt x="5378564" y="1031697"/>
                  </a:lnTo>
                  <a:lnTo>
                    <a:pt x="5421833" y="1013460"/>
                  </a:lnTo>
                  <a:lnTo>
                    <a:pt x="5459958" y="987717"/>
                  </a:lnTo>
                  <a:lnTo>
                    <a:pt x="5462740" y="985189"/>
                  </a:lnTo>
                  <a:lnTo>
                    <a:pt x="5467845" y="988568"/>
                  </a:lnTo>
                  <a:lnTo>
                    <a:pt x="5475287" y="990015"/>
                  </a:lnTo>
                  <a:lnTo>
                    <a:pt x="5482729" y="988568"/>
                  </a:lnTo>
                  <a:lnTo>
                    <a:pt x="5489270" y="984211"/>
                  </a:lnTo>
                  <a:lnTo>
                    <a:pt x="5493626" y="977671"/>
                  </a:lnTo>
                  <a:lnTo>
                    <a:pt x="5495074" y="970229"/>
                  </a:lnTo>
                  <a:lnTo>
                    <a:pt x="5493626" y="962787"/>
                  </a:lnTo>
                  <a:lnTo>
                    <a:pt x="5490235" y="957694"/>
                  </a:lnTo>
                  <a:lnTo>
                    <a:pt x="5492750" y="954925"/>
                  </a:lnTo>
                  <a:lnTo>
                    <a:pt x="5518467" y="916825"/>
                  </a:lnTo>
                  <a:lnTo>
                    <a:pt x="5536704" y="873556"/>
                  </a:lnTo>
                  <a:lnTo>
                    <a:pt x="5545671" y="830008"/>
                  </a:lnTo>
                  <a:lnTo>
                    <a:pt x="5546141" y="826922"/>
                  </a:lnTo>
                  <a:lnTo>
                    <a:pt x="5546191" y="825792"/>
                  </a:lnTo>
                  <a:lnTo>
                    <a:pt x="5547334" y="802894"/>
                  </a:lnTo>
                  <a:lnTo>
                    <a:pt x="5547334" y="239433"/>
                  </a:lnTo>
                  <a:close/>
                </a:path>
              </a:pathLst>
            </a:custGeom>
            <a:solidFill>
              <a:srgbClr val="1EF7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46" name="Google Shape;346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48082" y="3748033"/>
              <a:ext cx="105249" cy="105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79507" y="262947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251647" y="2624152"/>
              <a:ext cx="121041" cy="1210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9" name="Google Shape;349;p15"/>
          <p:cNvSpPr txBox="1"/>
          <p:nvPr/>
        </p:nvSpPr>
        <p:spPr>
          <a:xfrm>
            <a:off x="8597150" y="881750"/>
            <a:ext cx="3549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lt1"/>
                </a:solidFill>
              </a:rPr>
              <a:t>لعبة ترتيب الحروف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6991" y="3760050"/>
            <a:ext cx="7980784" cy="3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