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59483-4DDF-4D5A-BA1A-9DBDC0A7B03E}" v="16" dt="2022-05-09T17:55:25.417"/>
    <p1510:client id="{46804D0F-D38B-430C-B90B-FDBECA84416F}" v="50" dt="2022-05-09T17:22:24.988"/>
    <p1510:client id="{AFF089A6-2225-45A7-911F-AAF829343EB3}" v="118" dt="2022-05-09T16:47:45.923"/>
    <p1510:client id="{BDD3DAEB-DBFB-471A-8A60-7AF71D5EB312}" v="34" dt="2022-05-09T17:43:19.555"/>
    <p1510:client id="{C51D6A59-8245-4783-A244-7D0378CFF7F8}" v="580" dt="2022-05-09T17:19:53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89" y="1831676"/>
            <a:ext cx="8676222" cy="320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لعبة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بالعربية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F496-346C-2135-2E1A-F2E375FC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المسار</a:t>
            </a:r>
            <a:r>
              <a:rPr lang="en-US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والمجال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5EE5-D582-50F4-503D-9E1B7AD4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لعبة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لتطوير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المفردات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والنطق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للأطفال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20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7766-C40F-BF20-90A2-4CFCC0A8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الهدف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المشروع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AB79-8976-A26D-7409-310C2BB8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صنع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طريقة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مسلية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تحفز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الطفل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على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التعمق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اللغة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وارشاده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للنطق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الصحيح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خلال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استخدام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تقنية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ذكية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ومسلية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للطفل</a:t>
            </a:r>
          </a:p>
        </p:txBody>
      </p:sp>
    </p:spTree>
    <p:extLst>
      <p:ext uri="{BB962C8B-B14F-4D97-AF65-F5344CB8AC3E}">
        <p14:creationId xmlns:p14="http://schemas.microsoft.com/office/powerpoint/2010/main" val="285563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A852-116F-3B6A-EB27-6B47EE28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وآثارها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DBCA-7E19-8ECD-4AF5-751A4EDB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1:</a:t>
            </a:r>
          </a:p>
          <a:p>
            <a:pPr marL="0" indent="0" algn="r" rtl="1">
              <a:buClr>
                <a:srgbClr val="FFFFFF"/>
              </a:buClr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الكثير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الأطفال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يعانون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صعوبة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النطق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وهم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يفضلون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اللعب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عن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حل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بطريقة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تقليدية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يؤدي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ترك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هذه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واستصعاب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اللغة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العربية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r" rtl="1">
              <a:buClr>
                <a:srgbClr val="FFFFFF"/>
              </a:buClr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2:</a:t>
            </a:r>
          </a:p>
          <a:p>
            <a:pPr marL="0" indent="0" algn="r" rtl="1">
              <a:buClr>
                <a:srgbClr val="FFFFFF"/>
              </a:buClr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تعلم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مفردات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اللغة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للأطفال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محدود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مما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يؤدي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جهل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أسماء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الأدوات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المستخدمة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في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الحياة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العملية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باللغة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والاتجاه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الدائم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لاستخدام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العامية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pPr algn="r" rtl="1"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93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FC82-1846-D1B0-F84B-81CF166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الحل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3326-3A7D-08FF-2912-9DEE283C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حل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1:</a:t>
            </a:r>
          </a:p>
          <a:p>
            <a:pPr marL="0" indent="0" algn="r" rtl="1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استخدام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تقنية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التعرف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على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اللفظ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الصوتي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لتعليم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الأطفال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كيفية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نطق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المفردات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باللغة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الفصحى</a:t>
            </a:r>
            <a:endParaRPr lang="en-US" err="1"/>
          </a:p>
          <a:p>
            <a:pPr algn="r" rtl="1">
              <a:buClr>
                <a:srgbClr val="FFFFFF"/>
              </a:buClr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حل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المشكلة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2:</a:t>
            </a:r>
          </a:p>
          <a:p>
            <a:pPr marL="0" indent="0" algn="r" rtl="1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باستخدام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خاصية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معالجة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الصور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بواسطة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الكاميرا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يمكن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الأطفال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تعلم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أسماء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الأغراض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حولهم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باللغة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الفصحى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86709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4A18-4A5B-2494-E56C-D8803E65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البيانات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82E8-B160-EF3C-2625-6C76EB3B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سيتم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ترجمة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بيانات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قاعدة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رقمية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تتضمن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أسماء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الأدوات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الانجليزية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الى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العربية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للإستفادة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منها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785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283-5230-790F-C945-FD1AE1DC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فريق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العمل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7A3B-2FDB-9FCF-70ED-04F893A6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الاسم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رنيم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حمدي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القواسمة</a:t>
            </a:r>
          </a:p>
          <a:p>
            <a:pPr algn="ctr" rtl="1">
              <a:buClr>
                <a:srgbClr val="FFFFFF"/>
              </a:buClr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التخصص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تكنولوجيا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المعلومات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الرقمية</a:t>
            </a:r>
          </a:p>
        </p:txBody>
      </p:sp>
    </p:spTree>
    <p:extLst>
      <p:ext uri="{BB962C8B-B14F-4D97-AF65-F5344CB8AC3E}">
        <p14:creationId xmlns:p14="http://schemas.microsoft.com/office/powerpoint/2010/main" val="17668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A0C1-25A6-830A-DCC2-C362B4F0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صور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توصيحية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للمشروع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12D70E-8FC0-D321-1750-21DBA636F5D4}"/>
              </a:ext>
            </a:extLst>
          </p:cNvPr>
          <p:cNvSpPr txBox="1">
            <a:spLocks/>
          </p:cNvSpPr>
          <p:nvPr/>
        </p:nvSpPr>
        <p:spPr>
          <a:xfrm>
            <a:off x="8702145" y="2635250"/>
            <a:ext cx="2360081" cy="109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حل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مشكلة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1:</a:t>
            </a:r>
            <a:endParaRPr lang="en-US"/>
          </a:p>
        </p:txBody>
      </p:sp>
      <p:pic>
        <p:nvPicPr>
          <p:cNvPr id="6" name="Picture 6" descr="A picture containing cup, indoor, plastic, paper cup&#10;&#10;Description automatically generated">
            <a:extLst>
              <a:ext uri="{FF2B5EF4-FFF2-40B4-BE49-F238E27FC236}">
                <a16:creationId xmlns:a16="http://schemas.microsoft.com/office/drawing/2014/main" id="{BA9F4852-4429-F221-BA53-2E5482FB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68" y="3041440"/>
            <a:ext cx="2152290" cy="25435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DF993B2-BC3E-A521-C963-4DE2E904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748" y="3046383"/>
            <a:ext cx="2132881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6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A0C1-25A6-830A-DCC2-C362B4F0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صور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توصيحية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للمشروع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12D70E-8FC0-D321-1750-21DBA636F5D4}"/>
              </a:ext>
            </a:extLst>
          </p:cNvPr>
          <p:cNvSpPr txBox="1">
            <a:spLocks/>
          </p:cNvSpPr>
          <p:nvPr/>
        </p:nvSpPr>
        <p:spPr>
          <a:xfrm>
            <a:off x="8702145" y="2635250"/>
            <a:ext cx="2360081" cy="109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حل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مشكلة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2: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BD6405-1220-0581-CFCD-7D6B79BD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32440" y="3392950"/>
            <a:ext cx="2139351" cy="2371279"/>
          </a:xfrm>
          <a:prstGeom prst="rect">
            <a:avLst/>
          </a:prstGeom>
        </p:spPr>
      </p:pic>
      <p:pic>
        <p:nvPicPr>
          <p:cNvPr id="5" name="Picture 5" descr="Shape, arrow&#10;&#10;Description automatically generated">
            <a:extLst>
              <a:ext uri="{FF2B5EF4-FFF2-40B4-BE49-F238E27FC236}">
                <a16:creationId xmlns:a16="http://schemas.microsoft.com/office/drawing/2014/main" id="{4408ADF9-FB31-1E31-AC50-3EA0EB3D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1160000" flipH="1" flipV="1">
            <a:off x="4651467" y="3686307"/>
            <a:ext cx="1233578" cy="1000579"/>
          </a:xfrm>
          <a:prstGeom prst="rect">
            <a:avLst/>
          </a:prstGeom>
        </p:spPr>
      </p:pic>
      <p:pic>
        <p:nvPicPr>
          <p:cNvPr id="6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D370F415-A309-565A-EA15-3F7A8BB8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873" y="3141587"/>
            <a:ext cx="2153728" cy="27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لعبة بالعربية</vt:lpstr>
      <vt:lpstr>المسار والمجال</vt:lpstr>
      <vt:lpstr>الهدف من المشروع</vt:lpstr>
      <vt:lpstr>المشكلة وآثارها</vt:lpstr>
      <vt:lpstr>الحل</vt:lpstr>
      <vt:lpstr>البيانات</vt:lpstr>
      <vt:lpstr>فريق العمل</vt:lpstr>
      <vt:lpstr>صور توصيحية للمشروع</vt:lpstr>
      <vt:lpstr>صور توصيحية للمشروع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2022-05-09T16:43:25Z</dcterms:created>
  <dcterms:modified xsi:type="dcterms:W3CDTF">2022-05-09T17:55:34Z</dcterms:modified>
</cp:coreProperties>
</file>