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916799c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916799c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16799c9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916799c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16799c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916799c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16799c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916799c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16799c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916799c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16799c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16799c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marhkh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برمجان العربية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مسار الشعر العربي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عمر الخطيب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omarhkh@gmail.com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+966543083772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https://ai-technologies.space/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المسار والمجال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يشارك فريقنا في مسار الشعر العربي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حيث سيقوم </a:t>
            </a:r>
            <a:r>
              <a:rPr lang="en"/>
              <a:t>فريقنا</a:t>
            </a:r>
            <a:r>
              <a:rPr lang="en"/>
              <a:t> </a:t>
            </a:r>
            <a:r>
              <a:rPr lang="en"/>
              <a:t>بإنشاء برمجية تستخدم الذكاء الاصطناعي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تعمل هذه البرمجية على تأليف الشعر العربي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الهدف من المشروع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المشاركة في هذه المسابقة تمثل الخطوة الاولى من مشروع طويل الأمد يهدف لخدمة وإثراء المحتوى العربي وتسخير الذكاء الاصطناعي لهذا الهدف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كخطوة أولى : سيتم تأليف ابيات من الشعر باستخدام الذكاء الاصطناعي وذلك بمحاكاة للشاعر الإنسان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كخطوة لاحقة: سيتم تاليف قصة قصيرة أو مقال صحفي باستخدام الذكاء الاصطناعي, من الممكن البحث وقتها عن شريك اعلامي او تربوي لتبني الفكرة ودعمها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المشكلة المستهدفة وآثارها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يمثل المحتوى باللغة العربية على الإنترنت 1% من المحتوى الكلي. بينما يمثل الناطقون بالعربية 5% من سكان العالم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وعليه نستنتج بوجود نقص كبير بالمحتوى الاصيل و المنتج باللغة العربي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وكما لاحظنا وجود نقص كبير في المحتوى الهادف (مثل الشعر الحديث والقصص الهادفة (غير المترجمة))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يمثل التقدم الكبير في تكنولوجيا الذكاء الاصطناعي فرصة كبيرة لتسخيره لإثراء المحتوى العربي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تقنيات الذكاء الاصطناعي المستخدمة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سيتم استخدام تقنيات NLP التالية</a:t>
            </a:r>
            <a:endParaRPr/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GPT-3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XLNet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والتقنيات المندرجة تحتها مثل 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RoBERTa, ALBERT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البيانات المستخدمة في المشروع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سيتم استخدام نموذج مدرب سابقا وإعادة تدريبه باستخدام بيانات للشعر العربي مجمعة من خلال فريقنا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معلومات قائد الفريق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المؤهل العلمي: ماجستير هندسة الميكاترونكس من جامعة العلوم والتكنولوجيا </a:t>
            </a:r>
            <a:r>
              <a:rPr lang="en"/>
              <a:t>الأردنية</a:t>
            </a:r>
            <a:r>
              <a:rPr lang="en"/>
              <a:t> (وبتقدير ممتاز)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مختص في مجال الذكاء الاصطناعي و ال NLP و الروبوتات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لدي خبرة واسعة في مجال الذكاء الاصطناعي والبيانات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من ابرز الانجازات: </a:t>
            </a:r>
            <a:r>
              <a:rPr lang="en"/>
              <a:t>تأسيس</a:t>
            </a:r>
            <a:r>
              <a:rPr lang="en"/>
              <a:t> فريقًا يسمى (AI-Technologies) للتنافس في مسابقة ANA Avatar XPRIZE العالمية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تهدف مسابقة ANA Avatar XPRIZE إلى إنشاء نظام روبوتي يمكنه نقل الوجود البشري (بشقيه الحسي والعملي) إلى مكان بعيد في الوقت الحالي.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تم اختيار فريقي من بين 77 فريقًا مؤهلاً من جميع أنحاء العالم  في مسابقة ANA AVATAR XPRIZE. فريقي هو الفريق العربي الوحيد الذي تم اختياره للتأهل في هذه المسابقة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00575" y="1066575"/>
            <a:ext cx="1768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85"/>
              <a:t>م.عمر الخطيب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