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74" r:id="rId3"/>
    <p:sldId id="264" r:id="rId4"/>
    <p:sldId id="259" r:id="rId5"/>
    <p:sldId id="265" r:id="rId6"/>
    <p:sldId id="267" r:id="rId7"/>
    <p:sldId id="269" r:id="rId8"/>
    <p:sldId id="270" r:id="rId9"/>
    <p:sldId id="323" r:id="rId10"/>
    <p:sldId id="326" r:id="rId11"/>
    <p:sldId id="327" r:id="rId12"/>
    <p:sldId id="281" r:id="rId13"/>
  </p:sldIdLst>
  <p:sldSz cx="9144000" cy="5143500" type="screen16x9"/>
  <p:notesSz cx="6858000" cy="9144000"/>
  <p:embeddedFontLst>
    <p:embeddedFont>
      <p:font typeface="Amasis MT Pro" panose="02040504050005020304" pitchFamily="18" charset="77"/>
      <p:regular r:id="rId15"/>
      <p:bold r:id="rId16"/>
      <p:italic r:id="rId17"/>
      <p:boldItalic r:id="rId18"/>
    </p:embeddedFont>
    <p:embeddedFont>
      <p:font typeface="Bebas Neue"/>
      <p:regular r:id="rId19"/>
    </p:embeddedFont>
    <p:embeddedFont>
      <p:font typeface="Bebas Neue Regular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nknut Antiqua" pitchFamily="2" charset="77"/>
      <p:regular r:id="rId25"/>
      <p:bold r:id="rId26"/>
    </p:embeddedFont>
    <p:embeddedFont>
      <p:font typeface="Inknut Antiqua ExtraBold" pitchFamily="2" charset="77"/>
      <p:bold r:id="rId27"/>
    </p:embeddedFont>
    <p:embeddedFont>
      <p:font typeface="PT Sans" panose="020B0503020203020204" pitchFamily="34" charset="77"/>
      <p:regular r:id="rId28"/>
      <p:bold r:id="rId29"/>
      <p:italic r:id="rId30"/>
      <p:boldItalic r:id="rId31"/>
    </p:embeddedFont>
    <p:embeddedFont>
      <p:font typeface="Roboto Slab"/>
      <p:regular r:id="rId32"/>
      <p:bold r:id="rId33"/>
    </p:embeddedFont>
    <p:embeddedFont>
      <p:font typeface="STV" pitchFamily="2" charset="-78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57DF46-3B51-49CA-B331-9335E8D2B58B}">
  <a:tblStyle styleId="{5157DF46-3B51-49CA-B331-9335E8D2B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5072"/>
  </p:normalViewPr>
  <p:slideViewPr>
    <p:cSldViewPr snapToGrid="0" snapToObjects="1">
      <p:cViewPr varScale="1">
        <p:scale>
          <a:sx n="136" d="100"/>
          <a:sy n="136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586cd4e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586cd4e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afa4454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afa44542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9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afa44542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afa44542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51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afa445428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afa445428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afa445428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afa445428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10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afa4454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afa44542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d586cd4e8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d586cd4e8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d586cd4e8_4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d586cd4e8_4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afa44542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afa44542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afa44542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afa44542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afa445428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afa445428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afa445428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afa445428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06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l="6252" t="20942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775" y="1002888"/>
            <a:ext cx="4122000" cy="29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308775" y="4109827"/>
            <a:ext cx="4122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025" y="-2075"/>
            <a:ext cx="34524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23000"/>
          </a:blip>
          <a:srcRect r="62244" b="15661"/>
          <a:stretch/>
        </p:blipFill>
        <p:spPr>
          <a:xfrm>
            <a:off x="25" y="0"/>
            <a:ext cx="3452400" cy="51435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2">
            <a:alphaModFix amt="23000"/>
          </a:blip>
          <a:srcRect l="8697" t="15165" r="8705" b="15172"/>
          <a:stretch/>
        </p:blipFill>
        <p:spPr>
          <a:xfrm rot="10800000"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 rot="-5400000">
            <a:off x="4645710" y="1922022"/>
            <a:ext cx="8484527" cy="13796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POETRY</a:t>
            </a:r>
          </a:p>
        </p:txBody>
      </p:sp>
      <p:sp>
        <p:nvSpPr>
          <p:cNvPr id="213" name="Google Shape;213;p33"/>
          <p:cNvSpPr/>
          <p:nvPr/>
        </p:nvSpPr>
        <p:spPr>
          <a:xfrm rot="-5400000">
            <a:off x="-4060140" y="1922022"/>
            <a:ext cx="8484527" cy="13796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POETRY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 rotWithShape="1">
          <a:blip r:embed="rId2">
            <a:alphaModFix amt="50000"/>
          </a:blip>
          <a:srcRect l="6252" t="20942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>
            <a:spLocks noGrp="1"/>
          </p:cNvSpPr>
          <p:nvPr>
            <p:ph type="title" hasCustomPrompt="1"/>
          </p:nvPr>
        </p:nvSpPr>
        <p:spPr>
          <a:xfrm>
            <a:off x="713225" y="539500"/>
            <a:ext cx="3858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1"/>
          </p:nvPr>
        </p:nvSpPr>
        <p:spPr>
          <a:xfrm>
            <a:off x="713225" y="1308400"/>
            <a:ext cx="38589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95300"/>
            <a:ext cx="3858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713225" y="2778475"/>
            <a:ext cx="38589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451100"/>
            <a:ext cx="3858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5"/>
          </p:nvPr>
        </p:nvSpPr>
        <p:spPr>
          <a:xfrm>
            <a:off x="713225" y="4236675"/>
            <a:ext cx="38589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/>
          <p:nvPr/>
        </p:nvSpPr>
        <p:spPr>
          <a:xfrm flipH="1">
            <a:off x="5691521" y="-2075"/>
            <a:ext cx="34455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 amt="23000"/>
          </a:blip>
          <a:srcRect r="62244" b="15661"/>
          <a:stretch/>
        </p:blipFill>
        <p:spPr>
          <a:xfrm flipH="1">
            <a:off x="5698507" y="0"/>
            <a:ext cx="3445500" cy="5143500"/>
          </a:xfrm>
          <a:prstGeom prst="rtTriangl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5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50000"/>
          </a:blip>
          <a:srcRect t="23138" r="30094" b="17909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363788" y="1514150"/>
            <a:ext cx="28554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5575363" y="2718713"/>
            <a:ext cx="28554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575363" y="3153987"/>
            <a:ext cx="2855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363788" y="1949425"/>
            <a:ext cx="2855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 amt="50000"/>
          </a:blip>
          <a:srcRect t="24482" r="22075" b="9810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 amt="23000"/>
          </a:blip>
          <a:srcRect l="6209" t="13715" r="6209" b="12423"/>
          <a:stretch/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3225" y="1195350"/>
            <a:ext cx="7717500" cy="22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 amt="50000"/>
          </a:blip>
          <a:srcRect t="9987" r="5105" b="9987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13225" y="1839150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3225" y="22881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4571994" y="1839150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4572001" y="22881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/>
          </p:nvPr>
        </p:nvSpPr>
        <p:spPr>
          <a:xfrm>
            <a:off x="713225" y="35389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713225" y="39865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/>
          </p:nvPr>
        </p:nvSpPr>
        <p:spPr>
          <a:xfrm>
            <a:off x="4571994" y="35389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4572001" y="39865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131397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30151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00" y="131397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2000" y="30151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 amt="23000"/>
          </a:blip>
          <a:srcRect b="15661"/>
          <a:stretch/>
        </p:blipFill>
        <p:spPr>
          <a:xfrm rot="10800000"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25" y="3194576"/>
            <a:ext cx="334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713225" y="1454200"/>
            <a:ext cx="7204500" cy="15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 amt="50000"/>
          </a:blip>
          <a:srcRect l="5300" t="27426" r="25867" b="14528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1370038" y="17279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1370038" y="2145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 idx="2"/>
          </p:nvPr>
        </p:nvSpPr>
        <p:spPr>
          <a:xfrm>
            <a:off x="4758691" y="17279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3"/>
          </p:nvPr>
        </p:nvSpPr>
        <p:spPr>
          <a:xfrm>
            <a:off x="4758691" y="2145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 idx="4"/>
          </p:nvPr>
        </p:nvSpPr>
        <p:spPr>
          <a:xfrm>
            <a:off x="3063863" y="31614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5"/>
          </p:nvPr>
        </p:nvSpPr>
        <p:spPr>
          <a:xfrm>
            <a:off x="3063863" y="3579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6"/>
          </p:nvPr>
        </p:nvSpPr>
        <p:spPr>
          <a:xfrm>
            <a:off x="6452516" y="31614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7"/>
          </p:nvPr>
        </p:nvSpPr>
        <p:spPr>
          <a:xfrm>
            <a:off x="6452516" y="3579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 Regular"/>
                <a:ea typeface="Bebas Neue Regular"/>
                <a:cs typeface="Bebas Neue Regular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2">
            <a:alphaModFix amt="50000"/>
          </a:blip>
          <a:srcRect t="33042" r="36872" b="13723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2">
            <a:alphaModFix amt="50000"/>
          </a:blip>
          <a:srcRect l="9624" t="15959" r="9632" b="15952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 rot="-5400000">
            <a:off x="5753123" y="1942067"/>
            <a:ext cx="6476968" cy="12593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❧❧❧❧</a:t>
            </a:r>
          </a:p>
        </p:txBody>
      </p:sp>
      <p:sp>
        <p:nvSpPr>
          <p:cNvPr id="209" name="Google Shape;209;p32"/>
          <p:cNvSpPr/>
          <p:nvPr/>
        </p:nvSpPr>
        <p:spPr>
          <a:xfrm rot="-5400000">
            <a:off x="-3086077" y="1942067"/>
            <a:ext cx="6476968" cy="12593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❧❧❧❧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1" r:id="rId6"/>
    <p:sldLayoutId id="2147483669" r:id="rId7"/>
    <p:sldLayoutId id="2147483675" r:id="rId8"/>
    <p:sldLayoutId id="2147483678" r:id="rId9"/>
    <p:sldLayoutId id="2147483679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drive.google.com/file/d/1OHOrUjbQQfoMIH7oGbiIPd1gO0FKxnyo/view?usp=sha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diwan.net/?msclkid=2192f7cccf3411eca7330eb1308d27c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6721475" y="539550"/>
            <a:ext cx="1709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cxnSp>
        <p:nvCxnSpPr>
          <p:cNvPr id="228" name="Google Shape;228;p37"/>
          <p:cNvCxnSpPr>
            <a:cxnSpLocks/>
          </p:cNvCxnSpPr>
          <p:nvPr/>
        </p:nvCxnSpPr>
        <p:spPr>
          <a:xfrm>
            <a:off x="4281544" y="3325173"/>
            <a:ext cx="329463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38AC9C-5AB8-E045-B97D-226C965728F5}"/>
              </a:ext>
            </a:extLst>
          </p:cNvPr>
          <p:cNvSpPr txBox="1"/>
          <p:nvPr/>
        </p:nvSpPr>
        <p:spPr>
          <a:xfrm>
            <a:off x="3999222" y="3828022"/>
            <a:ext cx="3823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1600" b="1" dirty="0">
                <a:latin typeface="STV" pitchFamily="2" charset="-78"/>
                <a:cs typeface="STV" pitchFamily="2" charset="-78"/>
              </a:rPr>
              <a:t>إكمال الشعر آليًا، بناء على موضوع وقافية محددة</a:t>
            </a:r>
            <a:endParaRPr lang="en-SA" sz="1600" b="1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1C7AD-D4E7-A046-8413-DA9159694B06}"/>
              </a:ext>
            </a:extLst>
          </p:cNvPr>
          <p:cNvSpPr txBox="1"/>
          <p:nvPr/>
        </p:nvSpPr>
        <p:spPr>
          <a:xfrm>
            <a:off x="4441651" y="1012978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ar-SA" sz="4000" dirty="0">
                <a:latin typeface="STV" pitchFamily="2" charset="-78"/>
                <a:cs typeface="STV" pitchFamily="2" charset="-78"/>
              </a:rPr>
              <a:t>فريق الشعر الذكي</a:t>
            </a:r>
            <a:endParaRPr lang="en-SA" sz="4000" dirty="0">
              <a:latin typeface="STV" pitchFamily="2" charset="-78"/>
              <a:cs typeface="STV" pitchFamily="2" charset="-78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269269E-81DA-FE4A-AE52-B880A6212C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516377" y="-42209"/>
            <a:ext cx="2783263" cy="5185707"/>
          </a:xfrm>
          <a:prstGeom prst="rect">
            <a:avLst/>
          </a:prstGeom>
        </p:spPr>
      </p:pic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8B5A9035-F808-32C8-D77A-33F2B63CDA97}"/>
              </a:ext>
            </a:extLst>
          </p:cNvPr>
          <p:cNvGrpSpPr/>
          <p:nvPr/>
        </p:nvGrpSpPr>
        <p:grpSpPr>
          <a:xfrm>
            <a:off x="4754236" y="2237744"/>
            <a:ext cx="2428987" cy="651263"/>
            <a:chOff x="6203757" y="300400"/>
            <a:chExt cx="2428987" cy="651263"/>
          </a:xfrm>
        </p:grpSpPr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BD44F5D0-1CCF-AA08-B7AB-742A7A093C6F}"/>
                </a:ext>
              </a:extLst>
            </p:cNvPr>
            <p:cNvSpPr/>
            <p:nvPr/>
          </p:nvSpPr>
          <p:spPr>
            <a:xfrm>
              <a:off x="6787210" y="300400"/>
              <a:ext cx="1845534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مستطيل: زوايا مستديرة 9">
              <a:extLst>
                <a:ext uri="{FF2B5EF4-FFF2-40B4-BE49-F238E27FC236}">
                  <a16:creationId xmlns:a16="http://schemas.microsoft.com/office/drawing/2014/main" id="{BBBFCE80-6A32-996A-113E-0DD2CE391B63}"/>
                </a:ext>
              </a:extLst>
            </p:cNvPr>
            <p:cNvSpPr/>
            <p:nvPr/>
          </p:nvSpPr>
          <p:spPr>
            <a:xfrm>
              <a:off x="6454056" y="473463"/>
              <a:ext cx="1976670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C98179EC-C721-FB4E-8C20-D38B8ADC44A9}"/>
                </a:ext>
              </a:extLst>
            </p:cNvPr>
            <p:cNvSpPr txBox="1">
              <a:spLocks/>
            </p:cNvSpPr>
            <p:nvPr/>
          </p:nvSpPr>
          <p:spPr>
            <a:xfrm>
              <a:off x="6203757" y="389813"/>
              <a:ext cx="2142125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r"/>
              <a:r>
                <a:rPr lang="ar-SA" sz="2400" dirty="0">
                  <a:latin typeface="STV" pitchFamily="2" charset="-78"/>
                  <a:cs typeface="STV" pitchFamily="2" charset="-78"/>
                </a:rPr>
                <a:t>مسار تحدي الشعر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568D3CB-A586-914D-A51D-4A04B0D669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6742525" y="0"/>
            <a:ext cx="3561288" cy="51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6A625A-5C52-1349-86D2-20D6F0F80015}"/>
              </a:ext>
            </a:extLst>
          </p:cNvPr>
          <p:cNvSpPr txBox="1"/>
          <p:nvPr/>
        </p:nvSpPr>
        <p:spPr>
          <a:xfrm>
            <a:off x="1340882" y="1728539"/>
            <a:ext cx="10798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ar-SA" sz="20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 </a:t>
            </a:r>
            <a:br>
              <a:rPr lang="ar-SA" sz="20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</a:br>
            <a:r>
              <a:rPr lang="ar-SA" sz="20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بيت شعر مؤلف</a:t>
            </a:r>
            <a:br>
              <a:rPr lang="ar-SA" sz="20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</a:br>
            <a:r>
              <a:rPr lang="ar-SA" sz="20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 </a:t>
            </a:r>
            <a:endParaRPr lang="en-SA" sz="2000" dirty="0">
              <a:solidFill>
                <a:schemeClr val="tx1"/>
              </a:solidFill>
              <a:latin typeface="STV" pitchFamily="2" charset="-78"/>
              <a:cs typeface="STV" pitchFamily="2" charset="-78"/>
            </a:endParaRPr>
          </a:p>
          <a:p>
            <a:pPr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sz="2000" dirty="0">
              <a:latin typeface="STV" pitchFamily="2" charset="-78"/>
              <a:cs typeface="STV" pitchFamily="2" charset="-7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3D1198-B872-1645-9560-33AC9DE7BF38}"/>
              </a:ext>
            </a:extLst>
          </p:cNvPr>
          <p:cNvCxnSpPr>
            <a:cxnSpLocks/>
          </p:cNvCxnSpPr>
          <p:nvPr/>
        </p:nvCxnSpPr>
        <p:spPr>
          <a:xfrm>
            <a:off x="1886639" y="1491849"/>
            <a:ext cx="0" cy="542514"/>
          </a:xfrm>
          <a:prstGeom prst="straightConnector1">
            <a:avLst/>
          </a:prstGeom>
          <a:ln w="730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3372E5A-6EB5-76F9-9291-7C10637DD82E}"/>
              </a:ext>
            </a:extLst>
          </p:cNvPr>
          <p:cNvGrpSpPr/>
          <p:nvPr/>
        </p:nvGrpSpPr>
        <p:grpSpPr>
          <a:xfrm>
            <a:off x="5244917" y="647169"/>
            <a:ext cx="1968527" cy="651263"/>
            <a:chOff x="6664216" y="300400"/>
            <a:chExt cx="1968527" cy="651263"/>
          </a:xfrm>
        </p:grpSpPr>
        <p:sp>
          <p:nvSpPr>
            <p:cNvPr id="10" name="مستطيل: زوايا مستديرة 9">
              <a:extLst>
                <a:ext uri="{FF2B5EF4-FFF2-40B4-BE49-F238E27FC236}">
                  <a16:creationId xmlns:a16="http://schemas.microsoft.com/office/drawing/2014/main" id="{BA15D8A6-6B47-B800-A487-9C522A7D3C6A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2" name="مستطيل: زوايا مستديرة 11">
              <a:extLst>
                <a:ext uri="{FF2B5EF4-FFF2-40B4-BE49-F238E27FC236}">
                  <a16:creationId xmlns:a16="http://schemas.microsoft.com/office/drawing/2014/main" id="{1EE46878-97E7-A95B-415A-21EBE279AD5F}"/>
                </a:ext>
              </a:extLst>
            </p:cNvPr>
            <p:cNvSpPr/>
            <p:nvPr/>
          </p:nvSpPr>
          <p:spPr>
            <a:xfrm>
              <a:off x="6664216" y="473463"/>
              <a:ext cx="1766510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B43E25A-4F85-258F-B9E1-4F0260D0FD4C}"/>
                </a:ext>
              </a:extLst>
            </p:cNvPr>
            <p:cNvSpPr txBox="1">
              <a:spLocks/>
            </p:cNvSpPr>
            <p:nvPr/>
          </p:nvSpPr>
          <p:spPr>
            <a:xfrm>
              <a:off x="6664216" y="427521"/>
              <a:ext cx="1723477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القيمة المضافة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B1DBF887-DE67-4CFE-6DBB-B56203A3930D}"/>
              </a:ext>
            </a:extLst>
          </p:cNvPr>
          <p:cNvGrpSpPr/>
          <p:nvPr/>
        </p:nvGrpSpPr>
        <p:grpSpPr>
          <a:xfrm>
            <a:off x="925854" y="711875"/>
            <a:ext cx="2170069" cy="651263"/>
            <a:chOff x="6462674" y="300400"/>
            <a:chExt cx="2170069" cy="651263"/>
          </a:xfrm>
        </p:grpSpPr>
        <p:sp>
          <p:nvSpPr>
            <p:cNvPr id="15" name="مستطيل: زوايا مستديرة 14">
              <a:extLst>
                <a:ext uri="{FF2B5EF4-FFF2-40B4-BE49-F238E27FC236}">
                  <a16:creationId xmlns:a16="http://schemas.microsoft.com/office/drawing/2014/main" id="{C839D681-F394-03AD-9B43-C05A4C240098}"/>
                </a:ext>
              </a:extLst>
            </p:cNvPr>
            <p:cNvSpPr/>
            <p:nvPr/>
          </p:nvSpPr>
          <p:spPr>
            <a:xfrm>
              <a:off x="6859624" y="300400"/>
              <a:ext cx="1773119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6" name="مستطيل: زوايا مستديرة 15">
              <a:extLst>
                <a:ext uri="{FF2B5EF4-FFF2-40B4-BE49-F238E27FC236}">
                  <a16:creationId xmlns:a16="http://schemas.microsoft.com/office/drawing/2014/main" id="{C74A4775-DCCD-4209-B816-89B9D4D8872F}"/>
                </a:ext>
              </a:extLst>
            </p:cNvPr>
            <p:cNvSpPr/>
            <p:nvPr/>
          </p:nvSpPr>
          <p:spPr>
            <a:xfrm>
              <a:off x="6462674" y="473463"/>
              <a:ext cx="1968051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C255629D-D25E-1C31-6672-F02FF94F1708}"/>
                </a:ext>
              </a:extLst>
            </p:cNvPr>
            <p:cNvSpPr txBox="1">
              <a:spLocks/>
            </p:cNvSpPr>
            <p:nvPr/>
          </p:nvSpPr>
          <p:spPr>
            <a:xfrm>
              <a:off x="6462674" y="446375"/>
              <a:ext cx="2021841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المخرجات المتوقعة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  <p:sp>
        <p:nvSpPr>
          <p:cNvPr id="23" name="قوس متوسط أيسر 22">
            <a:extLst>
              <a:ext uri="{FF2B5EF4-FFF2-40B4-BE49-F238E27FC236}">
                <a16:creationId xmlns:a16="http://schemas.microsoft.com/office/drawing/2014/main" id="{A06A5789-8BBC-20DA-D2A5-5A1BFC58F18C}"/>
              </a:ext>
            </a:extLst>
          </p:cNvPr>
          <p:cNvSpPr/>
          <p:nvPr/>
        </p:nvSpPr>
        <p:spPr>
          <a:xfrm rot="5400000">
            <a:off x="1752575" y="2587258"/>
            <a:ext cx="268127" cy="629316"/>
          </a:xfrm>
          <a:prstGeom prst="leftBracke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TV" pitchFamily="2" charset="-78"/>
              <a:cs typeface="STV" pitchFamily="2" charset="-78"/>
            </a:endParaRP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753487F4-FCCC-EFB8-9329-9C0DAA759C8C}"/>
              </a:ext>
            </a:extLst>
          </p:cNvPr>
          <p:cNvSpPr txBox="1"/>
          <p:nvPr/>
        </p:nvSpPr>
        <p:spPr>
          <a:xfrm>
            <a:off x="1970157" y="3027055"/>
            <a:ext cx="516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4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سلبي</a:t>
            </a:r>
            <a:endParaRPr lang="en-US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F7BB8423-F99E-2EDE-5B22-4D650C212461}"/>
              </a:ext>
            </a:extLst>
          </p:cNvPr>
          <p:cNvSpPr txBox="1"/>
          <p:nvPr/>
        </p:nvSpPr>
        <p:spPr>
          <a:xfrm>
            <a:off x="1301061" y="3005791"/>
            <a:ext cx="516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4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إيجابي</a:t>
            </a:r>
            <a:endParaRPr lang="en-US" dirty="0">
              <a:latin typeface="STV" pitchFamily="2" charset="-78"/>
              <a:cs typeface="STV" pitchFamily="2" charset="-78"/>
            </a:endParaRPr>
          </a:p>
        </p:txBody>
      </p:sp>
      <p:cxnSp>
        <p:nvCxnSpPr>
          <p:cNvPr id="32" name="Google Shape;306;p45">
            <a:extLst>
              <a:ext uri="{FF2B5EF4-FFF2-40B4-BE49-F238E27FC236}">
                <a16:creationId xmlns:a16="http://schemas.microsoft.com/office/drawing/2014/main" id="{E653F336-A554-5D22-F30E-1F3E52D85FAD}"/>
              </a:ext>
            </a:extLst>
          </p:cNvPr>
          <p:cNvCxnSpPr>
            <a:cxnSpLocks/>
          </p:cNvCxnSpPr>
          <p:nvPr/>
        </p:nvCxnSpPr>
        <p:spPr>
          <a:xfrm flipV="1">
            <a:off x="4019103" y="132901"/>
            <a:ext cx="0" cy="44514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45">
            <a:extLst>
              <a:ext uri="{FF2B5EF4-FFF2-40B4-BE49-F238E27FC236}">
                <a16:creationId xmlns:a16="http://schemas.microsoft.com/office/drawing/2014/main" id="{183C4CB6-B1DB-2A77-F5D1-9A6B3461A4A2}"/>
              </a:ext>
            </a:extLst>
          </p:cNvPr>
          <p:cNvCxnSpPr>
            <a:cxnSpLocks/>
          </p:cNvCxnSpPr>
          <p:nvPr/>
        </p:nvCxnSpPr>
        <p:spPr>
          <a:xfrm flipV="1">
            <a:off x="4079357" y="542103"/>
            <a:ext cx="0" cy="44514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BB9688-C241-8B49-8DD6-BDC5FB918F01}"/>
              </a:ext>
            </a:extLst>
          </p:cNvPr>
          <p:cNvSpPr txBox="1"/>
          <p:nvPr/>
        </p:nvSpPr>
        <p:spPr>
          <a:xfrm>
            <a:off x="4133781" y="1606341"/>
            <a:ext cx="33442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Low" defTabSz="914400" rtl="1" eaLnBrk="1" latinLnBrk="0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انشاء نموذج  قادر على مواجهة تحديات اللغة العربية من خلال إنشاء الأبيات الشعرية مع تحليل قطبية الشعر سلبي أم  إيجابي.</a:t>
            </a:r>
          </a:p>
          <a:p>
            <a:pPr marL="228600" indent="-228600" algn="justLow" defTabSz="914400" rtl="1" eaLnBrk="1" latinLnBrk="0" hangingPunct="1">
              <a:buClr>
                <a:schemeClr val="tx1"/>
              </a:buClr>
              <a:buFont typeface="Wingdings" pitchFamily="2" charset="2"/>
              <a:buChar char="v"/>
            </a:pPr>
            <a:endParaRPr lang="ar-SA" dirty="0">
              <a:solidFill>
                <a:schemeClr val="tx1"/>
              </a:solidFill>
              <a:latin typeface="STV" pitchFamily="2" charset="-78"/>
              <a:cs typeface="STV" pitchFamily="2" charset="-78"/>
            </a:endParaRPr>
          </a:p>
          <a:p>
            <a:pPr marL="228600" indent="-228600" algn="justLow" defTabSz="914400" rtl="1" eaLnBrk="1" latinLnBrk="0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التركيز على جودة البيانات المجمعة ومعالجتها بشكل دقيق.</a:t>
            </a:r>
          </a:p>
          <a:p>
            <a:pPr marL="228600" indent="-228600" algn="justLow" defTabSz="914400" rtl="1" eaLnBrk="1" latinLnBrk="0" hangingPunct="1">
              <a:buClr>
                <a:schemeClr val="tx1"/>
              </a:buClr>
              <a:buFont typeface="Wingdings" pitchFamily="2" charset="2"/>
              <a:buChar char="v"/>
            </a:pPr>
            <a:endParaRPr lang="ar-SA" dirty="0">
              <a:solidFill>
                <a:schemeClr val="tx1"/>
              </a:solidFill>
              <a:latin typeface="STV" pitchFamily="2" charset="-78"/>
              <a:cs typeface="STV" pitchFamily="2" charset="-78"/>
            </a:endParaRPr>
          </a:p>
          <a:p>
            <a:pPr marL="228600" indent="-228600" algn="justLow" defTabSz="914400" rtl="1" eaLnBrk="1" latinLnBrk="0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كتابة شفرة مصدرية خالية من العيوب.</a:t>
            </a:r>
          </a:p>
        </p:txBody>
      </p:sp>
    </p:spTree>
    <p:extLst>
      <p:ext uri="{BB962C8B-B14F-4D97-AF65-F5344CB8AC3E}">
        <p14:creationId xmlns:p14="http://schemas.microsoft.com/office/powerpoint/2010/main" val="79174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E387EED8-03BD-EFDD-E5DD-99F6C64BED39}"/>
              </a:ext>
            </a:extLst>
          </p:cNvPr>
          <p:cNvSpPr/>
          <p:nvPr/>
        </p:nvSpPr>
        <p:spPr>
          <a:xfrm>
            <a:off x="0" y="0"/>
            <a:ext cx="1190171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TV" pitchFamily="2" charset="-78"/>
              <a:cs typeface="STV" pitchFamily="2" charset="-78"/>
            </a:endParaRPr>
          </a:p>
        </p:txBody>
      </p:sp>
      <p:sp>
        <p:nvSpPr>
          <p:cNvPr id="388" name="Google Shape;388;p50"/>
          <p:cNvSpPr/>
          <p:nvPr/>
        </p:nvSpPr>
        <p:spPr>
          <a:xfrm rot="-5400000">
            <a:off x="7470406" y="-90174"/>
            <a:ext cx="3180027" cy="12593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STV" pitchFamily="2" charset="-78"/>
              <a:cs typeface="STV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327D33-4979-F74C-83A0-2A5FBAD1F6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661211" y="0"/>
            <a:ext cx="3558175" cy="5143500"/>
          </a:xfrm>
          <a:prstGeom prst="rect">
            <a:avLst/>
          </a:prstGeom>
        </p:spPr>
      </p:pic>
      <p:grpSp>
        <p:nvGrpSpPr>
          <p:cNvPr id="13" name="مجموعة 12">
            <a:extLst>
              <a:ext uri="{FF2B5EF4-FFF2-40B4-BE49-F238E27FC236}">
                <a16:creationId xmlns:a16="http://schemas.microsoft.com/office/drawing/2014/main" id="{E9EB7364-A19A-30DA-E2B3-24A4187E4312}"/>
              </a:ext>
            </a:extLst>
          </p:cNvPr>
          <p:cNvGrpSpPr/>
          <p:nvPr/>
        </p:nvGrpSpPr>
        <p:grpSpPr>
          <a:xfrm>
            <a:off x="6298823" y="408812"/>
            <a:ext cx="2347342" cy="651263"/>
            <a:chOff x="6695548" y="300400"/>
            <a:chExt cx="1937195" cy="651263"/>
          </a:xfrm>
        </p:grpSpPr>
        <p:sp>
          <p:nvSpPr>
            <p:cNvPr id="14" name="مستطيل: زوايا مستديرة 13">
              <a:extLst>
                <a:ext uri="{FF2B5EF4-FFF2-40B4-BE49-F238E27FC236}">
                  <a16:creationId xmlns:a16="http://schemas.microsoft.com/office/drawing/2014/main" id="{42B2F1F5-B9D6-CA8F-5FB0-5BFF7FF35382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5" name="مستطيل: زوايا مستديرة 14">
              <a:extLst>
                <a:ext uri="{FF2B5EF4-FFF2-40B4-BE49-F238E27FC236}">
                  <a16:creationId xmlns:a16="http://schemas.microsoft.com/office/drawing/2014/main" id="{AF68E216-59DE-A642-95C8-167BB7E36ADA}"/>
                </a:ext>
              </a:extLst>
            </p:cNvPr>
            <p:cNvSpPr/>
            <p:nvPr/>
          </p:nvSpPr>
          <p:spPr>
            <a:xfrm>
              <a:off x="6719778" y="473463"/>
              <a:ext cx="1710948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AA11146F-DD96-9BC4-8E17-21DD7D869074}"/>
                </a:ext>
              </a:extLst>
            </p:cNvPr>
            <p:cNvSpPr txBox="1">
              <a:spLocks/>
            </p:cNvSpPr>
            <p:nvPr/>
          </p:nvSpPr>
          <p:spPr>
            <a:xfrm>
              <a:off x="6695548" y="408667"/>
              <a:ext cx="1735176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الدخول للفيديو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AA66-6259-B65D-D2E2-752F54A3F23E}"/>
              </a:ext>
            </a:extLst>
          </p:cNvPr>
          <p:cNvSpPr/>
          <p:nvPr/>
        </p:nvSpPr>
        <p:spPr>
          <a:xfrm>
            <a:off x="1408908" y="4644527"/>
            <a:ext cx="7867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A" dirty="0">
                <a:hlinkClick r:id="rId4"/>
              </a:rPr>
              <a:t>https://drive.google.com/file/d/1OHOrUjbQQfoMIH7oGbiIPd1gO0FKxnyo/view?usp=sharing</a:t>
            </a:r>
            <a:endParaRPr lang="ar-SA" dirty="0"/>
          </a:p>
          <a:p>
            <a:endParaRPr lang="en-SA" dirty="0"/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E42398-25D3-74EB-9366-A2F8B49E8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1288777"/>
            <a:ext cx="5459167" cy="30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0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2"/>
          <p:cNvSpPr txBox="1">
            <a:spLocks noGrp="1"/>
          </p:cNvSpPr>
          <p:nvPr>
            <p:ph type="title"/>
          </p:nvPr>
        </p:nvSpPr>
        <p:spPr>
          <a:xfrm>
            <a:off x="1003682" y="1136960"/>
            <a:ext cx="7717500" cy="22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knut Antiqua ExtraBold"/>
              <a:buNone/>
            </a:pPr>
            <a:r>
              <a:rPr lang="ar-SA" sz="6600" dirty="0">
                <a:latin typeface="STV" pitchFamily="2" charset="-78"/>
                <a:cs typeface="STV" pitchFamily="2" charset="-78"/>
              </a:rPr>
              <a:t>شكراً لكم ..</a:t>
            </a:r>
            <a:endParaRPr sz="6600" dirty="0">
              <a:latin typeface="STV" pitchFamily="2" charset="-78"/>
              <a:cs typeface="STV" pitchFamily="2" charset="-78"/>
            </a:endParaRPr>
          </a:p>
        </p:txBody>
      </p:sp>
      <p:cxnSp>
        <p:nvCxnSpPr>
          <p:cNvPr id="752" name="Google Shape;752;p62"/>
          <p:cNvCxnSpPr>
            <a:cxnSpLocks/>
          </p:cNvCxnSpPr>
          <p:nvPr/>
        </p:nvCxnSpPr>
        <p:spPr>
          <a:xfrm>
            <a:off x="5680038" y="2871062"/>
            <a:ext cx="29149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6B8C930-094A-844C-BB27-8AA7428660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-1475236" y="0"/>
            <a:ext cx="35581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6F4522B8-4159-714D-88DB-316670B07E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833347" y="0"/>
            <a:ext cx="2780830" cy="5143500"/>
          </a:xfrm>
          <a:prstGeom prst="rect">
            <a:avLst/>
          </a:prstGeom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D09CECA3-395D-FB48-8497-F658824E5FBB}"/>
              </a:ext>
            </a:extLst>
          </p:cNvPr>
          <p:cNvSpPr txBox="1"/>
          <p:nvPr/>
        </p:nvSpPr>
        <p:spPr>
          <a:xfrm>
            <a:off x="4020464" y="4013858"/>
            <a:ext cx="2162243" cy="565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ar-SA" sz="11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ماجستير ذكاء اصطناعي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ar-SA" sz="11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محلل بيانات - مصمم جرافيك 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en-US" sz="1100" b="1" dirty="0" err="1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badriah.almutaani@outlook.sa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66AC4D25-2C52-5A4D-BCB1-98239BE07A70}"/>
              </a:ext>
            </a:extLst>
          </p:cNvPr>
          <p:cNvSpPr txBox="1"/>
          <p:nvPr/>
        </p:nvSpPr>
        <p:spPr>
          <a:xfrm>
            <a:off x="4291611" y="3687912"/>
            <a:ext cx="1527295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6"/>
              </a:lnSpc>
              <a:spcBef>
                <a:spcPct val="0"/>
              </a:spcBef>
            </a:pPr>
            <a:r>
              <a:rPr lang="ar-SA" sz="1447" dirty="0">
                <a:solidFill>
                  <a:schemeClr val="bg1"/>
                </a:solidFill>
                <a:latin typeface="STV" pitchFamily="2" charset="-78"/>
                <a:cs typeface="STV" pitchFamily="2" charset="-78"/>
              </a:rPr>
              <a:t>بدرية الخليفة</a:t>
            </a:r>
            <a:endParaRPr lang="en-US" sz="1447" dirty="0">
              <a:solidFill>
                <a:schemeClr val="bg1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A8FAD73A-EA62-1344-B4DC-5FF5067A6AE3}"/>
              </a:ext>
            </a:extLst>
          </p:cNvPr>
          <p:cNvSpPr txBox="1"/>
          <p:nvPr/>
        </p:nvSpPr>
        <p:spPr>
          <a:xfrm>
            <a:off x="2241323" y="3962599"/>
            <a:ext cx="1527295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ar-SA" sz="11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ماجستير ذكاء اصطناعي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ar-SA" sz="11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مطور برامج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DA84058D-C23F-3446-B3D7-02BC9F04DE31}"/>
              </a:ext>
            </a:extLst>
          </p:cNvPr>
          <p:cNvSpPr txBox="1"/>
          <p:nvPr/>
        </p:nvSpPr>
        <p:spPr>
          <a:xfrm>
            <a:off x="2241323" y="3687912"/>
            <a:ext cx="1527295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6"/>
              </a:lnSpc>
              <a:spcBef>
                <a:spcPct val="0"/>
              </a:spcBef>
            </a:pPr>
            <a:r>
              <a:rPr lang="ar-SA" sz="1447" dirty="0">
                <a:solidFill>
                  <a:schemeClr val="bg1"/>
                </a:solidFill>
                <a:latin typeface="STV" pitchFamily="2" charset="-78"/>
                <a:cs typeface="STV" pitchFamily="2" charset="-78"/>
              </a:rPr>
              <a:t>سارة القثامي</a:t>
            </a:r>
            <a:endParaRPr lang="en-US" sz="1447" dirty="0">
              <a:solidFill>
                <a:schemeClr val="bg1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21" name="TextBox 30">
            <a:extLst>
              <a:ext uri="{FF2B5EF4-FFF2-40B4-BE49-F238E27FC236}">
                <a16:creationId xmlns:a16="http://schemas.microsoft.com/office/drawing/2014/main" id="{9A7174C7-C020-8548-BCEE-1DD7C092E50F}"/>
              </a:ext>
            </a:extLst>
          </p:cNvPr>
          <p:cNvSpPr txBox="1"/>
          <p:nvPr/>
        </p:nvSpPr>
        <p:spPr>
          <a:xfrm>
            <a:off x="379114" y="4002646"/>
            <a:ext cx="152729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ar-SA" sz="11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ماجستير ذكاء اصطناعي 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ar-SA" sz="11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مبرمج تطبيقات ذكية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STV" pitchFamily="2" charset="-78"/>
                <a:cs typeface="STV" pitchFamily="2" charset="-78"/>
              </a:rPr>
              <a:t>Shyom.1417@gmail.com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  <a:endParaRPr lang="en-US" sz="1100" b="1" dirty="0">
              <a:solidFill>
                <a:schemeClr val="accent5">
                  <a:lumMod val="50000"/>
                </a:schemeClr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4C8C5B5F-35B4-874C-A986-6DF33445B8D4}"/>
              </a:ext>
            </a:extLst>
          </p:cNvPr>
          <p:cNvSpPr txBox="1"/>
          <p:nvPr/>
        </p:nvSpPr>
        <p:spPr>
          <a:xfrm>
            <a:off x="379114" y="3713613"/>
            <a:ext cx="1527295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6"/>
              </a:lnSpc>
              <a:spcBef>
                <a:spcPct val="0"/>
              </a:spcBef>
            </a:pPr>
            <a:r>
              <a:rPr lang="ar-SA" sz="1447" dirty="0">
                <a:solidFill>
                  <a:schemeClr val="bg1"/>
                </a:solidFill>
                <a:latin typeface="STV" pitchFamily="2" charset="-78"/>
                <a:cs typeface="STV" pitchFamily="2" charset="-78"/>
              </a:rPr>
              <a:t>شيماء الغامدي</a:t>
            </a:r>
            <a:endParaRPr lang="en-US" sz="1447" dirty="0">
              <a:solidFill>
                <a:schemeClr val="bg1"/>
              </a:solidFill>
              <a:latin typeface="STV" pitchFamily="2" charset="-78"/>
              <a:cs typeface="STV" pitchFamily="2" charset="-78"/>
            </a:endParaRPr>
          </a:p>
        </p:txBody>
      </p:sp>
      <p:pic>
        <p:nvPicPr>
          <p:cNvPr id="23" name="Picture 22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AEA48FD2-C624-4F42-B48A-DFE65A745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1" t="10059" r="27478" b="128"/>
          <a:stretch/>
        </p:blipFill>
        <p:spPr>
          <a:xfrm>
            <a:off x="2291262" y="1346948"/>
            <a:ext cx="1527295" cy="1981200"/>
          </a:xfrm>
          <a:prstGeom prst="flowChartTerminator">
            <a:avLst/>
          </a:prstGeom>
          <a:solidFill>
            <a:schemeClr val="dk2">
              <a:alpha val="73318"/>
            </a:schemeClr>
          </a:solidFill>
        </p:spPr>
      </p:pic>
      <p:pic>
        <p:nvPicPr>
          <p:cNvPr id="24" name="Picture 23" descr="A group of people wearing black&#10;&#10;Description automatically generated with low confidence">
            <a:extLst>
              <a:ext uri="{FF2B5EF4-FFF2-40B4-BE49-F238E27FC236}">
                <a16:creationId xmlns:a16="http://schemas.microsoft.com/office/drawing/2014/main" id="{D3D40DBF-2F0D-9C49-9191-4DD5927D15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6" t="3666" r="38879" b="37907"/>
          <a:stretch/>
        </p:blipFill>
        <p:spPr>
          <a:xfrm>
            <a:off x="335130" y="1346948"/>
            <a:ext cx="1528570" cy="1981200"/>
          </a:xfrm>
          <a:prstGeom prst="flowChartTerminator">
            <a:avLst/>
          </a:prstGeom>
          <a:solidFill>
            <a:schemeClr val="dk2">
              <a:alpha val="73318"/>
            </a:schemeClr>
          </a:solidFill>
        </p:spPr>
      </p:pic>
      <p:pic>
        <p:nvPicPr>
          <p:cNvPr id="25" name="Picture 24" descr="A person holding a tennis racket&#10;&#10;Description automatically generated with medium confidence">
            <a:extLst>
              <a:ext uri="{FF2B5EF4-FFF2-40B4-BE49-F238E27FC236}">
                <a16:creationId xmlns:a16="http://schemas.microsoft.com/office/drawing/2014/main" id="{309A9CA3-9872-DE4C-A771-3D05656D28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9" t="7142" r="23325" b="-2756"/>
          <a:stretch/>
        </p:blipFill>
        <p:spPr>
          <a:xfrm>
            <a:off x="4246119" y="1345045"/>
            <a:ext cx="1527295" cy="2076449"/>
          </a:xfrm>
          <a:prstGeom prst="flowChartTerminator">
            <a:avLst/>
          </a:prstGeom>
          <a:solidFill>
            <a:schemeClr val="dk2">
              <a:alpha val="73318"/>
            </a:schemeClr>
          </a:solidFill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30A46A-3087-A642-BB37-4226FE425A58}"/>
              </a:ext>
            </a:extLst>
          </p:cNvPr>
          <p:cNvSpPr txBox="1"/>
          <p:nvPr/>
        </p:nvSpPr>
        <p:spPr>
          <a:xfrm>
            <a:off x="2140194" y="4393715"/>
            <a:ext cx="18582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000" dirty="0" err="1">
                <a:solidFill>
                  <a:schemeClr val="accent5">
                    <a:lumMod val="50000"/>
                  </a:schemeClr>
                </a:solidFill>
                <a:latin typeface="Amasis MT Pro" panose="02040504050005020304" pitchFamily="18" charset="0"/>
                <a:cs typeface="STV" pitchFamily="2" charset="-78"/>
              </a:rPr>
              <a:t>Sara_Alqethami@hotmail.com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Amasis MT Pro" panose="02040504050005020304" pitchFamily="18" charset="0"/>
              <a:cs typeface="STV" pitchFamily="2" charset="-78"/>
            </a:endParaRPr>
          </a:p>
          <a:p>
            <a:pPr algn="r" defTabSz="457223" rtl="1"/>
            <a:endParaRPr lang="en-SA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B7131182-28C7-136E-97E4-0BD83717D2D6}"/>
              </a:ext>
            </a:extLst>
          </p:cNvPr>
          <p:cNvGrpSpPr/>
          <p:nvPr/>
        </p:nvGrpSpPr>
        <p:grpSpPr>
          <a:xfrm>
            <a:off x="6130539" y="239381"/>
            <a:ext cx="1912966" cy="651263"/>
            <a:chOff x="6719777" y="300400"/>
            <a:chExt cx="1912966" cy="651263"/>
          </a:xfrm>
        </p:grpSpPr>
        <p:sp>
          <p:nvSpPr>
            <p:cNvPr id="15" name="مستطيل: زوايا مستديرة 14">
              <a:extLst>
                <a:ext uri="{FF2B5EF4-FFF2-40B4-BE49-F238E27FC236}">
                  <a16:creationId xmlns:a16="http://schemas.microsoft.com/office/drawing/2014/main" id="{5E63B855-667B-3835-6C73-BB6A84585C08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مستطيل: زوايا مستديرة 26">
              <a:extLst>
                <a:ext uri="{FF2B5EF4-FFF2-40B4-BE49-F238E27FC236}">
                  <a16:creationId xmlns:a16="http://schemas.microsoft.com/office/drawing/2014/main" id="{987E17E2-00B8-45E8-13A6-B88D5A19A95C}"/>
                </a:ext>
              </a:extLst>
            </p:cNvPr>
            <p:cNvSpPr/>
            <p:nvPr/>
          </p:nvSpPr>
          <p:spPr>
            <a:xfrm>
              <a:off x="6719778" y="473463"/>
              <a:ext cx="1710948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86DDABD5-B793-70A4-710C-99AA49E7816D}"/>
                </a:ext>
              </a:extLst>
            </p:cNvPr>
            <p:cNvSpPr txBox="1">
              <a:spLocks/>
            </p:cNvSpPr>
            <p:nvPr/>
          </p:nvSpPr>
          <p:spPr>
            <a:xfrm>
              <a:off x="6719777" y="380387"/>
              <a:ext cx="1710948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أعضاء الفريق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7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45"/>
          <p:cNvCxnSpPr/>
          <p:nvPr/>
        </p:nvCxnSpPr>
        <p:spPr>
          <a:xfrm>
            <a:off x="603714" y="3392848"/>
            <a:ext cx="681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BB9688-C241-8B49-8DD6-BDC5FB918F01}"/>
              </a:ext>
            </a:extLst>
          </p:cNvPr>
          <p:cNvSpPr txBox="1"/>
          <p:nvPr/>
        </p:nvSpPr>
        <p:spPr>
          <a:xfrm>
            <a:off x="3214607" y="707364"/>
            <a:ext cx="4199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ar-SA" sz="32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الهدف من المشروع</a:t>
            </a:r>
            <a:endParaRPr lang="en-SA" sz="3200" dirty="0">
              <a:solidFill>
                <a:schemeClr val="tx1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D3966-D669-0A4C-B0E8-EAB3C8E6E1B2}"/>
              </a:ext>
            </a:extLst>
          </p:cNvPr>
          <p:cNvSpPr txBox="1"/>
          <p:nvPr/>
        </p:nvSpPr>
        <p:spPr>
          <a:xfrm>
            <a:off x="729251" y="2036419"/>
            <a:ext cx="681265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000" dirty="0">
                <a:solidFill>
                  <a:schemeClr val="tx1"/>
                </a:solidFill>
                <a:latin typeface="STV" pitchFamily="2" charset="-78"/>
                <a:cs typeface="STV" pitchFamily="2" charset="-78"/>
              </a:rPr>
              <a:t>تعزيز وإثراء محتوى اللغة العربية من خلال توظيف البيانات و تقنيات الذكاء الاصطناعي في مجال الادب الشعري وذلك عن طريق توليد الشعر آلياً بناء على مدخلات معينه لغرض دعم الموارد العربية من البيانات.</a:t>
            </a:r>
          </a:p>
          <a:p>
            <a:pPr algn="ctr"/>
            <a:endParaRPr lang="ar-SA" sz="2000" dirty="0">
              <a:solidFill>
                <a:schemeClr val="tx1"/>
              </a:solidFill>
              <a:latin typeface="STV" pitchFamily="2" charset="-78"/>
              <a:cs typeface="STV" pitchFamily="2" charset="-78"/>
            </a:endParaRPr>
          </a:p>
          <a:p>
            <a:pPr algn="ctr"/>
            <a:endParaRPr lang="ar-SA" dirty="0">
              <a:solidFill>
                <a:schemeClr val="tx1"/>
              </a:solidFill>
              <a:latin typeface="STV" pitchFamily="2" charset="-78"/>
              <a:cs typeface="STV" pitchFamily="2" charset="-78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568D3CB-A586-914D-A51D-4A04B0D669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6763251" y="-21500"/>
            <a:ext cx="3558175" cy="51435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FBF921A7-D3A7-8CF4-47D9-A756B034C28C}"/>
              </a:ext>
            </a:extLst>
          </p:cNvPr>
          <p:cNvSpPr txBox="1"/>
          <p:nvPr/>
        </p:nvSpPr>
        <p:spPr>
          <a:xfrm>
            <a:off x="2621376" y="2564064"/>
            <a:ext cx="464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3600" b="1" dirty="0">
                <a:solidFill>
                  <a:schemeClr val="accent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,,</a:t>
            </a:r>
            <a:endParaRPr lang="en-US" sz="3600" b="1" dirty="0">
              <a:solidFill>
                <a:schemeClr val="accent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16D773B-0B45-C9AB-707A-AF2D86526C8F}"/>
              </a:ext>
            </a:extLst>
          </p:cNvPr>
          <p:cNvSpPr txBox="1"/>
          <p:nvPr/>
        </p:nvSpPr>
        <p:spPr>
          <a:xfrm rot="10800000">
            <a:off x="7014779" y="1713253"/>
            <a:ext cx="527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3600" b="1" dirty="0">
                <a:solidFill>
                  <a:schemeClr val="accent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,,</a:t>
            </a:r>
            <a:endParaRPr lang="en-US" sz="6600" dirty="0">
              <a:solidFill>
                <a:schemeClr val="accent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7425BCA-809B-1C4B-96BA-DD1030A9E186}"/>
              </a:ext>
            </a:extLst>
          </p:cNvPr>
          <p:cNvSpPr txBox="1">
            <a:spLocks/>
          </p:cNvSpPr>
          <p:nvPr/>
        </p:nvSpPr>
        <p:spPr>
          <a:xfrm>
            <a:off x="731652" y="984150"/>
            <a:ext cx="7886700" cy="367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 algn="justLow" rtl="1"/>
            <a:r>
              <a:rPr lang="ar-SA" sz="2200" dirty="0">
                <a:latin typeface="STV" pitchFamily="2" charset="-78"/>
                <a:cs typeface="STV" pitchFamily="2" charset="-78"/>
                <a:sym typeface="Arial"/>
              </a:rPr>
              <a:t>لاتزال هناك تحديات تواجه معالجة اللغة العربية عند استخدام تقنيات الذكاء الاصطناعي وبالأخص عند توليد الشعر العربي ومنها: </a:t>
            </a:r>
          </a:p>
          <a:p>
            <a:pPr marL="0" indent="0" algn="ctr" rtl="1"/>
            <a:endParaRPr lang="ar-SA" sz="2000" dirty="0">
              <a:solidFill>
                <a:schemeClr val="bg2">
                  <a:lumMod val="25000"/>
                </a:schemeClr>
              </a:solidFill>
              <a:latin typeface="STV" pitchFamily="2" charset="-78"/>
              <a:cs typeface="STV" pitchFamily="2" charset="-78"/>
              <a:sym typeface="Arial"/>
            </a:endParaRPr>
          </a:p>
          <a:p>
            <a:pPr marL="0" indent="0" algn="ctr" rtl="1"/>
            <a:endParaRPr lang="ar-SA" sz="2000" dirty="0">
              <a:solidFill>
                <a:schemeClr val="bg2">
                  <a:lumMod val="25000"/>
                </a:schemeClr>
              </a:solidFill>
              <a:latin typeface="STV" pitchFamily="2" charset="-78"/>
              <a:cs typeface="STV" pitchFamily="2" charset="-78"/>
              <a:sym typeface="Arial"/>
            </a:endParaRPr>
          </a:p>
          <a:p>
            <a:pPr marL="0" indent="0" algn="ctr" rtl="1"/>
            <a:r>
              <a:rPr lang="ar-SA" sz="1800" dirty="0">
                <a:latin typeface="STV" pitchFamily="2" charset="-78"/>
                <a:cs typeface="STV" pitchFamily="2" charset="-78"/>
                <a:sym typeface="Arial"/>
              </a:rPr>
              <a:t>اختلاف أنواع الشعر.</a:t>
            </a:r>
          </a:p>
          <a:p>
            <a:pPr marL="0" indent="0" algn="ctr" rtl="1"/>
            <a:r>
              <a:rPr lang="ar-SA" sz="1800" dirty="0">
                <a:latin typeface="STV" pitchFamily="2" charset="-78"/>
                <a:cs typeface="STV" pitchFamily="2" charset="-78"/>
                <a:sym typeface="Arial"/>
              </a:rPr>
              <a:t>تعدد المعاني واللهجات. </a:t>
            </a:r>
            <a:endParaRPr lang="en-US" sz="1800" dirty="0">
              <a:latin typeface="STV" pitchFamily="2" charset="-78"/>
              <a:cs typeface="STV" pitchFamily="2" charset="-78"/>
              <a:sym typeface="Arial"/>
            </a:endParaRPr>
          </a:p>
          <a:p>
            <a:pPr marL="0" indent="0" algn="ctr" rtl="1"/>
            <a:r>
              <a:rPr lang="ar-SA" sz="1800" dirty="0">
                <a:latin typeface="STV" pitchFamily="2" charset="-78"/>
                <a:cs typeface="STV" pitchFamily="2" charset="-78"/>
                <a:sym typeface="Arial"/>
              </a:rPr>
              <a:t>احتواء الشعر على مشاعر ضمنية.</a:t>
            </a:r>
            <a:endParaRPr lang="ar-SA" sz="2200" dirty="0">
              <a:latin typeface="STV" pitchFamily="2" charset="-78"/>
              <a:cs typeface="STV" pitchFamily="2" charset="-78"/>
              <a:sym typeface="Arial"/>
            </a:endParaRPr>
          </a:p>
          <a:p>
            <a:pPr marL="0" indent="0" algn="ctr" rtl="1"/>
            <a:endParaRPr lang="ar-SA" sz="2200" dirty="0">
              <a:latin typeface="STV" pitchFamily="2" charset="-78"/>
              <a:cs typeface="STV" pitchFamily="2" charset="-78"/>
              <a:sym typeface="Arial"/>
            </a:endParaRPr>
          </a:p>
          <a:p>
            <a:pPr marL="0" indent="0" algn="justLow" rtl="1"/>
            <a:endParaRPr lang="ar-SA" sz="2200" dirty="0">
              <a:latin typeface="STV" pitchFamily="2" charset="-78"/>
              <a:cs typeface="STV" pitchFamily="2" charset="-78"/>
              <a:sym typeface="Arial"/>
            </a:endParaRPr>
          </a:p>
          <a:p>
            <a:pPr marL="0" indent="0" algn="justLow" rtl="1"/>
            <a:r>
              <a:rPr lang="ar-SA" sz="2200" dirty="0">
                <a:latin typeface="STV" pitchFamily="2" charset="-78"/>
                <a:cs typeface="STV" pitchFamily="2" charset="-78"/>
                <a:sym typeface="Arial"/>
              </a:rPr>
              <a:t>الأثر:</a:t>
            </a:r>
          </a:p>
          <a:p>
            <a:pPr marL="0" indent="0" algn="justLow" rtl="1"/>
            <a:r>
              <a:rPr lang="ar-SA" sz="2200" dirty="0">
                <a:latin typeface="STV" pitchFamily="2" charset="-78"/>
                <a:cs typeface="STV" pitchFamily="2" charset="-78"/>
                <a:sym typeface="Arial"/>
              </a:rPr>
              <a:t>المساهمة في حل التحديات التي تواجه اللغة العربية بالمقارنة مع إمكانية توليد الشعر باللغات الأخرى مثل (اللغة الإنجليزية).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A24B61-06D5-D643-B36C-3B0CAE704714}"/>
              </a:ext>
            </a:extLst>
          </p:cNvPr>
          <p:cNvCxnSpPr>
            <a:cxnSpLocks/>
          </p:cNvCxnSpPr>
          <p:nvPr/>
        </p:nvCxnSpPr>
        <p:spPr>
          <a:xfrm>
            <a:off x="4675002" y="1915887"/>
            <a:ext cx="0" cy="356271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3B99BA-3E35-B541-B737-DA410EA02233}"/>
              </a:ext>
            </a:extLst>
          </p:cNvPr>
          <p:cNvSpPr/>
          <p:nvPr/>
        </p:nvSpPr>
        <p:spPr>
          <a:xfrm>
            <a:off x="1" y="5014685"/>
            <a:ext cx="9144000" cy="12881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/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E9B90084-506C-B870-D1D9-B51B7C935B99}"/>
              </a:ext>
            </a:extLst>
          </p:cNvPr>
          <p:cNvGrpSpPr/>
          <p:nvPr/>
        </p:nvGrpSpPr>
        <p:grpSpPr>
          <a:xfrm>
            <a:off x="6288600" y="300400"/>
            <a:ext cx="2344144" cy="651263"/>
            <a:chOff x="6288600" y="300400"/>
            <a:chExt cx="2344144" cy="651263"/>
          </a:xfrm>
        </p:grpSpPr>
        <p:sp>
          <p:nvSpPr>
            <p:cNvPr id="8" name="مستطيل: زوايا مستديرة 7">
              <a:extLst>
                <a:ext uri="{FF2B5EF4-FFF2-40B4-BE49-F238E27FC236}">
                  <a16:creationId xmlns:a16="http://schemas.microsoft.com/office/drawing/2014/main" id="{725B86BF-31E8-8A09-2C39-97BC1259E082}"/>
                </a:ext>
              </a:extLst>
            </p:cNvPr>
            <p:cNvSpPr/>
            <p:nvPr/>
          </p:nvSpPr>
          <p:spPr>
            <a:xfrm>
              <a:off x="6648894" y="300400"/>
              <a:ext cx="1983850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54CB580B-B3A9-6984-F8EB-EAC5B03B2781}"/>
                </a:ext>
              </a:extLst>
            </p:cNvPr>
            <p:cNvSpPr/>
            <p:nvPr/>
          </p:nvSpPr>
          <p:spPr>
            <a:xfrm>
              <a:off x="6288600" y="473463"/>
              <a:ext cx="2142126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9C4266E2-30D1-64DF-A930-71673A0B2562}"/>
                </a:ext>
              </a:extLst>
            </p:cNvPr>
            <p:cNvSpPr txBox="1">
              <a:spLocks/>
            </p:cNvSpPr>
            <p:nvPr/>
          </p:nvSpPr>
          <p:spPr>
            <a:xfrm>
              <a:off x="6288600" y="427521"/>
              <a:ext cx="2142125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675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المشكلة المستهدفة وآثرها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  <p:cxnSp>
        <p:nvCxnSpPr>
          <p:cNvPr id="15" name="Google Shape;306;p45">
            <a:extLst>
              <a:ext uri="{FF2B5EF4-FFF2-40B4-BE49-F238E27FC236}">
                <a16:creationId xmlns:a16="http://schemas.microsoft.com/office/drawing/2014/main" id="{63502C20-C132-544D-6027-0E636401A1D0}"/>
              </a:ext>
            </a:extLst>
          </p:cNvPr>
          <p:cNvCxnSpPr/>
          <p:nvPr/>
        </p:nvCxnSpPr>
        <p:spPr>
          <a:xfrm>
            <a:off x="2333400" y="3484997"/>
            <a:ext cx="681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06;p45">
            <a:extLst>
              <a:ext uri="{FF2B5EF4-FFF2-40B4-BE49-F238E27FC236}">
                <a16:creationId xmlns:a16="http://schemas.microsoft.com/office/drawing/2014/main" id="{0ECE3D3F-86AE-E38C-B8AB-ECC47C0FA35B}"/>
              </a:ext>
            </a:extLst>
          </p:cNvPr>
          <p:cNvCxnSpPr/>
          <p:nvPr/>
        </p:nvCxnSpPr>
        <p:spPr>
          <a:xfrm>
            <a:off x="1" y="3424746"/>
            <a:ext cx="681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2225717" y="2672422"/>
            <a:ext cx="1259367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defTabSz="685800">
              <a:lnSpc>
                <a:spcPct val="90000"/>
              </a:lnSpc>
              <a:spcBef>
                <a:spcPts val="750"/>
              </a:spcBef>
            </a:pPr>
            <a:r>
              <a:rPr lang="ar-SA" dirty="0">
                <a:latin typeface="STV" pitchFamily="2" charset="-78"/>
                <a:cs typeface="STV" pitchFamily="2" charset="-78"/>
              </a:rPr>
              <a:t>النماذج</a:t>
            </a:r>
            <a:endParaRPr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314" name="Google Shape;314;p46"/>
          <p:cNvSpPr txBox="1">
            <a:spLocks noGrp="1"/>
          </p:cNvSpPr>
          <p:nvPr>
            <p:ph type="title" idx="2"/>
          </p:nvPr>
        </p:nvSpPr>
        <p:spPr>
          <a:xfrm>
            <a:off x="6818371" y="2672422"/>
            <a:ext cx="28554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ar-SA" dirty="0">
                <a:latin typeface="STV" pitchFamily="2" charset="-78"/>
                <a:cs typeface="STV" pitchFamily="2" charset="-78"/>
                <a:sym typeface="Arial"/>
              </a:rPr>
              <a:t>الأدوات</a:t>
            </a:r>
            <a:endParaRPr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1"/>
          </p:nvPr>
        </p:nvSpPr>
        <p:spPr>
          <a:xfrm>
            <a:off x="5589788" y="3127267"/>
            <a:ext cx="2855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r" defTabSz="685800" rtl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endParaRPr lang="ar-SA" dirty="0"/>
          </a:p>
          <a:p>
            <a:pPr marL="171450" indent="-171450" algn="r" defTabSz="685800" rtl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</a:t>
            </a:r>
            <a:endParaRPr lang="ar-SA"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subTitle" idx="3"/>
          </p:nvPr>
        </p:nvSpPr>
        <p:spPr>
          <a:xfrm>
            <a:off x="1229596" y="2838349"/>
            <a:ext cx="2855400" cy="995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r" defTabSz="685800" rtl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ar-SA" dirty="0"/>
          </a:p>
          <a:p>
            <a:pPr marL="171450" indent="-171450" algn="r" defTabSz="685800" rtl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ar-SA" dirty="0"/>
              <a:t> </a:t>
            </a:r>
            <a:r>
              <a:rPr lang="en-US" dirty="0"/>
              <a:t>Markov chains Model </a:t>
            </a:r>
          </a:p>
          <a:p>
            <a:pPr marL="171450" indent="-171450" algn="r" defTabSz="685800" rtl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AraBERT</a:t>
            </a:r>
            <a:r>
              <a:rPr lang="en-US" dirty="0"/>
              <a:t> + RNN Model</a:t>
            </a:r>
          </a:p>
        </p:txBody>
      </p:sp>
      <p:sp>
        <p:nvSpPr>
          <p:cNvPr id="319" name="Google Shape;319;p46"/>
          <p:cNvSpPr/>
          <p:nvPr/>
        </p:nvSpPr>
        <p:spPr>
          <a:xfrm>
            <a:off x="7737704" y="2639633"/>
            <a:ext cx="437228" cy="435299"/>
          </a:xfrm>
          <a:custGeom>
            <a:avLst/>
            <a:gdLst/>
            <a:ahLst/>
            <a:cxnLst/>
            <a:rect l="l" t="t" r="r" b="b"/>
            <a:pathLst>
              <a:path w="14278" h="14215" extrusionOk="0">
                <a:moveTo>
                  <a:pt x="5004" y="932"/>
                </a:moveTo>
                <a:lnTo>
                  <a:pt x="5004" y="2733"/>
                </a:lnTo>
                <a:lnTo>
                  <a:pt x="4290" y="2733"/>
                </a:lnTo>
                <a:lnTo>
                  <a:pt x="4290" y="932"/>
                </a:lnTo>
                <a:close/>
                <a:moveTo>
                  <a:pt x="6133" y="419"/>
                </a:moveTo>
                <a:lnTo>
                  <a:pt x="6133" y="2733"/>
                </a:lnTo>
                <a:lnTo>
                  <a:pt x="5420" y="2733"/>
                </a:lnTo>
                <a:lnTo>
                  <a:pt x="5420" y="419"/>
                </a:lnTo>
                <a:close/>
                <a:moveTo>
                  <a:pt x="8862" y="932"/>
                </a:moveTo>
                <a:lnTo>
                  <a:pt x="8862" y="2733"/>
                </a:lnTo>
                <a:lnTo>
                  <a:pt x="8155" y="2733"/>
                </a:lnTo>
                <a:lnTo>
                  <a:pt x="8155" y="932"/>
                </a:lnTo>
                <a:close/>
                <a:moveTo>
                  <a:pt x="9995" y="419"/>
                </a:moveTo>
                <a:lnTo>
                  <a:pt x="9995" y="2733"/>
                </a:lnTo>
                <a:lnTo>
                  <a:pt x="9281" y="2733"/>
                </a:lnTo>
                <a:lnTo>
                  <a:pt x="9281" y="419"/>
                </a:lnTo>
                <a:close/>
                <a:moveTo>
                  <a:pt x="11156" y="3152"/>
                </a:moveTo>
                <a:lnTo>
                  <a:pt x="11156" y="3570"/>
                </a:lnTo>
                <a:lnTo>
                  <a:pt x="3132" y="3570"/>
                </a:lnTo>
                <a:lnTo>
                  <a:pt x="3132" y="3152"/>
                </a:lnTo>
                <a:close/>
                <a:moveTo>
                  <a:pt x="6458" y="4891"/>
                </a:moveTo>
                <a:lnTo>
                  <a:pt x="6458" y="5481"/>
                </a:lnTo>
                <a:lnTo>
                  <a:pt x="4268" y="5481"/>
                </a:lnTo>
                <a:lnTo>
                  <a:pt x="4268" y="4891"/>
                </a:lnTo>
                <a:close/>
                <a:moveTo>
                  <a:pt x="10014" y="4891"/>
                </a:moveTo>
                <a:lnTo>
                  <a:pt x="10014" y="5481"/>
                </a:lnTo>
                <a:lnTo>
                  <a:pt x="7824" y="5481"/>
                </a:lnTo>
                <a:lnTo>
                  <a:pt x="7824" y="4891"/>
                </a:lnTo>
                <a:close/>
                <a:moveTo>
                  <a:pt x="6458" y="5893"/>
                </a:moveTo>
                <a:lnTo>
                  <a:pt x="6458" y="6481"/>
                </a:lnTo>
                <a:lnTo>
                  <a:pt x="4268" y="6481"/>
                </a:lnTo>
                <a:lnTo>
                  <a:pt x="4268" y="5893"/>
                </a:lnTo>
                <a:close/>
                <a:moveTo>
                  <a:pt x="10014" y="5893"/>
                </a:moveTo>
                <a:lnTo>
                  <a:pt x="10014" y="6481"/>
                </a:lnTo>
                <a:lnTo>
                  <a:pt x="7824" y="6481"/>
                </a:lnTo>
                <a:lnTo>
                  <a:pt x="7824" y="5893"/>
                </a:lnTo>
                <a:close/>
                <a:moveTo>
                  <a:pt x="11156" y="3982"/>
                </a:moveTo>
                <a:lnTo>
                  <a:pt x="11156" y="6481"/>
                </a:lnTo>
                <a:lnTo>
                  <a:pt x="10433" y="6481"/>
                </a:lnTo>
                <a:lnTo>
                  <a:pt x="10433" y="5880"/>
                </a:lnTo>
                <a:cubicBezTo>
                  <a:pt x="10433" y="5812"/>
                  <a:pt x="10413" y="5747"/>
                  <a:pt x="10384" y="5686"/>
                </a:cubicBezTo>
                <a:cubicBezTo>
                  <a:pt x="10417" y="5627"/>
                  <a:pt x="10433" y="5559"/>
                  <a:pt x="10433" y="5491"/>
                </a:cubicBezTo>
                <a:lnTo>
                  <a:pt x="10433" y="4881"/>
                </a:lnTo>
                <a:cubicBezTo>
                  <a:pt x="10433" y="4657"/>
                  <a:pt x="10254" y="4475"/>
                  <a:pt x="10030" y="4475"/>
                </a:cubicBezTo>
                <a:lnTo>
                  <a:pt x="7814" y="4475"/>
                </a:lnTo>
                <a:cubicBezTo>
                  <a:pt x="7812" y="4475"/>
                  <a:pt x="7810" y="4475"/>
                  <a:pt x="7808" y="4475"/>
                </a:cubicBezTo>
                <a:cubicBezTo>
                  <a:pt x="7587" y="4475"/>
                  <a:pt x="7409" y="4659"/>
                  <a:pt x="7412" y="4881"/>
                </a:cubicBezTo>
                <a:lnTo>
                  <a:pt x="7412" y="5491"/>
                </a:lnTo>
                <a:cubicBezTo>
                  <a:pt x="7409" y="5559"/>
                  <a:pt x="7428" y="5627"/>
                  <a:pt x="7461" y="5686"/>
                </a:cubicBezTo>
                <a:cubicBezTo>
                  <a:pt x="7428" y="5747"/>
                  <a:pt x="7412" y="5812"/>
                  <a:pt x="7412" y="5880"/>
                </a:cubicBezTo>
                <a:lnTo>
                  <a:pt x="7412" y="6481"/>
                </a:lnTo>
                <a:lnTo>
                  <a:pt x="6876" y="6481"/>
                </a:lnTo>
                <a:lnTo>
                  <a:pt x="6876" y="5880"/>
                </a:lnTo>
                <a:cubicBezTo>
                  <a:pt x="6876" y="5812"/>
                  <a:pt x="6860" y="5747"/>
                  <a:pt x="6828" y="5686"/>
                </a:cubicBezTo>
                <a:cubicBezTo>
                  <a:pt x="6860" y="5627"/>
                  <a:pt x="6876" y="5559"/>
                  <a:pt x="6876" y="5491"/>
                </a:cubicBezTo>
                <a:lnTo>
                  <a:pt x="6876" y="4881"/>
                </a:lnTo>
                <a:cubicBezTo>
                  <a:pt x="6876" y="4659"/>
                  <a:pt x="6701" y="4475"/>
                  <a:pt x="6480" y="4475"/>
                </a:cubicBezTo>
                <a:cubicBezTo>
                  <a:pt x="6478" y="4475"/>
                  <a:pt x="6476" y="4475"/>
                  <a:pt x="6474" y="4475"/>
                </a:cubicBezTo>
                <a:lnTo>
                  <a:pt x="4255" y="4475"/>
                </a:lnTo>
                <a:cubicBezTo>
                  <a:pt x="4253" y="4475"/>
                  <a:pt x="4251" y="4475"/>
                  <a:pt x="4249" y="4475"/>
                </a:cubicBezTo>
                <a:cubicBezTo>
                  <a:pt x="4028" y="4475"/>
                  <a:pt x="3852" y="4659"/>
                  <a:pt x="3856" y="4881"/>
                </a:cubicBezTo>
                <a:lnTo>
                  <a:pt x="3856" y="5491"/>
                </a:lnTo>
                <a:cubicBezTo>
                  <a:pt x="3852" y="5559"/>
                  <a:pt x="3869" y="5627"/>
                  <a:pt x="3904" y="5686"/>
                </a:cubicBezTo>
                <a:cubicBezTo>
                  <a:pt x="3869" y="5747"/>
                  <a:pt x="3852" y="5812"/>
                  <a:pt x="3856" y="5880"/>
                </a:cubicBezTo>
                <a:lnTo>
                  <a:pt x="3856" y="6481"/>
                </a:lnTo>
                <a:lnTo>
                  <a:pt x="3132" y="6481"/>
                </a:lnTo>
                <a:lnTo>
                  <a:pt x="3132" y="3982"/>
                </a:lnTo>
                <a:close/>
                <a:moveTo>
                  <a:pt x="11156" y="6899"/>
                </a:moveTo>
                <a:lnTo>
                  <a:pt x="11156" y="7315"/>
                </a:lnTo>
                <a:lnTo>
                  <a:pt x="3132" y="7315"/>
                </a:lnTo>
                <a:lnTo>
                  <a:pt x="3132" y="6899"/>
                </a:lnTo>
                <a:close/>
                <a:moveTo>
                  <a:pt x="6367" y="8564"/>
                </a:moveTo>
                <a:lnTo>
                  <a:pt x="6367" y="10228"/>
                </a:lnTo>
                <a:lnTo>
                  <a:pt x="5660" y="10228"/>
                </a:lnTo>
                <a:lnTo>
                  <a:pt x="5660" y="8564"/>
                </a:lnTo>
                <a:close/>
                <a:moveTo>
                  <a:pt x="7499" y="9083"/>
                </a:moveTo>
                <a:lnTo>
                  <a:pt x="7499" y="10228"/>
                </a:lnTo>
                <a:lnTo>
                  <a:pt x="6786" y="10228"/>
                </a:lnTo>
                <a:lnTo>
                  <a:pt x="6786" y="9083"/>
                </a:lnTo>
                <a:close/>
                <a:moveTo>
                  <a:pt x="8629" y="8564"/>
                </a:moveTo>
                <a:lnTo>
                  <a:pt x="8629" y="10228"/>
                </a:lnTo>
                <a:lnTo>
                  <a:pt x="7915" y="10228"/>
                </a:lnTo>
                <a:lnTo>
                  <a:pt x="7915" y="8564"/>
                </a:lnTo>
                <a:close/>
                <a:moveTo>
                  <a:pt x="11156" y="7730"/>
                </a:moveTo>
                <a:lnTo>
                  <a:pt x="11156" y="10228"/>
                </a:lnTo>
                <a:lnTo>
                  <a:pt x="9047" y="10228"/>
                </a:lnTo>
                <a:lnTo>
                  <a:pt x="9047" y="8522"/>
                </a:lnTo>
                <a:cubicBezTo>
                  <a:pt x="9047" y="8314"/>
                  <a:pt x="8879" y="8149"/>
                  <a:pt x="8674" y="8149"/>
                </a:cubicBezTo>
                <a:lnTo>
                  <a:pt x="7873" y="8149"/>
                </a:lnTo>
                <a:cubicBezTo>
                  <a:pt x="7668" y="8149"/>
                  <a:pt x="7499" y="8314"/>
                  <a:pt x="7499" y="8522"/>
                </a:cubicBezTo>
                <a:lnTo>
                  <a:pt x="7499" y="8664"/>
                </a:lnTo>
                <a:lnTo>
                  <a:pt x="6786" y="8664"/>
                </a:lnTo>
                <a:lnTo>
                  <a:pt x="6786" y="8522"/>
                </a:lnTo>
                <a:cubicBezTo>
                  <a:pt x="6786" y="8314"/>
                  <a:pt x="6620" y="8149"/>
                  <a:pt x="6412" y="8149"/>
                </a:cubicBezTo>
                <a:lnTo>
                  <a:pt x="5614" y="8149"/>
                </a:lnTo>
                <a:cubicBezTo>
                  <a:pt x="5407" y="8149"/>
                  <a:pt x="5241" y="8314"/>
                  <a:pt x="5241" y="8522"/>
                </a:cubicBezTo>
                <a:lnTo>
                  <a:pt x="5241" y="10228"/>
                </a:lnTo>
                <a:lnTo>
                  <a:pt x="3132" y="10228"/>
                </a:lnTo>
                <a:lnTo>
                  <a:pt x="3132" y="7730"/>
                </a:lnTo>
                <a:close/>
                <a:moveTo>
                  <a:pt x="11156" y="10647"/>
                </a:moveTo>
                <a:lnTo>
                  <a:pt x="11153" y="11062"/>
                </a:lnTo>
                <a:lnTo>
                  <a:pt x="9339" y="11062"/>
                </a:lnTo>
                <a:cubicBezTo>
                  <a:pt x="9328" y="11061"/>
                  <a:pt x="9317" y="11060"/>
                  <a:pt x="9306" y="11060"/>
                </a:cubicBezTo>
                <a:cubicBezTo>
                  <a:pt x="9191" y="11060"/>
                  <a:pt x="9099" y="11151"/>
                  <a:pt x="9099" y="11270"/>
                </a:cubicBezTo>
                <a:cubicBezTo>
                  <a:pt x="9099" y="11386"/>
                  <a:pt x="9192" y="11480"/>
                  <a:pt x="9307" y="11480"/>
                </a:cubicBezTo>
                <a:cubicBezTo>
                  <a:pt x="9318" y="11480"/>
                  <a:pt x="9328" y="11479"/>
                  <a:pt x="9339" y="11478"/>
                </a:cubicBezTo>
                <a:lnTo>
                  <a:pt x="11156" y="11478"/>
                </a:lnTo>
                <a:lnTo>
                  <a:pt x="11156" y="13794"/>
                </a:lnTo>
                <a:lnTo>
                  <a:pt x="3132" y="13794"/>
                </a:lnTo>
                <a:lnTo>
                  <a:pt x="3132" y="11478"/>
                </a:lnTo>
                <a:lnTo>
                  <a:pt x="8366" y="11478"/>
                </a:lnTo>
                <a:cubicBezTo>
                  <a:pt x="8376" y="11479"/>
                  <a:pt x="8387" y="11480"/>
                  <a:pt x="8397" y="11480"/>
                </a:cubicBezTo>
                <a:cubicBezTo>
                  <a:pt x="8510" y="11480"/>
                  <a:pt x="8603" y="11386"/>
                  <a:pt x="8603" y="11270"/>
                </a:cubicBezTo>
                <a:cubicBezTo>
                  <a:pt x="8603" y="11151"/>
                  <a:pt x="8511" y="11060"/>
                  <a:pt x="8398" y="11060"/>
                </a:cubicBezTo>
                <a:cubicBezTo>
                  <a:pt x="8387" y="11060"/>
                  <a:pt x="8377" y="11061"/>
                  <a:pt x="8366" y="11062"/>
                </a:cubicBezTo>
                <a:lnTo>
                  <a:pt x="3132" y="11062"/>
                </a:lnTo>
                <a:lnTo>
                  <a:pt x="3132" y="10647"/>
                </a:lnTo>
                <a:close/>
                <a:moveTo>
                  <a:pt x="12555" y="419"/>
                </a:moveTo>
                <a:cubicBezTo>
                  <a:pt x="12591" y="419"/>
                  <a:pt x="12620" y="449"/>
                  <a:pt x="12623" y="488"/>
                </a:cubicBezTo>
                <a:lnTo>
                  <a:pt x="12623" y="13794"/>
                </a:lnTo>
                <a:lnTo>
                  <a:pt x="11568" y="13794"/>
                </a:lnTo>
                <a:lnTo>
                  <a:pt x="11568" y="488"/>
                </a:lnTo>
                <a:cubicBezTo>
                  <a:pt x="11572" y="449"/>
                  <a:pt x="11601" y="419"/>
                  <a:pt x="11637" y="419"/>
                </a:cubicBezTo>
                <a:close/>
                <a:moveTo>
                  <a:pt x="1733" y="1"/>
                </a:moveTo>
                <a:cubicBezTo>
                  <a:pt x="1464" y="1"/>
                  <a:pt x="1247" y="218"/>
                  <a:pt x="1247" y="488"/>
                </a:cubicBezTo>
                <a:lnTo>
                  <a:pt x="1247" y="3680"/>
                </a:lnTo>
                <a:cubicBezTo>
                  <a:pt x="1227" y="3807"/>
                  <a:pt x="1328" y="3917"/>
                  <a:pt x="1454" y="3917"/>
                </a:cubicBezTo>
                <a:cubicBezTo>
                  <a:pt x="1584" y="3917"/>
                  <a:pt x="1682" y="3807"/>
                  <a:pt x="1665" y="3680"/>
                </a:cubicBezTo>
                <a:lnTo>
                  <a:pt x="1665" y="488"/>
                </a:lnTo>
                <a:cubicBezTo>
                  <a:pt x="1665" y="449"/>
                  <a:pt x="1695" y="419"/>
                  <a:pt x="1733" y="419"/>
                </a:cubicBezTo>
                <a:lnTo>
                  <a:pt x="2645" y="419"/>
                </a:lnTo>
                <a:cubicBezTo>
                  <a:pt x="2647" y="419"/>
                  <a:pt x="2649" y="419"/>
                  <a:pt x="2651" y="419"/>
                </a:cubicBezTo>
                <a:cubicBezTo>
                  <a:pt x="2687" y="419"/>
                  <a:pt x="2717" y="450"/>
                  <a:pt x="2720" y="488"/>
                </a:cubicBezTo>
                <a:lnTo>
                  <a:pt x="2720" y="13794"/>
                </a:lnTo>
                <a:lnTo>
                  <a:pt x="1665" y="13794"/>
                </a:lnTo>
                <a:lnTo>
                  <a:pt x="1665" y="4654"/>
                </a:lnTo>
                <a:cubicBezTo>
                  <a:pt x="1682" y="4524"/>
                  <a:pt x="1584" y="4414"/>
                  <a:pt x="1454" y="4414"/>
                </a:cubicBezTo>
                <a:cubicBezTo>
                  <a:pt x="1328" y="4414"/>
                  <a:pt x="1227" y="4524"/>
                  <a:pt x="1247" y="4654"/>
                </a:cubicBezTo>
                <a:lnTo>
                  <a:pt x="1247" y="13794"/>
                </a:lnTo>
                <a:lnTo>
                  <a:pt x="244" y="13794"/>
                </a:lnTo>
                <a:cubicBezTo>
                  <a:pt x="1" y="13827"/>
                  <a:pt x="1" y="14177"/>
                  <a:pt x="244" y="14213"/>
                </a:cubicBezTo>
                <a:lnTo>
                  <a:pt x="14038" y="14213"/>
                </a:lnTo>
                <a:cubicBezTo>
                  <a:pt x="14047" y="14214"/>
                  <a:pt x="14056" y="14215"/>
                  <a:pt x="14065" y="14215"/>
                </a:cubicBezTo>
                <a:cubicBezTo>
                  <a:pt x="14180" y="14215"/>
                  <a:pt x="14278" y="14122"/>
                  <a:pt x="14278" y="14002"/>
                </a:cubicBezTo>
                <a:cubicBezTo>
                  <a:pt x="14278" y="13885"/>
                  <a:pt x="14180" y="13793"/>
                  <a:pt x="14065" y="13793"/>
                </a:cubicBezTo>
                <a:cubicBezTo>
                  <a:pt x="14056" y="13793"/>
                  <a:pt x="14047" y="13793"/>
                  <a:pt x="14038" y="13794"/>
                </a:cubicBezTo>
                <a:lnTo>
                  <a:pt x="13038" y="13794"/>
                </a:lnTo>
                <a:lnTo>
                  <a:pt x="13038" y="488"/>
                </a:lnTo>
                <a:cubicBezTo>
                  <a:pt x="13038" y="218"/>
                  <a:pt x="12821" y="1"/>
                  <a:pt x="12555" y="1"/>
                </a:cubicBezTo>
                <a:lnTo>
                  <a:pt x="11637" y="1"/>
                </a:lnTo>
                <a:cubicBezTo>
                  <a:pt x="11371" y="1"/>
                  <a:pt x="11153" y="218"/>
                  <a:pt x="11156" y="488"/>
                </a:cubicBezTo>
                <a:lnTo>
                  <a:pt x="11156" y="2733"/>
                </a:lnTo>
                <a:lnTo>
                  <a:pt x="10410" y="2733"/>
                </a:lnTo>
                <a:lnTo>
                  <a:pt x="10410" y="377"/>
                </a:lnTo>
                <a:cubicBezTo>
                  <a:pt x="10410" y="170"/>
                  <a:pt x="10241" y="1"/>
                  <a:pt x="10037" y="1"/>
                </a:cubicBezTo>
                <a:lnTo>
                  <a:pt x="9242" y="1"/>
                </a:lnTo>
                <a:cubicBezTo>
                  <a:pt x="9031" y="1"/>
                  <a:pt x="8862" y="170"/>
                  <a:pt x="8862" y="377"/>
                </a:cubicBezTo>
                <a:lnTo>
                  <a:pt x="8862" y="520"/>
                </a:lnTo>
                <a:lnTo>
                  <a:pt x="8109" y="520"/>
                </a:lnTo>
                <a:cubicBezTo>
                  <a:pt x="7902" y="520"/>
                  <a:pt x="7736" y="686"/>
                  <a:pt x="7736" y="893"/>
                </a:cubicBezTo>
                <a:lnTo>
                  <a:pt x="7736" y="2733"/>
                </a:lnTo>
                <a:lnTo>
                  <a:pt x="6552" y="2733"/>
                </a:lnTo>
                <a:lnTo>
                  <a:pt x="6552" y="377"/>
                </a:lnTo>
                <a:cubicBezTo>
                  <a:pt x="6552" y="170"/>
                  <a:pt x="6383" y="1"/>
                  <a:pt x="6179" y="1"/>
                </a:cubicBezTo>
                <a:lnTo>
                  <a:pt x="5381" y="1"/>
                </a:lnTo>
                <a:cubicBezTo>
                  <a:pt x="5173" y="1"/>
                  <a:pt x="5004" y="170"/>
                  <a:pt x="5007" y="377"/>
                </a:cubicBezTo>
                <a:lnTo>
                  <a:pt x="5007" y="520"/>
                </a:lnTo>
                <a:lnTo>
                  <a:pt x="4251" y="520"/>
                </a:lnTo>
                <a:cubicBezTo>
                  <a:pt x="4044" y="520"/>
                  <a:pt x="3875" y="686"/>
                  <a:pt x="3875" y="893"/>
                </a:cubicBezTo>
                <a:lnTo>
                  <a:pt x="3875" y="2733"/>
                </a:lnTo>
                <a:lnTo>
                  <a:pt x="3132" y="2733"/>
                </a:lnTo>
                <a:lnTo>
                  <a:pt x="3132" y="488"/>
                </a:lnTo>
                <a:cubicBezTo>
                  <a:pt x="3132" y="218"/>
                  <a:pt x="2915" y="1"/>
                  <a:pt x="264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441;p52">
            <a:extLst>
              <a:ext uri="{FF2B5EF4-FFF2-40B4-BE49-F238E27FC236}">
                <a16:creationId xmlns:a16="http://schemas.microsoft.com/office/drawing/2014/main" id="{F8B25BEF-CA21-A544-A167-6275CE9DA864}"/>
              </a:ext>
            </a:extLst>
          </p:cNvPr>
          <p:cNvSpPr/>
          <p:nvPr/>
        </p:nvSpPr>
        <p:spPr>
          <a:xfrm>
            <a:off x="3131173" y="2718713"/>
            <a:ext cx="434755" cy="434847"/>
          </a:xfrm>
          <a:custGeom>
            <a:avLst/>
            <a:gdLst/>
            <a:ahLst/>
            <a:cxnLst/>
            <a:rect l="l" t="t" r="r" b="b"/>
            <a:pathLst>
              <a:path w="14210" h="14213" extrusionOk="0">
                <a:moveTo>
                  <a:pt x="6857" y="2551"/>
                </a:moveTo>
                <a:cubicBezTo>
                  <a:pt x="6876" y="2551"/>
                  <a:pt x="6893" y="2564"/>
                  <a:pt x="6896" y="2584"/>
                </a:cubicBezTo>
                <a:lnTo>
                  <a:pt x="6896" y="3431"/>
                </a:lnTo>
                <a:lnTo>
                  <a:pt x="5601" y="3431"/>
                </a:lnTo>
                <a:lnTo>
                  <a:pt x="5601" y="3116"/>
                </a:lnTo>
                <a:cubicBezTo>
                  <a:pt x="5601" y="3096"/>
                  <a:pt x="5601" y="3077"/>
                  <a:pt x="5598" y="3057"/>
                </a:cubicBezTo>
                <a:lnTo>
                  <a:pt x="5598" y="2584"/>
                </a:lnTo>
                <a:cubicBezTo>
                  <a:pt x="5598" y="2564"/>
                  <a:pt x="5614" y="2551"/>
                  <a:pt x="5634" y="2551"/>
                </a:cubicBezTo>
                <a:close/>
                <a:moveTo>
                  <a:pt x="10287" y="2551"/>
                </a:moveTo>
                <a:cubicBezTo>
                  <a:pt x="10303" y="2555"/>
                  <a:pt x="10316" y="2567"/>
                  <a:pt x="10319" y="2584"/>
                </a:cubicBezTo>
                <a:lnTo>
                  <a:pt x="10319" y="3431"/>
                </a:lnTo>
                <a:lnTo>
                  <a:pt x="9024" y="3431"/>
                </a:lnTo>
                <a:lnTo>
                  <a:pt x="9024" y="2584"/>
                </a:lnTo>
                <a:cubicBezTo>
                  <a:pt x="9024" y="2564"/>
                  <a:pt x="9037" y="2551"/>
                  <a:pt x="9057" y="2551"/>
                </a:cubicBezTo>
                <a:close/>
                <a:moveTo>
                  <a:pt x="6896" y="3846"/>
                </a:moveTo>
                <a:lnTo>
                  <a:pt x="6896" y="5601"/>
                </a:lnTo>
                <a:lnTo>
                  <a:pt x="5601" y="5601"/>
                </a:lnTo>
                <a:lnTo>
                  <a:pt x="5601" y="3846"/>
                </a:lnTo>
                <a:close/>
                <a:moveTo>
                  <a:pt x="10319" y="3846"/>
                </a:moveTo>
                <a:lnTo>
                  <a:pt x="10319" y="5601"/>
                </a:lnTo>
                <a:lnTo>
                  <a:pt x="9024" y="5601"/>
                </a:lnTo>
                <a:lnTo>
                  <a:pt x="9024" y="3846"/>
                </a:lnTo>
                <a:close/>
                <a:moveTo>
                  <a:pt x="6896" y="6020"/>
                </a:moveTo>
                <a:lnTo>
                  <a:pt x="6896" y="6864"/>
                </a:lnTo>
                <a:cubicBezTo>
                  <a:pt x="6896" y="6883"/>
                  <a:pt x="6880" y="6899"/>
                  <a:pt x="6857" y="6899"/>
                </a:cubicBezTo>
                <a:lnTo>
                  <a:pt x="5634" y="6899"/>
                </a:lnTo>
                <a:cubicBezTo>
                  <a:pt x="5621" y="6899"/>
                  <a:pt x="5608" y="6893"/>
                  <a:pt x="5601" y="6880"/>
                </a:cubicBezTo>
                <a:lnTo>
                  <a:pt x="5601" y="6023"/>
                </a:lnTo>
                <a:lnTo>
                  <a:pt x="6896" y="6020"/>
                </a:lnTo>
                <a:close/>
                <a:moveTo>
                  <a:pt x="8570" y="3070"/>
                </a:moveTo>
                <a:cubicBezTo>
                  <a:pt x="8590" y="3070"/>
                  <a:pt x="8606" y="3087"/>
                  <a:pt x="8606" y="3106"/>
                </a:cubicBezTo>
                <a:lnTo>
                  <a:pt x="8606" y="6864"/>
                </a:lnTo>
                <a:cubicBezTo>
                  <a:pt x="8606" y="6883"/>
                  <a:pt x="8590" y="6899"/>
                  <a:pt x="8570" y="6899"/>
                </a:cubicBezTo>
                <a:lnTo>
                  <a:pt x="7347" y="6899"/>
                </a:lnTo>
                <a:cubicBezTo>
                  <a:pt x="7324" y="6899"/>
                  <a:pt x="7308" y="6883"/>
                  <a:pt x="7308" y="6864"/>
                </a:cubicBezTo>
                <a:lnTo>
                  <a:pt x="7308" y="3106"/>
                </a:lnTo>
                <a:cubicBezTo>
                  <a:pt x="7308" y="3087"/>
                  <a:pt x="7324" y="3070"/>
                  <a:pt x="7344" y="3070"/>
                </a:cubicBezTo>
                <a:close/>
                <a:moveTo>
                  <a:pt x="10319" y="6020"/>
                </a:moveTo>
                <a:lnTo>
                  <a:pt x="10319" y="6864"/>
                </a:lnTo>
                <a:cubicBezTo>
                  <a:pt x="10319" y="6883"/>
                  <a:pt x="10303" y="6896"/>
                  <a:pt x="10287" y="6899"/>
                </a:cubicBezTo>
                <a:lnTo>
                  <a:pt x="9057" y="6899"/>
                </a:lnTo>
                <a:cubicBezTo>
                  <a:pt x="9037" y="6899"/>
                  <a:pt x="9021" y="6883"/>
                  <a:pt x="9024" y="6864"/>
                </a:cubicBezTo>
                <a:lnTo>
                  <a:pt x="9024" y="6020"/>
                </a:lnTo>
                <a:close/>
                <a:moveTo>
                  <a:pt x="12964" y="1250"/>
                </a:moveTo>
                <a:lnTo>
                  <a:pt x="12964" y="6899"/>
                </a:lnTo>
                <a:lnTo>
                  <a:pt x="10731" y="6899"/>
                </a:lnTo>
                <a:cubicBezTo>
                  <a:pt x="10738" y="6870"/>
                  <a:pt x="10738" y="2616"/>
                  <a:pt x="10738" y="2584"/>
                </a:cubicBezTo>
                <a:cubicBezTo>
                  <a:pt x="10738" y="2334"/>
                  <a:pt x="10533" y="2133"/>
                  <a:pt x="10287" y="2133"/>
                </a:cubicBezTo>
                <a:lnTo>
                  <a:pt x="9057" y="2133"/>
                </a:lnTo>
                <a:cubicBezTo>
                  <a:pt x="8807" y="2133"/>
                  <a:pt x="8606" y="2334"/>
                  <a:pt x="8606" y="2584"/>
                </a:cubicBezTo>
                <a:lnTo>
                  <a:pt x="8606" y="2655"/>
                </a:lnTo>
                <a:cubicBezTo>
                  <a:pt x="8573" y="2653"/>
                  <a:pt x="8265" y="2653"/>
                  <a:pt x="7957" y="2653"/>
                </a:cubicBezTo>
                <a:cubicBezTo>
                  <a:pt x="7649" y="2653"/>
                  <a:pt x="7340" y="2653"/>
                  <a:pt x="7308" y="2655"/>
                </a:cubicBezTo>
                <a:lnTo>
                  <a:pt x="7308" y="2584"/>
                </a:lnTo>
                <a:cubicBezTo>
                  <a:pt x="7308" y="2334"/>
                  <a:pt x="7107" y="2133"/>
                  <a:pt x="6857" y="2133"/>
                </a:cubicBezTo>
                <a:lnTo>
                  <a:pt x="5634" y="2133"/>
                </a:lnTo>
                <a:cubicBezTo>
                  <a:pt x="5384" y="2133"/>
                  <a:pt x="5183" y="2334"/>
                  <a:pt x="5183" y="2584"/>
                </a:cubicBezTo>
                <a:lnTo>
                  <a:pt x="5183" y="2668"/>
                </a:lnTo>
                <a:lnTo>
                  <a:pt x="3927" y="2668"/>
                </a:lnTo>
                <a:cubicBezTo>
                  <a:pt x="3677" y="2668"/>
                  <a:pt x="3473" y="2869"/>
                  <a:pt x="3473" y="3119"/>
                </a:cubicBezTo>
                <a:lnTo>
                  <a:pt x="3473" y="3943"/>
                </a:lnTo>
                <a:cubicBezTo>
                  <a:pt x="3489" y="4063"/>
                  <a:pt x="3585" y="4123"/>
                  <a:pt x="3681" y="4123"/>
                </a:cubicBezTo>
                <a:cubicBezTo>
                  <a:pt x="3777" y="4123"/>
                  <a:pt x="3873" y="4063"/>
                  <a:pt x="3891" y="3943"/>
                </a:cubicBezTo>
                <a:lnTo>
                  <a:pt x="3891" y="3119"/>
                </a:lnTo>
                <a:cubicBezTo>
                  <a:pt x="3891" y="3100"/>
                  <a:pt x="3907" y="3087"/>
                  <a:pt x="3927" y="3087"/>
                </a:cubicBezTo>
                <a:lnTo>
                  <a:pt x="5150" y="3087"/>
                </a:lnTo>
                <a:cubicBezTo>
                  <a:pt x="5163" y="3087"/>
                  <a:pt x="5176" y="3096"/>
                  <a:pt x="5183" y="3106"/>
                </a:cubicBezTo>
                <a:cubicBezTo>
                  <a:pt x="5179" y="3126"/>
                  <a:pt x="5179" y="6870"/>
                  <a:pt x="5183" y="6890"/>
                </a:cubicBezTo>
                <a:lnTo>
                  <a:pt x="5176" y="6903"/>
                </a:lnTo>
                <a:lnTo>
                  <a:pt x="3898" y="6903"/>
                </a:lnTo>
                <a:cubicBezTo>
                  <a:pt x="3878" y="6883"/>
                  <a:pt x="3891" y="4939"/>
                  <a:pt x="3891" y="4910"/>
                </a:cubicBezTo>
                <a:cubicBezTo>
                  <a:pt x="3873" y="4790"/>
                  <a:pt x="3777" y="4730"/>
                  <a:pt x="3681" y="4730"/>
                </a:cubicBezTo>
                <a:cubicBezTo>
                  <a:pt x="3585" y="4730"/>
                  <a:pt x="3489" y="4790"/>
                  <a:pt x="3473" y="4910"/>
                </a:cubicBezTo>
                <a:cubicBezTo>
                  <a:pt x="3473" y="4936"/>
                  <a:pt x="3473" y="6883"/>
                  <a:pt x="3476" y="6903"/>
                </a:cubicBezTo>
                <a:lnTo>
                  <a:pt x="1250" y="6903"/>
                </a:lnTo>
                <a:lnTo>
                  <a:pt x="1250" y="1250"/>
                </a:lnTo>
                <a:close/>
                <a:moveTo>
                  <a:pt x="12964" y="7315"/>
                </a:moveTo>
                <a:lnTo>
                  <a:pt x="12964" y="7730"/>
                </a:lnTo>
                <a:lnTo>
                  <a:pt x="11283" y="7730"/>
                </a:lnTo>
                <a:cubicBezTo>
                  <a:pt x="11274" y="7729"/>
                  <a:pt x="11264" y="7728"/>
                  <a:pt x="11255" y="7728"/>
                </a:cubicBezTo>
                <a:cubicBezTo>
                  <a:pt x="11140" y="7728"/>
                  <a:pt x="11043" y="7821"/>
                  <a:pt x="11043" y="7941"/>
                </a:cubicBezTo>
                <a:cubicBezTo>
                  <a:pt x="11043" y="8058"/>
                  <a:pt x="11140" y="8150"/>
                  <a:pt x="11255" y="8150"/>
                </a:cubicBezTo>
                <a:cubicBezTo>
                  <a:pt x="11264" y="8150"/>
                  <a:pt x="11274" y="8150"/>
                  <a:pt x="11283" y="8149"/>
                </a:cubicBezTo>
                <a:lnTo>
                  <a:pt x="12964" y="8149"/>
                </a:lnTo>
                <a:lnTo>
                  <a:pt x="12964" y="9242"/>
                </a:lnTo>
                <a:lnTo>
                  <a:pt x="1250" y="9242"/>
                </a:lnTo>
                <a:lnTo>
                  <a:pt x="1250" y="8149"/>
                </a:lnTo>
                <a:lnTo>
                  <a:pt x="10309" y="8149"/>
                </a:lnTo>
                <a:cubicBezTo>
                  <a:pt x="10553" y="8116"/>
                  <a:pt x="10553" y="7766"/>
                  <a:pt x="10309" y="7730"/>
                </a:cubicBezTo>
                <a:lnTo>
                  <a:pt x="1250" y="7730"/>
                </a:lnTo>
                <a:lnTo>
                  <a:pt x="1250" y="7315"/>
                </a:lnTo>
                <a:close/>
                <a:moveTo>
                  <a:pt x="1153" y="832"/>
                </a:moveTo>
                <a:cubicBezTo>
                  <a:pt x="974" y="832"/>
                  <a:pt x="831" y="974"/>
                  <a:pt x="831" y="1153"/>
                </a:cubicBezTo>
                <a:lnTo>
                  <a:pt x="831" y="9343"/>
                </a:lnTo>
                <a:cubicBezTo>
                  <a:pt x="831" y="9516"/>
                  <a:pt x="971" y="9657"/>
                  <a:pt x="1147" y="9657"/>
                </a:cubicBezTo>
                <a:cubicBezTo>
                  <a:pt x="1149" y="9657"/>
                  <a:pt x="1151" y="9657"/>
                  <a:pt x="1153" y="9657"/>
                </a:cubicBezTo>
                <a:lnTo>
                  <a:pt x="13058" y="9657"/>
                </a:lnTo>
                <a:cubicBezTo>
                  <a:pt x="13060" y="9657"/>
                  <a:pt x="13062" y="9657"/>
                  <a:pt x="13064" y="9657"/>
                </a:cubicBezTo>
                <a:cubicBezTo>
                  <a:pt x="13236" y="9657"/>
                  <a:pt x="13376" y="9516"/>
                  <a:pt x="13376" y="9343"/>
                </a:cubicBezTo>
                <a:lnTo>
                  <a:pt x="13376" y="1153"/>
                </a:lnTo>
                <a:cubicBezTo>
                  <a:pt x="13376" y="974"/>
                  <a:pt x="13233" y="832"/>
                  <a:pt x="13058" y="832"/>
                </a:cubicBezTo>
                <a:close/>
                <a:moveTo>
                  <a:pt x="13171" y="419"/>
                </a:moveTo>
                <a:cubicBezTo>
                  <a:pt x="13515" y="419"/>
                  <a:pt x="13794" y="699"/>
                  <a:pt x="13794" y="1042"/>
                </a:cubicBezTo>
                <a:lnTo>
                  <a:pt x="13794" y="9450"/>
                </a:lnTo>
                <a:cubicBezTo>
                  <a:pt x="13794" y="9797"/>
                  <a:pt x="13515" y="10076"/>
                  <a:pt x="13171" y="10076"/>
                </a:cubicBezTo>
                <a:lnTo>
                  <a:pt x="1039" y="10076"/>
                </a:lnTo>
                <a:cubicBezTo>
                  <a:pt x="692" y="10076"/>
                  <a:pt x="413" y="9797"/>
                  <a:pt x="413" y="9450"/>
                </a:cubicBezTo>
                <a:lnTo>
                  <a:pt x="413" y="1042"/>
                </a:lnTo>
                <a:cubicBezTo>
                  <a:pt x="413" y="699"/>
                  <a:pt x="692" y="419"/>
                  <a:pt x="1039" y="419"/>
                </a:cubicBezTo>
                <a:close/>
                <a:moveTo>
                  <a:pt x="7723" y="10494"/>
                </a:moveTo>
                <a:lnTo>
                  <a:pt x="7723" y="12253"/>
                </a:lnTo>
                <a:lnTo>
                  <a:pt x="6487" y="12253"/>
                </a:lnTo>
                <a:lnTo>
                  <a:pt x="6487" y="10494"/>
                </a:lnTo>
                <a:close/>
                <a:moveTo>
                  <a:pt x="7892" y="12672"/>
                </a:moveTo>
                <a:lnTo>
                  <a:pt x="9654" y="13324"/>
                </a:lnTo>
                <a:lnTo>
                  <a:pt x="9654" y="13794"/>
                </a:lnTo>
                <a:lnTo>
                  <a:pt x="4560" y="13794"/>
                </a:lnTo>
                <a:lnTo>
                  <a:pt x="4560" y="13324"/>
                </a:lnTo>
                <a:lnTo>
                  <a:pt x="6315" y="12672"/>
                </a:lnTo>
                <a:close/>
                <a:moveTo>
                  <a:pt x="1039" y="1"/>
                </a:moveTo>
                <a:cubicBezTo>
                  <a:pt x="465" y="1"/>
                  <a:pt x="1" y="468"/>
                  <a:pt x="1" y="1042"/>
                </a:cubicBezTo>
                <a:lnTo>
                  <a:pt x="1" y="9450"/>
                </a:lnTo>
                <a:cubicBezTo>
                  <a:pt x="1" y="10024"/>
                  <a:pt x="465" y="10491"/>
                  <a:pt x="1039" y="10494"/>
                </a:cubicBezTo>
                <a:lnTo>
                  <a:pt x="6068" y="10494"/>
                </a:lnTo>
                <a:lnTo>
                  <a:pt x="6068" y="12318"/>
                </a:lnTo>
                <a:lnTo>
                  <a:pt x="4404" y="12938"/>
                </a:lnTo>
                <a:cubicBezTo>
                  <a:pt x="4248" y="12996"/>
                  <a:pt x="4141" y="13149"/>
                  <a:pt x="4141" y="13317"/>
                </a:cubicBezTo>
                <a:lnTo>
                  <a:pt x="4141" y="13811"/>
                </a:lnTo>
                <a:cubicBezTo>
                  <a:pt x="4144" y="14031"/>
                  <a:pt x="4323" y="14210"/>
                  <a:pt x="4543" y="14213"/>
                </a:cubicBezTo>
                <a:lnTo>
                  <a:pt x="9667" y="14213"/>
                </a:lnTo>
                <a:cubicBezTo>
                  <a:pt x="9888" y="14213"/>
                  <a:pt x="10066" y="14031"/>
                  <a:pt x="10066" y="13811"/>
                </a:cubicBezTo>
                <a:lnTo>
                  <a:pt x="10066" y="13317"/>
                </a:lnTo>
                <a:cubicBezTo>
                  <a:pt x="10066" y="13149"/>
                  <a:pt x="9962" y="12999"/>
                  <a:pt x="9806" y="12938"/>
                </a:cubicBezTo>
                <a:lnTo>
                  <a:pt x="8142" y="12318"/>
                </a:lnTo>
                <a:lnTo>
                  <a:pt x="8142" y="10494"/>
                </a:lnTo>
                <a:lnTo>
                  <a:pt x="13171" y="10494"/>
                </a:lnTo>
                <a:cubicBezTo>
                  <a:pt x="13742" y="10491"/>
                  <a:pt x="14210" y="10024"/>
                  <a:pt x="14210" y="9450"/>
                </a:cubicBezTo>
                <a:lnTo>
                  <a:pt x="14210" y="1042"/>
                </a:lnTo>
                <a:cubicBezTo>
                  <a:pt x="14210" y="468"/>
                  <a:pt x="13742" y="1"/>
                  <a:pt x="131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23656-5FA5-A440-908B-4ECDA02F7B67}"/>
              </a:ext>
            </a:extLst>
          </p:cNvPr>
          <p:cNvSpPr txBox="1"/>
          <p:nvPr/>
        </p:nvSpPr>
        <p:spPr>
          <a:xfrm>
            <a:off x="932965" y="1059865"/>
            <a:ext cx="74286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defTabSz="685800" rtl="1">
              <a:buClr>
                <a:schemeClr val="lt1"/>
              </a:buClr>
              <a:buSzPts val="3300"/>
            </a:pPr>
            <a:r>
              <a:rPr lang="ar-SA" sz="2200" dirty="0">
                <a:solidFill>
                  <a:schemeClr val="lt1"/>
                </a:solidFill>
                <a:latin typeface="STV" pitchFamily="2" charset="-78"/>
                <a:cs typeface="STV" pitchFamily="2" charset="-78"/>
                <a:sym typeface="Inknut Antiqua ExtraBold"/>
              </a:rPr>
              <a:t>إنشاء وتطوير نموذج لتوليد الشعر العربي آلياً عن طريق تحديد اسلوب الشعر والقافية وتحليل المشاعر اتجاه الشعر بالاعتماد على تقنيات المعالجة المسبقة وتنفيذ خوارزميات الذكاء الاصطناعي المتقدمة : </a:t>
            </a:r>
            <a:endParaRPr lang="en-US" sz="2200" dirty="0">
              <a:solidFill>
                <a:schemeClr val="lt1"/>
              </a:solidFill>
              <a:latin typeface="STV" pitchFamily="2" charset="-78"/>
              <a:cs typeface="STV" pitchFamily="2" charset="-78"/>
              <a:sym typeface="Inknut Antiqua ExtraBold"/>
            </a:endParaRP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58CEB388-EE3F-C065-ED02-720A39E19942}"/>
              </a:ext>
            </a:extLst>
          </p:cNvPr>
          <p:cNvGrpSpPr/>
          <p:nvPr/>
        </p:nvGrpSpPr>
        <p:grpSpPr>
          <a:xfrm>
            <a:off x="6818371" y="300400"/>
            <a:ext cx="1814372" cy="651263"/>
            <a:chOff x="6818371" y="300400"/>
            <a:chExt cx="1814372" cy="651263"/>
          </a:xfrm>
        </p:grpSpPr>
        <p:sp>
          <p:nvSpPr>
            <p:cNvPr id="13" name="مستطيل: زوايا مستديرة 12">
              <a:extLst>
                <a:ext uri="{FF2B5EF4-FFF2-40B4-BE49-F238E27FC236}">
                  <a16:creationId xmlns:a16="http://schemas.microsoft.com/office/drawing/2014/main" id="{8824381A-7ECC-1847-580A-5F803543D802}"/>
                </a:ext>
              </a:extLst>
            </p:cNvPr>
            <p:cNvSpPr/>
            <p:nvPr/>
          </p:nvSpPr>
          <p:spPr>
            <a:xfrm>
              <a:off x="7017488" y="300400"/>
              <a:ext cx="1615255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1B27CD07-BB12-F15B-6395-7D684F992F3F}"/>
                </a:ext>
              </a:extLst>
            </p:cNvPr>
            <p:cNvSpPr/>
            <p:nvPr/>
          </p:nvSpPr>
          <p:spPr>
            <a:xfrm>
              <a:off x="6818372" y="473463"/>
              <a:ext cx="1612354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75D327E-EDEB-D44F-9C48-3A44D8A732AC}"/>
                </a:ext>
              </a:extLst>
            </p:cNvPr>
            <p:cNvSpPr txBox="1">
              <a:spLocks/>
            </p:cNvSpPr>
            <p:nvPr/>
          </p:nvSpPr>
          <p:spPr>
            <a:xfrm>
              <a:off x="6818371" y="399240"/>
              <a:ext cx="1612354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الحل المقترح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  <p:sp>
        <p:nvSpPr>
          <p:cNvPr id="16" name="Rectangle 41">
            <a:extLst>
              <a:ext uri="{FF2B5EF4-FFF2-40B4-BE49-F238E27FC236}">
                <a16:creationId xmlns:a16="http://schemas.microsoft.com/office/drawing/2014/main" id="{3FE5125B-4104-CA1C-881A-69BC853AA6C5}"/>
              </a:ext>
            </a:extLst>
          </p:cNvPr>
          <p:cNvSpPr/>
          <p:nvPr/>
        </p:nvSpPr>
        <p:spPr>
          <a:xfrm>
            <a:off x="1" y="5014685"/>
            <a:ext cx="9144000" cy="12881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/>
          </a:p>
        </p:txBody>
      </p:sp>
      <p:pic>
        <p:nvPicPr>
          <p:cNvPr id="17" name="Picture 23">
            <a:extLst>
              <a:ext uri="{FF2B5EF4-FFF2-40B4-BE49-F238E27FC236}">
                <a16:creationId xmlns:a16="http://schemas.microsoft.com/office/drawing/2014/main" id="{E257C913-3574-3C03-96BE-07E14C8C28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449243" y="-57434"/>
            <a:ext cx="2898485" cy="5072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/>
        </p:nvSpPr>
        <p:spPr>
          <a:xfrm>
            <a:off x="-76541" y="3160546"/>
            <a:ext cx="1634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ar-SA" dirty="0">
                <a:solidFill>
                  <a:schemeClr val="lt1"/>
                </a:solidFill>
                <a:latin typeface="STV" pitchFamily="2" charset="-78"/>
                <a:ea typeface="Roboto Slab"/>
                <a:cs typeface="STV" pitchFamily="2" charset="-78"/>
                <a:sym typeface="Roboto Slab"/>
              </a:rPr>
              <a:t>توليد نص شعري 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ar-SA" dirty="0">
                <a:solidFill>
                  <a:schemeClr val="lt1"/>
                </a:solidFill>
                <a:latin typeface="STV" pitchFamily="2" charset="-78"/>
                <a:ea typeface="Roboto Slab"/>
                <a:cs typeface="STV" pitchFamily="2" charset="-78"/>
                <a:sym typeface="Roboto Slab"/>
              </a:rPr>
              <a:t>و تحليل المشاعر</a:t>
            </a:r>
            <a:endParaRPr dirty="0">
              <a:solidFill>
                <a:schemeClr val="lt1"/>
              </a:solidFill>
              <a:latin typeface="STV" pitchFamily="2" charset="-78"/>
              <a:ea typeface="Roboto Slab"/>
              <a:cs typeface="STV" pitchFamily="2" charset="-78"/>
              <a:sym typeface="Roboto Slab"/>
            </a:endParaRPr>
          </a:p>
        </p:txBody>
      </p:sp>
      <p:cxnSp>
        <p:nvCxnSpPr>
          <p:cNvPr id="345" name="Google Shape;345;p48"/>
          <p:cNvCxnSpPr>
            <a:cxnSpLocks/>
            <a:stCxn id="346" idx="6"/>
            <a:endCxn id="347" idx="2"/>
          </p:cNvCxnSpPr>
          <p:nvPr/>
        </p:nvCxnSpPr>
        <p:spPr>
          <a:xfrm flipV="1">
            <a:off x="728315" y="2108762"/>
            <a:ext cx="1653622" cy="5551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48"/>
          <p:cNvSpPr/>
          <p:nvPr/>
        </p:nvSpPr>
        <p:spPr>
          <a:xfrm>
            <a:off x="562715" y="2581104"/>
            <a:ext cx="165600" cy="165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V" pitchFamily="2" charset="-78"/>
              <a:cs typeface="STV" pitchFamily="2" charset="-78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3804244" y="3185886"/>
            <a:ext cx="2340769" cy="142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 rtl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ü"/>
            </a:pPr>
            <a:r>
              <a:rPr lang="en-US" dirty="0">
                <a:latin typeface="STV" pitchFamily="2" charset="-78"/>
                <a:cs typeface="STV" pitchFamily="2" charset="-78"/>
              </a:rPr>
              <a:t>Markov chains Model</a:t>
            </a:r>
          </a:p>
          <a:p>
            <a:pPr marL="285750" indent="-285750" algn="r" rtl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ü"/>
            </a:pPr>
            <a:r>
              <a:rPr lang="en-US" dirty="0" err="1">
                <a:latin typeface="STV" pitchFamily="2" charset="-78"/>
                <a:cs typeface="STV" pitchFamily="2" charset="-78"/>
              </a:rPr>
              <a:t>AraBERT</a:t>
            </a:r>
            <a:r>
              <a:rPr lang="en-US" dirty="0">
                <a:latin typeface="STV" pitchFamily="2" charset="-78"/>
                <a:cs typeface="STV" pitchFamily="2" charset="-78"/>
              </a:rPr>
              <a:t> + RNN Model</a:t>
            </a:r>
          </a:p>
          <a:p>
            <a:pPr marL="285750" indent="-285750" algn="r" rtl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ü"/>
            </a:pPr>
            <a:endParaRPr lang="ar-SA" dirty="0">
              <a:latin typeface="STV" pitchFamily="2" charset="-78"/>
              <a:cs typeface="STV" pitchFamily="2" charset="-78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SA" dirty="0">
              <a:latin typeface="STV" pitchFamily="2" charset="-78"/>
              <a:cs typeface="STV" pitchFamily="2" charset="-7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dirty="0">
              <a:solidFill>
                <a:schemeClr val="lt1"/>
              </a:solidFill>
              <a:latin typeface="STV" pitchFamily="2" charset="-78"/>
              <a:ea typeface="Roboto Slab"/>
              <a:cs typeface="STV" pitchFamily="2" charset="-78"/>
              <a:sym typeface="Roboto Slab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6921708" y="1929900"/>
            <a:ext cx="1634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200" dirty="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معالجة البيانات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7097693" y="2501100"/>
            <a:ext cx="1634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ar-SA" dirty="0">
                <a:latin typeface="STV" pitchFamily="2" charset="-78"/>
                <a:cs typeface="STV" pitchFamily="2" charset="-78"/>
              </a:rPr>
              <a:t>غير الصحيحة 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ar-SA" dirty="0">
                <a:latin typeface="STV" pitchFamily="2" charset="-78"/>
                <a:cs typeface="STV" pitchFamily="2" charset="-78"/>
              </a:rPr>
              <a:t> غير الكاملة 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ar-SA" dirty="0">
                <a:latin typeface="STV" pitchFamily="2" charset="-78"/>
                <a:cs typeface="STV" pitchFamily="2" charset="-78"/>
              </a:rPr>
              <a:t>غير الملائمة 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ar-SA" dirty="0">
                <a:latin typeface="STV" pitchFamily="2" charset="-78"/>
                <a:cs typeface="STV" pitchFamily="2" charset="-78"/>
              </a:rPr>
              <a:t>علامات الترقيم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ar-SA" dirty="0">
                <a:latin typeface="STV" pitchFamily="2" charset="-78"/>
                <a:cs typeface="STV" pitchFamily="2" charset="-78"/>
              </a:rPr>
              <a:t>مسافة السطر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ar-SA" dirty="0">
                <a:latin typeface="STV" pitchFamily="2" charset="-78"/>
                <a:cs typeface="STV" pitchFamily="2" charset="-78"/>
              </a:rPr>
              <a:t>الروابط </a:t>
            </a:r>
          </a:p>
          <a:p>
            <a:pPr marL="285750" indent="-285750" algn="ctr" defTabSz="685800" rtl="1">
              <a:buFont typeface="Wingdings" pitchFamily="2" charset="2"/>
              <a:buChar char="ü"/>
            </a:pPr>
            <a:endParaRPr lang="en-SA" dirty="0">
              <a:latin typeface="STV" pitchFamily="2" charset="-78"/>
              <a:cs typeface="STV" pitchFamily="2" charset="-7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dirty="0">
              <a:solidFill>
                <a:schemeClr val="lt1"/>
              </a:solidFill>
              <a:latin typeface="STV" pitchFamily="2" charset="-78"/>
              <a:ea typeface="Roboto Slab"/>
              <a:cs typeface="STV" pitchFamily="2" charset="-78"/>
              <a:sym typeface="Roboto Slab"/>
            </a:endParaRPr>
          </a:p>
        </p:txBody>
      </p:sp>
      <p:sp>
        <p:nvSpPr>
          <p:cNvPr id="347" name="Google Shape;347;p48"/>
          <p:cNvSpPr/>
          <p:nvPr/>
        </p:nvSpPr>
        <p:spPr>
          <a:xfrm>
            <a:off x="2381937" y="2025962"/>
            <a:ext cx="165600" cy="165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V" pitchFamily="2" charset="-78"/>
              <a:cs typeface="STV" pitchFamily="2" charset="-78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4727744" y="2620500"/>
            <a:ext cx="165600" cy="165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V" pitchFamily="2" charset="-78"/>
              <a:cs typeface="STV" pitchFamily="2" charset="-78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7575082" y="1614539"/>
            <a:ext cx="165600" cy="165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V" pitchFamily="2" charset="-78"/>
              <a:cs typeface="STV" pitchFamily="2" charset="-78"/>
            </a:endParaRPr>
          </a:p>
        </p:txBody>
      </p:sp>
      <p:cxnSp>
        <p:nvCxnSpPr>
          <p:cNvPr id="359" name="Google Shape;359;p48"/>
          <p:cNvCxnSpPr>
            <a:cxnSpLocks/>
            <a:stCxn id="347" idx="6"/>
            <a:endCxn id="356" idx="2"/>
          </p:cNvCxnSpPr>
          <p:nvPr/>
        </p:nvCxnSpPr>
        <p:spPr>
          <a:xfrm>
            <a:off x="2547537" y="2108762"/>
            <a:ext cx="2180207" cy="5945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8"/>
          <p:cNvCxnSpPr>
            <a:cxnSpLocks/>
            <a:stCxn id="356" idx="6"/>
            <a:endCxn id="358" idx="2"/>
          </p:cNvCxnSpPr>
          <p:nvPr/>
        </p:nvCxnSpPr>
        <p:spPr>
          <a:xfrm flipV="1">
            <a:off x="4893344" y="1697339"/>
            <a:ext cx="2681738" cy="10059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8"/>
          <p:cNvCxnSpPr>
            <a:cxnSpLocks/>
            <a:stCxn id="358" idx="6"/>
          </p:cNvCxnSpPr>
          <p:nvPr/>
        </p:nvCxnSpPr>
        <p:spPr>
          <a:xfrm>
            <a:off x="7740682" y="1697339"/>
            <a:ext cx="163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1EAE15-1D73-4A43-AE52-C4D36E3286BF}"/>
              </a:ext>
            </a:extLst>
          </p:cNvPr>
          <p:cNvSpPr txBox="1"/>
          <p:nvPr/>
        </p:nvSpPr>
        <p:spPr>
          <a:xfrm>
            <a:off x="7448973" y="1194514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dirty="0">
                <a:latin typeface="STV" pitchFamily="2" charset="-78"/>
                <a:cs typeface="STV" pitchFamily="2" charset="-78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4F83F7-F7BB-7444-8A14-4A6EE3F8E251}"/>
              </a:ext>
            </a:extLst>
          </p:cNvPr>
          <p:cNvSpPr txBox="1"/>
          <p:nvPr/>
        </p:nvSpPr>
        <p:spPr>
          <a:xfrm>
            <a:off x="4618735" y="210876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dirty="0">
                <a:latin typeface="STV" pitchFamily="2" charset="-78"/>
                <a:cs typeface="STV" pitchFamily="2" charset="-78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5BC2A0-8046-F64F-8722-ECCC985016A8}"/>
              </a:ext>
            </a:extLst>
          </p:cNvPr>
          <p:cNvSpPr txBox="1"/>
          <p:nvPr/>
        </p:nvSpPr>
        <p:spPr>
          <a:xfrm>
            <a:off x="2292949" y="1614539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dirty="0">
                <a:latin typeface="STV" pitchFamily="2" charset="-78"/>
                <a:cs typeface="STV" pitchFamily="2" charset="-78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75C6EC-E765-4A40-BAB5-56351CB6A077}"/>
              </a:ext>
            </a:extLst>
          </p:cNvPr>
          <p:cNvSpPr txBox="1"/>
          <p:nvPr/>
        </p:nvSpPr>
        <p:spPr>
          <a:xfrm>
            <a:off x="449935" y="209929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dirty="0">
                <a:latin typeface="STV" pitchFamily="2" charset="-78"/>
                <a:cs typeface="STV" pitchFamily="2" charset="-78"/>
              </a:rPr>
              <a:t>4</a:t>
            </a:r>
          </a:p>
        </p:txBody>
      </p:sp>
      <p:grpSp>
        <p:nvGrpSpPr>
          <p:cNvPr id="29" name="مجموعة 28">
            <a:extLst>
              <a:ext uri="{FF2B5EF4-FFF2-40B4-BE49-F238E27FC236}">
                <a16:creationId xmlns:a16="http://schemas.microsoft.com/office/drawing/2014/main" id="{514261DB-C5A3-69C0-F369-FE14A486451F}"/>
              </a:ext>
            </a:extLst>
          </p:cNvPr>
          <p:cNvGrpSpPr/>
          <p:nvPr/>
        </p:nvGrpSpPr>
        <p:grpSpPr>
          <a:xfrm>
            <a:off x="6445639" y="235140"/>
            <a:ext cx="1912966" cy="651263"/>
            <a:chOff x="6719777" y="300400"/>
            <a:chExt cx="1912966" cy="651263"/>
          </a:xfrm>
        </p:grpSpPr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0EF16346-4F36-7B61-A411-0C0248060DD3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3E7F6829-4877-90BC-8720-E3AE7650C9CC}"/>
                </a:ext>
              </a:extLst>
            </p:cNvPr>
            <p:cNvSpPr/>
            <p:nvPr/>
          </p:nvSpPr>
          <p:spPr>
            <a:xfrm>
              <a:off x="6719778" y="473463"/>
              <a:ext cx="1710948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57F7E651-6202-B067-F715-9D3ECB4C4A97}"/>
                </a:ext>
              </a:extLst>
            </p:cNvPr>
            <p:cNvSpPr txBox="1">
              <a:spLocks/>
            </p:cNvSpPr>
            <p:nvPr/>
          </p:nvSpPr>
          <p:spPr>
            <a:xfrm>
              <a:off x="6719777" y="408667"/>
              <a:ext cx="1710948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منهجية التنفيذ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  <p:sp>
        <p:nvSpPr>
          <p:cNvPr id="33" name="Google Shape;352;p48">
            <a:extLst>
              <a:ext uri="{FF2B5EF4-FFF2-40B4-BE49-F238E27FC236}">
                <a16:creationId xmlns:a16="http://schemas.microsoft.com/office/drawing/2014/main" id="{0B81078F-C5AF-F21B-B80F-843F6D0DC34C}"/>
              </a:ext>
            </a:extLst>
          </p:cNvPr>
          <p:cNvSpPr txBox="1"/>
          <p:nvPr/>
        </p:nvSpPr>
        <p:spPr>
          <a:xfrm>
            <a:off x="3701656" y="2826189"/>
            <a:ext cx="2312806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200" dirty="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بناء وتدريب النموذج</a:t>
            </a:r>
            <a:endParaRPr sz="1500" dirty="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" name="Google Shape;352;p48">
            <a:extLst>
              <a:ext uri="{FF2B5EF4-FFF2-40B4-BE49-F238E27FC236}">
                <a16:creationId xmlns:a16="http://schemas.microsoft.com/office/drawing/2014/main" id="{2E2CB63E-DF36-4E61-2463-B30F2BA5BC59}"/>
              </a:ext>
            </a:extLst>
          </p:cNvPr>
          <p:cNvSpPr txBox="1"/>
          <p:nvPr/>
        </p:nvSpPr>
        <p:spPr>
          <a:xfrm>
            <a:off x="882546" y="2328875"/>
            <a:ext cx="2312806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200" dirty="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اختبار النموذج</a:t>
            </a:r>
            <a:endParaRPr sz="1500" dirty="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1" name="Google Shape;352;p48">
            <a:extLst>
              <a:ext uri="{FF2B5EF4-FFF2-40B4-BE49-F238E27FC236}">
                <a16:creationId xmlns:a16="http://schemas.microsoft.com/office/drawing/2014/main" id="{1D3F3DE3-21C1-D87E-3EA5-DAE7D0C47DE4}"/>
              </a:ext>
            </a:extLst>
          </p:cNvPr>
          <p:cNvSpPr txBox="1"/>
          <p:nvPr/>
        </p:nvSpPr>
        <p:spPr>
          <a:xfrm>
            <a:off x="-1294288" y="2786100"/>
            <a:ext cx="2312806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200" dirty="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النتائج</a:t>
            </a:r>
            <a:endParaRPr sz="1500" dirty="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B7AD6C92-4099-92EA-5911-DC86DABCD013}"/>
              </a:ext>
            </a:extLst>
          </p:cNvPr>
          <p:cNvSpPr/>
          <p:nvPr/>
        </p:nvSpPr>
        <p:spPr>
          <a:xfrm>
            <a:off x="1" y="5014685"/>
            <a:ext cx="9144000" cy="12881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49" name="Google Shape;353;p48">
            <a:extLst>
              <a:ext uri="{FF2B5EF4-FFF2-40B4-BE49-F238E27FC236}">
                <a16:creationId xmlns:a16="http://schemas.microsoft.com/office/drawing/2014/main" id="{9016C49D-0700-DFCE-396B-D45E0209E869}"/>
              </a:ext>
            </a:extLst>
          </p:cNvPr>
          <p:cNvSpPr txBox="1"/>
          <p:nvPr/>
        </p:nvSpPr>
        <p:spPr>
          <a:xfrm>
            <a:off x="6921708" y="2144250"/>
            <a:ext cx="1634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A" u="sng" dirty="0">
                <a:latin typeface="STV" pitchFamily="2" charset="-78"/>
                <a:cs typeface="STV" pitchFamily="2" charset="-78"/>
              </a:rPr>
              <a:t>إزالة:</a:t>
            </a:r>
          </a:p>
          <a:p>
            <a:pPr marL="285750" indent="-285750" algn="ctr" defTabSz="685800" rtl="1">
              <a:buFont typeface="Wingdings" pitchFamily="2" charset="2"/>
              <a:buChar char="ü"/>
            </a:pPr>
            <a:endParaRPr lang="en-SA" dirty="0">
              <a:latin typeface="STV" pitchFamily="2" charset="-78"/>
              <a:cs typeface="STV" pitchFamily="2" charset="-7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dirty="0">
              <a:solidFill>
                <a:schemeClr val="lt1"/>
              </a:solidFill>
              <a:latin typeface="STV" pitchFamily="2" charset="-78"/>
              <a:ea typeface="Roboto Slab"/>
              <a:cs typeface="STV" pitchFamily="2" charset="-78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E387EED8-03BD-EFDD-E5DD-99F6C64BED39}"/>
              </a:ext>
            </a:extLst>
          </p:cNvPr>
          <p:cNvSpPr/>
          <p:nvPr/>
        </p:nvSpPr>
        <p:spPr>
          <a:xfrm>
            <a:off x="0" y="0"/>
            <a:ext cx="1190171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TV" pitchFamily="2" charset="-78"/>
              <a:cs typeface="STV" pitchFamily="2" charset="-78"/>
            </a:endParaRPr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/>
          </p:nvPr>
        </p:nvSpPr>
        <p:spPr>
          <a:xfrm>
            <a:off x="6097157" y="286743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r-SA" dirty="0">
                <a:latin typeface="STV" pitchFamily="2" charset="-78"/>
                <a:cs typeface="STV" pitchFamily="2" charset="-78"/>
              </a:rPr>
              <a:t>تحتوي على</a:t>
            </a:r>
            <a:endParaRPr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2"/>
          </p:nvPr>
        </p:nvSpPr>
        <p:spPr>
          <a:xfrm>
            <a:off x="5618977" y="1642271"/>
            <a:ext cx="171759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/>
            <a:r>
              <a:rPr lang="ar-SA" dirty="0">
                <a:latin typeface="STV" pitchFamily="2" charset="-78"/>
                <a:cs typeface="STV" pitchFamily="2" charset="-78"/>
              </a:rPr>
              <a:t>نصوص شعرية </a:t>
            </a:r>
          </a:p>
        </p:txBody>
      </p:sp>
      <p:sp>
        <p:nvSpPr>
          <p:cNvPr id="386" name="Google Shape;386;p50"/>
          <p:cNvSpPr/>
          <p:nvPr/>
        </p:nvSpPr>
        <p:spPr>
          <a:xfrm>
            <a:off x="7525015" y="2851094"/>
            <a:ext cx="434973" cy="434912"/>
          </a:xfrm>
          <a:custGeom>
            <a:avLst/>
            <a:gdLst/>
            <a:ahLst/>
            <a:cxnLst/>
            <a:rect l="l" t="t" r="r" b="b"/>
            <a:pathLst>
              <a:path w="14209" h="14207" extrusionOk="0">
                <a:moveTo>
                  <a:pt x="7206" y="2312"/>
                </a:moveTo>
                <a:cubicBezTo>
                  <a:pt x="7579" y="2312"/>
                  <a:pt x="7885" y="2614"/>
                  <a:pt x="7885" y="2992"/>
                </a:cubicBezTo>
                <a:cubicBezTo>
                  <a:pt x="7885" y="3368"/>
                  <a:pt x="7579" y="3669"/>
                  <a:pt x="7206" y="3669"/>
                </a:cubicBezTo>
                <a:cubicBezTo>
                  <a:pt x="7189" y="3669"/>
                  <a:pt x="7172" y="3669"/>
                  <a:pt x="7155" y="3667"/>
                </a:cubicBezTo>
                <a:cubicBezTo>
                  <a:pt x="6804" y="3638"/>
                  <a:pt x="6532" y="3346"/>
                  <a:pt x="6532" y="2992"/>
                </a:cubicBezTo>
                <a:cubicBezTo>
                  <a:pt x="6532" y="2639"/>
                  <a:pt x="6804" y="2343"/>
                  <a:pt x="7155" y="2314"/>
                </a:cubicBezTo>
                <a:cubicBezTo>
                  <a:pt x="7172" y="2313"/>
                  <a:pt x="7189" y="2312"/>
                  <a:pt x="7206" y="2312"/>
                </a:cubicBezTo>
                <a:close/>
                <a:moveTo>
                  <a:pt x="7165" y="1900"/>
                </a:moveTo>
                <a:cubicBezTo>
                  <a:pt x="6603" y="1900"/>
                  <a:pt x="6065" y="2335"/>
                  <a:pt x="6065" y="2992"/>
                </a:cubicBezTo>
                <a:cubicBezTo>
                  <a:pt x="6065" y="3596"/>
                  <a:pt x="6555" y="4083"/>
                  <a:pt x="7155" y="4083"/>
                </a:cubicBezTo>
                <a:cubicBezTo>
                  <a:pt x="7596" y="4083"/>
                  <a:pt x="7995" y="3820"/>
                  <a:pt x="8164" y="3411"/>
                </a:cubicBezTo>
                <a:cubicBezTo>
                  <a:pt x="8333" y="3002"/>
                  <a:pt x="8239" y="2535"/>
                  <a:pt x="7927" y="2220"/>
                </a:cubicBezTo>
                <a:cubicBezTo>
                  <a:pt x="7705" y="1999"/>
                  <a:pt x="7432" y="1900"/>
                  <a:pt x="7165" y="1900"/>
                </a:cubicBezTo>
                <a:close/>
                <a:moveTo>
                  <a:pt x="1038" y="4242"/>
                </a:moveTo>
                <a:cubicBezTo>
                  <a:pt x="798" y="4277"/>
                  <a:pt x="798" y="4628"/>
                  <a:pt x="1038" y="4660"/>
                </a:cubicBezTo>
                <a:lnTo>
                  <a:pt x="3358" y="4660"/>
                </a:lnTo>
                <a:cubicBezTo>
                  <a:pt x="3602" y="4628"/>
                  <a:pt x="3602" y="4277"/>
                  <a:pt x="3358" y="4242"/>
                </a:cubicBezTo>
                <a:close/>
                <a:moveTo>
                  <a:pt x="10851" y="4242"/>
                </a:moveTo>
                <a:cubicBezTo>
                  <a:pt x="10607" y="4277"/>
                  <a:pt x="10607" y="4628"/>
                  <a:pt x="10851" y="4660"/>
                </a:cubicBezTo>
                <a:lnTo>
                  <a:pt x="13171" y="4660"/>
                </a:lnTo>
                <a:cubicBezTo>
                  <a:pt x="13414" y="4628"/>
                  <a:pt x="13414" y="4277"/>
                  <a:pt x="13171" y="4242"/>
                </a:cubicBezTo>
                <a:close/>
                <a:moveTo>
                  <a:pt x="7457" y="1247"/>
                </a:moveTo>
                <a:lnTo>
                  <a:pt x="7457" y="1383"/>
                </a:lnTo>
                <a:cubicBezTo>
                  <a:pt x="7457" y="1493"/>
                  <a:pt x="7528" y="1591"/>
                  <a:pt x="7632" y="1630"/>
                </a:cubicBezTo>
                <a:cubicBezTo>
                  <a:pt x="7801" y="1691"/>
                  <a:pt x="7960" y="1779"/>
                  <a:pt x="8096" y="1899"/>
                </a:cubicBezTo>
                <a:cubicBezTo>
                  <a:pt x="8145" y="1940"/>
                  <a:pt x="8206" y="1962"/>
                  <a:pt x="8268" y="1962"/>
                </a:cubicBezTo>
                <a:cubicBezTo>
                  <a:pt x="8312" y="1962"/>
                  <a:pt x="8357" y="1951"/>
                  <a:pt x="8398" y="1928"/>
                </a:cubicBezTo>
                <a:lnTo>
                  <a:pt x="8518" y="1857"/>
                </a:lnTo>
                <a:lnTo>
                  <a:pt x="8819" y="2382"/>
                </a:lnTo>
                <a:lnTo>
                  <a:pt x="8703" y="2450"/>
                </a:lnTo>
                <a:cubicBezTo>
                  <a:pt x="8605" y="2502"/>
                  <a:pt x="8553" y="2613"/>
                  <a:pt x="8576" y="2720"/>
                </a:cubicBezTo>
                <a:cubicBezTo>
                  <a:pt x="8592" y="2811"/>
                  <a:pt x="8599" y="2902"/>
                  <a:pt x="8599" y="2992"/>
                </a:cubicBezTo>
                <a:cubicBezTo>
                  <a:pt x="8599" y="3083"/>
                  <a:pt x="8592" y="3174"/>
                  <a:pt x="8576" y="3262"/>
                </a:cubicBezTo>
                <a:cubicBezTo>
                  <a:pt x="8553" y="3369"/>
                  <a:pt x="8605" y="3479"/>
                  <a:pt x="8703" y="3537"/>
                </a:cubicBezTo>
                <a:lnTo>
                  <a:pt x="8819" y="3606"/>
                </a:lnTo>
                <a:lnTo>
                  <a:pt x="8518" y="4125"/>
                </a:lnTo>
                <a:lnTo>
                  <a:pt x="8398" y="4057"/>
                </a:lnTo>
                <a:cubicBezTo>
                  <a:pt x="8357" y="4033"/>
                  <a:pt x="8311" y="4022"/>
                  <a:pt x="8267" y="4022"/>
                </a:cubicBezTo>
                <a:cubicBezTo>
                  <a:pt x="8205" y="4022"/>
                  <a:pt x="8145" y="4043"/>
                  <a:pt x="8096" y="4083"/>
                </a:cubicBezTo>
                <a:cubicBezTo>
                  <a:pt x="7960" y="4206"/>
                  <a:pt x="7801" y="4297"/>
                  <a:pt x="7632" y="4355"/>
                </a:cubicBezTo>
                <a:cubicBezTo>
                  <a:pt x="7528" y="4394"/>
                  <a:pt x="7457" y="4491"/>
                  <a:pt x="7457" y="4599"/>
                </a:cubicBezTo>
                <a:lnTo>
                  <a:pt x="7457" y="4738"/>
                </a:lnTo>
                <a:lnTo>
                  <a:pt x="6856" y="4738"/>
                </a:lnTo>
                <a:lnTo>
                  <a:pt x="6856" y="4599"/>
                </a:lnTo>
                <a:cubicBezTo>
                  <a:pt x="6856" y="4488"/>
                  <a:pt x="6785" y="4391"/>
                  <a:pt x="6681" y="4355"/>
                </a:cubicBezTo>
                <a:cubicBezTo>
                  <a:pt x="6509" y="4297"/>
                  <a:pt x="6350" y="4203"/>
                  <a:pt x="6214" y="4083"/>
                </a:cubicBezTo>
                <a:cubicBezTo>
                  <a:pt x="6165" y="4043"/>
                  <a:pt x="6104" y="4022"/>
                  <a:pt x="6044" y="4022"/>
                </a:cubicBezTo>
                <a:cubicBezTo>
                  <a:pt x="5999" y="4022"/>
                  <a:pt x="5955" y="4033"/>
                  <a:pt x="5915" y="4057"/>
                </a:cubicBezTo>
                <a:lnTo>
                  <a:pt x="5795" y="4125"/>
                </a:lnTo>
                <a:lnTo>
                  <a:pt x="5493" y="3606"/>
                </a:lnTo>
                <a:lnTo>
                  <a:pt x="5614" y="3537"/>
                </a:lnTo>
                <a:cubicBezTo>
                  <a:pt x="5711" y="3479"/>
                  <a:pt x="5760" y="3369"/>
                  <a:pt x="5740" y="3262"/>
                </a:cubicBezTo>
                <a:cubicBezTo>
                  <a:pt x="5721" y="3174"/>
                  <a:pt x="5711" y="3083"/>
                  <a:pt x="5711" y="2992"/>
                </a:cubicBezTo>
                <a:cubicBezTo>
                  <a:pt x="5711" y="2902"/>
                  <a:pt x="5721" y="2811"/>
                  <a:pt x="5740" y="2720"/>
                </a:cubicBezTo>
                <a:cubicBezTo>
                  <a:pt x="5760" y="2613"/>
                  <a:pt x="5711" y="2506"/>
                  <a:pt x="5614" y="2450"/>
                </a:cubicBezTo>
                <a:lnTo>
                  <a:pt x="5493" y="2382"/>
                </a:lnTo>
                <a:lnTo>
                  <a:pt x="5795" y="1857"/>
                </a:lnTo>
                <a:lnTo>
                  <a:pt x="5915" y="1928"/>
                </a:lnTo>
                <a:cubicBezTo>
                  <a:pt x="5955" y="1951"/>
                  <a:pt x="5999" y="1962"/>
                  <a:pt x="6043" y="1962"/>
                </a:cubicBezTo>
                <a:cubicBezTo>
                  <a:pt x="6105" y="1962"/>
                  <a:pt x="6167" y="1940"/>
                  <a:pt x="6214" y="1899"/>
                </a:cubicBezTo>
                <a:cubicBezTo>
                  <a:pt x="6353" y="1782"/>
                  <a:pt x="6509" y="1691"/>
                  <a:pt x="6681" y="1630"/>
                </a:cubicBezTo>
                <a:cubicBezTo>
                  <a:pt x="6785" y="1594"/>
                  <a:pt x="6856" y="1493"/>
                  <a:pt x="6856" y="1383"/>
                </a:cubicBezTo>
                <a:lnTo>
                  <a:pt x="6856" y="1247"/>
                </a:lnTo>
                <a:close/>
                <a:moveTo>
                  <a:pt x="6697" y="831"/>
                </a:moveTo>
                <a:cubicBezTo>
                  <a:pt x="6555" y="831"/>
                  <a:pt x="6438" y="948"/>
                  <a:pt x="6438" y="1091"/>
                </a:cubicBezTo>
                <a:lnTo>
                  <a:pt x="6438" y="1279"/>
                </a:lnTo>
                <a:cubicBezTo>
                  <a:pt x="6292" y="1338"/>
                  <a:pt x="6152" y="1415"/>
                  <a:pt x="6029" y="1513"/>
                </a:cubicBezTo>
                <a:lnTo>
                  <a:pt x="5867" y="1419"/>
                </a:lnTo>
                <a:cubicBezTo>
                  <a:pt x="5828" y="1397"/>
                  <a:pt x="5785" y="1386"/>
                  <a:pt x="5741" y="1386"/>
                </a:cubicBezTo>
                <a:cubicBezTo>
                  <a:pt x="5718" y="1386"/>
                  <a:pt x="5694" y="1389"/>
                  <a:pt x="5672" y="1396"/>
                </a:cubicBezTo>
                <a:cubicBezTo>
                  <a:pt x="5604" y="1412"/>
                  <a:pt x="5545" y="1454"/>
                  <a:pt x="5513" y="1516"/>
                </a:cubicBezTo>
                <a:lnTo>
                  <a:pt x="5055" y="2308"/>
                </a:lnTo>
                <a:cubicBezTo>
                  <a:pt x="4984" y="2431"/>
                  <a:pt x="5029" y="2590"/>
                  <a:pt x="5153" y="2661"/>
                </a:cubicBezTo>
                <a:lnTo>
                  <a:pt x="5312" y="2755"/>
                </a:lnTo>
                <a:cubicBezTo>
                  <a:pt x="5302" y="2833"/>
                  <a:pt x="5299" y="2914"/>
                  <a:pt x="5299" y="2992"/>
                </a:cubicBezTo>
                <a:cubicBezTo>
                  <a:pt x="5299" y="3070"/>
                  <a:pt x="5302" y="3151"/>
                  <a:pt x="5312" y="3229"/>
                </a:cubicBezTo>
                <a:lnTo>
                  <a:pt x="5153" y="3323"/>
                </a:lnTo>
                <a:cubicBezTo>
                  <a:pt x="5026" y="3395"/>
                  <a:pt x="4984" y="3554"/>
                  <a:pt x="5055" y="3680"/>
                </a:cubicBezTo>
                <a:lnTo>
                  <a:pt x="5513" y="4469"/>
                </a:lnTo>
                <a:cubicBezTo>
                  <a:pt x="5561" y="4551"/>
                  <a:pt x="5648" y="4598"/>
                  <a:pt x="5737" y="4598"/>
                </a:cubicBezTo>
                <a:cubicBezTo>
                  <a:pt x="5781" y="4598"/>
                  <a:pt x="5826" y="4586"/>
                  <a:pt x="5867" y="4563"/>
                </a:cubicBezTo>
                <a:lnTo>
                  <a:pt x="6029" y="4469"/>
                </a:lnTo>
                <a:cubicBezTo>
                  <a:pt x="6152" y="4566"/>
                  <a:pt x="6292" y="4647"/>
                  <a:pt x="6438" y="4709"/>
                </a:cubicBezTo>
                <a:lnTo>
                  <a:pt x="6438" y="4897"/>
                </a:lnTo>
                <a:cubicBezTo>
                  <a:pt x="6438" y="5040"/>
                  <a:pt x="6555" y="5157"/>
                  <a:pt x="6697" y="5157"/>
                </a:cubicBezTo>
                <a:lnTo>
                  <a:pt x="7616" y="5157"/>
                </a:lnTo>
                <a:cubicBezTo>
                  <a:pt x="7758" y="5157"/>
                  <a:pt x="7875" y="5040"/>
                  <a:pt x="7875" y="4897"/>
                </a:cubicBezTo>
                <a:lnTo>
                  <a:pt x="7875" y="4709"/>
                </a:lnTo>
                <a:cubicBezTo>
                  <a:pt x="8021" y="4647"/>
                  <a:pt x="8157" y="4566"/>
                  <a:pt x="8284" y="4469"/>
                </a:cubicBezTo>
                <a:lnTo>
                  <a:pt x="8446" y="4563"/>
                </a:lnTo>
                <a:cubicBezTo>
                  <a:pt x="8487" y="4586"/>
                  <a:pt x="8531" y="4598"/>
                  <a:pt x="8575" y="4598"/>
                </a:cubicBezTo>
                <a:cubicBezTo>
                  <a:pt x="8663" y="4598"/>
                  <a:pt x="8750" y="4551"/>
                  <a:pt x="8800" y="4469"/>
                </a:cubicBezTo>
                <a:lnTo>
                  <a:pt x="9257" y="3680"/>
                </a:lnTo>
                <a:cubicBezTo>
                  <a:pt x="9329" y="3554"/>
                  <a:pt x="9287" y="3395"/>
                  <a:pt x="9163" y="3323"/>
                </a:cubicBezTo>
                <a:lnTo>
                  <a:pt x="9001" y="3229"/>
                </a:lnTo>
                <a:cubicBezTo>
                  <a:pt x="9011" y="3151"/>
                  <a:pt x="9017" y="3070"/>
                  <a:pt x="9017" y="2992"/>
                </a:cubicBezTo>
                <a:cubicBezTo>
                  <a:pt x="9017" y="2914"/>
                  <a:pt x="9011" y="2833"/>
                  <a:pt x="9001" y="2755"/>
                </a:cubicBezTo>
                <a:lnTo>
                  <a:pt x="9163" y="2661"/>
                </a:lnTo>
                <a:cubicBezTo>
                  <a:pt x="9287" y="2590"/>
                  <a:pt x="9329" y="2431"/>
                  <a:pt x="9257" y="2308"/>
                </a:cubicBezTo>
                <a:lnTo>
                  <a:pt x="8800" y="1516"/>
                </a:lnTo>
                <a:cubicBezTo>
                  <a:pt x="8752" y="1432"/>
                  <a:pt x="8663" y="1386"/>
                  <a:pt x="8573" y="1386"/>
                </a:cubicBezTo>
                <a:cubicBezTo>
                  <a:pt x="8530" y="1386"/>
                  <a:pt x="8486" y="1397"/>
                  <a:pt x="8446" y="1419"/>
                </a:cubicBezTo>
                <a:lnTo>
                  <a:pt x="8284" y="1513"/>
                </a:lnTo>
                <a:cubicBezTo>
                  <a:pt x="8157" y="1415"/>
                  <a:pt x="8021" y="1338"/>
                  <a:pt x="7875" y="1279"/>
                </a:cubicBezTo>
                <a:lnTo>
                  <a:pt x="7875" y="1091"/>
                </a:lnTo>
                <a:cubicBezTo>
                  <a:pt x="7875" y="948"/>
                  <a:pt x="7758" y="831"/>
                  <a:pt x="7616" y="831"/>
                </a:cubicBezTo>
                <a:close/>
                <a:moveTo>
                  <a:pt x="1038" y="5468"/>
                </a:moveTo>
                <a:cubicBezTo>
                  <a:pt x="763" y="5468"/>
                  <a:pt x="763" y="5880"/>
                  <a:pt x="1038" y="5880"/>
                </a:cubicBezTo>
                <a:lnTo>
                  <a:pt x="3358" y="5880"/>
                </a:lnTo>
                <a:cubicBezTo>
                  <a:pt x="3472" y="5880"/>
                  <a:pt x="3566" y="5789"/>
                  <a:pt x="3566" y="5676"/>
                </a:cubicBezTo>
                <a:cubicBezTo>
                  <a:pt x="3566" y="5559"/>
                  <a:pt x="3472" y="5468"/>
                  <a:pt x="3358" y="5468"/>
                </a:cubicBezTo>
                <a:close/>
                <a:moveTo>
                  <a:pt x="10851" y="5468"/>
                </a:moveTo>
                <a:cubicBezTo>
                  <a:pt x="10575" y="5468"/>
                  <a:pt x="10575" y="5880"/>
                  <a:pt x="10851" y="5880"/>
                </a:cubicBezTo>
                <a:lnTo>
                  <a:pt x="13171" y="5880"/>
                </a:lnTo>
                <a:cubicBezTo>
                  <a:pt x="13284" y="5880"/>
                  <a:pt x="13378" y="5789"/>
                  <a:pt x="13378" y="5676"/>
                </a:cubicBezTo>
                <a:cubicBezTo>
                  <a:pt x="13378" y="5559"/>
                  <a:pt x="13284" y="5468"/>
                  <a:pt x="13171" y="5468"/>
                </a:cubicBezTo>
                <a:close/>
                <a:moveTo>
                  <a:pt x="1038" y="6717"/>
                </a:moveTo>
                <a:cubicBezTo>
                  <a:pt x="763" y="6717"/>
                  <a:pt x="763" y="7129"/>
                  <a:pt x="1038" y="7129"/>
                </a:cubicBezTo>
                <a:lnTo>
                  <a:pt x="6272" y="7129"/>
                </a:lnTo>
                <a:cubicBezTo>
                  <a:pt x="6386" y="7129"/>
                  <a:pt x="6477" y="7039"/>
                  <a:pt x="6477" y="6925"/>
                </a:cubicBezTo>
                <a:cubicBezTo>
                  <a:pt x="6477" y="6808"/>
                  <a:pt x="6386" y="6717"/>
                  <a:pt x="6272" y="6717"/>
                </a:cubicBezTo>
                <a:close/>
                <a:moveTo>
                  <a:pt x="7940" y="6717"/>
                </a:moveTo>
                <a:cubicBezTo>
                  <a:pt x="7664" y="6717"/>
                  <a:pt x="7664" y="7129"/>
                  <a:pt x="7940" y="7129"/>
                </a:cubicBezTo>
                <a:lnTo>
                  <a:pt x="13171" y="7129"/>
                </a:lnTo>
                <a:cubicBezTo>
                  <a:pt x="13284" y="7129"/>
                  <a:pt x="13378" y="7039"/>
                  <a:pt x="13378" y="6925"/>
                </a:cubicBezTo>
                <a:cubicBezTo>
                  <a:pt x="13378" y="6808"/>
                  <a:pt x="13284" y="6717"/>
                  <a:pt x="13171" y="6717"/>
                </a:cubicBezTo>
                <a:close/>
                <a:moveTo>
                  <a:pt x="1038" y="7967"/>
                </a:moveTo>
                <a:cubicBezTo>
                  <a:pt x="763" y="7967"/>
                  <a:pt x="763" y="8379"/>
                  <a:pt x="1038" y="8379"/>
                </a:cubicBezTo>
                <a:lnTo>
                  <a:pt x="6272" y="8379"/>
                </a:lnTo>
                <a:cubicBezTo>
                  <a:pt x="6386" y="8379"/>
                  <a:pt x="6477" y="8288"/>
                  <a:pt x="6477" y="8174"/>
                </a:cubicBezTo>
                <a:cubicBezTo>
                  <a:pt x="6477" y="8057"/>
                  <a:pt x="6386" y="7967"/>
                  <a:pt x="6272" y="7967"/>
                </a:cubicBezTo>
                <a:close/>
                <a:moveTo>
                  <a:pt x="7940" y="7967"/>
                </a:moveTo>
                <a:cubicBezTo>
                  <a:pt x="7664" y="7967"/>
                  <a:pt x="7664" y="8379"/>
                  <a:pt x="7940" y="8379"/>
                </a:cubicBezTo>
                <a:lnTo>
                  <a:pt x="13171" y="8379"/>
                </a:lnTo>
                <a:cubicBezTo>
                  <a:pt x="13284" y="8379"/>
                  <a:pt x="13378" y="8288"/>
                  <a:pt x="13378" y="8174"/>
                </a:cubicBezTo>
                <a:cubicBezTo>
                  <a:pt x="13378" y="8057"/>
                  <a:pt x="13284" y="7967"/>
                  <a:pt x="13171" y="7967"/>
                </a:cubicBezTo>
                <a:close/>
                <a:moveTo>
                  <a:pt x="6278" y="9216"/>
                </a:moveTo>
                <a:cubicBezTo>
                  <a:pt x="6276" y="9216"/>
                  <a:pt x="6274" y="9216"/>
                  <a:pt x="6272" y="9216"/>
                </a:cubicBezTo>
                <a:lnTo>
                  <a:pt x="1038" y="9216"/>
                </a:lnTo>
                <a:cubicBezTo>
                  <a:pt x="925" y="9216"/>
                  <a:pt x="834" y="9307"/>
                  <a:pt x="834" y="9424"/>
                </a:cubicBezTo>
                <a:cubicBezTo>
                  <a:pt x="834" y="9537"/>
                  <a:pt x="925" y="9628"/>
                  <a:pt x="1038" y="9628"/>
                </a:cubicBezTo>
                <a:lnTo>
                  <a:pt x="6272" y="9628"/>
                </a:lnTo>
                <a:cubicBezTo>
                  <a:pt x="6386" y="9628"/>
                  <a:pt x="6480" y="9537"/>
                  <a:pt x="6480" y="9424"/>
                </a:cubicBezTo>
                <a:cubicBezTo>
                  <a:pt x="6480" y="9309"/>
                  <a:pt x="6389" y="9216"/>
                  <a:pt x="6278" y="9216"/>
                </a:cubicBezTo>
                <a:close/>
                <a:moveTo>
                  <a:pt x="7934" y="9216"/>
                </a:moveTo>
                <a:cubicBezTo>
                  <a:pt x="7820" y="9216"/>
                  <a:pt x="7726" y="9309"/>
                  <a:pt x="7729" y="9424"/>
                </a:cubicBezTo>
                <a:cubicBezTo>
                  <a:pt x="7726" y="9535"/>
                  <a:pt x="7820" y="9628"/>
                  <a:pt x="7934" y="9628"/>
                </a:cubicBezTo>
                <a:cubicBezTo>
                  <a:pt x="7936" y="9628"/>
                  <a:pt x="7938" y="9628"/>
                  <a:pt x="7940" y="9628"/>
                </a:cubicBezTo>
                <a:lnTo>
                  <a:pt x="13171" y="9628"/>
                </a:lnTo>
                <a:cubicBezTo>
                  <a:pt x="13284" y="9628"/>
                  <a:pt x="13378" y="9537"/>
                  <a:pt x="13378" y="9424"/>
                </a:cubicBezTo>
                <a:cubicBezTo>
                  <a:pt x="13378" y="9307"/>
                  <a:pt x="13284" y="9216"/>
                  <a:pt x="13171" y="9216"/>
                </a:cubicBezTo>
                <a:lnTo>
                  <a:pt x="7940" y="9216"/>
                </a:lnTo>
                <a:cubicBezTo>
                  <a:pt x="7938" y="9216"/>
                  <a:pt x="7936" y="9216"/>
                  <a:pt x="7934" y="9216"/>
                </a:cubicBezTo>
                <a:close/>
                <a:moveTo>
                  <a:pt x="1038" y="10462"/>
                </a:moveTo>
                <a:cubicBezTo>
                  <a:pt x="798" y="10494"/>
                  <a:pt x="798" y="10845"/>
                  <a:pt x="1038" y="10877"/>
                </a:cubicBezTo>
                <a:lnTo>
                  <a:pt x="6272" y="10877"/>
                </a:lnTo>
                <a:cubicBezTo>
                  <a:pt x="6512" y="10845"/>
                  <a:pt x="6512" y="10494"/>
                  <a:pt x="6272" y="10462"/>
                </a:cubicBezTo>
                <a:close/>
                <a:moveTo>
                  <a:pt x="7907" y="10459"/>
                </a:moveTo>
                <a:cubicBezTo>
                  <a:pt x="7792" y="10459"/>
                  <a:pt x="7700" y="10551"/>
                  <a:pt x="7700" y="10670"/>
                </a:cubicBezTo>
                <a:cubicBezTo>
                  <a:pt x="7700" y="10785"/>
                  <a:pt x="7793" y="10880"/>
                  <a:pt x="7908" y="10880"/>
                </a:cubicBezTo>
                <a:cubicBezTo>
                  <a:pt x="7918" y="10880"/>
                  <a:pt x="7929" y="10879"/>
                  <a:pt x="7940" y="10877"/>
                </a:cubicBezTo>
                <a:lnTo>
                  <a:pt x="13171" y="10877"/>
                </a:lnTo>
                <a:cubicBezTo>
                  <a:pt x="13414" y="10845"/>
                  <a:pt x="13414" y="10494"/>
                  <a:pt x="13171" y="10462"/>
                </a:cubicBezTo>
                <a:lnTo>
                  <a:pt x="7940" y="10462"/>
                </a:lnTo>
                <a:cubicBezTo>
                  <a:pt x="7929" y="10460"/>
                  <a:pt x="7918" y="10459"/>
                  <a:pt x="7907" y="10459"/>
                </a:cubicBezTo>
                <a:close/>
                <a:moveTo>
                  <a:pt x="4176" y="3411"/>
                </a:moveTo>
                <a:lnTo>
                  <a:pt x="4176" y="4946"/>
                </a:lnTo>
                <a:cubicBezTo>
                  <a:pt x="4176" y="5520"/>
                  <a:pt x="4640" y="5987"/>
                  <a:pt x="5218" y="5987"/>
                </a:cubicBezTo>
                <a:lnTo>
                  <a:pt x="6172" y="5987"/>
                </a:lnTo>
                <a:cubicBezTo>
                  <a:pt x="6175" y="5987"/>
                  <a:pt x="6178" y="5987"/>
                  <a:pt x="6181" y="5987"/>
                </a:cubicBezTo>
                <a:cubicBezTo>
                  <a:pt x="6220" y="5987"/>
                  <a:pt x="6258" y="6006"/>
                  <a:pt x="6285" y="6036"/>
                </a:cubicBezTo>
                <a:lnTo>
                  <a:pt x="6746" y="6497"/>
                </a:lnTo>
                <a:cubicBezTo>
                  <a:pt x="6788" y="6542"/>
                  <a:pt x="6840" y="6578"/>
                  <a:pt x="6895" y="6604"/>
                </a:cubicBezTo>
                <a:lnTo>
                  <a:pt x="6895" y="12165"/>
                </a:lnTo>
                <a:cubicBezTo>
                  <a:pt x="6619" y="11873"/>
                  <a:pt x="6237" y="11711"/>
                  <a:pt x="5837" y="11711"/>
                </a:cubicBezTo>
                <a:lnTo>
                  <a:pt x="415" y="11711"/>
                </a:lnTo>
                <a:lnTo>
                  <a:pt x="415" y="3683"/>
                </a:lnTo>
                <a:cubicBezTo>
                  <a:pt x="415" y="3531"/>
                  <a:pt x="535" y="3411"/>
                  <a:pt x="688" y="3411"/>
                </a:cubicBezTo>
                <a:close/>
                <a:moveTo>
                  <a:pt x="5837" y="12126"/>
                </a:moveTo>
                <a:cubicBezTo>
                  <a:pt x="6425" y="12126"/>
                  <a:pt x="6898" y="12603"/>
                  <a:pt x="6895" y="13191"/>
                </a:cubicBezTo>
                <a:lnTo>
                  <a:pt x="6895" y="13794"/>
                </a:lnTo>
                <a:lnTo>
                  <a:pt x="688" y="13794"/>
                </a:lnTo>
                <a:cubicBezTo>
                  <a:pt x="535" y="13794"/>
                  <a:pt x="415" y="13674"/>
                  <a:pt x="415" y="13522"/>
                </a:cubicBezTo>
                <a:lnTo>
                  <a:pt x="415" y="12126"/>
                </a:lnTo>
                <a:close/>
                <a:moveTo>
                  <a:pt x="13797" y="12126"/>
                </a:moveTo>
                <a:lnTo>
                  <a:pt x="13797" y="13522"/>
                </a:lnTo>
                <a:cubicBezTo>
                  <a:pt x="13797" y="13674"/>
                  <a:pt x="13674" y="13794"/>
                  <a:pt x="13524" y="13794"/>
                </a:cubicBezTo>
                <a:lnTo>
                  <a:pt x="7314" y="13794"/>
                </a:lnTo>
                <a:lnTo>
                  <a:pt x="7314" y="13191"/>
                </a:lnTo>
                <a:cubicBezTo>
                  <a:pt x="7311" y="12603"/>
                  <a:pt x="7788" y="12126"/>
                  <a:pt x="8372" y="12126"/>
                </a:cubicBezTo>
                <a:close/>
                <a:moveTo>
                  <a:pt x="5218" y="1"/>
                </a:moveTo>
                <a:cubicBezTo>
                  <a:pt x="4643" y="1"/>
                  <a:pt x="4176" y="465"/>
                  <a:pt x="4176" y="1039"/>
                </a:cubicBezTo>
                <a:lnTo>
                  <a:pt x="4176" y="2992"/>
                </a:lnTo>
                <a:lnTo>
                  <a:pt x="688" y="2992"/>
                </a:lnTo>
                <a:cubicBezTo>
                  <a:pt x="305" y="2992"/>
                  <a:pt x="0" y="3304"/>
                  <a:pt x="0" y="3683"/>
                </a:cubicBezTo>
                <a:lnTo>
                  <a:pt x="0" y="13522"/>
                </a:lnTo>
                <a:cubicBezTo>
                  <a:pt x="0" y="13901"/>
                  <a:pt x="308" y="14206"/>
                  <a:pt x="688" y="14206"/>
                </a:cubicBezTo>
                <a:lnTo>
                  <a:pt x="13524" y="14206"/>
                </a:lnTo>
                <a:cubicBezTo>
                  <a:pt x="13901" y="14206"/>
                  <a:pt x="14209" y="13901"/>
                  <a:pt x="14209" y="13522"/>
                </a:cubicBezTo>
                <a:lnTo>
                  <a:pt x="14209" y="10790"/>
                </a:lnTo>
                <a:cubicBezTo>
                  <a:pt x="14209" y="10652"/>
                  <a:pt x="14106" y="10583"/>
                  <a:pt x="14003" y="10583"/>
                </a:cubicBezTo>
                <a:cubicBezTo>
                  <a:pt x="13900" y="10583"/>
                  <a:pt x="13797" y="10652"/>
                  <a:pt x="13797" y="10790"/>
                </a:cubicBezTo>
                <a:lnTo>
                  <a:pt x="13797" y="11708"/>
                </a:lnTo>
                <a:lnTo>
                  <a:pt x="8372" y="11708"/>
                </a:lnTo>
                <a:cubicBezTo>
                  <a:pt x="7972" y="11711"/>
                  <a:pt x="7590" y="11873"/>
                  <a:pt x="7314" y="12162"/>
                </a:cubicBezTo>
                <a:lnTo>
                  <a:pt x="7314" y="6643"/>
                </a:lnTo>
                <a:cubicBezTo>
                  <a:pt x="7408" y="6620"/>
                  <a:pt x="7496" y="6568"/>
                  <a:pt x="7567" y="6497"/>
                </a:cubicBezTo>
                <a:lnTo>
                  <a:pt x="8028" y="6036"/>
                </a:lnTo>
                <a:cubicBezTo>
                  <a:pt x="8057" y="6004"/>
                  <a:pt x="8099" y="5987"/>
                  <a:pt x="8141" y="5987"/>
                </a:cubicBezTo>
                <a:lnTo>
                  <a:pt x="9095" y="5987"/>
                </a:lnTo>
                <a:cubicBezTo>
                  <a:pt x="9670" y="5987"/>
                  <a:pt x="10137" y="5520"/>
                  <a:pt x="10137" y="4946"/>
                </a:cubicBezTo>
                <a:lnTo>
                  <a:pt x="10137" y="3411"/>
                </a:lnTo>
                <a:lnTo>
                  <a:pt x="13524" y="3411"/>
                </a:lnTo>
                <a:cubicBezTo>
                  <a:pt x="13674" y="3411"/>
                  <a:pt x="13797" y="3531"/>
                  <a:pt x="13797" y="3683"/>
                </a:cubicBezTo>
                <a:lnTo>
                  <a:pt x="13797" y="9819"/>
                </a:lnTo>
                <a:cubicBezTo>
                  <a:pt x="13797" y="9933"/>
                  <a:pt x="13888" y="10027"/>
                  <a:pt x="14001" y="10027"/>
                </a:cubicBezTo>
                <a:cubicBezTo>
                  <a:pt x="14115" y="10027"/>
                  <a:pt x="14209" y="9933"/>
                  <a:pt x="14209" y="9819"/>
                </a:cubicBezTo>
                <a:lnTo>
                  <a:pt x="14209" y="3683"/>
                </a:lnTo>
                <a:cubicBezTo>
                  <a:pt x="14209" y="3304"/>
                  <a:pt x="13904" y="2996"/>
                  <a:pt x="13524" y="2992"/>
                </a:cubicBezTo>
                <a:lnTo>
                  <a:pt x="10137" y="2992"/>
                </a:lnTo>
                <a:lnTo>
                  <a:pt x="10137" y="1039"/>
                </a:lnTo>
                <a:cubicBezTo>
                  <a:pt x="10134" y="465"/>
                  <a:pt x="9670" y="1"/>
                  <a:pt x="9095" y="1"/>
                </a:cubicBezTo>
                <a:lnTo>
                  <a:pt x="7262" y="1"/>
                </a:lnTo>
                <a:cubicBezTo>
                  <a:pt x="6986" y="1"/>
                  <a:pt x="6986" y="413"/>
                  <a:pt x="7262" y="413"/>
                </a:cubicBezTo>
                <a:lnTo>
                  <a:pt x="9095" y="413"/>
                </a:lnTo>
                <a:cubicBezTo>
                  <a:pt x="9439" y="413"/>
                  <a:pt x="9718" y="692"/>
                  <a:pt x="9718" y="1039"/>
                </a:cubicBezTo>
                <a:lnTo>
                  <a:pt x="9718" y="4946"/>
                </a:lnTo>
                <a:cubicBezTo>
                  <a:pt x="9718" y="5290"/>
                  <a:pt x="9439" y="5569"/>
                  <a:pt x="9095" y="5569"/>
                </a:cubicBezTo>
                <a:lnTo>
                  <a:pt x="8141" y="5569"/>
                </a:lnTo>
                <a:cubicBezTo>
                  <a:pt x="7989" y="5569"/>
                  <a:pt x="7839" y="5630"/>
                  <a:pt x="7732" y="5741"/>
                </a:cubicBezTo>
                <a:lnTo>
                  <a:pt x="7268" y="6201"/>
                </a:lnTo>
                <a:cubicBezTo>
                  <a:pt x="7238" y="6234"/>
                  <a:pt x="7196" y="6250"/>
                  <a:pt x="7155" y="6250"/>
                </a:cubicBezTo>
                <a:cubicBezTo>
                  <a:pt x="7113" y="6250"/>
                  <a:pt x="7072" y="6234"/>
                  <a:pt x="7041" y="6201"/>
                </a:cubicBezTo>
                <a:lnTo>
                  <a:pt x="6580" y="5741"/>
                </a:lnTo>
                <a:cubicBezTo>
                  <a:pt x="6470" y="5630"/>
                  <a:pt x="6324" y="5569"/>
                  <a:pt x="6172" y="5569"/>
                </a:cubicBezTo>
                <a:lnTo>
                  <a:pt x="5218" y="5569"/>
                </a:lnTo>
                <a:cubicBezTo>
                  <a:pt x="4870" y="5569"/>
                  <a:pt x="4591" y="5290"/>
                  <a:pt x="4591" y="4946"/>
                </a:cubicBezTo>
                <a:lnTo>
                  <a:pt x="4591" y="1039"/>
                </a:lnTo>
                <a:cubicBezTo>
                  <a:pt x="4591" y="692"/>
                  <a:pt x="4870" y="413"/>
                  <a:pt x="5218" y="413"/>
                </a:cubicBezTo>
                <a:lnTo>
                  <a:pt x="6288" y="413"/>
                </a:lnTo>
                <a:cubicBezTo>
                  <a:pt x="6402" y="413"/>
                  <a:pt x="6493" y="322"/>
                  <a:pt x="6493" y="205"/>
                </a:cubicBezTo>
                <a:cubicBezTo>
                  <a:pt x="6493" y="92"/>
                  <a:pt x="6402" y="1"/>
                  <a:pt x="6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lt1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387" name="Google Shape;387;p50"/>
          <p:cNvSpPr/>
          <p:nvPr/>
        </p:nvSpPr>
        <p:spPr>
          <a:xfrm>
            <a:off x="7524893" y="1579918"/>
            <a:ext cx="435095" cy="435157"/>
          </a:xfrm>
          <a:custGeom>
            <a:avLst/>
            <a:gdLst/>
            <a:ahLst/>
            <a:cxnLst/>
            <a:rect l="l" t="t" r="r" b="b"/>
            <a:pathLst>
              <a:path w="14213" h="14215" extrusionOk="0">
                <a:moveTo>
                  <a:pt x="2308" y="2083"/>
                </a:moveTo>
                <a:cubicBezTo>
                  <a:pt x="2497" y="2083"/>
                  <a:pt x="2592" y="2308"/>
                  <a:pt x="2457" y="2443"/>
                </a:cubicBezTo>
                <a:cubicBezTo>
                  <a:pt x="2414" y="2485"/>
                  <a:pt x="2362" y="2504"/>
                  <a:pt x="2310" y="2504"/>
                </a:cubicBezTo>
                <a:cubicBezTo>
                  <a:pt x="2201" y="2504"/>
                  <a:pt x="2095" y="2418"/>
                  <a:pt x="2100" y="2287"/>
                </a:cubicBezTo>
                <a:cubicBezTo>
                  <a:pt x="2100" y="2174"/>
                  <a:pt x="2191" y="2083"/>
                  <a:pt x="2304" y="2083"/>
                </a:cubicBezTo>
                <a:cubicBezTo>
                  <a:pt x="2305" y="2083"/>
                  <a:pt x="2307" y="2083"/>
                  <a:pt x="2308" y="2083"/>
                </a:cubicBezTo>
                <a:close/>
                <a:moveTo>
                  <a:pt x="4385" y="2083"/>
                </a:moveTo>
                <a:cubicBezTo>
                  <a:pt x="4387" y="2083"/>
                  <a:pt x="4389" y="2083"/>
                  <a:pt x="4390" y="2083"/>
                </a:cubicBezTo>
                <a:cubicBezTo>
                  <a:pt x="4579" y="2083"/>
                  <a:pt x="4673" y="2310"/>
                  <a:pt x="4536" y="2443"/>
                </a:cubicBezTo>
                <a:cubicBezTo>
                  <a:pt x="4494" y="2485"/>
                  <a:pt x="4442" y="2504"/>
                  <a:pt x="4391" y="2504"/>
                </a:cubicBezTo>
                <a:cubicBezTo>
                  <a:pt x="4282" y="2504"/>
                  <a:pt x="4177" y="2418"/>
                  <a:pt x="4180" y="2287"/>
                </a:cubicBezTo>
                <a:cubicBezTo>
                  <a:pt x="4180" y="2175"/>
                  <a:pt x="4271" y="2083"/>
                  <a:pt x="4385" y="2083"/>
                </a:cubicBezTo>
                <a:close/>
                <a:moveTo>
                  <a:pt x="6474" y="2083"/>
                </a:moveTo>
                <a:cubicBezTo>
                  <a:pt x="6663" y="2083"/>
                  <a:pt x="6758" y="2308"/>
                  <a:pt x="6623" y="2443"/>
                </a:cubicBezTo>
                <a:cubicBezTo>
                  <a:pt x="6580" y="2485"/>
                  <a:pt x="6528" y="2504"/>
                  <a:pt x="6477" y="2504"/>
                </a:cubicBezTo>
                <a:cubicBezTo>
                  <a:pt x="6367" y="2504"/>
                  <a:pt x="6261" y="2418"/>
                  <a:pt x="6263" y="2287"/>
                </a:cubicBezTo>
                <a:cubicBezTo>
                  <a:pt x="6263" y="2174"/>
                  <a:pt x="6357" y="2083"/>
                  <a:pt x="6470" y="2083"/>
                </a:cubicBezTo>
                <a:cubicBezTo>
                  <a:pt x="6472" y="2083"/>
                  <a:pt x="6473" y="2083"/>
                  <a:pt x="6474" y="2083"/>
                </a:cubicBezTo>
                <a:close/>
                <a:moveTo>
                  <a:pt x="8554" y="2083"/>
                </a:moveTo>
                <a:cubicBezTo>
                  <a:pt x="8743" y="2083"/>
                  <a:pt x="8838" y="2308"/>
                  <a:pt x="8703" y="2443"/>
                </a:cubicBezTo>
                <a:cubicBezTo>
                  <a:pt x="8660" y="2485"/>
                  <a:pt x="8608" y="2504"/>
                  <a:pt x="8557" y="2504"/>
                </a:cubicBezTo>
                <a:cubicBezTo>
                  <a:pt x="8447" y="2504"/>
                  <a:pt x="8341" y="2418"/>
                  <a:pt x="8346" y="2287"/>
                </a:cubicBezTo>
                <a:cubicBezTo>
                  <a:pt x="8346" y="2174"/>
                  <a:pt x="8437" y="2083"/>
                  <a:pt x="8550" y="2083"/>
                </a:cubicBezTo>
                <a:cubicBezTo>
                  <a:pt x="8552" y="2083"/>
                  <a:pt x="8553" y="2083"/>
                  <a:pt x="8554" y="2083"/>
                </a:cubicBezTo>
                <a:close/>
                <a:moveTo>
                  <a:pt x="13595" y="3750"/>
                </a:moveTo>
                <a:cubicBezTo>
                  <a:pt x="13706" y="3750"/>
                  <a:pt x="13800" y="3843"/>
                  <a:pt x="13800" y="3955"/>
                </a:cubicBezTo>
                <a:lnTo>
                  <a:pt x="13800" y="4581"/>
                </a:lnTo>
                <a:lnTo>
                  <a:pt x="12094" y="4581"/>
                </a:lnTo>
                <a:lnTo>
                  <a:pt x="12094" y="3955"/>
                </a:lnTo>
                <a:cubicBezTo>
                  <a:pt x="12094" y="3841"/>
                  <a:pt x="12184" y="3751"/>
                  <a:pt x="12298" y="3751"/>
                </a:cubicBezTo>
                <a:lnTo>
                  <a:pt x="13589" y="3751"/>
                </a:lnTo>
                <a:cubicBezTo>
                  <a:pt x="13591" y="3750"/>
                  <a:pt x="13593" y="3750"/>
                  <a:pt x="13595" y="3750"/>
                </a:cubicBezTo>
                <a:close/>
                <a:moveTo>
                  <a:pt x="3998" y="5010"/>
                </a:moveTo>
                <a:cubicBezTo>
                  <a:pt x="3755" y="5045"/>
                  <a:pt x="3755" y="5396"/>
                  <a:pt x="3998" y="5428"/>
                </a:cubicBezTo>
                <a:lnTo>
                  <a:pt x="9345" y="5428"/>
                </a:lnTo>
                <a:cubicBezTo>
                  <a:pt x="9589" y="5396"/>
                  <a:pt x="9589" y="5045"/>
                  <a:pt x="9345" y="5010"/>
                </a:cubicBezTo>
                <a:close/>
                <a:moveTo>
                  <a:pt x="3998" y="5843"/>
                </a:moveTo>
                <a:cubicBezTo>
                  <a:pt x="3755" y="5876"/>
                  <a:pt x="3755" y="6226"/>
                  <a:pt x="3998" y="6259"/>
                </a:cubicBezTo>
                <a:lnTo>
                  <a:pt x="7265" y="6259"/>
                </a:lnTo>
                <a:cubicBezTo>
                  <a:pt x="7509" y="6226"/>
                  <a:pt x="7509" y="5876"/>
                  <a:pt x="7265" y="5843"/>
                </a:cubicBezTo>
                <a:close/>
                <a:moveTo>
                  <a:pt x="2580" y="5428"/>
                </a:moveTo>
                <a:lnTo>
                  <a:pt x="2580" y="6288"/>
                </a:lnTo>
                <a:lnTo>
                  <a:pt x="1720" y="6288"/>
                </a:lnTo>
                <a:lnTo>
                  <a:pt x="1720" y="5428"/>
                </a:lnTo>
                <a:close/>
                <a:moveTo>
                  <a:pt x="1681" y="5010"/>
                </a:moveTo>
                <a:cubicBezTo>
                  <a:pt x="1473" y="5010"/>
                  <a:pt x="1305" y="5178"/>
                  <a:pt x="1305" y="5383"/>
                </a:cubicBezTo>
                <a:lnTo>
                  <a:pt x="1305" y="6330"/>
                </a:lnTo>
                <a:cubicBezTo>
                  <a:pt x="1305" y="6535"/>
                  <a:pt x="1473" y="6703"/>
                  <a:pt x="1681" y="6703"/>
                </a:cubicBezTo>
                <a:lnTo>
                  <a:pt x="2622" y="6703"/>
                </a:lnTo>
                <a:cubicBezTo>
                  <a:pt x="2826" y="6703"/>
                  <a:pt x="2995" y="6535"/>
                  <a:pt x="2998" y="6330"/>
                </a:cubicBezTo>
                <a:lnTo>
                  <a:pt x="2998" y="5383"/>
                </a:lnTo>
                <a:cubicBezTo>
                  <a:pt x="2995" y="5178"/>
                  <a:pt x="2826" y="5010"/>
                  <a:pt x="2622" y="5010"/>
                </a:cubicBezTo>
                <a:close/>
                <a:moveTo>
                  <a:pt x="3998" y="7927"/>
                </a:moveTo>
                <a:cubicBezTo>
                  <a:pt x="3881" y="7927"/>
                  <a:pt x="3790" y="8021"/>
                  <a:pt x="3790" y="8134"/>
                </a:cubicBezTo>
                <a:cubicBezTo>
                  <a:pt x="3790" y="8248"/>
                  <a:pt x="3881" y="8342"/>
                  <a:pt x="3998" y="8342"/>
                </a:cubicBezTo>
                <a:lnTo>
                  <a:pt x="9345" y="8342"/>
                </a:lnTo>
                <a:cubicBezTo>
                  <a:pt x="9459" y="8342"/>
                  <a:pt x="9553" y="8248"/>
                  <a:pt x="9553" y="8134"/>
                </a:cubicBezTo>
                <a:cubicBezTo>
                  <a:pt x="9553" y="8021"/>
                  <a:pt x="9459" y="7927"/>
                  <a:pt x="9345" y="7927"/>
                </a:cubicBezTo>
                <a:close/>
                <a:moveTo>
                  <a:pt x="3998" y="8757"/>
                </a:moveTo>
                <a:cubicBezTo>
                  <a:pt x="3722" y="8757"/>
                  <a:pt x="3722" y="9173"/>
                  <a:pt x="3998" y="9173"/>
                </a:cubicBezTo>
                <a:lnTo>
                  <a:pt x="7265" y="9173"/>
                </a:lnTo>
                <a:cubicBezTo>
                  <a:pt x="7379" y="9173"/>
                  <a:pt x="7473" y="9078"/>
                  <a:pt x="7473" y="8965"/>
                </a:cubicBezTo>
                <a:cubicBezTo>
                  <a:pt x="7473" y="8851"/>
                  <a:pt x="7379" y="8757"/>
                  <a:pt x="7265" y="8757"/>
                </a:cubicBezTo>
                <a:close/>
                <a:moveTo>
                  <a:pt x="2580" y="8342"/>
                </a:moveTo>
                <a:lnTo>
                  <a:pt x="2580" y="9199"/>
                </a:lnTo>
                <a:lnTo>
                  <a:pt x="1720" y="9199"/>
                </a:lnTo>
                <a:lnTo>
                  <a:pt x="1720" y="8342"/>
                </a:lnTo>
                <a:close/>
                <a:moveTo>
                  <a:pt x="1681" y="7927"/>
                </a:moveTo>
                <a:cubicBezTo>
                  <a:pt x="1473" y="7927"/>
                  <a:pt x="1305" y="8092"/>
                  <a:pt x="1305" y="8300"/>
                </a:cubicBezTo>
                <a:lnTo>
                  <a:pt x="1305" y="9244"/>
                </a:lnTo>
                <a:cubicBezTo>
                  <a:pt x="1305" y="9452"/>
                  <a:pt x="1473" y="9617"/>
                  <a:pt x="1681" y="9617"/>
                </a:cubicBezTo>
                <a:lnTo>
                  <a:pt x="2622" y="9617"/>
                </a:lnTo>
                <a:cubicBezTo>
                  <a:pt x="2826" y="9617"/>
                  <a:pt x="2995" y="9452"/>
                  <a:pt x="2998" y="9244"/>
                </a:cubicBezTo>
                <a:lnTo>
                  <a:pt x="2998" y="8300"/>
                </a:lnTo>
                <a:cubicBezTo>
                  <a:pt x="2995" y="8092"/>
                  <a:pt x="2826" y="7927"/>
                  <a:pt x="2622" y="7927"/>
                </a:cubicBezTo>
                <a:close/>
                <a:moveTo>
                  <a:pt x="3998" y="10840"/>
                </a:moveTo>
                <a:cubicBezTo>
                  <a:pt x="3755" y="10873"/>
                  <a:pt x="3755" y="11223"/>
                  <a:pt x="3998" y="11256"/>
                </a:cubicBezTo>
                <a:lnTo>
                  <a:pt x="9345" y="11256"/>
                </a:lnTo>
                <a:cubicBezTo>
                  <a:pt x="9589" y="11223"/>
                  <a:pt x="9589" y="10873"/>
                  <a:pt x="9345" y="10840"/>
                </a:cubicBezTo>
                <a:close/>
                <a:moveTo>
                  <a:pt x="3998" y="11671"/>
                </a:moveTo>
                <a:cubicBezTo>
                  <a:pt x="3755" y="11703"/>
                  <a:pt x="3755" y="12054"/>
                  <a:pt x="3998" y="12090"/>
                </a:cubicBezTo>
                <a:lnTo>
                  <a:pt x="7265" y="12090"/>
                </a:lnTo>
                <a:cubicBezTo>
                  <a:pt x="7509" y="12054"/>
                  <a:pt x="7509" y="11703"/>
                  <a:pt x="7265" y="11671"/>
                </a:cubicBezTo>
                <a:close/>
                <a:moveTo>
                  <a:pt x="2580" y="11256"/>
                </a:moveTo>
                <a:lnTo>
                  <a:pt x="2580" y="12116"/>
                </a:lnTo>
                <a:lnTo>
                  <a:pt x="1720" y="12116"/>
                </a:lnTo>
                <a:lnTo>
                  <a:pt x="1720" y="11256"/>
                </a:lnTo>
                <a:close/>
                <a:moveTo>
                  <a:pt x="13800" y="5000"/>
                </a:moveTo>
                <a:lnTo>
                  <a:pt x="13800" y="12531"/>
                </a:lnTo>
                <a:cubicBezTo>
                  <a:pt x="13593" y="12450"/>
                  <a:pt x="13375" y="12398"/>
                  <a:pt x="13155" y="12375"/>
                </a:cubicBezTo>
                <a:lnTo>
                  <a:pt x="13155" y="5000"/>
                </a:lnTo>
                <a:close/>
                <a:moveTo>
                  <a:pt x="1675" y="10840"/>
                </a:moveTo>
                <a:cubicBezTo>
                  <a:pt x="1470" y="10840"/>
                  <a:pt x="1305" y="11008"/>
                  <a:pt x="1305" y="11214"/>
                </a:cubicBezTo>
                <a:lnTo>
                  <a:pt x="1305" y="12158"/>
                </a:lnTo>
                <a:cubicBezTo>
                  <a:pt x="1305" y="12365"/>
                  <a:pt x="1473" y="12534"/>
                  <a:pt x="1681" y="12534"/>
                </a:cubicBezTo>
                <a:lnTo>
                  <a:pt x="2622" y="12534"/>
                </a:lnTo>
                <a:cubicBezTo>
                  <a:pt x="2830" y="12534"/>
                  <a:pt x="2998" y="12365"/>
                  <a:pt x="2998" y="12158"/>
                </a:cubicBezTo>
                <a:lnTo>
                  <a:pt x="2998" y="11214"/>
                </a:lnTo>
                <a:cubicBezTo>
                  <a:pt x="2995" y="11008"/>
                  <a:pt x="2830" y="10840"/>
                  <a:pt x="2628" y="10840"/>
                </a:cubicBezTo>
                <a:cubicBezTo>
                  <a:pt x="2626" y="10840"/>
                  <a:pt x="2624" y="10840"/>
                  <a:pt x="2622" y="10840"/>
                </a:cubicBezTo>
                <a:lnTo>
                  <a:pt x="1681" y="10840"/>
                </a:lnTo>
                <a:cubicBezTo>
                  <a:pt x="1679" y="10840"/>
                  <a:pt x="1677" y="10840"/>
                  <a:pt x="1675" y="10840"/>
                </a:cubicBezTo>
                <a:close/>
                <a:moveTo>
                  <a:pt x="12944" y="12781"/>
                </a:moveTo>
                <a:cubicBezTo>
                  <a:pt x="13194" y="12784"/>
                  <a:pt x="13443" y="12833"/>
                  <a:pt x="13674" y="12927"/>
                </a:cubicBezTo>
                <a:lnTo>
                  <a:pt x="12944" y="13787"/>
                </a:lnTo>
                <a:lnTo>
                  <a:pt x="12214" y="12927"/>
                </a:lnTo>
                <a:cubicBezTo>
                  <a:pt x="12444" y="12833"/>
                  <a:pt x="12694" y="12784"/>
                  <a:pt x="12944" y="12781"/>
                </a:cubicBezTo>
                <a:close/>
                <a:moveTo>
                  <a:pt x="9816" y="1249"/>
                </a:moveTo>
                <a:cubicBezTo>
                  <a:pt x="10160" y="1252"/>
                  <a:pt x="10439" y="1531"/>
                  <a:pt x="10439" y="1875"/>
                </a:cubicBezTo>
                <a:lnTo>
                  <a:pt x="10439" y="3332"/>
                </a:lnTo>
                <a:lnTo>
                  <a:pt x="3255" y="3332"/>
                </a:lnTo>
                <a:cubicBezTo>
                  <a:pt x="3011" y="3364"/>
                  <a:pt x="3011" y="3715"/>
                  <a:pt x="3255" y="3747"/>
                </a:cubicBezTo>
                <a:lnTo>
                  <a:pt x="10439" y="3747"/>
                </a:lnTo>
                <a:lnTo>
                  <a:pt x="10439" y="13170"/>
                </a:lnTo>
                <a:cubicBezTo>
                  <a:pt x="10439" y="13514"/>
                  <a:pt x="10160" y="13793"/>
                  <a:pt x="9816" y="13796"/>
                </a:cubicBezTo>
                <a:lnTo>
                  <a:pt x="1045" y="13796"/>
                </a:lnTo>
                <a:cubicBezTo>
                  <a:pt x="698" y="13796"/>
                  <a:pt x="419" y="13517"/>
                  <a:pt x="419" y="13170"/>
                </a:cubicBezTo>
                <a:lnTo>
                  <a:pt x="419" y="3751"/>
                </a:lnTo>
                <a:lnTo>
                  <a:pt x="2285" y="3751"/>
                </a:lnTo>
                <a:cubicBezTo>
                  <a:pt x="2528" y="3715"/>
                  <a:pt x="2528" y="3364"/>
                  <a:pt x="2285" y="3332"/>
                </a:cubicBezTo>
                <a:lnTo>
                  <a:pt x="419" y="3332"/>
                </a:lnTo>
                <a:lnTo>
                  <a:pt x="419" y="1875"/>
                </a:lnTo>
                <a:cubicBezTo>
                  <a:pt x="419" y="1531"/>
                  <a:pt x="698" y="1249"/>
                  <a:pt x="1045" y="1249"/>
                </a:cubicBezTo>
                <a:lnTo>
                  <a:pt x="2100" y="1249"/>
                </a:lnTo>
                <a:lnTo>
                  <a:pt x="2100" y="1700"/>
                </a:lnTo>
                <a:cubicBezTo>
                  <a:pt x="1811" y="1804"/>
                  <a:pt x="1639" y="2096"/>
                  <a:pt x="1691" y="2394"/>
                </a:cubicBezTo>
                <a:cubicBezTo>
                  <a:pt x="1743" y="2696"/>
                  <a:pt x="2002" y="2913"/>
                  <a:pt x="2307" y="2913"/>
                </a:cubicBezTo>
                <a:cubicBezTo>
                  <a:pt x="2612" y="2913"/>
                  <a:pt x="2872" y="2696"/>
                  <a:pt x="2924" y="2394"/>
                </a:cubicBezTo>
                <a:cubicBezTo>
                  <a:pt x="2973" y="2096"/>
                  <a:pt x="2804" y="1804"/>
                  <a:pt x="2515" y="1700"/>
                </a:cubicBezTo>
                <a:lnTo>
                  <a:pt x="2515" y="1249"/>
                </a:lnTo>
                <a:lnTo>
                  <a:pt x="4180" y="1249"/>
                </a:lnTo>
                <a:lnTo>
                  <a:pt x="4180" y="1700"/>
                </a:lnTo>
                <a:cubicBezTo>
                  <a:pt x="3891" y="1804"/>
                  <a:pt x="3716" y="2099"/>
                  <a:pt x="3767" y="2401"/>
                </a:cubicBezTo>
                <a:cubicBezTo>
                  <a:pt x="3819" y="2702"/>
                  <a:pt x="4082" y="2923"/>
                  <a:pt x="4387" y="2923"/>
                </a:cubicBezTo>
                <a:cubicBezTo>
                  <a:pt x="4695" y="2923"/>
                  <a:pt x="4955" y="2702"/>
                  <a:pt x="5007" y="2401"/>
                </a:cubicBezTo>
                <a:cubicBezTo>
                  <a:pt x="5059" y="2099"/>
                  <a:pt x="4887" y="1804"/>
                  <a:pt x="4598" y="1700"/>
                </a:cubicBezTo>
                <a:lnTo>
                  <a:pt x="4598" y="1249"/>
                </a:lnTo>
                <a:lnTo>
                  <a:pt x="6263" y="1249"/>
                </a:lnTo>
                <a:lnTo>
                  <a:pt x="6263" y="1700"/>
                </a:lnTo>
                <a:cubicBezTo>
                  <a:pt x="5977" y="1800"/>
                  <a:pt x="5802" y="2096"/>
                  <a:pt x="5854" y="2394"/>
                </a:cubicBezTo>
                <a:cubicBezTo>
                  <a:pt x="5906" y="2696"/>
                  <a:pt x="6165" y="2913"/>
                  <a:pt x="6470" y="2913"/>
                </a:cubicBezTo>
                <a:cubicBezTo>
                  <a:pt x="6775" y="2913"/>
                  <a:pt x="7035" y="2696"/>
                  <a:pt x="7087" y="2394"/>
                </a:cubicBezTo>
                <a:cubicBezTo>
                  <a:pt x="7139" y="2096"/>
                  <a:pt x="6964" y="1800"/>
                  <a:pt x="6678" y="1700"/>
                </a:cubicBezTo>
                <a:lnTo>
                  <a:pt x="6678" y="1249"/>
                </a:lnTo>
                <a:lnTo>
                  <a:pt x="8346" y="1249"/>
                </a:lnTo>
                <a:lnTo>
                  <a:pt x="8346" y="1700"/>
                </a:lnTo>
                <a:cubicBezTo>
                  <a:pt x="8057" y="1800"/>
                  <a:pt x="7885" y="2096"/>
                  <a:pt x="7934" y="2394"/>
                </a:cubicBezTo>
                <a:cubicBezTo>
                  <a:pt x="7986" y="2696"/>
                  <a:pt x="8245" y="2913"/>
                  <a:pt x="8550" y="2913"/>
                </a:cubicBezTo>
                <a:cubicBezTo>
                  <a:pt x="8855" y="2913"/>
                  <a:pt x="9115" y="2696"/>
                  <a:pt x="9167" y="2394"/>
                </a:cubicBezTo>
                <a:cubicBezTo>
                  <a:pt x="9219" y="2096"/>
                  <a:pt x="9047" y="1800"/>
                  <a:pt x="8758" y="1700"/>
                </a:cubicBezTo>
                <a:lnTo>
                  <a:pt x="8758" y="1249"/>
                </a:lnTo>
                <a:close/>
                <a:moveTo>
                  <a:pt x="12298" y="3332"/>
                </a:moveTo>
                <a:cubicBezTo>
                  <a:pt x="11954" y="3332"/>
                  <a:pt x="11675" y="3611"/>
                  <a:pt x="11675" y="3955"/>
                </a:cubicBezTo>
                <a:lnTo>
                  <a:pt x="11675" y="9575"/>
                </a:lnTo>
                <a:cubicBezTo>
                  <a:pt x="11691" y="9695"/>
                  <a:pt x="11787" y="9755"/>
                  <a:pt x="11883" y="9755"/>
                </a:cubicBezTo>
                <a:cubicBezTo>
                  <a:pt x="11979" y="9755"/>
                  <a:pt x="12076" y="9695"/>
                  <a:pt x="12094" y="9575"/>
                </a:cubicBezTo>
                <a:lnTo>
                  <a:pt x="12094" y="5000"/>
                </a:lnTo>
                <a:lnTo>
                  <a:pt x="12736" y="5000"/>
                </a:lnTo>
                <a:lnTo>
                  <a:pt x="12736" y="12375"/>
                </a:lnTo>
                <a:cubicBezTo>
                  <a:pt x="12515" y="12398"/>
                  <a:pt x="12298" y="12450"/>
                  <a:pt x="12094" y="12531"/>
                </a:cubicBezTo>
                <a:lnTo>
                  <a:pt x="12094" y="10542"/>
                </a:lnTo>
                <a:cubicBezTo>
                  <a:pt x="12076" y="10422"/>
                  <a:pt x="11979" y="10362"/>
                  <a:pt x="11883" y="10362"/>
                </a:cubicBezTo>
                <a:cubicBezTo>
                  <a:pt x="11787" y="10362"/>
                  <a:pt x="11691" y="10422"/>
                  <a:pt x="11675" y="10542"/>
                </a:cubicBezTo>
                <a:lnTo>
                  <a:pt x="11675" y="12657"/>
                </a:lnTo>
                <a:cubicBezTo>
                  <a:pt x="11675" y="12836"/>
                  <a:pt x="11740" y="13011"/>
                  <a:pt x="11857" y="13151"/>
                </a:cubicBezTo>
                <a:lnTo>
                  <a:pt x="12639" y="14072"/>
                </a:lnTo>
                <a:cubicBezTo>
                  <a:pt x="12720" y="14163"/>
                  <a:pt x="12833" y="14208"/>
                  <a:pt x="12945" y="14208"/>
                </a:cubicBezTo>
                <a:cubicBezTo>
                  <a:pt x="13058" y="14208"/>
                  <a:pt x="13171" y="14163"/>
                  <a:pt x="13252" y="14072"/>
                </a:cubicBezTo>
                <a:lnTo>
                  <a:pt x="14031" y="13151"/>
                </a:lnTo>
                <a:cubicBezTo>
                  <a:pt x="14148" y="13011"/>
                  <a:pt x="14212" y="12836"/>
                  <a:pt x="14212" y="12657"/>
                </a:cubicBezTo>
                <a:lnTo>
                  <a:pt x="14212" y="3955"/>
                </a:lnTo>
                <a:cubicBezTo>
                  <a:pt x="14212" y="3611"/>
                  <a:pt x="13933" y="3332"/>
                  <a:pt x="13589" y="3332"/>
                </a:cubicBezTo>
                <a:close/>
                <a:moveTo>
                  <a:pt x="6470" y="0"/>
                </a:moveTo>
                <a:cubicBezTo>
                  <a:pt x="6367" y="0"/>
                  <a:pt x="6263" y="69"/>
                  <a:pt x="6263" y="207"/>
                </a:cubicBezTo>
                <a:lnTo>
                  <a:pt x="6263" y="833"/>
                </a:lnTo>
                <a:lnTo>
                  <a:pt x="4598" y="833"/>
                </a:lnTo>
                <a:lnTo>
                  <a:pt x="4598" y="207"/>
                </a:lnTo>
                <a:cubicBezTo>
                  <a:pt x="4580" y="87"/>
                  <a:pt x="4484" y="27"/>
                  <a:pt x="4388" y="27"/>
                </a:cubicBezTo>
                <a:cubicBezTo>
                  <a:pt x="4292" y="27"/>
                  <a:pt x="4196" y="87"/>
                  <a:pt x="4180" y="207"/>
                </a:cubicBezTo>
                <a:lnTo>
                  <a:pt x="4180" y="833"/>
                </a:lnTo>
                <a:lnTo>
                  <a:pt x="2515" y="833"/>
                </a:lnTo>
                <a:lnTo>
                  <a:pt x="2515" y="207"/>
                </a:lnTo>
                <a:cubicBezTo>
                  <a:pt x="2499" y="87"/>
                  <a:pt x="2403" y="27"/>
                  <a:pt x="2307" y="27"/>
                </a:cubicBezTo>
                <a:cubicBezTo>
                  <a:pt x="2212" y="27"/>
                  <a:pt x="2116" y="87"/>
                  <a:pt x="2100" y="207"/>
                </a:cubicBezTo>
                <a:lnTo>
                  <a:pt x="2100" y="833"/>
                </a:lnTo>
                <a:lnTo>
                  <a:pt x="1045" y="833"/>
                </a:lnTo>
                <a:cubicBezTo>
                  <a:pt x="468" y="833"/>
                  <a:pt x="4" y="1301"/>
                  <a:pt x="0" y="1875"/>
                </a:cubicBezTo>
                <a:lnTo>
                  <a:pt x="0" y="13170"/>
                </a:lnTo>
                <a:cubicBezTo>
                  <a:pt x="4" y="13744"/>
                  <a:pt x="468" y="14212"/>
                  <a:pt x="1045" y="14215"/>
                </a:cubicBezTo>
                <a:lnTo>
                  <a:pt x="9816" y="14215"/>
                </a:lnTo>
                <a:cubicBezTo>
                  <a:pt x="10390" y="14212"/>
                  <a:pt x="10854" y="13744"/>
                  <a:pt x="10854" y="13170"/>
                </a:cubicBezTo>
                <a:lnTo>
                  <a:pt x="10854" y="1875"/>
                </a:lnTo>
                <a:cubicBezTo>
                  <a:pt x="10854" y="1301"/>
                  <a:pt x="10390" y="833"/>
                  <a:pt x="9816" y="833"/>
                </a:cubicBezTo>
                <a:lnTo>
                  <a:pt x="8758" y="833"/>
                </a:lnTo>
                <a:lnTo>
                  <a:pt x="8758" y="207"/>
                </a:lnTo>
                <a:cubicBezTo>
                  <a:pt x="8758" y="69"/>
                  <a:pt x="8655" y="0"/>
                  <a:pt x="8552" y="0"/>
                </a:cubicBezTo>
                <a:cubicBezTo>
                  <a:pt x="8449" y="0"/>
                  <a:pt x="8346" y="69"/>
                  <a:pt x="8346" y="207"/>
                </a:cubicBezTo>
                <a:lnTo>
                  <a:pt x="8346" y="833"/>
                </a:lnTo>
                <a:lnTo>
                  <a:pt x="6678" y="833"/>
                </a:lnTo>
                <a:lnTo>
                  <a:pt x="6678" y="207"/>
                </a:lnTo>
                <a:cubicBezTo>
                  <a:pt x="6678" y="69"/>
                  <a:pt x="6574" y="0"/>
                  <a:pt x="64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lt1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388" name="Google Shape;388;p50"/>
          <p:cNvSpPr/>
          <p:nvPr/>
        </p:nvSpPr>
        <p:spPr>
          <a:xfrm rot="-5400000">
            <a:off x="7470406" y="-90174"/>
            <a:ext cx="3180027" cy="12593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5E03F-AD18-B644-8DDF-B430B5114350}"/>
              </a:ext>
            </a:extLst>
          </p:cNvPr>
          <p:cNvSpPr txBox="1"/>
          <p:nvPr/>
        </p:nvSpPr>
        <p:spPr>
          <a:xfrm>
            <a:off x="4489054" y="2186309"/>
            <a:ext cx="358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latin typeface="STV" pitchFamily="2" charset="-78"/>
                <a:cs typeface="STV" pitchFamily="2" charset="-78"/>
              </a:rPr>
              <a:t>ما يقارب ٦٠،٠٠٠ بيتًا تم جمعها من موقع الديوان [</a:t>
            </a:r>
            <a:r>
              <a:rPr lang="en-US" dirty="0">
                <a:latin typeface="STV" pitchFamily="2" charset="-78"/>
                <a:cs typeface="STV" pitchFamily="2" charset="-78"/>
              </a:rPr>
              <a:t>1</a:t>
            </a:r>
            <a:r>
              <a:rPr lang="ar-SA" dirty="0">
                <a:latin typeface="STV" pitchFamily="2" charset="-78"/>
                <a:cs typeface="STV" pitchFamily="2" charset="-78"/>
              </a:rPr>
              <a:t>]</a:t>
            </a:r>
          </a:p>
          <a:p>
            <a:pPr algn="r" rtl="1"/>
            <a:endParaRPr lang="ar-SA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185C3-19C1-274B-AA93-F3EE04FA9516}"/>
              </a:ext>
            </a:extLst>
          </p:cNvPr>
          <p:cNvSpPr txBox="1"/>
          <p:nvPr/>
        </p:nvSpPr>
        <p:spPr>
          <a:xfrm>
            <a:off x="606904" y="4774218"/>
            <a:ext cx="655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latin typeface="STV" pitchFamily="2" charset="-78"/>
                <a:cs typeface="STV" pitchFamily="2" charset="-78"/>
              </a:rPr>
              <a:t> </a:t>
            </a:r>
            <a:r>
              <a:rPr lang="en-US" dirty="0">
                <a:latin typeface="STV" pitchFamily="2" charset="-78"/>
                <a:cs typeface="STV" pitchFamily="2" charset="-78"/>
                <a:hlinkClick r:id="rId3"/>
              </a:rPr>
              <a:t>https://www.aldiwan.net/?msclkid=2192f7cccf3411eca7330eb1308d27c5</a:t>
            </a:r>
            <a:r>
              <a:rPr lang="ar-SA" dirty="0">
                <a:latin typeface="STV" pitchFamily="2" charset="-78"/>
                <a:cs typeface="STV" pitchFamily="2" charset="-78"/>
              </a:rPr>
              <a:t> </a:t>
            </a:r>
            <a:endParaRPr lang="en-SA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30" name="Google Shape;382;p50">
            <a:extLst>
              <a:ext uri="{FF2B5EF4-FFF2-40B4-BE49-F238E27FC236}">
                <a16:creationId xmlns:a16="http://schemas.microsoft.com/office/drawing/2014/main" id="{27B6581D-3B3B-2C4E-858D-FA7723FA0413}"/>
              </a:ext>
            </a:extLst>
          </p:cNvPr>
          <p:cNvSpPr txBox="1">
            <a:spLocks/>
          </p:cNvSpPr>
          <p:nvPr/>
        </p:nvSpPr>
        <p:spPr>
          <a:xfrm>
            <a:off x="4637314" y="3244841"/>
            <a:ext cx="3102187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 algn="r" rtl="1">
              <a:buFont typeface="Wingdings" pitchFamily="2" charset="2"/>
              <a:buChar char="ü"/>
            </a:pPr>
            <a:r>
              <a:rPr lang="ar-SA" sz="1600" dirty="0">
                <a:latin typeface="STV" pitchFamily="2" charset="-78"/>
                <a:cs typeface="STV" pitchFamily="2" charset="-78"/>
                <a:sym typeface="Inknut Antiqua ExtraBold"/>
              </a:rPr>
              <a:t>جميع العصور 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ar-SA" sz="1600" dirty="0">
                <a:latin typeface="STV" pitchFamily="2" charset="-78"/>
                <a:cs typeface="STV" pitchFamily="2" charset="-78"/>
                <a:sym typeface="Inknut Antiqua ExtraBold"/>
              </a:rPr>
              <a:t>جميع الدول العربية</a:t>
            </a:r>
            <a:endParaRPr lang="en-US" sz="1600" dirty="0">
              <a:latin typeface="STV" pitchFamily="2" charset="-78"/>
              <a:cs typeface="STV" pitchFamily="2" charset="-78"/>
              <a:sym typeface="Inknut Antiqua ExtraBol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327D33-4979-F74C-83A0-2A5FBAD1F68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1661211" y="0"/>
            <a:ext cx="3558175" cy="5143500"/>
          </a:xfrm>
          <a:prstGeom prst="rect">
            <a:avLst/>
          </a:prstGeom>
        </p:spPr>
      </p:pic>
      <p:grpSp>
        <p:nvGrpSpPr>
          <p:cNvPr id="13" name="مجموعة 12">
            <a:extLst>
              <a:ext uri="{FF2B5EF4-FFF2-40B4-BE49-F238E27FC236}">
                <a16:creationId xmlns:a16="http://schemas.microsoft.com/office/drawing/2014/main" id="{E9EB7364-A19A-30DA-E2B3-24A4187E4312}"/>
              </a:ext>
            </a:extLst>
          </p:cNvPr>
          <p:cNvGrpSpPr/>
          <p:nvPr/>
        </p:nvGrpSpPr>
        <p:grpSpPr>
          <a:xfrm>
            <a:off x="6298823" y="408812"/>
            <a:ext cx="2347342" cy="651263"/>
            <a:chOff x="6695548" y="300400"/>
            <a:chExt cx="1937195" cy="651263"/>
          </a:xfrm>
        </p:grpSpPr>
        <p:sp>
          <p:nvSpPr>
            <p:cNvPr id="14" name="مستطيل: زوايا مستديرة 13">
              <a:extLst>
                <a:ext uri="{FF2B5EF4-FFF2-40B4-BE49-F238E27FC236}">
                  <a16:creationId xmlns:a16="http://schemas.microsoft.com/office/drawing/2014/main" id="{42B2F1F5-B9D6-CA8F-5FB0-5BFF7FF35382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5" name="مستطيل: زوايا مستديرة 14">
              <a:extLst>
                <a:ext uri="{FF2B5EF4-FFF2-40B4-BE49-F238E27FC236}">
                  <a16:creationId xmlns:a16="http://schemas.microsoft.com/office/drawing/2014/main" id="{AF68E216-59DE-A642-95C8-167BB7E36ADA}"/>
                </a:ext>
              </a:extLst>
            </p:cNvPr>
            <p:cNvSpPr/>
            <p:nvPr/>
          </p:nvSpPr>
          <p:spPr>
            <a:xfrm>
              <a:off x="6719778" y="473463"/>
              <a:ext cx="1710948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AA11146F-DD96-9BC4-8E17-21DD7D869074}"/>
                </a:ext>
              </a:extLst>
            </p:cNvPr>
            <p:cNvSpPr txBox="1">
              <a:spLocks/>
            </p:cNvSpPr>
            <p:nvPr/>
          </p:nvSpPr>
          <p:spPr>
            <a:xfrm>
              <a:off x="6695548" y="408667"/>
              <a:ext cx="1735176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البيانات المستخدمة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/>
          <p:nvPr/>
        </p:nvSpPr>
        <p:spPr>
          <a:xfrm>
            <a:off x="3391536" y="1673206"/>
            <a:ext cx="2361000" cy="2361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V" pitchFamily="2" charset="-78"/>
              <a:cs typeface="STV" pitchFamily="2" charset="-78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3065325" y="2452732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05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5276837" y="2452732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02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98" name="Google Shape;398;p51"/>
          <p:cNvSpPr/>
          <p:nvPr/>
        </p:nvSpPr>
        <p:spPr>
          <a:xfrm>
            <a:off x="3549046" y="1311575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06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99" name="Google Shape;399;p51"/>
          <p:cNvSpPr/>
          <p:nvPr/>
        </p:nvSpPr>
        <p:spPr>
          <a:xfrm>
            <a:off x="4793142" y="1311575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01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3549046" y="3593889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04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1" name="Google Shape;401;p51"/>
          <p:cNvSpPr/>
          <p:nvPr/>
        </p:nvSpPr>
        <p:spPr>
          <a:xfrm>
            <a:off x="4793142" y="3593889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03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713250" y="1311587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 rtl="1" fontAlgn="base">
              <a:buFont typeface="Wingdings" pitchFamily="2" charset="2"/>
              <a:buChar char="ü"/>
              <a:defRPr sz="2400"/>
            </a:lvl1pPr>
          </a:lstStyle>
          <a:p>
            <a:pPr marL="342900" indent="-342900"/>
            <a:r>
              <a:rPr lang="ar-SA" sz="2000" dirty="0">
                <a:latin typeface="STV" pitchFamily="2" charset="-78"/>
                <a:cs typeface="STV" pitchFamily="2" charset="-78"/>
              </a:rPr>
              <a:t>العصر الأيوبي</a:t>
            </a:r>
          </a:p>
        </p:txBody>
      </p:sp>
      <p:sp>
        <p:nvSpPr>
          <p:cNvPr id="404" name="Google Shape;404;p51"/>
          <p:cNvSpPr txBox="1"/>
          <p:nvPr/>
        </p:nvSpPr>
        <p:spPr>
          <a:xfrm>
            <a:off x="713250" y="2490343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r" rtl="1" fontAlgn="base">
              <a:buFont typeface="Wingdings" pitchFamily="2" charset="2"/>
              <a:buChar char="ü"/>
            </a:pPr>
            <a:r>
              <a:rPr lang="ar-SA" sz="2000" dirty="0">
                <a:latin typeface="STV" pitchFamily="2" charset="-78"/>
                <a:cs typeface="STV" pitchFamily="2" charset="-78"/>
              </a:rPr>
              <a:t>العصر العثماني </a:t>
            </a:r>
          </a:p>
        </p:txBody>
      </p:sp>
      <p:sp>
        <p:nvSpPr>
          <p:cNvPr id="406" name="Google Shape;406;p51"/>
          <p:cNvSpPr txBox="1"/>
          <p:nvPr/>
        </p:nvSpPr>
        <p:spPr>
          <a:xfrm>
            <a:off x="713250" y="3669101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 fontAlgn="base">
              <a:buFont typeface="Wingdings" pitchFamily="2" charset="2"/>
              <a:buChar char="ü"/>
            </a:pPr>
            <a:r>
              <a:rPr lang="ar-SA" sz="2400" dirty="0">
                <a:latin typeface="STV" pitchFamily="2" charset="-78"/>
                <a:cs typeface="STV" pitchFamily="2" charset="-78"/>
              </a:rPr>
              <a:t> </a:t>
            </a:r>
            <a:r>
              <a:rPr lang="ar-SA" sz="2000" dirty="0">
                <a:latin typeface="STV" pitchFamily="2" charset="-78"/>
                <a:cs typeface="STV" pitchFamily="2" charset="-78"/>
              </a:rPr>
              <a:t>العصر الحديث</a:t>
            </a:r>
          </a:p>
        </p:txBody>
      </p:sp>
      <p:sp>
        <p:nvSpPr>
          <p:cNvPr id="408" name="Google Shape;408;p51"/>
          <p:cNvSpPr txBox="1"/>
          <p:nvPr/>
        </p:nvSpPr>
        <p:spPr>
          <a:xfrm>
            <a:off x="6488291" y="1311587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r" rtl="1" fontAlgn="base">
              <a:buFont typeface="Wingdings" pitchFamily="2" charset="2"/>
              <a:buChar char="ü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ar-SA" dirty="0">
                <a:latin typeface="STV" pitchFamily="2" charset="-78"/>
                <a:cs typeface="STV" pitchFamily="2" charset="-78"/>
              </a:rPr>
              <a:t>العصر الجاهلي </a:t>
            </a:r>
          </a:p>
        </p:txBody>
      </p:sp>
      <p:sp>
        <p:nvSpPr>
          <p:cNvPr id="410" name="Google Shape;410;p51"/>
          <p:cNvSpPr txBox="1"/>
          <p:nvPr/>
        </p:nvSpPr>
        <p:spPr>
          <a:xfrm>
            <a:off x="6237835" y="2490343"/>
            <a:ext cx="2192915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r" rtl="1" fontAlgn="base">
              <a:buFont typeface="Wingdings" pitchFamily="2" charset="2"/>
              <a:buChar char="ü"/>
            </a:pPr>
            <a:r>
              <a:rPr lang="ar-SA" sz="2000" dirty="0">
                <a:latin typeface="STV" pitchFamily="2" charset="-78"/>
                <a:cs typeface="STV" pitchFamily="2" charset="-78"/>
              </a:rPr>
              <a:t>العصر الإسلامي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12" name="Google Shape;412;p51"/>
          <p:cNvSpPr txBox="1"/>
          <p:nvPr/>
        </p:nvSpPr>
        <p:spPr>
          <a:xfrm>
            <a:off x="6444750" y="3669101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r" rtl="1" fontAlgn="base">
              <a:buFont typeface="Wingdings" pitchFamily="2" charset="2"/>
              <a:buChar char="ü"/>
            </a:pPr>
            <a:r>
              <a:rPr lang="ar-SA" sz="2000" dirty="0">
                <a:latin typeface="STV" pitchFamily="2" charset="-78"/>
                <a:cs typeface="STV" pitchFamily="2" charset="-78"/>
              </a:rPr>
              <a:t>العصر العباسي</a:t>
            </a:r>
          </a:p>
        </p:txBody>
      </p:sp>
      <p:sp>
        <p:nvSpPr>
          <p:cNvPr id="414" name="Google Shape;414;p51"/>
          <p:cNvSpPr/>
          <p:nvPr/>
        </p:nvSpPr>
        <p:spPr>
          <a:xfrm>
            <a:off x="4352534" y="2636087"/>
            <a:ext cx="439004" cy="435238"/>
          </a:xfrm>
          <a:custGeom>
            <a:avLst/>
            <a:gdLst/>
            <a:ahLst/>
            <a:cxnLst/>
            <a:rect l="l" t="t" r="r" b="b"/>
            <a:pathLst>
              <a:path w="14336" h="14213" extrusionOk="0">
                <a:moveTo>
                  <a:pt x="2823" y="1247"/>
                </a:moveTo>
                <a:cubicBezTo>
                  <a:pt x="3170" y="1247"/>
                  <a:pt x="3449" y="1529"/>
                  <a:pt x="3449" y="1873"/>
                </a:cubicBezTo>
                <a:lnTo>
                  <a:pt x="3449" y="2064"/>
                </a:lnTo>
                <a:lnTo>
                  <a:pt x="415" y="2064"/>
                </a:lnTo>
                <a:lnTo>
                  <a:pt x="415" y="1873"/>
                </a:lnTo>
                <a:cubicBezTo>
                  <a:pt x="415" y="1529"/>
                  <a:pt x="694" y="1247"/>
                  <a:pt x="1038" y="1247"/>
                </a:cubicBezTo>
                <a:close/>
                <a:moveTo>
                  <a:pt x="6272" y="413"/>
                </a:moveTo>
                <a:cubicBezTo>
                  <a:pt x="6616" y="413"/>
                  <a:pt x="6895" y="692"/>
                  <a:pt x="6895" y="1039"/>
                </a:cubicBezTo>
                <a:lnTo>
                  <a:pt x="6895" y="2522"/>
                </a:lnTo>
                <a:lnTo>
                  <a:pt x="3868" y="2522"/>
                </a:lnTo>
                <a:lnTo>
                  <a:pt x="3868" y="1039"/>
                </a:lnTo>
                <a:cubicBezTo>
                  <a:pt x="3865" y="695"/>
                  <a:pt x="4144" y="416"/>
                  <a:pt x="4488" y="413"/>
                </a:cubicBezTo>
                <a:close/>
                <a:moveTo>
                  <a:pt x="3449" y="2477"/>
                </a:moveTo>
                <a:lnTo>
                  <a:pt x="3449" y="3401"/>
                </a:lnTo>
                <a:lnTo>
                  <a:pt x="415" y="3401"/>
                </a:lnTo>
                <a:lnTo>
                  <a:pt x="415" y="2477"/>
                </a:lnTo>
                <a:close/>
                <a:moveTo>
                  <a:pt x="1932" y="4807"/>
                </a:moveTo>
                <a:cubicBezTo>
                  <a:pt x="1829" y="4807"/>
                  <a:pt x="1726" y="4876"/>
                  <a:pt x="1726" y="5014"/>
                </a:cubicBezTo>
                <a:lnTo>
                  <a:pt x="1726" y="10030"/>
                </a:lnTo>
                <a:cubicBezTo>
                  <a:pt x="1726" y="10144"/>
                  <a:pt x="1817" y="10235"/>
                  <a:pt x="1931" y="10235"/>
                </a:cubicBezTo>
                <a:cubicBezTo>
                  <a:pt x="2044" y="10235"/>
                  <a:pt x="2138" y="10144"/>
                  <a:pt x="2138" y="10030"/>
                </a:cubicBezTo>
                <a:lnTo>
                  <a:pt x="2138" y="5014"/>
                </a:lnTo>
                <a:cubicBezTo>
                  <a:pt x="2138" y="4876"/>
                  <a:pt x="2035" y="4807"/>
                  <a:pt x="1932" y="4807"/>
                </a:cubicBezTo>
                <a:close/>
                <a:moveTo>
                  <a:pt x="5380" y="3959"/>
                </a:moveTo>
                <a:cubicBezTo>
                  <a:pt x="5284" y="3959"/>
                  <a:pt x="5188" y="4019"/>
                  <a:pt x="5172" y="4141"/>
                </a:cubicBezTo>
                <a:lnTo>
                  <a:pt x="5172" y="10066"/>
                </a:lnTo>
                <a:cubicBezTo>
                  <a:pt x="5169" y="10183"/>
                  <a:pt x="5263" y="10277"/>
                  <a:pt x="5380" y="10277"/>
                </a:cubicBezTo>
                <a:cubicBezTo>
                  <a:pt x="5497" y="10277"/>
                  <a:pt x="5591" y="10183"/>
                  <a:pt x="5591" y="10066"/>
                </a:cubicBezTo>
                <a:lnTo>
                  <a:pt x="5591" y="4141"/>
                </a:lnTo>
                <a:cubicBezTo>
                  <a:pt x="5573" y="4019"/>
                  <a:pt x="5476" y="3959"/>
                  <a:pt x="5380" y="3959"/>
                </a:cubicBezTo>
                <a:close/>
                <a:moveTo>
                  <a:pt x="10032" y="3585"/>
                </a:moveTo>
                <a:cubicBezTo>
                  <a:pt x="9987" y="3585"/>
                  <a:pt x="9942" y="3592"/>
                  <a:pt x="9897" y="3606"/>
                </a:cubicBezTo>
                <a:lnTo>
                  <a:pt x="8923" y="3914"/>
                </a:lnTo>
                <a:cubicBezTo>
                  <a:pt x="8680" y="3992"/>
                  <a:pt x="8544" y="4251"/>
                  <a:pt x="8621" y="4498"/>
                </a:cubicBezTo>
                <a:lnTo>
                  <a:pt x="9390" y="6932"/>
                </a:lnTo>
                <a:cubicBezTo>
                  <a:pt x="9417" y="7021"/>
                  <a:pt x="9498" y="7078"/>
                  <a:pt x="9586" y="7078"/>
                </a:cubicBezTo>
                <a:cubicBezTo>
                  <a:pt x="9607" y="7078"/>
                  <a:pt x="9629" y="7075"/>
                  <a:pt x="9650" y="7068"/>
                </a:cubicBezTo>
                <a:cubicBezTo>
                  <a:pt x="9760" y="7032"/>
                  <a:pt x="9819" y="6915"/>
                  <a:pt x="9790" y="6805"/>
                </a:cubicBezTo>
                <a:lnTo>
                  <a:pt x="9017" y="4372"/>
                </a:lnTo>
                <a:cubicBezTo>
                  <a:pt x="9011" y="4346"/>
                  <a:pt x="9024" y="4320"/>
                  <a:pt x="9050" y="4310"/>
                </a:cubicBezTo>
                <a:lnTo>
                  <a:pt x="10023" y="4002"/>
                </a:lnTo>
                <a:cubicBezTo>
                  <a:pt x="10028" y="4000"/>
                  <a:pt x="10034" y="3999"/>
                  <a:pt x="10039" y="3999"/>
                </a:cubicBezTo>
                <a:cubicBezTo>
                  <a:pt x="10060" y="3999"/>
                  <a:pt x="10079" y="4013"/>
                  <a:pt x="10082" y="4034"/>
                </a:cubicBezTo>
                <a:lnTo>
                  <a:pt x="12087" y="10400"/>
                </a:lnTo>
                <a:cubicBezTo>
                  <a:pt x="12097" y="10423"/>
                  <a:pt x="12084" y="10449"/>
                  <a:pt x="12061" y="10455"/>
                </a:cubicBezTo>
                <a:lnTo>
                  <a:pt x="11088" y="10764"/>
                </a:lnTo>
                <a:cubicBezTo>
                  <a:pt x="11082" y="10766"/>
                  <a:pt x="11076" y="10767"/>
                  <a:pt x="11070" y="10767"/>
                </a:cubicBezTo>
                <a:cubicBezTo>
                  <a:pt x="11050" y="10767"/>
                  <a:pt x="11031" y="10755"/>
                  <a:pt x="11026" y="10735"/>
                </a:cubicBezTo>
                <a:lnTo>
                  <a:pt x="10082" y="7733"/>
                </a:lnTo>
                <a:cubicBezTo>
                  <a:pt x="10053" y="7645"/>
                  <a:pt x="9970" y="7585"/>
                  <a:pt x="9882" y="7585"/>
                </a:cubicBezTo>
                <a:cubicBezTo>
                  <a:pt x="9860" y="7585"/>
                  <a:pt x="9837" y="7589"/>
                  <a:pt x="9816" y="7597"/>
                </a:cubicBezTo>
                <a:cubicBezTo>
                  <a:pt x="9705" y="7629"/>
                  <a:pt x="9647" y="7746"/>
                  <a:pt x="9683" y="7856"/>
                </a:cubicBezTo>
                <a:lnTo>
                  <a:pt x="10627" y="10858"/>
                </a:lnTo>
                <a:cubicBezTo>
                  <a:pt x="10690" y="11057"/>
                  <a:pt x="10876" y="11182"/>
                  <a:pt x="11074" y="11182"/>
                </a:cubicBezTo>
                <a:cubicBezTo>
                  <a:pt x="11118" y="11182"/>
                  <a:pt x="11163" y="11176"/>
                  <a:pt x="11208" y="11163"/>
                </a:cubicBezTo>
                <a:lnTo>
                  <a:pt x="12184" y="10855"/>
                </a:lnTo>
                <a:cubicBezTo>
                  <a:pt x="12428" y="10777"/>
                  <a:pt x="12561" y="10517"/>
                  <a:pt x="12486" y="10274"/>
                </a:cubicBezTo>
                <a:lnTo>
                  <a:pt x="10477" y="3911"/>
                </a:lnTo>
                <a:cubicBezTo>
                  <a:pt x="10414" y="3713"/>
                  <a:pt x="10230" y="3585"/>
                  <a:pt x="10032" y="3585"/>
                </a:cubicBezTo>
                <a:close/>
                <a:moveTo>
                  <a:pt x="6895" y="2941"/>
                </a:moveTo>
                <a:lnTo>
                  <a:pt x="6895" y="11267"/>
                </a:lnTo>
                <a:lnTo>
                  <a:pt x="3868" y="11267"/>
                </a:lnTo>
                <a:lnTo>
                  <a:pt x="3868" y="2941"/>
                </a:lnTo>
                <a:close/>
                <a:moveTo>
                  <a:pt x="3449" y="11640"/>
                </a:moveTo>
                <a:lnTo>
                  <a:pt x="3449" y="12561"/>
                </a:lnTo>
                <a:lnTo>
                  <a:pt x="415" y="12561"/>
                </a:lnTo>
                <a:lnTo>
                  <a:pt x="415" y="11640"/>
                </a:lnTo>
                <a:close/>
                <a:moveTo>
                  <a:pt x="9687" y="978"/>
                </a:moveTo>
                <a:cubicBezTo>
                  <a:pt x="9957" y="978"/>
                  <a:pt x="10209" y="1151"/>
                  <a:pt x="10299" y="1422"/>
                </a:cubicBezTo>
                <a:lnTo>
                  <a:pt x="13764" y="12412"/>
                </a:lnTo>
                <a:cubicBezTo>
                  <a:pt x="13868" y="12750"/>
                  <a:pt x="13683" y="13110"/>
                  <a:pt x="13346" y="13217"/>
                </a:cubicBezTo>
                <a:lnTo>
                  <a:pt x="11613" y="13762"/>
                </a:lnTo>
                <a:cubicBezTo>
                  <a:pt x="11550" y="13781"/>
                  <a:pt x="11485" y="13791"/>
                  <a:pt x="11422" y="13791"/>
                </a:cubicBezTo>
                <a:cubicBezTo>
                  <a:pt x="11149" y="13791"/>
                  <a:pt x="10896" y="13617"/>
                  <a:pt x="10812" y="13343"/>
                </a:cubicBezTo>
                <a:lnTo>
                  <a:pt x="7343" y="2357"/>
                </a:lnTo>
                <a:cubicBezTo>
                  <a:pt x="7236" y="2019"/>
                  <a:pt x="7424" y="1659"/>
                  <a:pt x="7762" y="1552"/>
                </a:cubicBezTo>
                <a:lnTo>
                  <a:pt x="9498" y="1007"/>
                </a:lnTo>
                <a:cubicBezTo>
                  <a:pt x="9561" y="987"/>
                  <a:pt x="9624" y="978"/>
                  <a:pt x="9687" y="978"/>
                </a:cubicBezTo>
                <a:close/>
                <a:moveTo>
                  <a:pt x="3449" y="12980"/>
                </a:moveTo>
                <a:lnTo>
                  <a:pt x="3449" y="13168"/>
                </a:lnTo>
                <a:cubicBezTo>
                  <a:pt x="3449" y="13515"/>
                  <a:pt x="3170" y="13794"/>
                  <a:pt x="2823" y="13794"/>
                </a:cubicBezTo>
                <a:lnTo>
                  <a:pt x="1038" y="13794"/>
                </a:lnTo>
                <a:cubicBezTo>
                  <a:pt x="694" y="13794"/>
                  <a:pt x="415" y="13515"/>
                  <a:pt x="415" y="13168"/>
                </a:cubicBezTo>
                <a:lnTo>
                  <a:pt x="415" y="12980"/>
                </a:lnTo>
                <a:close/>
                <a:moveTo>
                  <a:pt x="6895" y="11685"/>
                </a:moveTo>
                <a:lnTo>
                  <a:pt x="6895" y="13168"/>
                </a:lnTo>
                <a:cubicBezTo>
                  <a:pt x="6895" y="13515"/>
                  <a:pt x="6616" y="13794"/>
                  <a:pt x="6272" y="13794"/>
                </a:cubicBezTo>
                <a:lnTo>
                  <a:pt x="4488" y="13794"/>
                </a:lnTo>
                <a:cubicBezTo>
                  <a:pt x="4144" y="13791"/>
                  <a:pt x="3865" y="13512"/>
                  <a:pt x="3868" y="13168"/>
                </a:cubicBezTo>
                <a:lnTo>
                  <a:pt x="3868" y="11685"/>
                </a:lnTo>
                <a:close/>
                <a:moveTo>
                  <a:pt x="6278" y="1"/>
                </a:moveTo>
                <a:cubicBezTo>
                  <a:pt x="6276" y="1"/>
                  <a:pt x="6274" y="1"/>
                  <a:pt x="6272" y="1"/>
                </a:cubicBezTo>
                <a:lnTo>
                  <a:pt x="4488" y="1"/>
                </a:lnTo>
                <a:cubicBezTo>
                  <a:pt x="3913" y="1"/>
                  <a:pt x="3449" y="465"/>
                  <a:pt x="3449" y="1039"/>
                </a:cubicBezTo>
                <a:cubicBezTo>
                  <a:pt x="3268" y="903"/>
                  <a:pt x="3050" y="831"/>
                  <a:pt x="2823" y="831"/>
                </a:cubicBezTo>
                <a:lnTo>
                  <a:pt x="1038" y="831"/>
                </a:lnTo>
                <a:cubicBezTo>
                  <a:pt x="464" y="831"/>
                  <a:pt x="0" y="1299"/>
                  <a:pt x="0" y="1873"/>
                </a:cubicBezTo>
                <a:lnTo>
                  <a:pt x="0" y="9093"/>
                </a:lnTo>
                <a:cubicBezTo>
                  <a:pt x="0" y="9206"/>
                  <a:pt x="94" y="9300"/>
                  <a:pt x="208" y="9300"/>
                </a:cubicBezTo>
                <a:cubicBezTo>
                  <a:pt x="321" y="9300"/>
                  <a:pt x="415" y="9206"/>
                  <a:pt x="415" y="9093"/>
                </a:cubicBezTo>
                <a:lnTo>
                  <a:pt x="415" y="3820"/>
                </a:lnTo>
                <a:lnTo>
                  <a:pt x="3449" y="3820"/>
                </a:lnTo>
                <a:lnTo>
                  <a:pt x="3449" y="11221"/>
                </a:lnTo>
                <a:lnTo>
                  <a:pt x="415" y="11221"/>
                </a:lnTo>
                <a:lnTo>
                  <a:pt x="415" y="10063"/>
                </a:lnTo>
                <a:cubicBezTo>
                  <a:pt x="415" y="9925"/>
                  <a:pt x="312" y="9856"/>
                  <a:pt x="208" y="9856"/>
                </a:cubicBezTo>
                <a:cubicBezTo>
                  <a:pt x="104" y="9856"/>
                  <a:pt x="0" y="9925"/>
                  <a:pt x="0" y="10063"/>
                </a:cubicBezTo>
                <a:lnTo>
                  <a:pt x="0" y="13168"/>
                </a:lnTo>
                <a:cubicBezTo>
                  <a:pt x="0" y="13742"/>
                  <a:pt x="464" y="14210"/>
                  <a:pt x="1038" y="14213"/>
                </a:cubicBezTo>
                <a:lnTo>
                  <a:pt x="2823" y="14213"/>
                </a:lnTo>
                <a:cubicBezTo>
                  <a:pt x="3151" y="14210"/>
                  <a:pt x="3459" y="14057"/>
                  <a:pt x="3657" y="13794"/>
                </a:cubicBezTo>
                <a:cubicBezTo>
                  <a:pt x="3852" y="14054"/>
                  <a:pt x="4160" y="14210"/>
                  <a:pt x="4488" y="14213"/>
                </a:cubicBezTo>
                <a:lnTo>
                  <a:pt x="6272" y="14213"/>
                </a:lnTo>
                <a:cubicBezTo>
                  <a:pt x="6847" y="14210"/>
                  <a:pt x="7311" y="13742"/>
                  <a:pt x="7314" y="13168"/>
                </a:cubicBezTo>
                <a:lnTo>
                  <a:pt x="7314" y="3645"/>
                </a:lnTo>
                <a:lnTo>
                  <a:pt x="10413" y="13470"/>
                </a:lnTo>
                <a:cubicBezTo>
                  <a:pt x="10557" y="13920"/>
                  <a:pt x="10973" y="14206"/>
                  <a:pt x="11423" y="14206"/>
                </a:cubicBezTo>
                <a:cubicBezTo>
                  <a:pt x="11528" y="14206"/>
                  <a:pt x="11634" y="14190"/>
                  <a:pt x="11740" y="14158"/>
                </a:cubicBezTo>
                <a:lnTo>
                  <a:pt x="13472" y="13613"/>
                </a:lnTo>
                <a:cubicBezTo>
                  <a:pt x="14027" y="13434"/>
                  <a:pt x="14336" y="12840"/>
                  <a:pt x="14160" y="12286"/>
                </a:cubicBezTo>
                <a:lnTo>
                  <a:pt x="10698" y="1299"/>
                </a:lnTo>
                <a:cubicBezTo>
                  <a:pt x="10553" y="848"/>
                  <a:pt x="10134" y="560"/>
                  <a:pt x="9684" y="560"/>
                </a:cubicBezTo>
                <a:cubicBezTo>
                  <a:pt x="9581" y="560"/>
                  <a:pt x="9475" y="575"/>
                  <a:pt x="9371" y="608"/>
                </a:cubicBezTo>
                <a:lnTo>
                  <a:pt x="7635" y="1156"/>
                </a:lnTo>
                <a:cubicBezTo>
                  <a:pt x="7518" y="1192"/>
                  <a:pt x="7411" y="1250"/>
                  <a:pt x="7314" y="1321"/>
                </a:cubicBezTo>
                <a:lnTo>
                  <a:pt x="7314" y="1039"/>
                </a:lnTo>
                <a:cubicBezTo>
                  <a:pt x="7311" y="467"/>
                  <a:pt x="6850" y="1"/>
                  <a:pt x="62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lt1"/>
              </a:solidFill>
              <a:latin typeface="STV" pitchFamily="2" charset="-78"/>
              <a:cs typeface="STV" pitchFamily="2" charset="-78"/>
            </a:endParaRPr>
          </a:p>
        </p:txBody>
      </p:sp>
      <p:cxnSp>
        <p:nvCxnSpPr>
          <p:cNvPr id="415" name="Google Shape;415;p51"/>
          <p:cNvCxnSpPr>
            <a:stCxn id="402" idx="3"/>
            <a:endCxn id="398" idx="2"/>
          </p:cNvCxnSpPr>
          <p:nvPr/>
        </p:nvCxnSpPr>
        <p:spPr>
          <a:xfrm>
            <a:off x="2699250" y="1505687"/>
            <a:ext cx="849900" cy="2067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1"/>
          <p:cNvCxnSpPr>
            <a:stCxn id="408" idx="1"/>
            <a:endCxn id="399" idx="6"/>
          </p:cNvCxnSpPr>
          <p:nvPr/>
        </p:nvCxnSpPr>
        <p:spPr>
          <a:xfrm rot="10800000" flipV="1">
            <a:off x="5595043" y="1505687"/>
            <a:ext cx="893249" cy="206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51"/>
          <p:cNvCxnSpPr>
            <a:stCxn id="404" idx="3"/>
            <a:endCxn id="396" idx="2"/>
          </p:cNvCxnSpPr>
          <p:nvPr/>
        </p:nvCxnSpPr>
        <p:spPr>
          <a:xfrm>
            <a:off x="2699250" y="2684443"/>
            <a:ext cx="366000" cy="1692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51"/>
          <p:cNvCxnSpPr>
            <a:stCxn id="406" idx="3"/>
            <a:endCxn id="400" idx="2"/>
          </p:cNvCxnSpPr>
          <p:nvPr/>
        </p:nvCxnSpPr>
        <p:spPr>
          <a:xfrm>
            <a:off x="2699250" y="3863201"/>
            <a:ext cx="849900" cy="1317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51"/>
          <p:cNvCxnSpPr>
            <a:cxnSpLocks/>
            <a:stCxn id="410" idx="1"/>
            <a:endCxn id="397" idx="6"/>
          </p:cNvCxnSpPr>
          <p:nvPr/>
        </p:nvCxnSpPr>
        <p:spPr>
          <a:xfrm rot="10800000" flipV="1">
            <a:off x="6078737" y="2684442"/>
            <a:ext cx="159098" cy="1692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51"/>
          <p:cNvCxnSpPr>
            <a:stCxn id="412" idx="1"/>
            <a:endCxn id="401" idx="6"/>
          </p:cNvCxnSpPr>
          <p:nvPr/>
        </p:nvCxnSpPr>
        <p:spPr>
          <a:xfrm flipH="1">
            <a:off x="5595150" y="3863201"/>
            <a:ext cx="849600" cy="1317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Rectangle 41">
            <a:extLst>
              <a:ext uri="{FF2B5EF4-FFF2-40B4-BE49-F238E27FC236}">
                <a16:creationId xmlns:a16="http://schemas.microsoft.com/office/drawing/2014/main" id="{D92B206E-379D-75BA-659F-C720EFC7CBEC}"/>
              </a:ext>
            </a:extLst>
          </p:cNvPr>
          <p:cNvSpPr/>
          <p:nvPr/>
        </p:nvSpPr>
        <p:spPr>
          <a:xfrm>
            <a:off x="8980967" y="0"/>
            <a:ext cx="163033" cy="5149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E4215F38-FA13-D7DD-9FE4-29222FD1436F}"/>
              </a:ext>
            </a:extLst>
          </p:cNvPr>
          <p:cNvSpPr/>
          <p:nvPr/>
        </p:nvSpPr>
        <p:spPr>
          <a:xfrm>
            <a:off x="0" y="0"/>
            <a:ext cx="163033" cy="5149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>
              <a:latin typeface="STV" pitchFamily="2" charset="-78"/>
              <a:cs typeface="STV" pitchFamily="2" charset="-78"/>
            </a:endParaRPr>
          </a:p>
        </p:txBody>
      </p: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351F7EAC-04CB-3C1E-0824-3F6AA97F2C60}"/>
              </a:ext>
            </a:extLst>
          </p:cNvPr>
          <p:cNvGrpSpPr/>
          <p:nvPr/>
        </p:nvGrpSpPr>
        <p:grpSpPr>
          <a:xfrm>
            <a:off x="6444750" y="170434"/>
            <a:ext cx="1978130" cy="651263"/>
            <a:chOff x="6654613" y="300400"/>
            <a:chExt cx="1978130" cy="651263"/>
          </a:xfrm>
        </p:grpSpPr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BEA63099-3E3C-BC59-7E3A-EFBB4A0C1FD4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84109F50-CA6D-4D95-7535-DAC15CE60BB1}"/>
                </a:ext>
              </a:extLst>
            </p:cNvPr>
            <p:cNvSpPr/>
            <p:nvPr/>
          </p:nvSpPr>
          <p:spPr>
            <a:xfrm>
              <a:off x="6664216" y="473463"/>
              <a:ext cx="1766510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7FDA6189-8ABD-849B-5CF7-85C3DB9B92DA}"/>
                </a:ext>
              </a:extLst>
            </p:cNvPr>
            <p:cNvSpPr txBox="1">
              <a:spLocks/>
            </p:cNvSpPr>
            <p:nvPr/>
          </p:nvSpPr>
          <p:spPr>
            <a:xfrm>
              <a:off x="6654613" y="380387"/>
              <a:ext cx="1776112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العصور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/>
          <p:nvPr/>
        </p:nvSpPr>
        <p:spPr>
          <a:xfrm>
            <a:off x="3391536" y="1673206"/>
            <a:ext cx="2361000" cy="2361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V" pitchFamily="2" charset="-78"/>
              <a:cs typeface="STV" pitchFamily="2" charset="-78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3065325" y="2452732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05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5276837" y="2452732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02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98" name="Google Shape;398;p51"/>
          <p:cNvSpPr/>
          <p:nvPr/>
        </p:nvSpPr>
        <p:spPr>
          <a:xfrm>
            <a:off x="3549046" y="1311575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06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399" name="Google Shape;399;p51"/>
          <p:cNvSpPr/>
          <p:nvPr/>
        </p:nvSpPr>
        <p:spPr>
          <a:xfrm>
            <a:off x="4793142" y="1311575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01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3549046" y="3593889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04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1" name="Google Shape;401;p51"/>
          <p:cNvSpPr/>
          <p:nvPr/>
        </p:nvSpPr>
        <p:spPr>
          <a:xfrm>
            <a:off x="4793142" y="3593889"/>
            <a:ext cx="801900" cy="801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TV" pitchFamily="2" charset="-78"/>
                <a:ea typeface="Inknut Antiqua ExtraBold"/>
                <a:cs typeface="STV" pitchFamily="2" charset="-78"/>
                <a:sym typeface="Inknut Antiqua ExtraBold"/>
              </a:rPr>
              <a:t>03</a:t>
            </a:r>
            <a:endParaRPr sz="1600">
              <a:solidFill>
                <a:schemeClr val="lt1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713250" y="1311587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r" rtl="1" fontAlgn="base">
              <a:buFont typeface="Wingdings" pitchFamily="2" charset="2"/>
              <a:buChar char="ü"/>
            </a:pPr>
            <a:r>
              <a:rPr lang="ar-SA" sz="2000" dirty="0">
                <a:solidFill>
                  <a:schemeClr val="lt1"/>
                </a:solidFill>
                <a:latin typeface="STV" pitchFamily="2" charset="-78"/>
                <a:cs typeface="STV" pitchFamily="2" charset="-78"/>
              </a:rPr>
              <a:t>الكويت</a:t>
            </a:r>
          </a:p>
        </p:txBody>
      </p:sp>
      <p:sp>
        <p:nvSpPr>
          <p:cNvPr id="404" name="Google Shape;404;p51"/>
          <p:cNvSpPr txBox="1"/>
          <p:nvPr/>
        </p:nvSpPr>
        <p:spPr>
          <a:xfrm>
            <a:off x="713250" y="2490343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 fontAlgn="base">
              <a:buFont typeface="Wingdings" pitchFamily="2" charset="2"/>
              <a:buChar char="ü"/>
            </a:pPr>
            <a:r>
              <a:rPr lang="ar-SA" sz="2000" dirty="0">
                <a:solidFill>
                  <a:schemeClr val="lt1"/>
                </a:solidFill>
                <a:latin typeface="STV" pitchFamily="2" charset="-78"/>
                <a:cs typeface="STV" pitchFamily="2" charset="-78"/>
              </a:rPr>
              <a:t>مصر</a:t>
            </a:r>
          </a:p>
        </p:txBody>
      </p:sp>
      <p:sp>
        <p:nvSpPr>
          <p:cNvPr id="406" name="Google Shape;406;p51"/>
          <p:cNvSpPr txBox="1"/>
          <p:nvPr/>
        </p:nvSpPr>
        <p:spPr>
          <a:xfrm>
            <a:off x="713250" y="3669101"/>
            <a:ext cx="1986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r" rtl="1" fontAlgn="base">
              <a:buFont typeface="Wingdings" pitchFamily="2" charset="2"/>
              <a:buChar char="ü"/>
            </a:pPr>
            <a:r>
              <a:rPr lang="ar-SA" sz="2000" dirty="0">
                <a:solidFill>
                  <a:schemeClr val="lt1"/>
                </a:solidFill>
                <a:latin typeface="STV" pitchFamily="2" charset="-78"/>
                <a:cs typeface="STV" pitchFamily="2" charset="-78"/>
              </a:rPr>
              <a:t>المغرب</a:t>
            </a:r>
          </a:p>
        </p:txBody>
      </p:sp>
      <p:sp>
        <p:nvSpPr>
          <p:cNvPr id="408" name="Google Shape;408;p51"/>
          <p:cNvSpPr txBox="1"/>
          <p:nvPr/>
        </p:nvSpPr>
        <p:spPr>
          <a:xfrm>
            <a:off x="6446520" y="1285006"/>
            <a:ext cx="1401214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 fontAlgn="base">
              <a:buFont typeface="Wingdings" pitchFamily="2" charset="2"/>
              <a:buChar char="ü"/>
            </a:pPr>
            <a:r>
              <a:rPr lang="ar-SA" sz="2000" dirty="0">
                <a:solidFill>
                  <a:schemeClr val="lt1"/>
                </a:solidFill>
                <a:latin typeface="STV" pitchFamily="2" charset="-78"/>
                <a:cs typeface="STV" pitchFamily="2" charset="-78"/>
                <a:sym typeface="Inknut Antiqua ExtraBold"/>
              </a:rPr>
              <a:t>السعودية</a:t>
            </a:r>
            <a:r>
              <a:rPr lang="ar-SA" sz="2400" dirty="0">
                <a:latin typeface="STV" pitchFamily="2" charset="-78"/>
                <a:cs typeface="STV" pitchFamily="2" charset="-78"/>
              </a:rPr>
              <a:t> </a:t>
            </a:r>
          </a:p>
        </p:txBody>
      </p:sp>
      <p:sp>
        <p:nvSpPr>
          <p:cNvPr id="410" name="Google Shape;410;p51"/>
          <p:cNvSpPr txBox="1"/>
          <p:nvPr/>
        </p:nvSpPr>
        <p:spPr>
          <a:xfrm>
            <a:off x="6348685" y="2463762"/>
            <a:ext cx="1466647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 fontAlgn="base">
              <a:buFont typeface="Wingdings" pitchFamily="2" charset="2"/>
              <a:buChar char="ü"/>
            </a:pPr>
            <a:r>
              <a:rPr lang="ar-SA" sz="2000" dirty="0">
                <a:solidFill>
                  <a:schemeClr val="lt1"/>
                </a:solidFill>
                <a:latin typeface="STV" pitchFamily="2" charset="-78"/>
                <a:cs typeface="STV" pitchFamily="2" charset="-78"/>
              </a:rPr>
              <a:t>الإمارات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STV" pitchFamily="2" charset="-78"/>
              <a:ea typeface="Inknut Antiqua ExtraBold"/>
              <a:cs typeface="STV" pitchFamily="2" charset="-78"/>
              <a:sym typeface="Inknut Antiqua ExtraBold"/>
            </a:endParaRPr>
          </a:p>
        </p:txBody>
      </p:sp>
      <p:sp>
        <p:nvSpPr>
          <p:cNvPr id="412" name="Google Shape;412;p51"/>
          <p:cNvSpPr txBox="1"/>
          <p:nvPr/>
        </p:nvSpPr>
        <p:spPr>
          <a:xfrm>
            <a:off x="6555600" y="3642520"/>
            <a:ext cx="132826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r" rtl="1" fontAlgn="base">
              <a:buFont typeface="Wingdings" pitchFamily="2" charset="2"/>
              <a:buChar char="ü"/>
            </a:pPr>
            <a:r>
              <a:rPr lang="ar-SA" sz="2000" dirty="0">
                <a:solidFill>
                  <a:schemeClr val="lt1"/>
                </a:solidFill>
                <a:latin typeface="STV" pitchFamily="2" charset="-78"/>
                <a:cs typeface="STV" pitchFamily="2" charset="-78"/>
              </a:rPr>
              <a:t>الجزائر</a:t>
            </a:r>
          </a:p>
        </p:txBody>
      </p:sp>
      <p:cxnSp>
        <p:nvCxnSpPr>
          <p:cNvPr id="415" name="Google Shape;415;p51"/>
          <p:cNvCxnSpPr>
            <a:stCxn id="402" idx="3"/>
            <a:endCxn id="398" idx="2"/>
          </p:cNvCxnSpPr>
          <p:nvPr/>
        </p:nvCxnSpPr>
        <p:spPr>
          <a:xfrm>
            <a:off x="2699250" y="1505687"/>
            <a:ext cx="849900" cy="2067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1"/>
          <p:cNvCxnSpPr>
            <a:cxnSpLocks/>
            <a:stCxn id="408" idx="1"/>
            <a:endCxn id="399" idx="6"/>
          </p:cNvCxnSpPr>
          <p:nvPr/>
        </p:nvCxnSpPr>
        <p:spPr>
          <a:xfrm rot="10800000" flipV="1">
            <a:off x="5595042" y="1479105"/>
            <a:ext cx="851478" cy="2334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51"/>
          <p:cNvCxnSpPr>
            <a:stCxn id="404" idx="3"/>
            <a:endCxn id="396" idx="2"/>
          </p:cNvCxnSpPr>
          <p:nvPr/>
        </p:nvCxnSpPr>
        <p:spPr>
          <a:xfrm>
            <a:off x="2699250" y="2684443"/>
            <a:ext cx="366000" cy="1692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51"/>
          <p:cNvCxnSpPr>
            <a:stCxn id="406" idx="3"/>
            <a:endCxn id="400" idx="2"/>
          </p:cNvCxnSpPr>
          <p:nvPr/>
        </p:nvCxnSpPr>
        <p:spPr>
          <a:xfrm>
            <a:off x="2699250" y="3863201"/>
            <a:ext cx="849900" cy="1317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51"/>
          <p:cNvCxnSpPr>
            <a:cxnSpLocks/>
            <a:stCxn id="410" idx="1"/>
            <a:endCxn id="397" idx="6"/>
          </p:cNvCxnSpPr>
          <p:nvPr/>
        </p:nvCxnSpPr>
        <p:spPr>
          <a:xfrm rot="10800000" flipV="1">
            <a:off x="6078737" y="2657862"/>
            <a:ext cx="269948" cy="1958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51"/>
          <p:cNvCxnSpPr>
            <a:cxnSpLocks/>
            <a:stCxn id="412" idx="1"/>
            <a:endCxn id="401" idx="6"/>
          </p:cNvCxnSpPr>
          <p:nvPr/>
        </p:nvCxnSpPr>
        <p:spPr>
          <a:xfrm rot="10800000" flipV="1">
            <a:off x="5595042" y="3836619"/>
            <a:ext cx="960558" cy="1582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6" name="Google Shape;9453;p86">
            <a:extLst>
              <a:ext uri="{FF2B5EF4-FFF2-40B4-BE49-F238E27FC236}">
                <a16:creationId xmlns:a16="http://schemas.microsoft.com/office/drawing/2014/main" id="{7D0649E4-A80E-9145-85AD-E1E3A60AE5B3}"/>
              </a:ext>
            </a:extLst>
          </p:cNvPr>
          <p:cNvGrpSpPr/>
          <p:nvPr/>
        </p:nvGrpSpPr>
        <p:grpSpPr>
          <a:xfrm>
            <a:off x="4298430" y="2571749"/>
            <a:ext cx="522161" cy="442794"/>
            <a:chOff x="7429366" y="3223183"/>
            <a:chExt cx="334634" cy="333904"/>
          </a:xfrm>
          <a:solidFill>
            <a:schemeClr val="bg1"/>
          </a:solidFill>
        </p:grpSpPr>
        <p:sp>
          <p:nvSpPr>
            <p:cNvPr id="27" name="Google Shape;9454;p86">
              <a:extLst>
                <a:ext uri="{FF2B5EF4-FFF2-40B4-BE49-F238E27FC236}">
                  <a16:creationId xmlns:a16="http://schemas.microsoft.com/office/drawing/2014/main" id="{3429EAA6-0139-7747-864D-89B20B7C7FD8}"/>
                </a:ext>
              </a:extLst>
            </p:cNvPr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28" name="Google Shape;9455;p86">
              <a:extLst>
                <a:ext uri="{FF2B5EF4-FFF2-40B4-BE49-F238E27FC236}">
                  <a16:creationId xmlns:a16="http://schemas.microsoft.com/office/drawing/2014/main" id="{38AD20E5-1517-5F44-8524-7E26C682BFA0}"/>
                </a:ext>
              </a:extLst>
            </p:cNvPr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>
                <a:latin typeface="STV" pitchFamily="2" charset="-78"/>
                <a:cs typeface="STV" pitchFamily="2" charset="-78"/>
              </a:endParaRPr>
            </a:p>
          </p:txBody>
        </p:sp>
      </p:grpSp>
      <p:sp>
        <p:nvSpPr>
          <p:cNvPr id="30" name="Rectangle 41">
            <a:extLst>
              <a:ext uri="{FF2B5EF4-FFF2-40B4-BE49-F238E27FC236}">
                <a16:creationId xmlns:a16="http://schemas.microsoft.com/office/drawing/2014/main" id="{AC3564FA-4933-D11B-6454-134E99A82BB7}"/>
              </a:ext>
            </a:extLst>
          </p:cNvPr>
          <p:cNvSpPr/>
          <p:nvPr/>
        </p:nvSpPr>
        <p:spPr>
          <a:xfrm>
            <a:off x="8980967" y="0"/>
            <a:ext cx="163033" cy="5149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>
              <a:latin typeface="STV" pitchFamily="2" charset="-78"/>
              <a:cs typeface="STV" pitchFamily="2" charset="-78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B1E8129C-F7CA-F9B7-E46B-4F85CBA01321}"/>
              </a:ext>
            </a:extLst>
          </p:cNvPr>
          <p:cNvSpPr/>
          <p:nvPr/>
        </p:nvSpPr>
        <p:spPr>
          <a:xfrm>
            <a:off x="0" y="-2881"/>
            <a:ext cx="163033" cy="51492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>
              <a:latin typeface="STV" pitchFamily="2" charset="-78"/>
              <a:cs typeface="STV" pitchFamily="2" charset="-78"/>
            </a:endParaRPr>
          </a:p>
        </p:txBody>
      </p:sp>
      <p:grpSp>
        <p:nvGrpSpPr>
          <p:cNvPr id="32" name="مجموعة 31">
            <a:extLst>
              <a:ext uri="{FF2B5EF4-FFF2-40B4-BE49-F238E27FC236}">
                <a16:creationId xmlns:a16="http://schemas.microsoft.com/office/drawing/2014/main" id="{B9D04A59-66FC-67DF-5626-E1D834C227EB}"/>
              </a:ext>
            </a:extLst>
          </p:cNvPr>
          <p:cNvGrpSpPr/>
          <p:nvPr/>
        </p:nvGrpSpPr>
        <p:grpSpPr>
          <a:xfrm>
            <a:off x="6454352" y="226022"/>
            <a:ext cx="1968528" cy="651263"/>
            <a:chOff x="6664215" y="300400"/>
            <a:chExt cx="1968528" cy="651263"/>
          </a:xfrm>
        </p:grpSpPr>
        <p:sp>
          <p:nvSpPr>
            <p:cNvPr id="33" name="مستطيل: زوايا مستديرة 32">
              <a:extLst>
                <a:ext uri="{FF2B5EF4-FFF2-40B4-BE49-F238E27FC236}">
                  <a16:creationId xmlns:a16="http://schemas.microsoft.com/office/drawing/2014/main" id="{F8A59E4C-94AE-C795-763C-44A724C4A6C6}"/>
                </a:ext>
              </a:extLst>
            </p:cNvPr>
            <p:cNvSpPr/>
            <p:nvPr/>
          </p:nvSpPr>
          <p:spPr>
            <a:xfrm>
              <a:off x="7010400" y="300400"/>
              <a:ext cx="1622343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34" name="مستطيل: زوايا مستديرة 33">
              <a:extLst>
                <a:ext uri="{FF2B5EF4-FFF2-40B4-BE49-F238E27FC236}">
                  <a16:creationId xmlns:a16="http://schemas.microsoft.com/office/drawing/2014/main" id="{3772A8CD-E253-D002-89F2-B3A76FC78C92}"/>
                </a:ext>
              </a:extLst>
            </p:cNvPr>
            <p:cNvSpPr/>
            <p:nvPr/>
          </p:nvSpPr>
          <p:spPr>
            <a:xfrm>
              <a:off x="6664216" y="473463"/>
              <a:ext cx="1766510" cy="478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TV" pitchFamily="2" charset="-78"/>
                <a:cs typeface="STV" pitchFamily="2" charset="-78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7CA15BDC-0731-D8EB-0D0C-63F283A88887}"/>
                </a:ext>
              </a:extLst>
            </p:cNvPr>
            <p:cNvSpPr txBox="1">
              <a:spLocks/>
            </p:cNvSpPr>
            <p:nvPr/>
          </p:nvSpPr>
          <p:spPr>
            <a:xfrm>
              <a:off x="6664215" y="418094"/>
              <a:ext cx="1766510" cy="47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fontScale="90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22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Inknut Antiqua ExtraBold"/>
                <a:buNone/>
                <a:defRPr sz="3300" b="0" i="0" u="none" strike="noStrike" cap="none">
                  <a:solidFill>
                    <a:schemeClr val="lt1"/>
                  </a:solidFill>
                  <a:latin typeface="Inknut Antiqua ExtraBold"/>
                  <a:ea typeface="Inknut Antiqua ExtraBold"/>
                  <a:cs typeface="Inknut Antiqua ExtraBold"/>
                  <a:sym typeface="Inknut Antiqua ExtraBold"/>
                </a:defRPr>
              </a:lvl9pPr>
            </a:lstStyle>
            <a:p>
              <a:pPr algn="ctr"/>
              <a:r>
                <a:rPr lang="ar-SA" sz="2400" dirty="0">
                  <a:latin typeface="STV" pitchFamily="2" charset="-78"/>
                  <a:cs typeface="STV" pitchFamily="2" charset="-78"/>
                </a:rPr>
                <a:t>المصدر:</a:t>
              </a:r>
              <a:endParaRPr lang="en-SA" sz="2400" dirty="0">
                <a:latin typeface="STV" pitchFamily="2" charset="-78"/>
                <a:cs typeface="STV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474373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8th Grade: Middle East Poetry by Slidesgo">
  <a:themeElements>
    <a:clrScheme name="Simple Light">
      <a:dk1>
        <a:srgbClr val="FFFFFF"/>
      </a:dk1>
      <a:lt1>
        <a:srgbClr val="000000"/>
      </a:lt1>
      <a:dk2>
        <a:srgbClr val="F3F3F3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387</Words>
  <Application>Microsoft Macintosh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Amasis MT Pro</vt:lpstr>
      <vt:lpstr>Bebas Neue Regular</vt:lpstr>
      <vt:lpstr>STV</vt:lpstr>
      <vt:lpstr>Inknut Antiqua</vt:lpstr>
      <vt:lpstr>Inknut Antiqua ExtraBold</vt:lpstr>
      <vt:lpstr>Bebas Neue</vt:lpstr>
      <vt:lpstr>Calibri</vt:lpstr>
      <vt:lpstr>Arial</vt:lpstr>
      <vt:lpstr>Wingdings</vt:lpstr>
      <vt:lpstr>Roboto Slab</vt:lpstr>
      <vt:lpstr>PT Sans</vt:lpstr>
      <vt:lpstr>Language Arts Subject for Middle School - 8th Grade: Middle East Poetry by Slidesgo</vt:lpstr>
      <vt:lpstr>PowerPoint Presentation</vt:lpstr>
      <vt:lpstr>PowerPoint Presentation</vt:lpstr>
      <vt:lpstr>PowerPoint Presentation</vt:lpstr>
      <vt:lpstr>PowerPoint Presentation</vt:lpstr>
      <vt:lpstr>النماذج</vt:lpstr>
      <vt:lpstr>PowerPoint Presentation</vt:lpstr>
      <vt:lpstr>تحتوي على</vt:lpstr>
      <vt:lpstr>PowerPoint Presentation</vt:lpstr>
      <vt:lpstr>PowerPoint Presentation</vt:lpstr>
      <vt:lpstr>PowerPoint Presentation</vt:lpstr>
      <vt:lpstr>PowerPoint Presentation</vt:lpstr>
      <vt:lpstr>شكراً لكم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Badriah AL-Kalifah .</cp:lastModifiedBy>
  <cp:revision>21</cp:revision>
  <dcterms:modified xsi:type="dcterms:W3CDTF">2022-05-09T16:32:50Z</dcterms:modified>
</cp:coreProperties>
</file>