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notesMasterIdLst>
    <p:notesMasterId r:id="rId9"/>
  </p:notesMasterIdLst>
  <p:handoutMasterIdLst>
    <p:handoutMasterId r:id="rId10"/>
  </p:handoutMasterIdLst>
  <p:sldIdLst>
    <p:sldId id="256" r:id="rId2"/>
    <p:sldId id="258" r:id="rId3"/>
    <p:sldId id="257" r:id="rId4"/>
    <p:sldId id="259" r:id="rId5"/>
    <p:sldId id="260" r:id="rId6"/>
    <p:sldId id="261" r:id="rId7"/>
    <p:sldId id="262" r:id="rId8"/>
  </p:sldIdLst>
  <p:sldSz cx="12192000" cy="6858000"/>
  <p:notesSz cx="6858000" cy="9144000"/>
  <p:defaultTextStyle>
    <a:defPPr algn="r" rtl="1">
      <a:defRPr lang="ar-MO"/>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58" autoAdjust="0"/>
    <p:restoredTop sz="94660"/>
  </p:normalViewPr>
  <p:slideViewPr>
    <p:cSldViewPr snapToGrid="0">
      <p:cViewPr varScale="1">
        <p:scale>
          <a:sx n="72" d="100"/>
          <a:sy n="72" d="100"/>
        </p:scale>
        <p:origin x="450" y="66"/>
      </p:cViewPr>
      <p:guideLst/>
    </p:cSldViewPr>
  </p:slideViewPr>
  <p:notesTextViewPr>
    <p:cViewPr>
      <p:scale>
        <a:sx n="1" d="1"/>
        <a:sy n="1" d="1"/>
      </p:scale>
      <p:origin x="0" y="0"/>
    </p:cViewPr>
  </p:notesTextViewPr>
  <p:notesViewPr>
    <p:cSldViewPr snapToGrid="0">
      <p:cViewPr varScale="1">
        <p:scale>
          <a:sx n="79" d="100"/>
          <a:sy n="79" d="100"/>
        </p:scale>
        <p:origin x="43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2A25CA89-AA79-4CD7-9C8A-A7B399E48C20}"/>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68B48F24-32B9-44B6-B439-83541902BE37}"/>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44DD50CA-0537-479A-9480-E3821C649BA4}" type="datetime1">
              <a:rPr lang="ar-SA" smtClean="0">
                <a:latin typeface="Tahoma" panose="020B0604030504040204" pitchFamily="34" charset="0"/>
                <a:ea typeface="Tahoma" panose="020B0604030504040204" pitchFamily="34" charset="0"/>
                <a:cs typeface="Tahoma" panose="020B0604030504040204" pitchFamily="34" charset="0"/>
              </a:rPr>
              <a:t>07/10/43</a:t>
            </a:fld>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لتذييل 3">
            <a:extLst>
              <a:ext uri="{FF2B5EF4-FFF2-40B4-BE49-F238E27FC236}">
                <a16:creationId xmlns:a16="http://schemas.microsoft.com/office/drawing/2014/main" id="{8DBF0770-9364-4CD7-AE97-A25981131826}"/>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رقم الشريحة 4">
            <a:extLst>
              <a:ext uri="{FF2B5EF4-FFF2-40B4-BE49-F238E27FC236}">
                <a16:creationId xmlns:a16="http://schemas.microsoft.com/office/drawing/2014/main" id="{20945CF2-B45E-432E-9648-B4456B435F09}"/>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4A59FCEA-FA85-4A0F-B9A7-C131C9CCA281}" type="slidenum">
              <a:rPr lang="ar-SA" smtClean="0">
                <a:latin typeface="Tahoma" panose="020B0604030504040204" pitchFamily="34" charset="0"/>
                <a:ea typeface="Tahoma" panose="020B0604030504040204" pitchFamily="34" charset="0"/>
                <a:cs typeface="Tahoma" panose="020B0604030504040204" pitchFamily="34" charset="0"/>
              </a:rPr>
              <a:pPr algn="l" rtl="1"/>
              <a:t>‹#›</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2944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65DE1F64-ED5E-40B3-B782-2A73819E4F0A}" type="datetime1">
              <a:rPr lang="ar-SA" noProof="0" smtClean="0"/>
              <a:t>07/10/43</a:t>
            </a:fld>
            <a:endParaRPr lang="ar-SA" noProof="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8173E612-F54B-4876-8BFC-608394069BEB}" type="slidenum">
              <a:rPr lang="ar-SA" noProof="0" smtClean="0"/>
              <a:pPr/>
              <a:t>‹#›</a:t>
            </a:fld>
            <a:endParaRPr lang="ar-SA" noProof="0"/>
          </a:p>
        </p:txBody>
      </p:sp>
    </p:spTree>
    <p:extLst>
      <p:ext uri="{BB962C8B-B14F-4D97-AF65-F5344CB8AC3E}">
        <p14:creationId xmlns:p14="http://schemas.microsoft.com/office/powerpoint/2010/main" val="466773977"/>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8173E612-F54B-4876-8BFC-608394069BEB}" type="slidenum">
              <a:rPr lang="ar-SA" smtClean="0">
                <a:latin typeface="Tahoma" panose="020B0604030504040204" pitchFamily="34" charset="0"/>
                <a:ea typeface="Tahoma" panose="020B0604030504040204" pitchFamily="34" charset="0"/>
                <a:cs typeface="Tahoma" panose="020B0604030504040204" pitchFamily="34" charset="0"/>
              </a:rPr>
              <a:pPr algn="l" rtl="1"/>
              <a:t>1</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3575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العنوان">
    <p:bg>
      <p:bgRef idx="1003">
        <a:schemeClr val="bg2"/>
      </p:bgRef>
    </p:bg>
    <p:spTree>
      <p:nvGrpSpPr>
        <p:cNvPr id="1" name=""/>
        <p:cNvGrpSpPr/>
        <p:nvPr/>
      </p:nvGrpSpPr>
      <p:grpSpPr>
        <a:xfrm>
          <a:off x="0" y="0"/>
          <a:ext cx="0" cy="0"/>
          <a:chOff x="0" y="0"/>
          <a:chExt cx="0" cy="0"/>
        </a:xfrm>
      </p:grpSpPr>
      <p:pic>
        <p:nvPicPr>
          <p:cNvPr id="7" name="الصورة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ctrTitle"/>
          </p:nvPr>
        </p:nvSpPr>
        <p:spPr>
          <a:xfrm flipH="1">
            <a:off x="1031875" y="1964267"/>
            <a:ext cx="7197726" cy="2421464"/>
          </a:xfrm>
        </p:spPr>
        <p:txBody>
          <a:bodyPr rtlCol="1" anchor="b">
            <a:normAutofit/>
          </a:bodyPr>
          <a:lstStyle>
            <a:lvl1pPr algn="l" rtl="1">
              <a:defRPr sz="4800">
                <a:effectLst/>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وان فرعي 2"/>
          <p:cNvSpPr>
            <a:spLocks noGrp="1"/>
          </p:cNvSpPr>
          <p:nvPr>
            <p:ph type="subTitle" idx="1"/>
          </p:nvPr>
        </p:nvSpPr>
        <p:spPr>
          <a:xfrm flipH="1">
            <a:off x="1031875" y="4385732"/>
            <a:ext cx="7197726" cy="1405467"/>
          </a:xfrm>
        </p:spPr>
        <p:txBody>
          <a:bodyPr rtlCol="1" anchor="t">
            <a:normAutofit/>
          </a:bodyPr>
          <a:lstStyle>
            <a:lvl1pPr marL="0" indent="0" algn="l" rtl="1">
              <a:buNone/>
              <a:defRPr sz="1800" cap="all">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r>
              <a:rPr lang="ar-SA" noProof="0"/>
              <a:t>انقر لتحرير نمط العنوان الفرعي للشكل الرئيسي</a:t>
            </a:r>
          </a:p>
        </p:txBody>
      </p:sp>
      <p:sp>
        <p:nvSpPr>
          <p:cNvPr id="4" name="عنصر نائب للتاريخ 3"/>
          <p:cNvSpPr>
            <a:spLocks noGrp="1"/>
          </p:cNvSpPr>
          <p:nvPr>
            <p:ph type="dt" sz="half" idx="10"/>
          </p:nvPr>
        </p:nvSpPr>
        <p:spPr>
          <a:xfrm flipH="1">
            <a:off x="1659242"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C71FDD5C-07F1-4622-92C7-9BF841916998}" type="datetime1">
              <a:rPr lang="ar-SA" smtClean="0"/>
              <a:t>07/10/43</a:t>
            </a:fld>
            <a:endParaRPr lang="ar-SA" dirty="0"/>
          </a:p>
        </p:txBody>
      </p:sp>
      <p:sp>
        <p:nvSpPr>
          <p:cNvPr id="5" name="عنصر نائب للتذييل 4"/>
          <p:cNvSpPr>
            <a:spLocks noGrp="1"/>
          </p:cNvSpPr>
          <p:nvPr>
            <p:ph type="ftr" sz="quarter" idx="11"/>
          </p:nvPr>
        </p:nvSpPr>
        <p:spPr>
          <a:xfrm flipH="1">
            <a:off x="3335643" y="5870575"/>
            <a:ext cx="4893958"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031875" y="5870575"/>
            <a:ext cx="551167"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ar-SA" smtClean="0"/>
              <a:pPr algn="l"/>
              <a:t>‹#›</a:t>
            </a:fld>
            <a:endParaRPr lang="ar-SA"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بتسمية توضيحية">
    <p:spTree>
      <p:nvGrpSpPr>
        <p:cNvPr id="1" name=""/>
        <p:cNvGrpSpPr/>
        <p:nvPr/>
      </p:nvGrpSpPr>
      <p:grpSpPr>
        <a:xfrm>
          <a:off x="0" y="0"/>
          <a:ext cx="0" cy="0"/>
          <a:chOff x="0" y="0"/>
          <a:chExt cx="0" cy="0"/>
        </a:xfrm>
      </p:grpSpPr>
      <p:pic>
        <p:nvPicPr>
          <p:cNvPr id="8" name="الصورة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3" y="4732865"/>
            <a:ext cx="10131427" cy="566738"/>
          </a:xfrm>
        </p:spPr>
        <p:txBody>
          <a:bodyPr rtlCol="1" anchor="b">
            <a:normAutofit/>
          </a:bodyPr>
          <a:lstStyle>
            <a:lvl1pPr algn="r" rtl="1">
              <a:defRPr sz="2400" b="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صورة 2"/>
          <p:cNvSpPr>
            <a:spLocks noGrp="1" noChangeAspect="1"/>
          </p:cNvSpPr>
          <p:nvPr>
            <p:ph type="pic" idx="1"/>
          </p:nvPr>
        </p:nvSpPr>
        <p:spPr>
          <a:xfrm flipH="1">
            <a:off x="2060573"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ar-SA" noProof="0"/>
              <a:t>انقر فوق الأيقونة لإضافة صورة</a:t>
            </a:r>
          </a:p>
        </p:txBody>
      </p:sp>
      <p:sp>
        <p:nvSpPr>
          <p:cNvPr id="4" name="عنصر نائب للنص 3"/>
          <p:cNvSpPr>
            <a:spLocks noGrp="1"/>
          </p:cNvSpPr>
          <p:nvPr>
            <p:ph type="body" sz="half" idx="2" hasCustomPrompt="1"/>
          </p:nvPr>
        </p:nvSpPr>
        <p:spPr>
          <a:xfrm flipH="1">
            <a:off x="1374773" y="5299603"/>
            <a:ext cx="10131427" cy="493712"/>
          </a:xfrm>
        </p:spPr>
        <p:txBody>
          <a:bodyPr rtlCol="1" anchor="t">
            <a:normAutofit/>
          </a:bodyPr>
          <a:lstStyle>
            <a:lvl1pPr marL="0" indent="0" algn="r" rtl="1">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انقر لتحرير أنماط النص الرئيسي</a:t>
            </a:r>
          </a:p>
        </p:txBody>
      </p:sp>
      <p:sp>
        <p:nvSpPr>
          <p:cNvPr id="5" name="عنصر نائب للتاريخ 4"/>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393B8F12-AA29-46A4-8961-DB7D0F44A52A}" type="datetime1">
              <a:rPr lang="ar-SA" smtClean="0"/>
              <a:t>07/10/43</a:t>
            </a:fld>
            <a:endParaRPr lang="ar-SA" dirty="0"/>
          </a:p>
        </p:txBody>
      </p:sp>
      <p:sp>
        <p:nvSpPr>
          <p:cNvPr id="6" name="عنصر نائب للتذييل 5"/>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pic>
        <p:nvPicPr>
          <p:cNvPr id="7" name="الصورة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2" y="609601"/>
            <a:ext cx="10131427" cy="3124199"/>
          </a:xfrm>
        </p:spPr>
        <p:txBody>
          <a:bodyPr rtlCol="1" anchor="ctr">
            <a:normAutofit/>
          </a:bodyPr>
          <a:lstStyle>
            <a:lvl1pPr algn="r" rtl="1">
              <a:defRPr sz="3200" b="0" cap="none">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1374772" y="4343400"/>
            <a:ext cx="10131428" cy="1447800"/>
          </a:xfrm>
        </p:spPr>
        <p:txBody>
          <a:bodyPr rtlCol="1" anchor="ctr">
            <a:normAutofit/>
          </a:bodyPr>
          <a:lstStyle>
            <a:lvl1pPr marL="0" indent="0" algn="r" rtl="1">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342839C-96A4-46EE-BDBB-4EAD19DA1062}" type="datetime1">
              <a:rPr lang="ar-SA" noProof="0" smtClean="0"/>
              <a:t>07/10/43</a:t>
            </a:fld>
            <a:endParaRPr lang="ar-SA" noProof="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noProof="0" smtClean="0"/>
              <a:pPr/>
              <a:t>‹#›</a:t>
            </a:fld>
            <a:endParaRPr lang="ar-SA"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pic>
        <p:nvPicPr>
          <p:cNvPr id="16" name="الصورة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15" name="مربع نص 14"/>
          <p:cNvSpPr txBox="1"/>
          <p:nvPr/>
        </p:nvSpPr>
        <p:spPr>
          <a:xfrm flipH="1">
            <a:off x="1344533" y="2743200"/>
            <a:ext cx="609600" cy="584776"/>
          </a:xfrm>
          <a:prstGeom prst="rect">
            <a:avLst/>
          </a:prstGeom>
        </p:spPr>
        <p:txBody>
          <a:bodyPr vert="horz" lIns="91440" tIns="45720" rIns="91440" bIns="45720" rtlCol="1" anchor="ctr">
            <a:noAutofit/>
          </a:bodyPr>
          <a:lstStyle>
            <a:lvl1pPr algn="r" rtl="1">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lgn="r" rtl="1">
              <a:defRPr>
                <a:solidFill>
                  <a:schemeClr val="tx2"/>
                </a:solidFill>
              </a:defRPr>
            </a:lvl2pPr>
            <a:lvl3pPr algn="r" rtl="1">
              <a:defRPr>
                <a:solidFill>
                  <a:schemeClr val="tx2"/>
                </a:solidFill>
              </a:defRPr>
            </a:lvl3pPr>
            <a:lvl4pPr algn="r" rtl="1">
              <a:defRPr>
                <a:solidFill>
                  <a:schemeClr val="tx2"/>
                </a:solidFill>
              </a:defRPr>
            </a:lvl4pPr>
            <a:lvl5pPr algn="r" rtl="1">
              <a:defRPr>
                <a:solidFill>
                  <a:schemeClr val="tx2"/>
                </a:solidFill>
              </a:defRPr>
            </a:lvl5pPr>
            <a:lvl6pPr algn="r" rtl="1">
              <a:defRPr>
                <a:solidFill>
                  <a:schemeClr val="tx2"/>
                </a:solidFill>
              </a:defRPr>
            </a:lvl6pPr>
            <a:lvl7pPr algn="r" rtl="1">
              <a:defRPr>
                <a:solidFill>
                  <a:schemeClr val="tx2"/>
                </a:solidFill>
              </a:defRPr>
            </a:lvl7pPr>
            <a:lvl8pPr algn="r" rtl="1">
              <a:defRPr>
                <a:solidFill>
                  <a:schemeClr val="tx2"/>
                </a:solidFill>
              </a:defRPr>
            </a:lvl8pPr>
            <a:lvl9pPr algn="r" rtl="1">
              <a:defRPr>
                <a:solidFill>
                  <a:schemeClr val="tx2"/>
                </a:solidFill>
              </a:defRPr>
            </a:lvl9pPr>
          </a:lstStyle>
          <a:p>
            <a:pPr lvl="0" algn="l" rtl="1"/>
            <a:r>
              <a:rPr lang="ar-SA" sz="8000" noProof="0">
                <a:solidFill>
                  <a:schemeClr val="tx1"/>
                </a:solidFill>
                <a:effectLst/>
                <a:latin typeface="Tahoma" panose="020B0604030504040204" pitchFamily="34" charset="0"/>
                <a:ea typeface="Tahoma" panose="020B0604030504040204" pitchFamily="34" charset="0"/>
                <a:cs typeface="Tahoma" panose="020B0604030504040204" pitchFamily="34" charset="0"/>
              </a:rPr>
              <a:t>"</a:t>
            </a:r>
          </a:p>
        </p:txBody>
      </p:sp>
      <p:sp>
        <p:nvSpPr>
          <p:cNvPr id="11" name="مربع نص 10"/>
          <p:cNvSpPr txBox="1"/>
          <p:nvPr/>
        </p:nvSpPr>
        <p:spPr>
          <a:xfrm flipH="1">
            <a:off x="11094125" y="823337"/>
            <a:ext cx="609600" cy="584776"/>
          </a:xfrm>
          <a:prstGeom prst="rect">
            <a:avLst/>
          </a:prstGeom>
        </p:spPr>
        <p:txBody>
          <a:bodyPr vert="horz" lIns="91440" tIns="45720" rIns="91440" bIns="45720" rtlCol="1" anchor="ctr">
            <a:noAutofit/>
          </a:bodyPr>
          <a:lstStyle>
            <a:lvl1pPr algn="r" rtl="1">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lgn="r" rtl="1">
              <a:defRPr>
                <a:solidFill>
                  <a:schemeClr val="tx2"/>
                </a:solidFill>
              </a:defRPr>
            </a:lvl2pPr>
            <a:lvl3pPr algn="r" rtl="1">
              <a:defRPr>
                <a:solidFill>
                  <a:schemeClr val="tx2"/>
                </a:solidFill>
              </a:defRPr>
            </a:lvl3pPr>
            <a:lvl4pPr algn="r" rtl="1">
              <a:defRPr>
                <a:solidFill>
                  <a:schemeClr val="tx2"/>
                </a:solidFill>
              </a:defRPr>
            </a:lvl4pPr>
            <a:lvl5pPr algn="r" rtl="1">
              <a:defRPr>
                <a:solidFill>
                  <a:schemeClr val="tx2"/>
                </a:solidFill>
              </a:defRPr>
            </a:lvl5pPr>
            <a:lvl6pPr algn="r" rtl="1">
              <a:defRPr>
                <a:solidFill>
                  <a:schemeClr val="tx2"/>
                </a:solidFill>
              </a:defRPr>
            </a:lvl6pPr>
            <a:lvl7pPr algn="r" rtl="1">
              <a:defRPr>
                <a:solidFill>
                  <a:schemeClr val="tx2"/>
                </a:solidFill>
              </a:defRPr>
            </a:lvl7pPr>
            <a:lvl8pPr algn="r" rtl="1">
              <a:defRPr>
                <a:solidFill>
                  <a:schemeClr val="tx2"/>
                </a:solidFill>
              </a:defRPr>
            </a:lvl8pPr>
            <a:lvl9pPr algn="r" rtl="1">
              <a:defRPr>
                <a:solidFill>
                  <a:schemeClr val="tx2"/>
                </a:solidFill>
              </a:defRPr>
            </a:lvl9pPr>
          </a:lstStyle>
          <a:p>
            <a:pPr lvl="0" algn="l" rtl="1"/>
            <a:r>
              <a:rPr lang="ar-SA" sz="8000" noProof="0">
                <a:solidFill>
                  <a:schemeClr val="tx1"/>
                </a:solidFill>
                <a:effectLst/>
                <a:latin typeface="Tahoma" panose="020B0604030504040204" pitchFamily="34" charset="0"/>
                <a:ea typeface="Tahoma" panose="020B0604030504040204" pitchFamily="34" charset="0"/>
                <a:cs typeface="Tahoma" panose="020B0604030504040204" pitchFamily="34" charset="0"/>
              </a:rPr>
              <a:t>"</a:t>
            </a:r>
          </a:p>
        </p:txBody>
      </p:sp>
      <p:sp>
        <p:nvSpPr>
          <p:cNvPr id="2" name="العنوان 1"/>
          <p:cNvSpPr>
            <a:spLocks noGrp="1"/>
          </p:cNvSpPr>
          <p:nvPr>
            <p:ph type="title"/>
          </p:nvPr>
        </p:nvSpPr>
        <p:spPr>
          <a:xfrm flipH="1">
            <a:off x="1649334" y="609601"/>
            <a:ext cx="9550399" cy="2743199"/>
          </a:xfrm>
        </p:spPr>
        <p:txBody>
          <a:bodyPr rtlCol="1" anchor="ctr">
            <a:normAutofit/>
          </a:bodyPr>
          <a:lstStyle>
            <a:lvl1pPr algn="r" rtl="1">
              <a:defRPr sz="3200" b="0" cap="none">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10" name="عنصر نائب للنص 9"/>
          <p:cNvSpPr>
            <a:spLocks noGrp="1"/>
          </p:cNvSpPr>
          <p:nvPr>
            <p:ph type="body" sz="quarter" idx="13" hasCustomPrompt="1"/>
          </p:nvPr>
        </p:nvSpPr>
        <p:spPr>
          <a:xfrm flipH="1">
            <a:off x="1754941" y="3352800"/>
            <a:ext cx="9339184" cy="381000"/>
          </a:xfrm>
        </p:spPr>
        <p:txBody>
          <a:bodyPr rtlCol="1" anchor="ctr"/>
          <a:lstStyle>
            <a:lvl1pPr marL="0" indent="0" algn="r" rtl="1">
              <a:buFontTx/>
              <a:buNone/>
              <a:defRPr>
                <a:latin typeface="Tahoma" panose="020B0604030504040204" pitchFamily="34" charset="0"/>
                <a:ea typeface="Tahoma" panose="020B0604030504040204" pitchFamily="34" charset="0"/>
                <a:cs typeface="Tahoma" panose="020B0604030504040204" pitchFamily="34" charset="0"/>
              </a:defRPr>
            </a:lvl1pPr>
            <a:lvl2pPr marL="457200" indent="0" algn="r" rtl="1">
              <a:buFontTx/>
              <a:buNone/>
              <a:defRPr/>
            </a:lvl2pPr>
            <a:lvl3pPr marL="914400" indent="0" algn="r" rtl="1">
              <a:buFontTx/>
              <a:buNone/>
              <a:defRPr/>
            </a:lvl3pPr>
            <a:lvl4pPr marL="1371600" indent="0" algn="r" rtl="1">
              <a:buFontTx/>
              <a:buNone/>
              <a:defRPr/>
            </a:lvl4pPr>
            <a:lvl5pPr marL="1828800" indent="0" algn="r" rtl="1">
              <a:buFontTx/>
              <a:buNone/>
              <a:defRPr/>
            </a:lvl5pPr>
          </a:lstStyle>
          <a:p>
            <a:pPr lvl="0" rtl="1"/>
            <a:r>
              <a:rPr lang="ar-SA" noProof="0"/>
              <a:t>انقر لتحرير أنماط النص الرئيسي</a:t>
            </a:r>
          </a:p>
        </p:txBody>
      </p:sp>
      <p:sp>
        <p:nvSpPr>
          <p:cNvPr id="3" name="عنصر نائب للنص 2"/>
          <p:cNvSpPr>
            <a:spLocks noGrp="1"/>
          </p:cNvSpPr>
          <p:nvPr>
            <p:ph type="body" idx="1" hasCustomPrompt="1"/>
          </p:nvPr>
        </p:nvSpPr>
        <p:spPr>
          <a:xfrm flipH="1">
            <a:off x="1352168" y="4343400"/>
            <a:ext cx="10152367" cy="1447800"/>
          </a:xfrm>
        </p:spPr>
        <p:txBody>
          <a:bodyPr rtlCol="1" anchor="ctr">
            <a:normAutofit/>
          </a:bodyPr>
          <a:lstStyle>
            <a:lvl1pPr marL="0" indent="0" algn="r" rtl="1">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9BE65989-6DA7-495A-A2FC-6AD6D30FA825}"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pic>
        <p:nvPicPr>
          <p:cNvPr id="8" name="الصورة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3" y="3308581"/>
            <a:ext cx="10131425" cy="1468800"/>
          </a:xfrm>
        </p:spPr>
        <p:txBody>
          <a:bodyPr rtlCol="1" anchor="b">
            <a:normAutofit/>
          </a:bodyPr>
          <a:lstStyle>
            <a:lvl1pPr algn="r" rtl="1">
              <a:defRPr sz="3200" b="0" cap="none">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1374773" y="4777381"/>
            <a:ext cx="10131426" cy="860400"/>
          </a:xfrm>
        </p:spPr>
        <p:txBody>
          <a:bodyPr rtlCol="1" anchor="t">
            <a:normAutofit/>
          </a:bodyPr>
          <a:lstStyle>
            <a:lvl1pPr marL="0" indent="0" algn="r" rtl="1">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2B4E6735-072C-48EB-927F-51C305AC361D}"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اقتباس بطاقة اسم">
    <p:spTree>
      <p:nvGrpSpPr>
        <p:cNvPr id="1" name=""/>
        <p:cNvGrpSpPr/>
        <p:nvPr/>
      </p:nvGrpSpPr>
      <p:grpSpPr>
        <a:xfrm>
          <a:off x="0" y="0"/>
          <a:ext cx="0" cy="0"/>
          <a:chOff x="0" y="0"/>
          <a:chExt cx="0" cy="0"/>
        </a:xfrm>
      </p:grpSpPr>
      <p:pic>
        <p:nvPicPr>
          <p:cNvPr id="11" name="الصورة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13" name="مربع نص 12"/>
          <p:cNvSpPr txBox="1"/>
          <p:nvPr/>
        </p:nvSpPr>
        <p:spPr>
          <a:xfrm flipH="1">
            <a:off x="1344533" y="2743200"/>
            <a:ext cx="609600" cy="584776"/>
          </a:xfrm>
          <a:prstGeom prst="rect">
            <a:avLst/>
          </a:prstGeom>
        </p:spPr>
        <p:txBody>
          <a:bodyPr vert="horz" lIns="91440" tIns="45720" rIns="91440" bIns="45720" rtlCol="1" anchor="ctr">
            <a:noAutofit/>
          </a:bodyPr>
          <a:lstStyle>
            <a:lvl1pPr algn="r" rtl="1">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lgn="r" rtl="1">
              <a:defRPr>
                <a:solidFill>
                  <a:schemeClr val="tx2"/>
                </a:solidFill>
              </a:defRPr>
            </a:lvl2pPr>
            <a:lvl3pPr algn="r" rtl="1">
              <a:defRPr>
                <a:solidFill>
                  <a:schemeClr val="tx2"/>
                </a:solidFill>
              </a:defRPr>
            </a:lvl3pPr>
            <a:lvl4pPr algn="r" rtl="1">
              <a:defRPr>
                <a:solidFill>
                  <a:schemeClr val="tx2"/>
                </a:solidFill>
              </a:defRPr>
            </a:lvl4pPr>
            <a:lvl5pPr algn="r" rtl="1">
              <a:defRPr>
                <a:solidFill>
                  <a:schemeClr val="tx2"/>
                </a:solidFill>
              </a:defRPr>
            </a:lvl5pPr>
            <a:lvl6pPr algn="r" rtl="1">
              <a:defRPr>
                <a:solidFill>
                  <a:schemeClr val="tx2"/>
                </a:solidFill>
              </a:defRPr>
            </a:lvl6pPr>
            <a:lvl7pPr algn="r" rtl="1">
              <a:defRPr>
                <a:solidFill>
                  <a:schemeClr val="tx2"/>
                </a:solidFill>
              </a:defRPr>
            </a:lvl7pPr>
            <a:lvl8pPr algn="r" rtl="1">
              <a:defRPr>
                <a:solidFill>
                  <a:schemeClr val="tx2"/>
                </a:solidFill>
              </a:defRPr>
            </a:lvl8pPr>
            <a:lvl9pPr algn="r" rtl="1">
              <a:defRPr>
                <a:solidFill>
                  <a:schemeClr val="tx2"/>
                </a:solidFill>
              </a:defRPr>
            </a:lvl9pPr>
          </a:lstStyle>
          <a:p>
            <a:pPr lvl="0" algn="l" rtl="1"/>
            <a:r>
              <a:rPr lang="ar-SA" sz="8000" noProof="0">
                <a:solidFill>
                  <a:schemeClr val="tx1"/>
                </a:solidFill>
                <a:effectLst/>
                <a:latin typeface="Tahoma" panose="020B0604030504040204" pitchFamily="34" charset="0"/>
                <a:ea typeface="Tahoma" panose="020B0604030504040204" pitchFamily="34" charset="0"/>
                <a:cs typeface="Tahoma" panose="020B0604030504040204" pitchFamily="34" charset="0"/>
              </a:rPr>
              <a:t>"</a:t>
            </a:r>
          </a:p>
        </p:txBody>
      </p:sp>
      <p:sp>
        <p:nvSpPr>
          <p:cNvPr id="14" name="مربع نص 13"/>
          <p:cNvSpPr txBox="1"/>
          <p:nvPr/>
        </p:nvSpPr>
        <p:spPr>
          <a:xfrm flipH="1">
            <a:off x="11094125" y="823337"/>
            <a:ext cx="609600" cy="584776"/>
          </a:xfrm>
          <a:prstGeom prst="rect">
            <a:avLst/>
          </a:prstGeom>
        </p:spPr>
        <p:txBody>
          <a:bodyPr vert="horz" lIns="91440" tIns="45720" rIns="91440" bIns="45720" rtlCol="1" anchor="ctr">
            <a:noAutofit/>
          </a:bodyPr>
          <a:lstStyle>
            <a:lvl1pPr algn="r" rtl="1">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lgn="r" rtl="1">
              <a:defRPr>
                <a:solidFill>
                  <a:schemeClr val="tx2"/>
                </a:solidFill>
              </a:defRPr>
            </a:lvl2pPr>
            <a:lvl3pPr algn="r" rtl="1">
              <a:defRPr>
                <a:solidFill>
                  <a:schemeClr val="tx2"/>
                </a:solidFill>
              </a:defRPr>
            </a:lvl3pPr>
            <a:lvl4pPr algn="r" rtl="1">
              <a:defRPr>
                <a:solidFill>
                  <a:schemeClr val="tx2"/>
                </a:solidFill>
              </a:defRPr>
            </a:lvl4pPr>
            <a:lvl5pPr algn="r" rtl="1">
              <a:defRPr>
                <a:solidFill>
                  <a:schemeClr val="tx2"/>
                </a:solidFill>
              </a:defRPr>
            </a:lvl5pPr>
            <a:lvl6pPr algn="r" rtl="1">
              <a:defRPr>
                <a:solidFill>
                  <a:schemeClr val="tx2"/>
                </a:solidFill>
              </a:defRPr>
            </a:lvl6pPr>
            <a:lvl7pPr algn="r" rtl="1">
              <a:defRPr>
                <a:solidFill>
                  <a:schemeClr val="tx2"/>
                </a:solidFill>
              </a:defRPr>
            </a:lvl7pPr>
            <a:lvl8pPr algn="r" rtl="1">
              <a:defRPr>
                <a:solidFill>
                  <a:schemeClr val="tx2"/>
                </a:solidFill>
              </a:defRPr>
            </a:lvl8pPr>
            <a:lvl9pPr algn="r" rtl="1">
              <a:defRPr>
                <a:solidFill>
                  <a:schemeClr val="tx2"/>
                </a:solidFill>
              </a:defRPr>
            </a:lvl9pPr>
          </a:lstStyle>
          <a:p>
            <a:pPr lvl="0" algn="l" rtl="1"/>
            <a:r>
              <a:rPr lang="ar-SA" sz="8000" noProof="0">
                <a:solidFill>
                  <a:schemeClr val="tx1"/>
                </a:solidFill>
                <a:effectLst/>
                <a:latin typeface="Tahoma" panose="020B0604030504040204" pitchFamily="34" charset="0"/>
                <a:ea typeface="Tahoma" panose="020B0604030504040204" pitchFamily="34" charset="0"/>
                <a:cs typeface="Tahoma" panose="020B0604030504040204" pitchFamily="34" charset="0"/>
              </a:rPr>
              <a:t>"</a:t>
            </a:r>
          </a:p>
        </p:txBody>
      </p:sp>
      <p:sp>
        <p:nvSpPr>
          <p:cNvPr id="16" name="العنوان 1"/>
          <p:cNvSpPr>
            <a:spLocks noGrp="1"/>
          </p:cNvSpPr>
          <p:nvPr>
            <p:ph type="title"/>
          </p:nvPr>
        </p:nvSpPr>
        <p:spPr>
          <a:xfrm flipH="1">
            <a:off x="1649334" y="609601"/>
            <a:ext cx="9550399" cy="2743199"/>
          </a:xfrm>
        </p:spPr>
        <p:txBody>
          <a:bodyPr rtlCol="1" anchor="ctr">
            <a:normAutofit/>
          </a:bodyPr>
          <a:lstStyle>
            <a:lvl1pPr algn="r" rtl="1">
              <a:defRPr sz="3200" b="0" cap="none">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10" name="عنصر نائب للنص 9"/>
          <p:cNvSpPr>
            <a:spLocks noGrp="1"/>
          </p:cNvSpPr>
          <p:nvPr>
            <p:ph type="body" sz="quarter" idx="13" hasCustomPrompt="1"/>
          </p:nvPr>
        </p:nvSpPr>
        <p:spPr>
          <a:xfrm flipH="1">
            <a:off x="1370764" y="3886200"/>
            <a:ext cx="10135436" cy="889000"/>
          </a:xfrm>
        </p:spPr>
        <p:txBody>
          <a:bodyPr vert="horz" lIns="91440" tIns="45720" rIns="91440" bIns="45720" rtlCol="1" anchor="b">
            <a:normAutofit/>
          </a:bodyPr>
          <a:lstStyle>
            <a:lvl1pPr algn="r" rtl="1">
              <a:buNone/>
              <a:defRPr lang="en-US" sz="2400" b="0" cap="none" dirty="0">
                <a:ln w="3175" cmpd="sng">
                  <a:noFill/>
                </a:ln>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pPr marL="0" lvl="0" rtl="1">
              <a:spcBef>
                <a:spcPct val="0"/>
              </a:spcBef>
              <a:buNone/>
            </a:pPr>
            <a:r>
              <a:rPr lang="ar-SA" noProof="0"/>
              <a:t>انقر لتحرير أنماط النص الرئيسي</a:t>
            </a:r>
          </a:p>
        </p:txBody>
      </p:sp>
      <p:sp>
        <p:nvSpPr>
          <p:cNvPr id="3" name="عنصر نائب للنص 2"/>
          <p:cNvSpPr>
            <a:spLocks noGrp="1"/>
          </p:cNvSpPr>
          <p:nvPr>
            <p:ph type="body" idx="1" hasCustomPrompt="1"/>
          </p:nvPr>
        </p:nvSpPr>
        <p:spPr>
          <a:xfrm flipH="1">
            <a:off x="1370765" y="4775200"/>
            <a:ext cx="10135436" cy="1016000"/>
          </a:xfrm>
        </p:spPr>
        <p:txBody>
          <a:bodyPr rtlCol="1" anchor="t">
            <a:normAutofit/>
          </a:bodyPr>
          <a:lstStyle>
            <a:lvl1pPr marL="0" indent="0" algn="r" rtl="1">
              <a:buNone/>
              <a:defRPr sz="1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DF5065E-17BA-4C85-A14F-4D76EA516131}"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pic>
        <p:nvPicPr>
          <p:cNvPr id="8" name="الصورة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2" y="609601"/>
            <a:ext cx="10131427" cy="2743199"/>
          </a:xfrm>
        </p:spPr>
        <p:txBody>
          <a:bodyPr vert="horz" lIns="91440" tIns="45720" rIns="91440" bIns="45720" rtlCol="1" anchor="ctr">
            <a:normAutofit/>
          </a:bodyPr>
          <a:lstStyle>
            <a:lvl1pPr marL="0" algn="r" rtl="1">
              <a:defRPr lang="en-US" b="0" dirty="0">
                <a:latin typeface="Tahoma" panose="020B0604030504040204" pitchFamily="34" charset="0"/>
                <a:ea typeface="Tahoma" panose="020B0604030504040204" pitchFamily="34" charset="0"/>
                <a:cs typeface="Tahoma" panose="020B0604030504040204" pitchFamily="34" charset="0"/>
              </a:defRPr>
            </a:lvl1pPr>
          </a:lstStyle>
          <a:p>
            <a:pPr marL="0" lvl="0" rtl="1"/>
            <a:r>
              <a:rPr lang="ar-SA" noProof="0"/>
              <a:t>انقر لتحرير نمط عنوان الشكل الرئيسي</a:t>
            </a:r>
          </a:p>
        </p:txBody>
      </p:sp>
      <p:sp>
        <p:nvSpPr>
          <p:cNvPr id="10" name="عنصر نائب للنص 9"/>
          <p:cNvSpPr>
            <a:spLocks noGrp="1"/>
          </p:cNvSpPr>
          <p:nvPr>
            <p:ph type="body" sz="quarter" idx="13" hasCustomPrompt="1"/>
          </p:nvPr>
        </p:nvSpPr>
        <p:spPr>
          <a:xfrm flipH="1">
            <a:off x="1374771" y="3505200"/>
            <a:ext cx="10131428" cy="838200"/>
          </a:xfrm>
        </p:spPr>
        <p:txBody>
          <a:bodyPr vert="horz" lIns="91440" tIns="45720" rIns="91440" bIns="45720" rtlCol="1" anchor="b">
            <a:normAutofit/>
          </a:bodyPr>
          <a:lstStyle>
            <a:lvl1pPr algn="r" rtl="1">
              <a:buNone/>
              <a:defRPr lang="en-US" sz="2800" b="0" cap="none" dirty="0">
                <a:ln w="3175" cmpd="sng">
                  <a:noFill/>
                </a:ln>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pPr marL="0" lvl="0" rtl="1">
              <a:spcBef>
                <a:spcPct val="0"/>
              </a:spcBef>
              <a:buNone/>
            </a:pPr>
            <a:r>
              <a:rPr lang="ar-SA" noProof="0"/>
              <a:t>انقر لتحرير أنماط النص الرئيسي</a:t>
            </a:r>
          </a:p>
        </p:txBody>
      </p:sp>
      <p:sp>
        <p:nvSpPr>
          <p:cNvPr id="3" name="عنصر نائب للنص 2"/>
          <p:cNvSpPr>
            <a:spLocks noGrp="1"/>
          </p:cNvSpPr>
          <p:nvPr>
            <p:ph type="body" idx="1" hasCustomPrompt="1"/>
          </p:nvPr>
        </p:nvSpPr>
        <p:spPr>
          <a:xfrm flipH="1">
            <a:off x="1374772" y="4343400"/>
            <a:ext cx="10131428" cy="1447800"/>
          </a:xfrm>
        </p:spPr>
        <p:txBody>
          <a:bodyPr rtlCol="1" anchor="t">
            <a:normAutofit/>
          </a:bodyPr>
          <a:lstStyle>
            <a:lvl1pPr marL="0" indent="0" algn="r" rtl="1">
              <a:buNone/>
              <a:defRPr sz="1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939664E-DC19-4833-8A80-A428EBD22388}"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D57F1E4F-1CFF-5643-939E-217C01CDF565}" type="slidenum">
              <a:rPr lang="ar-SA" smtClean="0"/>
              <a:pPr algn="l"/>
              <a:t>‹#›</a:t>
            </a:fld>
            <a:endParaRPr lang="ar-SA"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pic>
        <p:nvPicPr>
          <p:cNvPr id="7" name="الصورة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3" name="العنصر النائب لنص عمودي 2"/>
          <p:cNvSpPr>
            <a:spLocks noGrp="1"/>
          </p:cNvSpPr>
          <p:nvPr>
            <p:ph type="body" orient="vert" idx="1" hasCustomPrompt="1"/>
          </p:nvPr>
        </p:nvSpPr>
        <p:spPr>
          <a:xfrm flipH="1">
            <a:off x="1374774" y="2142067"/>
            <a:ext cx="10131425" cy="3649133"/>
          </a:xfrm>
        </p:spPr>
        <p:txBody>
          <a:bodyPr vert="eaVert"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83B12CA5-1B8E-4BC6-BA75-182A71770A70}"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
        <p:nvSpPr>
          <p:cNvPr id="8" name="العنوان 1"/>
          <p:cNvSpPr>
            <a:spLocks noGrp="1"/>
          </p:cNvSpPr>
          <p:nvPr>
            <p:ph type="title"/>
          </p:nvPr>
        </p:nvSpPr>
        <p:spPr>
          <a:xfrm flipH="1">
            <a:off x="1374774" y="609600"/>
            <a:ext cx="10131425" cy="145626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العنوان العمودي والنص">
    <p:spTree>
      <p:nvGrpSpPr>
        <p:cNvPr id="1" name=""/>
        <p:cNvGrpSpPr/>
        <p:nvPr/>
      </p:nvGrpSpPr>
      <p:grpSpPr>
        <a:xfrm>
          <a:off x="0" y="0"/>
          <a:ext cx="0" cy="0"/>
          <a:chOff x="0" y="0"/>
          <a:chExt cx="0" cy="0"/>
        </a:xfrm>
      </p:grpSpPr>
      <p:pic>
        <p:nvPicPr>
          <p:cNvPr id="7" name="الصورة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العمودي 1"/>
          <p:cNvSpPr>
            <a:spLocks noGrp="1"/>
          </p:cNvSpPr>
          <p:nvPr>
            <p:ph type="title" orient="vert"/>
          </p:nvPr>
        </p:nvSpPr>
        <p:spPr>
          <a:xfrm flipH="1">
            <a:off x="1374773" y="609599"/>
            <a:ext cx="2158552" cy="5181601"/>
          </a:xfrm>
        </p:spPr>
        <p:txBody>
          <a:bodyPr vert="vert270"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العنصر النائب لنص عمودي 2"/>
          <p:cNvSpPr>
            <a:spLocks noGrp="1"/>
          </p:cNvSpPr>
          <p:nvPr>
            <p:ph type="body" orient="vert" idx="1" hasCustomPrompt="1"/>
          </p:nvPr>
        </p:nvSpPr>
        <p:spPr>
          <a:xfrm flipH="1">
            <a:off x="3674084" y="609600"/>
            <a:ext cx="7832116" cy="5181600"/>
          </a:xfrm>
        </p:spPr>
        <p:txBody>
          <a:bodyPr vert="vert270" rtlCol="1" anchor="t"/>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4916D4FB-CE73-4838-8D62-61EE871398DC}"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pic>
        <p:nvPicPr>
          <p:cNvPr id="7" name="الصورة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4" y="609600"/>
            <a:ext cx="10131425" cy="145626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محتوى 2"/>
          <p:cNvSpPr>
            <a:spLocks noGrp="1"/>
          </p:cNvSpPr>
          <p:nvPr>
            <p:ph idx="1" hasCustomPrompt="1"/>
          </p:nvPr>
        </p:nvSpPr>
        <p:spPr>
          <a:xfrm flipH="1">
            <a:off x="1374774" y="2142067"/>
            <a:ext cx="10131425" cy="3649133"/>
          </a:xfrm>
        </p:spPr>
        <p:txBody>
          <a:bodyPr rtlCol="1" anchor="ct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94B6F376-948A-4FC2-8A8F-696CC1E7FC00}"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pic>
        <p:nvPicPr>
          <p:cNvPr id="7" name="الصورة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3" y="3308581"/>
            <a:ext cx="10131427" cy="1468800"/>
          </a:xfrm>
        </p:spPr>
        <p:txBody>
          <a:bodyPr rtlCol="1" anchor="b"/>
          <a:lstStyle>
            <a:lvl1pPr algn="r" rtl="1">
              <a:defRPr sz="4000" b="0" cap="all">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1374773" y="4777381"/>
            <a:ext cx="10131428" cy="860400"/>
          </a:xfrm>
        </p:spPr>
        <p:txBody>
          <a:bodyPr rtlCol="1" anchor="t">
            <a:normAutofit/>
          </a:bodyPr>
          <a:lstStyle>
            <a:lvl1pPr marL="0" indent="0" algn="r" rtl="1">
              <a:buNone/>
              <a:defRPr sz="2000" cap="all">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89FE0277-FC3A-4397-AC25-C909AC2842D9}" type="datetime1">
              <a:rPr lang="ar-SA" smtClean="0"/>
              <a:t>07/10/43</a:t>
            </a:fld>
            <a:endParaRPr lang="ar-SA" dirty="0"/>
          </a:p>
        </p:txBody>
      </p:sp>
      <p:sp>
        <p:nvSpPr>
          <p:cNvPr id="5" name="عنصر نائب للتذييل 4"/>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pic>
        <p:nvPicPr>
          <p:cNvPr id="8" name="الصورة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4" y="609600"/>
            <a:ext cx="10131425" cy="145626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محتوى 2"/>
          <p:cNvSpPr>
            <a:spLocks noGrp="1"/>
          </p:cNvSpPr>
          <p:nvPr>
            <p:ph sz="half" idx="1" hasCustomPrompt="1"/>
          </p:nvPr>
        </p:nvSpPr>
        <p:spPr>
          <a:xfrm flipH="1">
            <a:off x="6510864" y="2142067"/>
            <a:ext cx="4995334" cy="3649134"/>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محتوى 3"/>
          <p:cNvSpPr>
            <a:spLocks noGrp="1"/>
          </p:cNvSpPr>
          <p:nvPr>
            <p:ph sz="half" idx="2" hasCustomPrompt="1"/>
          </p:nvPr>
        </p:nvSpPr>
        <p:spPr>
          <a:xfrm flipH="1">
            <a:off x="1374773" y="2142067"/>
            <a:ext cx="4995332" cy="3649133"/>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5" name="عنصر نائب للتاريخ 4"/>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C714689F-151C-426F-9AA1-C510E2C3217C}" type="datetime1">
              <a:rPr lang="ar-SA" smtClean="0"/>
              <a:t>07/10/43</a:t>
            </a:fld>
            <a:endParaRPr lang="ar-SA" dirty="0"/>
          </a:p>
        </p:txBody>
      </p:sp>
      <p:sp>
        <p:nvSpPr>
          <p:cNvPr id="6" name="عنصر نائب للتذييل 5"/>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374774" y="609600"/>
            <a:ext cx="10131425" cy="145626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نص 2"/>
          <p:cNvSpPr>
            <a:spLocks noGrp="1"/>
          </p:cNvSpPr>
          <p:nvPr>
            <p:ph type="body" idx="1" hasCustomPrompt="1"/>
          </p:nvPr>
        </p:nvSpPr>
        <p:spPr>
          <a:xfrm flipH="1">
            <a:off x="6509276" y="2218267"/>
            <a:ext cx="4709054" cy="576262"/>
          </a:xfrm>
        </p:spPr>
        <p:txBody>
          <a:bodyPr rtlCol="1" anchor="b">
            <a:noAutofit/>
          </a:bodyPr>
          <a:lstStyle>
            <a:lvl1pPr marL="0" indent="0" algn="r" rtl="1">
              <a:buNone/>
              <a:defRPr sz="2800" b="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انقر لتحرير أنماط النص الرئيسي</a:t>
            </a:r>
          </a:p>
        </p:txBody>
      </p:sp>
      <p:sp>
        <p:nvSpPr>
          <p:cNvPr id="4" name="عنصر نائب للمحتوى 3"/>
          <p:cNvSpPr>
            <a:spLocks noGrp="1"/>
          </p:cNvSpPr>
          <p:nvPr>
            <p:ph sz="half" idx="2" hasCustomPrompt="1"/>
          </p:nvPr>
        </p:nvSpPr>
        <p:spPr>
          <a:xfrm flipH="1">
            <a:off x="6509276" y="2870201"/>
            <a:ext cx="4996923" cy="2920998"/>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5" name="عنصر نائب للنص 4"/>
          <p:cNvSpPr>
            <a:spLocks noGrp="1"/>
          </p:cNvSpPr>
          <p:nvPr>
            <p:ph type="body" sz="quarter" idx="3" hasCustomPrompt="1"/>
          </p:nvPr>
        </p:nvSpPr>
        <p:spPr>
          <a:xfrm flipH="1">
            <a:off x="1373184" y="2226734"/>
            <a:ext cx="4722813" cy="576262"/>
          </a:xfrm>
        </p:spPr>
        <p:txBody>
          <a:bodyPr rtlCol="1" anchor="b">
            <a:noAutofit/>
          </a:bodyPr>
          <a:lstStyle>
            <a:lvl1pPr marL="0" indent="0" algn="r" rtl="1">
              <a:buNone/>
              <a:defRPr sz="2800" b="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انقر لتحرير أنماط النص الرئيسي</a:t>
            </a:r>
          </a:p>
        </p:txBody>
      </p:sp>
      <p:sp>
        <p:nvSpPr>
          <p:cNvPr id="6" name="عنصر نائب للمحتوى 5"/>
          <p:cNvSpPr>
            <a:spLocks noGrp="1"/>
          </p:cNvSpPr>
          <p:nvPr>
            <p:ph sz="quarter" idx="4" hasCustomPrompt="1"/>
          </p:nvPr>
        </p:nvSpPr>
        <p:spPr>
          <a:xfrm flipH="1">
            <a:off x="1373183" y="2870201"/>
            <a:ext cx="4995334" cy="2920998"/>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7" name="عنصر نائب للتاريخ 6"/>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38F85B7-82A6-4A18-A7EC-273F642BBD5B}" type="datetime1">
              <a:rPr lang="ar-SA" smtClean="0"/>
              <a:t>07/10/43</a:t>
            </a:fld>
            <a:endParaRPr lang="ar-SA" dirty="0"/>
          </a:p>
        </p:txBody>
      </p:sp>
      <p:sp>
        <p:nvSpPr>
          <p:cNvPr id="8" name="عنصر نائب للتذييل 7"/>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9" name="عنصر نائب لرقم الشريحة 8"/>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pic>
        <p:nvPicPr>
          <p:cNvPr id="6" name="الصورة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1374774" y="609600"/>
            <a:ext cx="10131425" cy="145626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تاريخ 2"/>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183B87A-DB06-4486-A9DC-36588D2C9D06}" type="datetime1">
              <a:rPr lang="ar-SA" smtClean="0"/>
              <a:t>07/10/43</a:t>
            </a:fld>
            <a:endParaRPr lang="ar-SA" dirty="0"/>
          </a:p>
        </p:txBody>
      </p:sp>
      <p:sp>
        <p:nvSpPr>
          <p:cNvPr id="4" name="عنصر نائب للتذييل 3"/>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5" name="عنصر نائب لرقم الشريحة 4"/>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5" name="الصورة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عنصر نائب للتاريخ 1"/>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CD2CD48-7FE0-4660-A982-70380AED53CF}" type="datetime1">
              <a:rPr lang="ar-SA" smtClean="0"/>
              <a:t>07/10/43</a:t>
            </a:fld>
            <a:endParaRPr lang="ar-SA" dirty="0"/>
          </a:p>
        </p:txBody>
      </p:sp>
      <p:sp>
        <p:nvSpPr>
          <p:cNvPr id="3" name="عنصر نائب للتذييل 2"/>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4" name="عنصر نائب لرقم الشريحة 3"/>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pic>
        <p:nvPicPr>
          <p:cNvPr id="8" name="الصورة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7825315" y="2074333"/>
            <a:ext cx="3680885" cy="1371600"/>
          </a:xfrm>
        </p:spPr>
        <p:txBody>
          <a:bodyPr rtlCol="1" anchor="b">
            <a:normAutofit/>
          </a:bodyPr>
          <a:lstStyle>
            <a:lvl1pPr algn="r" rtl="1">
              <a:defRPr sz="2400" b="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عنوان الشكل الرئيسي</a:t>
            </a:r>
          </a:p>
        </p:txBody>
      </p:sp>
      <p:sp>
        <p:nvSpPr>
          <p:cNvPr id="3" name="عنصر نائب للمحتوى 2"/>
          <p:cNvSpPr>
            <a:spLocks noGrp="1"/>
          </p:cNvSpPr>
          <p:nvPr>
            <p:ph idx="1" hasCustomPrompt="1"/>
          </p:nvPr>
        </p:nvSpPr>
        <p:spPr>
          <a:xfrm flipH="1">
            <a:off x="1374773" y="609601"/>
            <a:ext cx="6169026" cy="5181600"/>
          </a:xfrm>
        </p:spPr>
        <p:txBody>
          <a:bodyPr rtlCol="1" anchor="ctr">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نص 3"/>
          <p:cNvSpPr>
            <a:spLocks noGrp="1"/>
          </p:cNvSpPr>
          <p:nvPr>
            <p:ph type="body" sz="half" idx="2" hasCustomPrompt="1"/>
          </p:nvPr>
        </p:nvSpPr>
        <p:spPr>
          <a:xfrm flipH="1">
            <a:off x="7825315" y="3445933"/>
            <a:ext cx="3680885" cy="1828800"/>
          </a:xfrm>
        </p:spPr>
        <p:txBody>
          <a:bodyPr rtlCol="1" anchor="t">
            <a:normAutofit/>
          </a:bodyPr>
          <a:lstStyle>
            <a:lvl1pPr marL="0" indent="0" algn="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انقر لتحرير أنماط النص الرئيسي</a:t>
            </a:r>
          </a:p>
        </p:txBody>
      </p:sp>
      <p:sp>
        <p:nvSpPr>
          <p:cNvPr id="5" name="عنصر نائب للتاريخ 4"/>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55DE4715-3364-4CD3-A7A8-169D8438F502}" type="datetime1">
              <a:rPr lang="ar-SA" smtClean="0"/>
              <a:t>07/10/43</a:t>
            </a:fld>
            <a:endParaRPr lang="ar-SA" dirty="0"/>
          </a:p>
        </p:txBody>
      </p:sp>
      <p:sp>
        <p:nvSpPr>
          <p:cNvPr id="6" name="عنصر نائب للتذييل 5"/>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8" name="الصورة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0"/>
            <a:ext cx="12188825" cy="6856214"/>
          </a:xfrm>
          <a:prstGeom prst="rect">
            <a:avLst/>
          </a:prstGeom>
        </p:spPr>
      </p:pic>
      <p:sp>
        <p:nvSpPr>
          <p:cNvPr id="2" name="العنوان 1"/>
          <p:cNvSpPr>
            <a:spLocks noGrp="1"/>
          </p:cNvSpPr>
          <p:nvPr>
            <p:ph type="title"/>
          </p:nvPr>
        </p:nvSpPr>
        <p:spPr>
          <a:xfrm flipH="1">
            <a:off x="5341547" y="1600200"/>
            <a:ext cx="6164653" cy="1371600"/>
          </a:xfrm>
        </p:spPr>
        <p:txBody>
          <a:bodyPr rtlCol="1" anchor="b">
            <a:normAutofit/>
          </a:bodyPr>
          <a:lstStyle>
            <a:lvl1pPr algn="r" rtl="1">
              <a:defRPr sz="2800" b="0">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ar-SA" noProof="0" dirty="0"/>
          </a:p>
        </p:txBody>
      </p:sp>
      <p:sp>
        <p:nvSpPr>
          <p:cNvPr id="14" name="عنصر نائب للصورة 2"/>
          <p:cNvSpPr>
            <a:spLocks noGrp="1" noChangeAspect="1"/>
          </p:cNvSpPr>
          <p:nvPr>
            <p:ph type="pic" idx="1"/>
          </p:nvPr>
        </p:nvSpPr>
        <p:spPr>
          <a:xfrm flipH="1">
            <a:off x="137477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1" anchor="t">
            <a:normAutofit/>
          </a:bodyPr>
          <a:lstStyle>
            <a:lvl1pPr marL="0" indent="0" algn="ct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ar-SA" noProof="0"/>
              <a:t>انقر فوق الأيقونة لإضافة صورة</a:t>
            </a:r>
          </a:p>
        </p:txBody>
      </p:sp>
      <p:sp>
        <p:nvSpPr>
          <p:cNvPr id="4" name="عنصر نائب للنص 3"/>
          <p:cNvSpPr>
            <a:spLocks noGrp="1"/>
          </p:cNvSpPr>
          <p:nvPr>
            <p:ph type="body" sz="half" idx="2" hasCustomPrompt="1"/>
          </p:nvPr>
        </p:nvSpPr>
        <p:spPr>
          <a:xfrm flipH="1">
            <a:off x="5341547" y="2971800"/>
            <a:ext cx="6164653" cy="1828800"/>
          </a:xfrm>
        </p:spPr>
        <p:txBody>
          <a:bodyPr rtlCol="1" anchor="t">
            <a:normAutofit/>
          </a:bodyPr>
          <a:lstStyle>
            <a:lvl1pPr marL="0" indent="0" algn="r" rtl="1">
              <a:buNone/>
              <a:defRPr sz="18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noProof="0"/>
              <a:t>انقر لتحرير أنماط النص الرئيسي</a:t>
            </a:r>
          </a:p>
        </p:txBody>
      </p:sp>
      <p:sp>
        <p:nvSpPr>
          <p:cNvPr id="5" name="عنصر نائب للتاريخ 4"/>
          <p:cNvSpPr>
            <a:spLocks noGrp="1"/>
          </p:cNvSpPr>
          <p:nvPr>
            <p:ph type="dt" sz="half" idx="10"/>
          </p:nvPr>
        </p:nvSpPr>
        <p:spPr>
          <a:xfrm flipH="1">
            <a:off x="2002140" y="5870575"/>
            <a:ext cx="1600200"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5DCCA57F-C73A-46C6-8CCD-5AA1DA815252}" type="datetime1">
              <a:rPr lang="ar-SA" smtClean="0"/>
              <a:t>07/10/43</a:t>
            </a:fld>
            <a:endParaRPr lang="ar-SA" dirty="0"/>
          </a:p>
        </p:txBody>
      </p:sp>
      <p:sp>
        <p:nvSpPr>
          <p:cNvPr id="6" name="عنصر نائب للتذييل 5"/>
          <p:cNvSpPr>
            <a:spLocks noGrp="1"/>
          </p:cNvSpPr>
          <p:nvPr>
            <p:ph type="ftr" sz="quarter" idx="11"/>
          </p:nvPr>
        </p:nvSpPr>
        <p:spPr>
          <a:xfrm flipH="1">
            <a:off x="3678541" y="5870575"/>
            <a:ext cx="7827659" cy="3778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ar-SA"/>
          </a:p>
        </p:txBody>
      </p:sp>
      <p:sp>
        <p:nvSpPr>
          <p:cNvPr id="7" name="عنصر نائب لرقم الشريحة 6"/>
          <p:cNvSpPr>
            <a:spLocks noGrp="1"/>
          </p:cNvSpPr>
          <p:nvPr>
            <p:ph type="sldNum" sz="quarter" idx="12"/>
          </p:nvPr>
        </p:nvSpPr>
        <p:spPr>
          <a:xfrm flipH="1">
            <a:off x="1374773" y="5870575"/>
            <a:ext cx="551167" cy="3778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flipH="1">
            <a:off x="1374774" y="609600"/>
            <a:ext cx="10131425" cy="1456267"/>
          </a:xfrm>
          <a:prstGeom prst="rect">
            <a:avLst/>
          </a:prstGeom>
          <a:effectLst/>
        </p:spPr>
        <p:txBody>
          <a:bodyPr vert="horz" lIns="91440" tIns="45720" rIns="91440" bIns="45720" rtlCol="1" anchor="ctr">
            <a:normAutofit/>
          </a:bodyPr>
          <a:lstStyle/>
          <a:p>
            <a:pPr rtl="1"/>
            <a:r>
              <a:rPr lang="ar-SA" noProof="0"/>
              <a:t>انقر لتحرير نمط عنوان الشكل الرئيسي</a:t>
            </a:r>
          </a:p>
        </p:txBody>
      </p:sp>
      <p:sp>
        <p:nvSpPr>
          <p:cNvPr id="3" name="عنصر نائب للنص 2"/>
          <p:cNvSpPr>
            <a:spLocks noGrp="1"/>
          </p:cNvSpPr>
          <p:nvPr>
            <p:ph type="body" idx="1"/>
          </p:nvPr>
        </p:nvSpPr>
        <p:spPr>
          <a:xfrm flipH="1">
            <a:off x="1374774" y="2142067"/>
            <a:ext cx="10131425" cy="3649133"/>
          </a:xfrm>
          <a:prstGeom prst="rect">
            <a:avLst/>
          </a:prstGeom>
        </p:spPr>
        <p:txBody>
          <a:bodyPr vert="horz" lIns="91440" tIns="45720" rIns="91440" bIns="45720" rtlCol="1" anchor="ctr">
            <a:normAutofit/>
          </a:body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p:cNvSpPr>
            <a:spLocks noGrp="1"/>
          </p:cNvSpPr>
          <p:nvPr>
            <p:ph type="dt" sz="half" idx="2"/>
          </p:nvPr>
        </p:nvSpPr>
        <p:spPr>
          <a:xfrm flipH="1">
            <a:off x="2002140" y="5870575"/>
            <a:ext cx="1600200" cy="377825"/>
          </a:xfrm>
          <a:prstGeom prst="rect">
            <a:avLst/>
          </a:prstGeom>
        </p:spPr>
        <p:txBody>
          <a:bodyPr vert="horz" lIns="91440" tIns="45720" rIns="91440" bIns="45720" rtlCol="1" anchor="ctr"/>
          <a:lstStyle>
            <a:lvl1pPr algn="l" rtl="1">
              <a:defRPr sz="1000" b="0" i="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fld id="{7C522CCF-34C7-48F6-B3BC-435F4FF268BB}" type="datetime1">
              <a:rPr lang="ar-SA" smtClean="0"/>
              <a:t>07/10/43</a:t>
            </a:fld>
            <a:endParaRPr lang="ar-SA" dirty="0"/>
          </a:p>
        </p:txBody>
      </p:sp>
      <p:sp>
        <p:nvSpPr>
          <p:cNvPr id="5" name="عنصر نائب للتذييل 4"/>
          <p:cNvSpPr>
            <a:spLocks noGrp="1"/>
          </p:cNvSpPr>
          <p:nvPr>
            <p:ph type="ftr" sz="quarter" idx="3"/>
          </p:nvPr>
        </p:nvSpPr>
        <p:spPr>
          <a:xfrm flipH="1">
            <a:off x="3678541" y="5870575"/>
            <a:ext cx="7827659" cy="377825"/>
          </a:xfrm>
          <a:prstGeom prst="rect">
            <a:avLst/>
          </a:prstGeom>
        </p:spPr>
        <p:txBody>
          <a:bodyPr vert="horz" lIns="91440" tIns="45720" rIns="91440" bIns="45720" rtlCol="1" anchor="ctr"/>
          <a:lstStyle>
            <a:lvl1pPr algn="r" rtl="1">
              <a:defRPr sz="1000" b="0" i="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p:cNvSpPr>
            <a:spLocks noGrp="1"/>
          </p:cNvSpPr>
          <p:nvPr>
            <p:ph type="sldNum" sz="quarter" idx="4"/>
          </p:nvPr>
        </p:nvSpPr>
        <p:spPr>
          <a:xfrm flipH="1">
            <a:off x="1374773" y="5870575"/>
            <a:ext cx="551167" cy="377825"/>
          </a:xfrm>
          <a:prstGeom prst="rect">
            <a:avLst/>
          </a:prstGeom>
        </p:spPr>
        <p:txBody>
          <a:bodyPr vert="horz" lIns="91440" tIns="45720" rIns="91440" bIns="45720" rtlCol="1" anchor="ctr"/>
          <a:lstStyle>
            <a:lvl1pPr algn="l" rtl="1">
              <a:defRPr sz="1000" b="0" i="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ar-SA" smtClean="0"/>
              <a:pPr/>
              <a:t>‹#›</a:t>
            </a:fld>
            <a:endParaRPr lang="ar-SA"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r" defTabSz="457200" rtl="1" eaLnBrk="1" latinLnBrk="0" hangingPunct="1">
        <a:spcBef>
          <a:spcPct val="0"/>
        </a:spcBef>
        <a:buNone/>
        <a:defRPr sz="3600" kern="1200" cap="all">
          <a:ln w="3175" cmpd="sng">
            <a:noFill/>
          </a:ln>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ctrTitle"/>
          </p:nvPr>
        </p:nvSpPr>
        <p:spPr>
          <a:xfrm flipH="1">
            <a:off x="2884426" y="2016496"/>
            <a:ext cx="7197726" cy="1405467"/>
          </a:xfrm>
        </p:spPr>
        <p:txBody>
          <a:bodyPr rtlCol="1">
            <a:normAutofit/>
          </a:bodyPr>
          <a:lstStyle/>
          <a:p>
            <a:pPr algn="ctr" rtl="1"/>
            <a:r>
              <a:rPr lang="ar-SA" sz="6000" dirty="0"/>
              <a:t>تحدي المعجم</a:t>
            </a:r>
            <a:endParaRPr lang="ar-SA" sz="6000" dirty="0">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p:cNvSpPr>
            <a:spLocks noGrp="1"/>
          </p:cNvSpPr>
          <p:nvPr>
            <p:ph type="subTitle" idx="1"/>
          </p:nvPr>
        </p:nvSpPr>
        <p:spPr>
          <a:xfrm flipH="1">
            <a:off x="2658795" y="3673212"/>
            <a:ext cx="7197726" cy="1405467"/>
          </a:xfrm>
        </p:spPr>
        <p:txBody>
          <a:bodyPr rtlCol="1">
            <a:normAutofit/>
          </a:bodyPr>
          <a:lstStyle/>
          <a:p>
            <a:pPr algn="ctr" rtl="1"/>
            <a:r>
              <a:rPr lang="ar-SA" sz="4000" dirty="0">
                <a:latin typeface="Tahoma" panose="020B0604030504040204" pitchFamily="34" charset="0"/>
                <a:ea typeface="Tahoma" panose="020B0604030504040204" pitchFamily="34" charset="0"/>
                <a:cs typeface="Tahoma" panose="020B0604030504040204" pitchFamily="34" charset="0"/>
              </a:rPr>
              <a:t>استخراج التعبيرات الاصطلاحية</a:t>
            </a:r>
          </a:p>
        </p:txBody>
      </p:sp>
      <p:pic>
        <p:nvPicPr>
          <p:cNvPr id="5" name="صورة 4" descr="صورة تحتوي على نص&#10;&#10;تم إنشاء الوصف تلقائياً">
            <a:extLst>
              <a:ext uri="{FF2B5EF4-FFF2-40B4-BE49-F238E27FC236}">
                <a16:creationId xmlns:a16="http://schemas.microsoft.com/office/drawing/2014/main" id="{E86EF015-BA05-ACF4-3934-7BA48D353A96}"/>
              </a:ext>
            </a:extLst>
          </p:cNvPr>
          <p:cNvPicPr>
            <a:picLocks noChangeAspect="1"/>
          </p:cNvPicPr>
          <p:nvPr/>
        </p:nvPicPr>
        <p:blipFill>
          <a:blip r:embed="rId3"/>
          <a:stretch>
            <a:fillRect/>
          </a:stretch>
        </p:blipFill>
        <p:spPr>
          <a:xfrm>
            <a:off x="4808145" y="496571"/>
            <a:ext cx="4095750" cy="1114425"/>
          </a:xfrm>
          <a:prstGeom prst="rect">
            <a:avLst/>
          </a:prstGeom>
        </p:spPr>
      </p:pic>
      <p:pic>
        <p:nvPicPr>
          <p:cNvPr id="7" name="صورة 6">
            <a:extLst>
              <a:ext uri="{FF2B5EF4-FFF2-40B4-BE49-F238E27FC236}">
                <a16:creationId xmlns:a16="http://schemas.microsoft.com/office/drawing/2014/main" id="{6BA869B0-587E-E107-702D-94DE3AB90AE9}"/>
              </a:ext>
            </a:extLst>
          </p:cNvPr>
          <p:cNvPicPr>
            <a:picLocks noChangeAspect="1"/>
          </p:cNvPicPr>
          <p:nvPr/>
        </p:nvPicPr>
        <p:blipFill>
          <a:blip r:embed="rId4"/>
          <a:stretch>
            <a:fillRect/>
          </a:stretch>
        </p:blipFill>
        <p:spPr>
          <a:xfrm>
            <a:off x="3420093" y="483555"/>
            <a:ext cx="1388052" cy="1127441"/>
          </a:xfrm>
          <a:prstGeom prst="rect">
            <a:avLst/>
          </a:prstGeom>
        </p:spPr>
      </p:pic>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18BD59-FE7E-0779-45F7-F261D2146DBB}"/>
              </a:ext>
            </a:extLst>
          </p:cNvPr>
          <p:cNvSpPr>
            <a:spLocks noGrp="1"/>
          </p:cNvSpPr>
          <p:nvPr>
            <p:ph type="title"/>
          </p:nvPr>
        </p:nvSpPr>
        <p:spPr/>
        <p:txBody>
          <a:bodyPr/>
          <a:lstStyle/>
          <a:p>
            <a:r>
              <a:rPr lang="ar-SA" dirty="0"/>
              <a:t>المسار: تحدي المعجم.</a:t>
            </a:r>
          </a:p>
        </p:txBody>
      </p:sp>
      <p:sp>
        <p:nvSpPr>
          <p:cNvPr id="3" name="عنصر نائب للمحتوى 2">
            <a:extLst>
              <a:ext uri="{FF2B5EF4-FFF2-40B4-BE49-F238E27FC236}">
                <a16:creationId xmlns:a16="http://schemas.microsoft.com/office/drawing/2014/main" id="{BDD2DD30-4311-97A9-AC99-47D4E52177C7}"/>
              </a:ext>
            </a:extLst>
          </p:cNvPr>
          <p:cNvSpPr>
            <a:spLocks noGrp="1"/>
          </p:cNvSpPr>
          <p:nvPr>
            <p:ph idx="1"/>
          </p:nvPr>
        </p:nvSpPr>
        <p:spPr>
          <a:xfrm flipH="1">
            <a:off x="1374773" y="2142067"/>
            <a:ext cx="10131425" cy="1286933"/>
          </a:xfrm>
        </p:spPr>
        <p:txBody>
          <a:bodyPr>
            <a:normAutofit/>
          </a:bodyPr>
          <a:lstStyle/>
          <a:p>
            <a:pPr marL="0" indent="0">
              <a:buNone/>
            </a:pPr>
            <a:r>
              <a:rPr lang="ar-SA" sz="3200" dirty="0"/>
              <a:t> المجال: استخراج التعبيرات الاصطلاحية.</a:t>
            </a:r>
          </a:p>
        </p:txBody>
      </p:sp>
    </p:spTree>
    <p:extLst>
      <p:ext uri="{BB962C8B-B14F-4D97-AF65-F5344CB8AC3E}">
        <p14:creationId xmlns:p14="http://schemas.microsoft.com/office/powerpoint/2010/main" val="197992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2BD1204-324A-320E-4821-1E03366495EC}"/>
              </a:ext>
            </a:extLst>
          </p:cNvPr>
          <p:cNvSpPr>
            <a:spLocks noGrp="1"/>
          </p:cNvSpPr>
          <p:nvPr>
            <p:ph type="title"/>
          </p:nvPr>
        </p:nvSpPr>
        <p:spPr/>
        <p:txBody>
          <a:bodyPr/>
          <a:lstStyle/>
          <a:p>
            <a:r>
              <a:rPr lang="ar-SA" dirty="0"/>
              <a:t>الهدف من المشروع:</a:t>
            </a:r>
          </a:p>
        </p:txBody>
      </p:sp>
      <p:sp>
        <p:nvSpPr>
          <p:cNvPr id="3" name="عنصر نائب للمحتوى 2">
            <a:extLst>
              <a:ext uri="{FF2B5EF4-FFF2-40B4-BE49-F238E27FC236}">
                <a16:creationId xmlns:a16="http://schemas.microsoft.com/office/drawing/2014/main" id="{D29EC823-C7C0-071E-ECF2-F13C59C6219E}"/>
              </a:ext>
            </a:extLst>
          </p:cNvPr>
          <p:cNvSpPr>
            <a:spLocks noGrp="1"/>
          </p:cNvSpPr>
          <p:nvPr>
            <p:ph idx="1"/>
          </p:nvPr>
        </p:nvSpPr>
        <p:spPr>
          <a:xfrm flipH="1">
            <a:off x="1374773" y="2142067"/>
            <a:ext cx="10131425" cy="1286933"/>
          </a:xfrm>
        </p:spPr>
        <p:txBody>
          <a:bodyPr>
            <a:noAutofit/>
          </a:bodyPr>
          <a:lstStyle/>
          <a:p>
            <a:pPr marL="0" indent="0" algn="just">
              <a:buNone/>
            </a:pPr>
            <a:r>
              <a:rPr lang="ar-SA" sz="2800" dirty="0"/>
              <a:t>يهدف المشروع إلى إنشاء قاعدة بيانات حاسوبية للتعبيرات الاصطلاحية في اللغة العربية مع تحديد معناها المستخلص من مجموع الألفاظ والذي لا يُؤخذ من تحديد معنى كل لفظةٍ منفردة من مجموع ألفاظ التعبير الاصطلاحي.</a:t>
            </a:r>
          </a:p>
        </p:txBody>
      </p:sp>
    </p:spTree>
    <p:extLst>
      <p:ext uri="{BB962C8B-B14F-4D97-AF65-F5344CB8AC3E}">
        <p14:creationId xmlns:p14="http://schemas.microsoft.com/office/powerpoint/2010/main" val="413261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5FD7E59-9CB4-10FC-596D-24406EE388C1}"/>
              </a:ext>
            </a:extLst>
          </p:cNvPr>
          <p:cNvSpPr>
            <a:spLocks noGrp="1"/>
          </p:cNvSpPr>
          <p:nvPr>
            <p:ph type="title"/>
          </p:nvPr>
        </p:nvSpPr>
        <p:spPr/>
        <p:txBody>
          <a:bodyPr/>
          <a:lstStyle/>
          <a:p>
            <a:r>
              <a:rPr lang="ar-SA" dirty="0"/>
              <a:t>المشكلة المستهدفة وآثارها:</a:t>
            </a:r>
          </a:p>
        </p:txBody>
      </p:sp>
      <p:sp>
        <p:nvSpPr>
          <p:cNvPr id="3" name="عنصر نائب للمحتوى 2">
            <a:extLst>
              <a:ext uri="{FF2B5EF4-FFF2-40B4-BE49-F238E27FC236}">
                <a16:creationId xmlns:a16="http://schemas.microsoft.com/office/drawing/2014/main" id="{68E73FB5-0554-3EB0-0E49-6C69360727A3}"/>
              </a:ext>
            </a:extLst>
          </p:cNvPr>
          <p:cNvSpPr>
            <a:spLocks noGrp="1"/>
          </p:cNvSpPr>
          <p:nvPr>
            <p:ph idx="1"/>
          </p:nvPr>
        </p:nvSpPr>
        <p:spPr>
          <a:xfrm flipH="1">
            <a:off x="1374773" y="2954867"/>
            <a:ext cx="10131425" cy="1286933"/>
          </a:xfrm>
        </p:spPr>
        <p:txBody>
          <a:bodyPr>
            <a:noAutofit/>
          </a:bodyPr>
          <a:lstStyle/>
          <a:p>
            <a:pPr marL="0" indent="0">
              <a:buNone/>
            </a:pPr>
            <a:r>
              <a:rPr lang="ar-SA" sz="3200" dirty="0"/>
              <a:t> - غموض معنى التعبيرات الاصطلاحية في الترجمة الآلية.</a:t>
            </a:r>
          </a:p>
          <a:p>
            <a:pPr>
              <a:buFontTx/>
              <a:buChar char="-"/>
            </a:pPr>
            <a:r>
              <a:rPr lang="ar-SA" sz="3200" dirty="0"/>
              <a:t>الترجمة الحرفية للتعبيرات الاصطلاحية في الترجمة الآلية وبالتالي حدوث الخطأ أو اللبس أو القصور في الترجمة.</a:t>
            </a:r>
          </a:p>
          <a:p>
            <a:pPr>
              <a:buFontTx/>
              <a:buChar char="-"/>
            </a:pPr>
            <a:endParaRPr lang="ar-SA" sz="3200" dirty="0"/>
          </a:p>
          <a:p>
            <a:pPr marL="0" indent="0">
              <a:buNone/>
            </a:pPr>
            <a:endParaRPr lang="ar-SA" sz="3200" dirty="0"/>
          </a:p>
        </p:txBody>
      </p:sp>
    </p:spTree>
    <p:extLst>
      <p:ext uri="{BB962C8B-B14F-4D97-AF65-F5344CB8AC3E}">
        <p14:creationId xmlns:p14="http://schemas.microsoft.com/office/powerpoint/2010/main" val="225320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EC5442-1BEC-37C9-240A-CDF37F260655}"/>
              </a:ext>
            </a:extLst>
          </p:cNvPr>
          <p:cNvSpPr>
            <a:spLocks noGrp="1"/>
          </p:cNvSpPr>
          <p:nvPr>
            <p:ph type="title"/>
          </p:nvPr>
        </p:nvSpPr>
        <p:spPr/>
        <p:txBody>
          <a:bodyPr>
            <a:normAutofit/>
          </a:bodyPr>
          <a:lstStyle/>
          <a:p>
            <a:r>
              <a:rPr lang="ar-SA" dirty="0"/>
              <a:t>الحل المقترح:</a:t>
            </a:r>
          </a:p>
        </p:txBody>
      </p:sp>
      <p:sp>
        <p:nvSpPr>
          <p:cNvPr id="3" name="عنصر نائب للمحتوى 2">
            <a:extLst>
              <a:ext uri="{FF2B5EF4-FFF2-40B4-BE49-F238E27FC236}">
                <a16:creationId xmlns:a16="http://schemas.microsoft.com/office/drawing/2014/main" id="{7A3D2319-33EE-F483-54B4-038675A4772E}"/>
              </a:ext>
            </a:extLst>
          </p:cNvPr>
          <p:cNvSpPr>
            <a:spLocks noGrp="1"/>
          </p:cNvSpPr>
          <p:nvPr>
            <p:ph idx="1"/>
          </p:nvPr>
        </p:nvSpPr>
        <p:spPr>
          <a:xfrm flipH="1">
            <a:off x="1149486" y="2837488"/>
            <a:ext cx="10131425" cy="1183024"/>
          </a:xfrm>
        </p:spPr>
        <p:txBody>
          <a:bodyPr>
            <a:noAutofit/>
          </a:bodyPr>
          <a:lstStyle/>
          <a:p>
            <a:pPr marL="0" indent="0">
              <a:buNone/>
            </a:pPr>
            <a:r>
              <a:rPr lang="ar-SA" sz="2800" dirty="0"/>
              <a:t>سوف نعتمد على لغة </a:t>
            </a:r>
            <a:r>
              <a:rPr lang="en-US" sz="2800" dirty="0"/>
              <a:t>Python </a:t>
            </a:r>
            <a:r>
              <a:rPr lang="ar-SA" sz="2800" dirty="0"/>
              <a:t> واستخدام مكتبات مثل </a:t>
            </a:r>
            <a:r>
              <a:rPr lang="en-US" sz="2800" dirty="0" err="1"/>
              <a:t>spaCy</a:t>
            </a:r>
            <a:r>
              <a:rPr lang="en-US" sz="2800" dirty="0"/>
              <a:t> &amp; re  NLTK</a:t>
            </a:r>
            <a:r>
              <a:rPr lang="ar-SA" sz="2800" dirty="0"/>
              <a:t> </a:t>
            </a:r>
            <a:r>
              <a:rPr lang="en-US" sz="2800" dirty="0"/>
              <a:t>NLTK ,</a:t>
            </a:r>
            <a:r>
              <a:rPr lang="ar-SA" sz="2800" dirty="0"/>
              <a:t>كأدوات</a:t>
            </a:r>
            <a:r>
              <a:rPr lang="en-US" sz="2800" dirty="0"/>
              <a:t> </a:t>
            </a:r>
            <a:r>
              <a:rPr lang="ar-SA" sz="2800" dirty="0"/>
              <a:t>لمعالجة اللغات الطبيعية واستخدام مكتبات الذكاء الاصطناعي وتعلم الآلة مثل </a:t>
            </a:r>
            <a:r>
              <a:rPr lang="en-US" sz="2800" dirty="0" err="1"/>
              <a:t>sklearn</a:t>
            </a:r>
            <a:r>
              <a:rPr lang="en-US" sz="2800" dirty="0"/>
              <a:t> </a:t>
            </a:r>
            <a:r>
              <a:rPr lang="ar-SA" sz="2800" dirty="0"/>
              <a:t> واستخدام مكتبات علم البيانات مثل </a:t>
            </a:r>
            <a:r>
              <a:rPr lang="en-US" sz="2800" dirty="0"/>
              <a:t>Pandas, Matplotlib &amp; </a:t>
            </a:r>
            <a:r>
              <a:rPr lang="en-US" sz="2800" dirty="0" err="1"/>
              <a:t>Numpy</a:t>
            </a:r>
            <a:r>
              <a:rPr lang="ar-SA" sz="2800" dirty="0"/>
              <a:t> وهذه تعتبر أهم الأدوات التي سنعتمد عليها من أجل الوصول إلى أسرع وأكفأ حل. وسوف يتم الاعتماد على مكتبة </a:t>
            </a:r>
            <a:r>
              <a:rPr lang="en-US" sz="2800" dirty="0" err="1"/>
              <a:t>Tkinter</a:t>
            </a:r>
            <a:r>
              <a:rPr lang="ar-SA" sz="2800" dirty="0"/>
              <a:t> في بناء واجهة المستخدم </a:t>
            </a:r>
            <a:r>
              <a:rPr lang="en-US" sz="2800" dirty="0"/>
              <a:t>Desktop Application</a:t>
            </a:r>
            <a:endParaRPr lang="ar-SA" sz="2800" dirty="0"/>
          </a:p>
        </p:txBody>
      </p:sp>
    </p:spTree>
    <p:extLst>
      <p:ext uri="{BB962C8B-B14F-4D97-AF65-F5344CB8AC3E}">
        <p14:creationId xmlns:p14="http://schemas.microsoft.com/office/powerpoint/2010/main" val="84447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539825-84C4-6E5A-2B68-130057D5F6FE}"/>
              </a:ext>
            </a:extLst>
          </p:cNvPr>
          <p:cNvSpPr>
            <a:spLocks noGrp="1"/>
          </p:cNvSpPr>
          <p:nvPr>
            <p:ph type="title"/>
          </p:nvPr>
        </p:nvSpPr>
        <p:spPr/>
        <p:txBody>
          <a:bodyPr/>
          <a:lstStyle/>
          <a:p>
            <a:r>
              <a:rPr lang="ar-SA" dirty="0"/>
              <a:t>البيانات المراد استخدامها:</a:t>
            </a:r>
          </a:p>
        </p:txBody>
      </p:sp>
      <p:sp>
        <p:nvSpPr>
          <p:cNvPr id="3" name="عنصر نائب للمحتوى 2">
            <a:extLst>
              <a:ext uri="{FF2B5EF4-FFF2-40B4-BE49-F238E27FC236}">
                <a16:creationId xmlns:a16="http://schemas.microsoft.com/office/drawing/2014/main" id="{B89C3C33-150A-280D-26C1-9CC26ACB35CD}"/>
              </a:ext>
            </a:extLst>
          </p:cNvPr>
          <p:cNvSpPr>
            <a:spLocks noGrp="1"/>
          </p:cNvSpPr>
          <p:nvPr>
            <p:ph idx="1"/>
          </p:nvPr>
        </p:nvSpPr>
        <p:spPr>
          <a:xfrm flipH="1">
            <a:off x="1374773" y="2142067"/>
            <a:ext cx="10131425" cy="1286933"/>
          </a:xfrm>
        </p:spPr>
        <p:txBody>
          <a:bodyPr>
            <a:normAutofit/>
          </a:bodyPr>
          <a:lstStyle/>
          <a:p>
            <a:r>
              <a:rPr lang="ar-SA" sz="3600" dirty="0"/>
              <a:t>سوف نعتمد على كتاب ( معجم التعابير الاصطلاحية في العربية المعاصرة) تأليف: د. وفاء كامل فايد.</a:t>
            </a:r>
          </a:p>
        </p:txBody>
      </p:sp>
    </p:spTree>
    <p:extLst>
      <p:ext uri="{BB962C8B-B14F-4D97-AF65-F5344CB8AC3E}">
        <p14:creationId xmlns:p14="http://schemas.microsoft.com/office/powerpoint/2010/main" val="105753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786892-2B28-E18E-C87C-DCF4EC1B01D3}"/>
              </a:ext>
            </a:extLst>
          </p:cNvPr>
          <p:cNvSpPr>
            <a:spLocks noGrp="1"/>
          </p:cNvSpPr>
          <p:nvPr>
            <p:ph type="title"/>
          </p:nvPr>
        </p:nvSpPr>
        <p:spPr/>
        <p:txBody>
          <a:bodyPr/>
          <a:lstStyle/>
          <a:p>
            <a:r>
              <a:rPr lang="ar-SA" dirty="0"/>
              <a:t>معلومات فريق العمل:</a:t>
            </a:r>
          </a:p>
        </p:txBody>
      </p:sp>
      <p:sp>
        <p:nvSpPr>
          <p:cNvPr id="3" name="عنصر نائب للمحتوى 2">
            <a:extLst>
              <a:ext uri="{FF2B5EF4-FFF2-40B4-BE49-F238E27FC236}">
                <a16:creationId xmlns:a16="http://schemas.microsoft.com/office/drawing/2014/main" id="{C6C24892-C793-C7B6-EF13-5DC1C9E2FD37}"/>
              </a:ext>
            </a:extLst>
          </p:cNvPr>
          <p:cNvSpPr>
            <a:spLocks noGrp="1"/>
          </p:cNvSpPr>
          <p:nvPr>
            <p:ph idx="1"/>
          </p:nvPr>
        </p:nvSpPr>
        <p:spPr>
          <a:xfrm flipH="1">
            <a:off x="1374773" y="3790759"/>
            <a:ext cx="10131425" cy="933642"/>
          </a:xfrm>
        </p:spPr>
        <p:txBody>
          <a:bodyPr>
            <a:noAutofit/>
          </a:bodyPr>
          <a:lstStyle/>
          <a:p>
            <a:pPr marL="0" indent="0">
              <a:buNone/>
            </a:pPr>
            <a:r>
              <a:rPr lang="ar-SA" sz="2000" b="1" u="sng" dirty="0"/>
              <a:t>1- هند بنت مسفر الشهراني </a:t>
            </a:r>
          </a:p>
          <a:p>
            <a:pPr marL="0" indent="0">
              <a:buNone/>
            </a:pPr>
            <a:r>
              <a:rPr lang="ar-SA" sz="2000" b="1" dirty="0"/>
              <a:t>محاضر في معهد اللغة العربية للناطقين بغيرها بجامعة الملك عبدالعزيز- ماجستير علم اللغة التطبيقي</a:t>
            </a:r>
          </a:p>
          <a:p>
            <a:pPr marL="0" indent="0">
              <a:buNone/>
            </a:pPr>
            <a:r>
              <a:rPr lang="ar-SA" sz="2000" b="1" u="sng" dirty="0"/>
              <a:t>2- عمر ممدوح إسماعيل.</a:t>
            </a:r>
          </a:p>
          <a:p>
            <a:pPr marL="0" indent="0">
              <a:buNone/>
            </a:pPr>
            <a:r>
              <a:rPr lang="ar-SA" sz="2000" b="1" dirty="0"/>
              <a:t>متخصص في الذكاء الاصطناعي وعلوم البيانات</a:t>
            </a:r>
          </a:p>
          <a:p>
            <a:pPr marL="0" indent="0">
              <a:buNone/>
            </a:pPr>
            <a:r>
              <a:rPr lang="ar-SA" sz="2000" b="1" u="sng" dirty="0"/>
              <a:t>3- ريهام أحمد </a:t>
            </a:r>
            <a:r>
              <a:rPr lang="ar-SA" sz="2000" b="1" u="sng" dirty="0" err="1"/>
              <a:t>الفاهمي</a:t>
            </a:r>
            <a:endParaRPr lang="ar-SA" sz="2000" b="1" u="sng" dirty="0"/>
          </a:p>
          <a:p>
            <a:pPr marL="0" indent="0">
              <a:buNone/>
            </a:pPr>
            <a:r>
              <a:rPr lang="ar-SA" sz="2000" b="1" dirty="0"/>
              <a:t>متخصصة في علوم الحاسب</a:t>
            </a:r>
          </a:p>
          <a:p>
            <a:pPr marL="0" indent="0">
              <a:buNone/>
            </a:pPr>
            <a:r>
              <a:rPr lang="ar-SA" sz="2000" b="1" u="sng" dirty="0"/>
              <a:t>4- روان عيسى الفيفي</a:t>
            </a:r>
          </a:p>
          <a:p>
            <a:pPr marL="0" indent="0">
              <a:buNone/>
            </a:pPr>
            <a:r>
              <a:rPr lang="ar-SA" sz="2000" b="1" dirty="0"/>
              <a:t>متخصصة في اللغة العربية</a:t>
            </a:r>
          </a:p>
          <a:p>
            <a:pPr marL="0" indent="0">
              <a:buNone/>
            </a:pPr>
            <a:endParaRPr lang="ar-SA" sz="2000" b="1" dirty="0"/>
          </a:p>
          <a:p>
            <a:endParaRPr lang="ar-SA" sz="2000" dirty="0"/>
          </a:p>
        </p:txBody>
      </p:sp>
    </p:spTree>
    <p:extLst>
      <p:ext uri="{BB962C8B-B14F-4D97-AF65-F5344CB8AC3E}">
        <p14:creationId xmlns:p14="http://schemas.microsoft.com/office/powerpoint/2010/main" val="2209250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سماوي">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tf00001238_wac</Template>
  <TotalTime>84</TotalTime>
  <Words>227</Words>
  <Application>Microsoft Office PowerPoint</Application>
  <PresentationFormat>شاشة عريضة</PresentationFormat>
  <Paragraphs>23</Paragraphs>
  <Slides>7</Slides>
  <Notes>1</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7</vt:i4>
      </vt:variant>
    </vt:vector>
  </HeadingPairs>
  <TitlesOfParts>
    <vt:vector size="10" baseType="lpstr">
      <vt:lpstr>Arial</vt:lpstr>
      <vt:lpstr>Tahoma</vt:lpstr>
      <vt:lpstr>سماوي</vt:lpstr>
      <vt:lpstr>تحدي المعجم</vt:lpstr>
      <vt:lpstr>المسار: تحدي المعجم.</vt:lpstr>
      <vt:lpstr>الهدف من المشروع:</vt:lpstr>
      <vt:lpstr>المشكلة المستهدفة وآثارها:</vt:lpstr>
      <vt:lpstr>الحل المقترح:</vt:lpstr>
      <vt:lpstr>البيانات المراد استخدامها:</vt:lpstr>
      <vt:lpstr>معلومات فريق العمل: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تحدي المعجم</dc:title>
  <dc:creator>ظافر علي الشهراني</dc:creator>
  <cp:lastModifiedBy>HIND MESFER ALI ALSHAHRANI</cp:lastModifiedBy>
  <cp:revision>2</cp:revision>
  <dcterms:created xsi:type="dcterms:W3CDTF">2022-05-08T15:50:34Z</dcterms:created>
  <dcterms:modified xsi:type="dcterms:W3CDTF">2022-05-08T18:56:56Z</dcterms:modified>
</cp:coreProperties>
</file>