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43A2F-1618-4A7E-82DD-FF8D0A453B69}" v="14" dt="2022-05-09T18:54:2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8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11E-E940-4B89-91E6-A284A795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4709B-6A0A-4BDE-B19F-7D88F095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BD16-74AA-4D29-8500-7B7BEEDD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DB30-CF9C-4D8D-90C1-AC542AA5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dirty="0"/>
              <a:t>يوسف سالم العريان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260E-C46A-40C8-A7EA-F8C28B85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675F-0B46-4064-A312-DE058EBA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FEE6-4B89-4155-B3F8-CCF4A18F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82E6-2FF1-4F30-BB88-59C1E1F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DA7C-5798-46D6-BEA4-4C91A99D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9FB0-8920-41EA-A60A-668B061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9A3D-91D4-42CB-9E79-15740445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334AE-033C-4552-B3EA-E78D382C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095C-F3DC-44A6-BEFD-6221ED50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15D4-E1D0-46E6-AC76-E5CC2613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A931-F21F-4076-B493-44110CC6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A121-8615-4113-8466-BB83A99E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CE86-1C53-4BF3-943F-E91502AA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2F36-306F-4BD9-BE5F-249E548D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E2F7-1D82-4FA2-8E74-BD02A556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dirty="0"/>
              <a:t>يوسف سالم العريان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6E1E-8F6E-4D11-9F32-FB259EAC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98AA-153C-44EC-931B-EEB407E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F716-EAED-4527-AD4D-A2179709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EA27-1723-46AF-8FA1-A824E535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A255-B29B-4851-9033-EC7354A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61D7-C266-431D-BAE7-425C43AF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84A-1937-40E2-B99E-E28C7B1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3168-3888-4D76-8BD0-73ACB4CF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6AC2-E052-4311-BF8C-F2BD2471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2973-3E86-417A-B3A3-ACB6D3AC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5C2F-3DCD-4772-962A-B56D4F85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9976-79EE-4B42-B351-EE7CCC8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775-3FF1-4333-B0CC-AA03354A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68CE-3E48-4F1D-9518-4629EE7A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1AA9-FDC9-4608-B822-E06A5C0A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1A131-EAEE-4274-90F6-2528EC71F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044D-93D7-4CE0-8AA4-521C3D2AE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74F1E-7132-45F1-8150-C3A8858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04A76-74FE-4291-B96A-2142AF02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7087-BEAB-4E59-BD1B-EBAD5534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6C6B-6483-4A47-8332-A53F6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840EB-F988-489C-B7B7-30628C2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B83FA-601B-4DFC-BAEE-674F6E67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3D29E-6307-48AB-B681-EE7ABD41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F11B1-B63A-4724-B40A-64EE7C40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36A61-B774-46A4-A127-FCCF2ED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882D-4FF6-43E1-97B2-077B453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B83D-0838-44BB-A04C-515D914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1C09-DE68-4E62-B639-0073BDC9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B8EE3-7C97-4F65-B7F9-05356C09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939B-80B4-482B-93B8-6B1B39DA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2287-3CF7-47E1-8F66-207B23E1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2B5BF-BB32-42D9-AB7B-5AD1D9B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AD54-6161-4F0C-B2D1-01ED0F75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DB05F-444B-4427-B973-73F89D4A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EDBC3-E989-4C56-801B-0706B07A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7EB3-9C1B-4300-9D26-17BB3EA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089BB-1FF8-43F0-91E9-54918A4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EFBE-3823-47C0-B452-4DE042F5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7FDB2-4B6B-4996-8321-FF0E0002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8F4B-3BDF-4C40-AE82-7DAAF2A5B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95B6-4651-4E7C-8481-1F70CFE22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2A3F-D812-46BB-AF04-C8834DCC599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4213-5553-4F1C-979A-8984F9BE8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487D-73E3-4B6F-BCE5-A15E8C9E3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8B33-F7FB-4023-867E-58DF38CC05C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F1826A2E-8A8E-41D8-8BE3-CE2FB7825F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20999" y="-7160"/>
            <a:ext cx="705210" cy="9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C685F0F9-384C-4B06-9F20-F07D15A7D88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7133"/>
            <a:ext cx="2124361" cy="7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0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nearpod.com/?pin=L5J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5052BDAF-B478-4AB5-AA22-EC5D688B0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20999" y="-7160"/>
            <a:ext cx="705210" cy="9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E59C55CE-90B5-47DF-BC4E-12CA1E482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7133"/>
            <a:ext cx="2124361" cy="7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2D38-47F3-40CA-B177-B02AE57B5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3609930"/>
            <a:ext cx="2700944" cy="1345719"/>
          </a:xfrm>
          <a:noFill/>
        </p:spPr>
        <p:txBody>
          <a:bodyPr>
            <a:normAutofit/>
          </a:bodyPr>
          <a:lstStyle/>
          <a:p>
            <a:r>
              <a:rPr lang="ar-SA" sz="1600" dirty="0">
                <a:solidFill>
                  <a:srgbClr val="080808"/>
                </a:solidFill>
              </a:rPr>
              <a:t>يوسف سالم عيسى العريان</a:t>
            </a:r>
            <a:endParaRPr lang="en-US" sz="1600" dirty="0">
              <a:solidFill>
                <a:srgbClr val="080808"/>
              </a:solidFill>
            </a:endParaRPr>
          </a:p>
          <a:p>
            <a:r>
              <a:rPr lang="ar-SA" sz="1600" dirty="0">
                <a:solidFill>
                  <a:srgbClr val="080808"/>
                </a:solidFill>
              </a:rPr>
              <a:t>علوم وهندسة الحاسب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79640-EAE2-4737-A7C1-3C94CE90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152" y="2512882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ar-SA" sz="2800" dirty="0">
                <a:solidFill>
                  <a:srgbClr val="080808"/>
                </a:solidFill>
              </a:rPr>
              <a:t>تحدي الألعاب اللغوية للأطفال</a:t>
            </a:r>
            <a:endParaRPr lang="en-US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1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21EE0C-C0C2-4F64-AB97-01E3E6C01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بطاقة المشارك</a:t>
            </a:r>
            <a:br>
              <a:rPr lang="ar-SA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B250-58D2-41E1-B4B6-4852F1B76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189"/>
            <a:ext cx="9144000" cy="3554083"/>
          </a:xfrm>
        </p:spPr>
        <p:txBody>
          <a:bodyPr>
            <a:normAutofit/>
          </a:bodyPr>
          <a:lstStyle/>
          <a:p>
            <a:r>
              <a:rPr lang="ar-SA" sz="3600" b="1" dirty="0">
                <a:solidFill>
                  <a:srgbClr val="080808"/>
                </a:solidFill>
              </a:rPr>
              <a:t>الاسم: يوسف سالم عيسى العريان</a:t>
            </a:r>
            <a:endParaRPr lang="en-US" sz="3600" b="1" dirty="0">
              <a:solidFill>
                <a:srgbClr val="080808"/>
              </a:solidFill>
            </a:endParaRPr>
          </a:p>
          <a:p>
            <a:pPr lvl="1"/>
            <a:r>
              <a:rPr lang="ar-SA" sz="3600" b="1" dirty="0">
                <a:solidFill>
                  <a:srgbClr val="080808"/>
                </a:solidFill>
              </a:rPr>
              <a:t>التخصص الدقيق: دكتوراه علوم وهندسة الحاسب </a:t>
            </a:r>
          </a:p>
          <a:p>
            <a:pPr lvl="1"/>
            <a:r>
              <a:rPr lang="ar-SA" sz="2800" dirty="0">
                <a:solidFill>
                  <a:srgbClr val="080808"/>
                </a:solidFill>
              </a:rPr>
              <a:t>تحليل وتوليد خط اليد العربي آليا </a:t>
            </a:r>
          </a:p>
          <a:p>
            <a:pPr lvl="1"/>
            <a:r>
              <a:rPr lang="ar-SA" sz="2800" dirty="0">
                <a:solidFill>
                  <a:srgbClr val="080808"/>
                </a:solidFill>
              </a:rPr>
              <a:t>جامعة الملك فهد للبترول والمعادن</a:t>
            </a:r>
            <a:endParaRPr lang="en-US" sz="2800" dirty="0">
              <a:solidFill>
                <a:srgbClr val="080808"/>
              </a:solidFill>
            </a:endParaRPr>
          </a:p>
          <a:p>
            <a:endParaRPr lang="ar-SA" sz="3200" dirty="0"/>
          </a:p>
          <a:p>
            <a:r>
              <a:rPr lang="ar-SA" sz="3200" dirty="0"/>
              <a:t>(لم أنضم إلى فريق بعد)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05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2226-8A57-4B17-A278-336D421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62" y="500062"/>
            <a:ext cx="4268638" cy="1325563"/>
          </a:xfrm>
        </p:spPr>
        <p:txBody>
          <a:bodyPr/>
          <a:lstStyle/>
          <a:p>
            <a:br>
              <a:rPr lang="ar-SA" dirty="0"/>
            </a:br>
            <a:r>
              <a:rPr lang="ar-SA" dirty="0"/>
              <a:t>المجالات المستهدفة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6840-21CF-4CE2-9B4D-61EE8385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0" y="1825625"/>
            <a:ext cx="4495800" cy="4351338"/>
          </a:xfrm>
        </p:spPr>
        <p:txBody>
          <a:bodyPr>
            <a:normAutofit fontScale="92500" lnSpcReduction="10000"/>
          </a:bodyPr>
          <a:lstStyle/>
          <a:p>
            <a:r>
              <a:rPr lang="ar-SA" sz="3600" dirty="0"/>
              <a:t>تحسين الإملاء</a:t>
            </a:r>
          </a:p>
          <a:p>
            <a:r>
              <a:rPr lang="ar-SA" sz="3600" dirty="0"/>
              <a:t>تحسين الخط</a:t>
            </a:r>
          </a:p>
          <a:p>
            <a:r>
              <a:rPr lang="ar-SA" sz="3600" dirty="0"/>
              <a:t>المقابل الفصيح</a:t>
            </a:r>
          </a:p>
          <a:p>
            <a:r>
              <a:rPr lang="ar-SA" sz="3600" dirty="0"/>
              <a:t>تحسين نطق الأصوات</a:t>
            </a:r>
          </a:p>
          <a:p>
            <a:r>
              <a:rPr lang="ar-SA" sz="3600" dirty="0"/>
              <a:t>إثراء التراكيب</a:t>
            </a:r>
          </a:p>
          <a:p>
            <a:r>
              <a:rPr lang="ar-SA" sz="3600" dirty="0"/>
              <a:t>منوعات كتابية أخرى مثل </a:t>
            </a:r>
          </a:p>
          <a:p>
            <a:pPr lvl="1"/>
            <a:r>
              <a:rPr lang="ar-SA" sz="3200" dirty="0"/>
              <a:t>"إن شاء الله" و"إنشاء الله" </a:t>
            </a:r>
          </a:p>
          <a:p>
            <a:pPr lvl="1"/>
            <a:r>
              <a:rPr lang="ar-SA" sz="3200" dirty="0"/>
              <a:t>و"هذا" و"وهاذان" </a:t>
            </a:r>
          </a:p>
          <a:p>
            <a:endParaRPr lang="ar-SA" sz="3600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2CB3DCB7-623B-4AF0-9018-4563DEA2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6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311A-A75D-47C9-8965-93EA9DA8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الهدف من المشورع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A904-43C0-47CB-83D8-64DB3982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600" dirty="0"/>
              <a:t>مساعدة متعلمي اللغة وتحسين التجربة</a:t>
            </a:r>
          </a:p>
          <a:p>
            <a:r>
              <a:rPr lang="ar-SA" sz="3600" dirty="0"/>
              <a:t>حوسبة </a:t>
            </a:r>
            <a:r>
              <a:rPr lang="ar-AE" sz="3600" dirty="0"/>
              <a:t>التمارين </a:t>
            </a:r>
            <a:r>
              <a:rPr lang="ar-SA" sz="3600" dirty="0"/>
              <a:t>التقليدية لمساعدة المتعلمين حسب احتياجاتهم وأوقاتهم</a:t>
            </a:r>
          </a:p>
          <a:p>
            <a:r>
              <a:rPr lang="ar-AE" sz="3600" dirty="0"/>
              <a:t>تسليط الضوء على </a:t>
            </a:r>
            <a:r>
              <a:rPr lang="ar-SA" sz="3600" dirty="0"/>
              <a:t>احتياجات فريدة أملاها عصرنا الحالي</a:t>
            </a:r>
          </a:p>
          <a:p>
            <a:r>
              <a:rPr lang="ar-SA" sz="3600" dirty="0"/>
              <a:t>تحفيز التعلم بمساعدة المؤثرات الصوتية والحركية</a:t>
            </a:r>
            <a:endParaRPr lang="ar-AE" sz="3600" dirty="0"/>
          </a:p>
          <a:p>
            <a:r>
              <a:rPr lang="ar-SA" sz="3600" dirty="0"/>
              <a:t>تصنيف </a:t>
            </a:r>
            <a:r>
              <a:rPr lang="ar-AE" sz="3600" dirty="0"/>
              <a:t>الأسئلة إلى مجموعات </a:t>
            </a:r>
            <a:r>
              <a:rPr lang="ar-SA" sz="3600" dirty="0"/>
              <a:t>حسب المجال</a:t>
            </a:r>
          </a:p>
          <a:p>
            <a:r>
              <a:rPr lang="ar-AE" sz="3600" dirty="0"/>
              <a:t>وسم كل مجموعة بمستوى صعوبتها (مبتدئ، متوسط، متقدم)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153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6FB0-44D1-4CEE-B17C-7A3F2E4C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شرح المشكلة المستهدفة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DD99-6934-493A-B35C-74D527B0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AE" sz="3200" dirty="0"/>
              <a:t>منصات </a:t>
            </a:r>
            <a:r>
              <a:rPr lang="ar-SA" sz="3200" dirty="0"/>
              <a:t>التمارين </a:t>
            </a:r>
            <a:r>
              <a:rPr lang="ar-AE" sz="3200" dirty="0"/>
              <a:t>العالمية أحدثت </a:t>
            </a:r>
            <a:r>
              <a:rPr lang="ar-SA" sz="3200" dirty="0"/>
              <a:t>ثورة </a:t>
            </a:r>
            <a:r>
              <a:rPr lang="ar-AE" sz="3200" dirty="0"/>
              <a:t>تعلم</a:t>
            </a:r>
            <a:r>
              <a:rPr lang="ar-SA" sz="3200" dirty="0"/>
              <a:t>ية</a:t>
            </a:r>
          </a:p>
          <a:p>
            <a:r>
              <a:rPr lang="ar-AE" sz="3200" dirty="0"/>
              <a:t>لكن</a:t>
            </a:r>
            <a:r>
              <a:rPr lang="ar-SA" sz="3200" dirty="0"/>
              <a:t> دعمها ل</a:t>
            </a:r>
            <a:r>
              <a:rPr lang="ar-AE" sz="3200" dirty="0"/>
              <a:t>لعربية </a:t>
            </a:r>
            <a:r>
              <a:rPr lang="ar-SA" sz="3200" dirty="0"/>
              <a:t>قاصر للأسف</a:t>
            </a:r>
            <a:r>
              <a:rPr lang="ar-AE" sz="3200" dirty="0"/>
              <a:t>! </a:t>
            </a:r>
            <a:endParaRPr lang="ar-SA" sz="3200" dirty="0"/>
          </a:p>
          <a:p>
            <a:pPr lvl="1"/>
            <a:r>
              <a:rPr lang="ar-AE" sz="2800" dirty="0"/>
              <a:t>بعضها أظهرت الحروف بترتيب عكسي</a:t>
            </a:r>
            <a:endParaRPr lang="ar-SA" sz="2800" dirty="0"/>
          </a:p>
          <a:p>
            <a:pPr lvl="1"/>
            <a:r>
              <a:rPr lang="ar-AE" sz="2800" dirty="0"/>
              <a:t>وبعضها يظهر السؤال والترقيم جهة اليسار، </a:t>
            </a:r>
            <a:endParaRPr lang="ar-SA" sz="2800" dirty="0"/>
          </a:p>
          <a:p>
            <a:pPr lvl="1"/>
            <a:r>
              <a:rPr lang="ar-AE" sz="2800" dirty="0"/>
              <a:t>وبعضها يظهر المكتوب جميعه في سطر واحد</a:t>
            </a:r>
          </a:p>
          <a:p>
            <a:r>
              <a:rPr lang="ar-AE" sz="3200" dirty="0"/>
              <a:t>أما من ناحية التعلم، فثمة مشاكل لا تستهدفها البرامج </a:t>
            </a:r>
            <a:r>
              <a:rPr lang="ar-SA" sz="3200" dirty="0"/>
              <a:t>النظرية عادة </a:t>
            </a:r>
            <a:r>
              <a:rPr lang="ar-AE" sz="3200" dirty="0"/>
              <a:t>(كالخلط بين الضاد والظاء، أو الزاي والذال </a:t>
            </a:r>
            <a:r>
              <a:rPr lang="ar-SA" sz="3200" dirty="0"/>
              <a:t>ل</a:t>
            </a:r>
            <a:r>
              <a:rPr lang="ar-AE" sz="3200" dirty="0"/>
              <a:t>تشابههما في </a:t>
            </a:r>
            <a:r>
              <a:rPr lang="ar-SA" sz="3200" dirty="0"/>
              <a:t>بعض </a:t>
            </a:r>
            <a:r>
              <a:rPr lang="ar-AE" sz="3200" dirty="0"/>
              <a:t>"اللهجات العامية"</a:t>
            </a:r>
          </a:p>
          <a:p>
            <a:endParaRPr lang="en-US" sz="3200" dirty="0"/>
          </a:p>
        </p:txBody>
      </p:sp>
      <p:pic>
        <p:nvPicPr>
          <p:cNvPr id="9218" name="Picture 2" descr="Kahoot! Review | PCMag">
            <a:extLst>
              <a:ext uri="{FF2B5EF4-FFF2-40B4-BE49-F238E27FC236}">
                <a16:creationId xmlns:a16="http://schemas.microsoft.com/office/drawing/2014/main" id="{1DAAF4B8-26F1-4295-87F8-78CCB5C56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1546" b="7795"/>
          <a:stretch/>
        </p:blipFill>
        <p:spPr bwMode="auto">
          <a:xfrm>
            <a:off x="-1" y="-29885"/>
            <a:ext cx="4240383" cy="191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nit 3 NearPod - KNILT">
            <a:extLst>
              <a:ext uri="{FF2B5EF4-FFF2-40B4-BE49-F238E27FC236}">
                <a16:creationId xmlns:a16="http://schemas.microsoft.com/office/drawing/2014/main" id="{2F4F984F-4DE6-486C-9302-7035C4C6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3285"/>
            <a:ext cx="4240383" cy="23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5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80409-DD4A-4477-B2D4-4E205D7F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ar-SA" sz="6600"/>
              <a:t>الحل المقترح</a:t>
            </a:r>
            <a:endParaRPr lang="en-US" sz="6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B2598D-2635-404E-9095-5192422B6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C704A-0F31-4FC5-898F-F0B33674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15070"/>
            <a:ext cx="11548872" cy="22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A25C-1607-4CDA-B4F5-2C66F94F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تطوير فكرة مجال "تحسين الخط" بالذكاء الاصطناعي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998C-F833-4377-A464-5FCC1D7F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037" y="1825625"/>
            <a:ext cx="10515600" cy="4351338"/>
          </a:xfrm>
        </p:spPr>
        <p:txBody>
          <a:bodyPr/>
          <a:lstStyle/>
          <a:p>
            <a:r>
              <a:rPr lang="ar-SA" dirty="0"/>
              <a:t>قياس "حسن خط"عبر</a:t>
            </a:r>
          </a:p>
          <a:p>
            <a:pPr marL="0" indent="0">
              <a:buNone/>
            </a:pPr>
            <a:r>
              <a:rPr lang="en-US" sz="2400" dirty="0"/>
              <a:t>Distance Measure</a:t>
            </a:r>
            <a:endParaRPr lang="ar-SA" sz="2400" dirty="0"/>
          </a:p>
          <a:p>
            <a:r>
              <a:rPr lang="ar-SA" dirty="0"/>
              <a:t>فكرة جديدة لم أجدها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DCC81-50B2-4447-8BB9-F1D7596B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6" y="1404955"/>
            <a:ext cx="8392063" cy="51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A25C-1607-4CDA-B4F5-2C66F94F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تطوير فكرة مجال "تحسين النطق" بالذكاء الاصطناعي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998C-F833-4377-A464-5FCC1D7F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555" y="1825625"/>
            <a:ext cx="850708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ar-SA" sz="3200" dirty="0"/>
              <a:t>طلب قول كلمة أو جملة (بإظهارها مكتوبة على الشاشة مثلا)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3200" dirty="0"/>
              <a:t>استعمال تقنيات </a:t>
            </a:r>
            <a:r>
              <a:rPr lang="en-US" sz="3200" dirty="0"/>
              <a:t>Speech to Text</a:t>
            </a:r>
            <a:r>
              <a:rPr lang="ar-SA" sz="3200" dirty="0"/>
              <a:t> لتحويل المنطوق إلى نص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3200" dirty="0"/>
              <a:t>مقارنة النص المطلوب أساسا بما تم التعرف عليه وإعلام المتعلم بالنتيجة وموضع الخلل</a:t>
            </a:r>
            <a:endParaRPr lang="en-US" sz="3200" dirty="0"/>
          </a:p>
        </p:txBody>
      </p:sp>
      <p:pic>
        <p:nvPicPr>
          <p:cNvPr id="6146" name="Picture 2" descr="10 Best Free Speech to Text Apps for Voice Typing on Android &amp; iPhone">
            <a:extLst>
              <a:ext uri="{FF2B5EF4-FFF2-40B4-BE49-F238E27FC236}">
                <a16:creationId xmlns:a16="http://schemas.microsoft.com/office/drawing/2014/main" id="{24BF2AC2-D51D-43E8-9B8E-9330E62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11" y="4445794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to Build Domain Specific Automatic Speech Recognition Models on GPUs |  NVIDIA Technical Blog">
            <a:extLst>
              <a:ext uri="{FF2B5EF4-FFF2-40B4-BE49-F238E27FC236}">
                <a16:creationId xmlns:a16="http://schemas.microsoft.com/office/drawing/2014/main" id="{35B11656-DC81-4848-A9DE-BFE3CF90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4" y="4442200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DBFB2-5B98-4BFE-B220-546948A6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89" y="1583997"/>
            <a:ext cx="25146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FC8-A459-453C-92F7-22AAA8DF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التوسع بالمرادفات عبر المعاجم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188-7210-4A3E-9C10-EF91193FB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58" y="1825625"/>
            <a:ext cx="6730042" cy="4351338"/>
          </a:xfrm>
        </p:spPr>
        <p:txBody>
          <a:bodyPr/>
          <a:lstStyle/>
          <a:p>
            <a:pPr rtl="1"/>
            <a:r>
              <a:rPr lang="ar-A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مرادفات</a:t>
            </a:r>
            <a:r>
              <a:rPr lang="ar-A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فَرِيق (اسم):</a:t>
            </a:r>
          </a:p>
          <a:p>
            <a:pPr algn="l"/>
            <a:r>
              <a:rPr lang="ar-A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ثُلَّة , جَمَاعَة , جَمْع , جَمْهَرَة , جُمْهُور , حَشْد , حِزْب , رَهْط , زُمْرَة , طائِفَة , طَبَق , عُصْبَة , عِصَابَة , فَصِيلَة , فَوْج , فَيْلَق , فِئَة , فِرْقَة , قَافِلَة , قَبِيل , قَوْم , كَوْكَبَة , مَجْمُوعَة , مَعْشَر , مَوْكِب , نَفَر , نَوْع ( من الناس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C5FFA-402D-43DF-8212-888E68FECB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825625"/>
            <a:ext cx="3578525" cy="34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7462-C3B3-4DCC-BC84-640AEA8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أمثلة</a:t>
            </a:r>
            <a:r>
              <a:rPr lang="en-US" dirty="0"/>
              <a:t> </a:t>
            </a:r>
            <a:r>
              <a:rPr lang="ar-SA" dirty="0"/>
              <a:t>من </a:t>
            </a:r>
            <a:r>
              <a:rPr lang="en-US" dirty="0" err="1"/>
              <a:t>NearPod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8017-E35B-4306-A919-9E2B9891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https://app.nearpod.com/?pin=L5JFR</a:t>
            </a:r>
            <a:r>
              <a:rPr lang="ar-S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340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تحدي الألعاب اللغوية للأطفال</vt:lpstr>
      <vt:lpstr> المجالات المستهدفة</vt:lpstr>
      <vt:lpstr>الهدف من المشورع</vt:lpstr>
      <vt:lpstr>شرح المشكلة المستهدفة</vt:lpstr>
      <vt:lpstr>الحل المقترح</vt:lpstr>
      <vt:lpstr>تطوير فكرة مجال "تحسين الخط" بالذكاء الاصطناعي</vt:lpstr>
      <vt:lpstr>تطوير فكرة مجال "تحسين النطق" بالذكاء الاصطناعي</vt:lpstr>
      <vt:lpstr>التوسع بالمرادفات عبر المعاجم</vt:lpstr>
      <vt:lpstr>أمثلة من NearPod</vt:lpstr>
      <vt:lpstr>بطاقة المشارك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 ELARIAN</dc:creator>
  <cp:lastModifiedBy>YOUSEF ELARIAN</cp:lastModifiedBy>
  <cp:revision>10</cp:revision>
  <dcterms:created xsi:type="dcterms:W3CDTF">2022-05-03T12:51:44Z</dcterms:created>
  <dcterms:modified xsi:type="dcterms:W3CDTF">2022-05-09T19:44:31Z</dcterms:modified>
</cp:coreProperties>
</file>