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0C77-E267-9596-384E-A3C7A6E7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A498B-2F16-A7D1-288B-61141D3D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C946-92F8-5820-7670-4F22B0D1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9796-7051-7E3C-9AD3-112FE7C5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F447-9A87-289E-9CF3-CD2DF4E8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26A5-9B52-69A9-7061-3C414644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140C-D78C-CDCD-C84D-01DB4E988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FAB2-D563-175D-E135-FD226EAA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60F0-06C9-48EA-510D-96A59254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19E1-5EA6-093C-5853-1E619D5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8AF75-DC78-19B5-E50A-F137851E3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06CA-46FC-6AAD-7DE0-6D7A6790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9A34-E4BE-207F-0687-A8FBD854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20FD-5F46-197A-0345-9CB5B88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0665-959C-0D30-08DF-D9F7BA8D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65AE-5823-72DE-98D6-0A6F7705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BB2-9E57-BAB6-3C82-6226D75A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261B-5220-91E3-531C-E96A0742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9B36-F303-D447-437E-B25B33F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E07B-EAE1-0B1E-631C-D33C1653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4A80-7057-E67F-3061-C03660E5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F7E5-ADA0-485F-438F-12B6EAFC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AAE0-957C-6414-847F-4BDF081E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9B88-3FC9-F267-7120-372163B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4910-E53C-CE94-E4EA-23811CA9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ECE-92F9-BDED-3EB0-EAC943D7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D4F0-B1E3-1E0A-042E-C5BF1E5C8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51F1-E060-EEEB-5BC5-DC297B19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E066-BD6E-6F4D-3E2A-57DC9272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D8FDD-0C48-B1DC-BC03-0E74FD5B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9017C-466D-0E54-72B1-B12BA82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AAC-91E8-007C-65A4-D3A7D59E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A4151-D985-C242-9595-1A8FA745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8D7B-62D9-6625-95AB-25A56F33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C1F4C-DF63-3D19-F7EB-99A0CEE8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EEA5-C0DF-BE85-54BF-434DB530C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538A6-554A-CE69-03B4-0B91D2C9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ECBDD-E492-0B4D-0A55-7D66632F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0A1FE-7404-26DE-38DB-5E304B65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289D-97A2-5E45-6943-182CBD6F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D09B5-1638-DF31-AF80-6FA18B1A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5354B-D709-03C1-9F06-DA7625C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FF25-004A-D8B8-171A-5AB40ED3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8376-1F64-B3CF-2532-054A9A2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A92D3-0DCA-4606-F508-318C0633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74017-7ED4-7317-BF3C-543AE87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B764-78BC-CF81-1AB4-709EFAE3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9B40-8619-913F-475E-37C5EFC6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05050-2FF1-B1D1-5371-BCD870882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C9E3-8B17-7FA1-B230-754F26E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72B8-7080-3668-0219-9ACEB24E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34AB7-9448-D4FB-844B-415A180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DE7D-D37D-FC16-42C0-DC60B19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31E41-B435-5CD6-8026-88B3F1516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93D4-522A-868B-695A-80DEB2718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EE83-97DA-06BC-1A6D-FC70E893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0A0E-4C00-F474-1CB1-CB5000C5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05B1-4EEB-52B3-3D52-482E48F5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43D3E-AE1A-4096-9CA0-C37CDF48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F3AD-E9E8-7B3D-02FC-10816E07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5E8B-FC09-5B6B-26CE-FE9AF9F8D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FCD4-7CED-43AF-BCFA-1AD12C4A2E2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4DC1-7028-6BBB-0DF9-BD3B998AA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4B60-BBE4-1209-B655-83C840F76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09C4-E6F6-4A81-A56F-6E25D27FD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9434-5C37-15FF-56B8-9CA2F9387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مسابقة </a:t>
            </a:r>
            <a:r>
              <a:rPr lang="ar-SA" dirty="0" err="1"/>
              <a:t>برمجان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98AF-4A6A-529C-052D-DED9BCE4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اعداد: كامل ال بوعوه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0AB1-FCB9-7F52-3F72-DA98E50E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ملخص الفكرة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DD84-CF76-99D1-D8A4-22E8A86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ar-SA" dirty="0"/>
              <a:t>سيتم تدريب احدى </a:t>
            </a:r>
            <a:r>
              <a:rPr lang="ar-SA" dirty="0" err="1"/>
              <a:t>لوغارثميات</a:t>
            </a:r>
            <a:r>
              <a:rPr lang="ar-SA" dirty="0"/>
              <a:t> الذكاء الاصطناعي للتعرّف على التقطيع </a:t>
            </a:r>
            <a:r>
              <a:rPr lang="ar-SA" dirty="0" err="1"/>
              <a:t>العروضي</a:t>
            </a:r>
            <a:r>
              <a:rPr lang="ar-SA" dirty="0"/>
              <a:t> للشعر العربي من خلال الملفات الصوتية, و ليس من خلال الكلام المكتوب.</a:t>
            </a:r>
          </a:p>
          <a:p>
            <a:pPr lvl="1" algn="r" rtl="1"/>
            <a:r>
              <a:rPr lang="ar-SA" dirty="0"/>
              <a:t>تلك </a:t>
            </a:r>
            <a:r>
              <a:rPr lang="ar-SA" dirty="0" err="1"/>
              <a:t>اللوغاثميات</a:t>
            </a:r>
            <a:r>
              <a:rPr lang="ar-SA" dirty="0"/>
              <a:t> لديها القدرة على التعرّف على جميع الأصوات البشريّة إذا تمت معالجتها بالشكل الصحيح. لكن نظراً للتكاليف الباهظة و لمحدودية الإمكانيات, سنقتصر على صوت </a:t>
            </a:r>
            <a:r>
              <a:rPr lang="ar-SA"/>
              <a:t>المتسابق فقط في </a:t>
            </a:r>
            <a:r>
              <a:rPr lang="ar-SA" dirty="0"/>
              <a:t>هذه المسابقة.</a:t>
            </a:r>
          </a:p>
          <a:p>
            <a:pPr lvl="1" algn="r" rtl="1"/>
            <a:endParaRPr lang="ar-SA" dirty="0"/>
          </a:p>
          <a:p>
            <a:pPr lvl="1" algn="r" rtl="1"/>
            <a:endParaRPr lang="ar-SA" dirty="0"/>
          </a:p>
          <a:p>
            <a:pPr algn="r" rtl="1"/>
            <a:r>
              <a:rPr lang="ar-SA" dirty="0"/>
              <a:t>اذا تسنّى لنا الوقت الكاف, لربما نضيف لتلك </a:t>
            </a:r>
            <a:r>
              <a:rPr lang="ar-SA" dirty="0" err="1"/>
              <a:t>اللوغارثميات</a:t>
            </a:r>
            <a:r>
              <a:rPr lang="ar-SA" dirty="0"/>
              <a:t> طبقة برمجيّة أخرى قادرة على التعرّف للبحر الشعري.</a:t>
            </a:r>
          </a:p>
          <a:p>
            <a:pPr algn="r" rtl="1"/>
            <a:endParaRPr lang="ar-SA" dirty="0"/>
          </a:p>
          <a:p>
            <a:pPr algn="r" rtl="1"/>
            <a:endParaRPr lang="ar-SA" dirty="0"/>
          </a:p>
          <a:p>
            <a:pPr algn="r" rtl="1"/>
            <a:r>
              <a:rPr lang="ar-SA" dirty="0"/>
              <a:t>(الهدف هو اثبات صلاحية الفكرة و ليس تطبيقها على شكل واسع بسبب محدوديّة إمكانيات المتسابق. لكن, في حال استطعنا من خلال هذه المسابقة فعل ما نصبوا إليه, فسيكون بمثابة اثبات صلاحية الفكرة للتطوير و التقدّم و الاستثمار.)</a:t>
            </a:r>
          </a:p>
        </p:txBody>
      </p:sp>
    </p:spTree>
    <p:extLst>
      <p:ext uri="{BB962C8B-B14F-4D97-AF65-F5344CB8AC3E}">
        <p14:creationId xmlns:p14="http://schemas.microsoft.com/office/powerpoint/2010/main" val="93723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مسابقة برمجان</vt:lpstr>
      <vt:lpstr>ملخص الفكرة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مسابقة برمجان</dc:title>
  <dc:creator>Kamel Alboaouh</dc:creator>
  <cp:lastModifiedBy>Kamel Alboaouh</cp:lastModifiedBy>
  <cp:revision>1</cp:revision>
  <dcterms:created xsi:type="dcterms:W3CDTF">2022-05-07T22:14:27Z</dcterms:created>
  <dcterms:modified xsi:type="dcterms:W3CDTF">2022-05-07T22:23:30Z</dcterms:modified>
</cp:coreProperties>
</file>