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7" r:id="rId1"/>
  </p:sldMasterIdLst>
  <p:notesMasterIdLst>
    <p:notesMasterId r:id="rId13"/>
  </p:notesMasterIdLst>
  <p:sldIdLst>
    <p:sldId id="570" r:id="rId2"/>
    <p:sldId id="4100" r:id="rId3"/>
    <p:sldId id="840" r:id="rId4"/>
    <p:sldId id="2007577032" r:id="rId5"/>
    <p:sldId id="402" r:id="rId6"/>
    <p:sldId id="2007577023" r:id="rId7"/>
    <p:sldId id="558" r:id="rId8"/>
    <p:sldId id="559" r:id="rId9"/>
    <p:sldId id="561" r:id="rId10"/>
    <p:sldId id="2007577034" r:id="rId11"/>
    <p:sldId id="2007577033" r:id="rId12"/>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a:srgbClr val="045A68"/>
    <a:srgbClr val="033D47"/>
    <a:srgbClr val="EDEDEE"/>
    <a:srgbClr val="F9F9F9"/>
    <a:srgbClr val="F8F8F8"/>
    <a:srgbClr val="F9F9FA"/>
    <a:srgbClr val="F6F6F7"/>
    <a:srgbClr val="FBFBFC"/>
    <a:srgbClr val="D8B8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4ECF7-8E5E-7647-8D80-0C1B78BD6387}" v="1429" dt="2022-05-08T19:59:58.457"/>
    <p1510:client id="{B3242F9D-D07D-467A-9C47-E9719CA9626E}" v="457" dt="2022-05-08T20:00:06.387"/>
    <p1510:client id="{F305AB28-A7C4-4911-9985-6F7DC5E6AC9D}" v="897" dt="2022-05-08T19:05:09.8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62"/>
      </p:cViewPr>
      <p:guideLst>
        <p:guide orient="horz" pos="213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ساره اسماعيل غازي مرحبا" userId="1c534457-e2a0-448a-83db-f77e637ce2bc" providerId="ADAL" clId="{F305AB28-A7C4-4911-9985-6F7DC5E6AC9D}"/>
    <pc:docChg chg="undo custSel addSld delSld modSld sldOrd">
      <pc:chgData name="ساره اسماعيل غازي مرحبا" userId="1c534457-e2a0-448a-83db-f77e637ce2bc" providerId="ADAL" clId="{F305AB28-A7C4-4911-9985-6F7DC5E6AC9D}" dt="2022-05-08T19:05:09.843" v="1030" actId="1076"/>
      <pc:docMkLst>
        <pc:docMk/>
      </pc:docMkLst>
      <pc:sldChg chg="del">
        <pc:chgData name="ساره اسماعيل غازي مرحبا" userId="1c534457-e2a0-448a-83db-f77e637ce2bc" providerId="ADAL" clId="{F305AB28-A7C4-4911-9985-6F7DC5E6AC9D}" dt="2022-05-08T18:55:43.402" v="932" actId="47"/>
        <pc:sldMkLst>
          <pc:docMk/>
          <pc:sldMk cId="140047211" sldId="269"/>
        </pc:sldMkLst>
      </pc:sldChg>
      <pc:sldChg chg="del ord">
        <pc:chgData name="ساره اسماعيل غازي مرحبا" userId="1c534457-e2a0-448a-83db-f77e637ce2bc" providerId="ADAL" clId="{F305AB28-A7C4-4911-9985-6F7DC5E6AC9D}" dt="2022-05-08T18:36:07.230" v="818" actId="47"/>
        <pc:sldMkLst>
          <pc:docMk/>
          <pc:sldMk cId="3502743181" sldId="271"/>
        </pc:sldMkLst>
      </pc:sldChg>
      <pc:sldChg chg="delSp modSp mod delAnim modAnim">
        <pc:chgData name="ساره اسماعيل غازي مرحبا" userId="1c534457-e2a0-448a-83db-f77e637ce2bc" providerId="ADAL" clId="{F305AB28-A7C4-4911-9985-6F7DC5E6AC9D}" dt="2022-05-08T19:03:45.113" v="1022"/>
        <pc:sldMkLst>
          <pc:docMk/>
          <pc:sldMk cId="1931422139" sldId="284"/>
        </pc:sldMkLst>
        <pc:spChg chg="del mod">
          <ac:chgData name="ساره اسماعيل غازي مرحبا" userId="1c534457-e2a0-448a-83db-f77e637ce2bc" providerId="ADAL" clId="{F305AB28-A7C4-4911-9985-6F7DC5E6AC9D}" dt="2022-05-08T19:03:45.113" v="1022"/>
          <ac:spMkLst>
            <pc:docMk/>
            <pc:sldMk cId="1931422139" sldId="284"/>
            <ac:spMk id="37" creationId="{00000000-0000-0000-0000-000000000000}"/>
          </ac:spMkLst>
        </pc:spChg>
      </pc:sldChg>
      <pc:sldChg chg="del">
        <pc:chgData name="ساره اسماعيل غازي مرحبا" userId="1c534457-e2a0-448a-83db-f77e637ce2bc" providerId="ADAL" clId="{F305AB28-A7C4-4911-9985-6F7DC5E6AC9D}" dt="2022-05-08T18:55:43.402" v="932" actId="47"/>
        <pc:sldMkLst>
          <pc:docMk/>
          <pc:sldMk cId="2292005620" sldId="297"/>
        </pc:sldMkLst>
      </pc:sldChg>
      <pc:sldChg chg="addSp delSp modSp mod delAnim modAnim">
        <pc:chgData name="ساره اسماعيل غازي مرحبا" userId="1c534457-e2a0-448a-83db-f77e637ce2bc" providerId="ADAL" clId="{F305AB28-A7C4-4911-9985-6F7DC5E6AC9D}" dt="2022-05-08T18:27:48.564" v="722" actId="14100"/>
        <pc:sldMkLst>
          <pc:docMk/>
          <pc:sldMk cId="2408467002" sldId="341"/>
        </pc:sldMkLst>
        <pc:spChg chg="add mod">
          <ac:chgData name="ساره اسماعيل غازي مرحبا" userId="1c534457-e2a0-448a-83db-f77e637ce2bc" providerId="ADAL" clId="{F305AB28-A7C4-4911-9985-6F7DC5E6AC9D}" dt="2022-05-08T18:27:48.564" v="722" actId="14100"/>
          <ac:spMkLst>
            <pc:docMk/>
            <pc:sldMk cId="2408467002" sldId="341"/>
            <ac:spMk id="2" creationId="{4EC6C0A3-1588-7038-0DF9-27531038382D}"/>
          </ac:spMkLst>
        </pc:spChg>
        <pc:spChg chg="mod">
          <ac:chgData name="ساره اسماعيل غازي مرحبا" userId="1c534457-e2a0-448a-83db-f77e637ce2bc" providerId="ADAL" clId="{F305AB28-A7C4-4911-9985-6F7DC5E6AC9D}" dt="2022-05-08T18:27:06.240" v="590" actId="1076"/>
          <ac:spMkLst>
            <pc:docMk/>
            <pc:sldMk cId="2408467002" sldId="341"/>
            <ac:spMk id="36" creationId="{7862C6CC-A975-484C-B471-49B5422D477F}"/>
          </ac:spMkLst>
        </pc:spChg>
        <pc:spChg chg="del">
          <ac:chgData name="ساره اسماعيل غازي مرحبا" userId="1c534457-e2a0-448a-83db-f77e637ce2bc" providerId="ADAL" clId="{F305AB28-A7C4-4911-9985-6F7DC5E6AC9D}" dt="2022-05-08T18:25:32.986" v="441" actId="478"/>
          <ac:spMkLst>
            <pc:docMk/>
            <pc:sldMk cId="2408467002" sldId="341"/>
            <ac:spMk id="58"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59"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61"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62"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63"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65"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66"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67"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69"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70"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71"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73"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75"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77"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79"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80" creationId="{00000000-0000-0000-0000-000000000000}"/>
          </ac:spMkLst>
        </pc:spChg>
        <pc:spChg chg="del">
          <ac:chgData name="ساره اسماعيل غازي مرحبا" userId="1c534457-e2a0-448a-83db-f77e637ce2bc" providerId="ADAL" clId="{F305AB28-A7C4-4911-9985-6F7DC5E6AC9D}" dt="2022-05-08T18:25:32.986" v="441" actId="478"/>
          <ac:spMkLst>
            <pc:docMk/>
            <pc:sldMk cId="2408467002" sldId="341"/>
            <ac:spMk id="81" creationId="{00000000-0000-0000-0000-000000000000}"/>
          </ac:spMkLst>
        </pc:spChg>
        <pc:spChg chg="del">
          <ac:chgData name="ساره اسماعيل غازي مرحبا" userId="1c534457-e2a0-448a-83db-f77e637ce2bc" providerId="ADAL" clId="{F305AB28-A7C4-4911-9985-6F7DC5E6AC9D}" dt="2022-05-08T18:25:40.525" v="448" actId="478"/>
          <ac:spMkLst>
            <pc:docMk/>
            <pc:sldMk cId="2408467002" sldId="341"/>
            <ac:spMk id="82" creationId="{00000000-0000-0000-0000-000000000000}"/>
          </ac:spMkLst>
        </pc:spChg>
        <pc:grpChg chg="del">
          <ac:chgData name="ساره اسماعيل غازي مرحبا" userId="1c534457-e2a0-448a-83db-f77e637ce2bc" providerId="ADAL" clId="{F305AB28-A7C4-4911-9985-6F7DC5E6AC9D}" dt="2022-05-08T18:25:32.986" v="441" actId="478"/>
          <ac:grpSpMkLst>
            <pc:docMk/>
            <pc:sldMk cId="2408467002" sldId="341"/>
            <ac:grpSpMk id="42" creationId="{2D270261-35EA-490D-B78B-ED55E53940D8}"/>
          </ac:grpSpMkLst>
        </pc:grpChg>
      </pc:sldChg>
      <pc:sldChg chg="del">
        <pc:chgData name="ساره اسماعيل غازي مرحبا" userId="1c534457-e2a0-448a-83db-f77e637ce2bc" providerId="ADAL" clId="{F305AB28-A7C4-4911-9985-6F7DC5E6AC9D}" dt="2022-05-08T18:55:48.843" v="934" actId="47"/>
        <pc:sldMkLst>
          <pc:docMk/>
          <pc:sldMk cId="777554793" sldId="344"/>
        </pc:sldMkLst>
      </pc:sldChg>
      <pc:sldChg chg="delSp modSp mod modAnim">
        <pc:chgData name="ساره اسماعيل غازي مرحبا" userId="1c534457-e2a0-448a-83db-f77e637ce2bc" providerId="ADAL" clId="{F305AB28-A7C4-4911-9985-6F7DC5E6AC9D}" dt="2022-05-08T19:04:26.953" v="1023" actId="14100"/>
        <pc:sldMkLst>
          <pc:docMk/>
          <pc:sldMk cId="2726238069" sldId="402"/>
        </pc:sldMkLst>
        <pc:spChg chg="mod">
          <ac:chgData name="ساره اسماعيل غازي مرحبا" userId="1c534457-e2a0-448a-83db-f77e637ce2bc" providerId="ADAL" clId="{F305AB28-A7C4-4911-9985-6F7DC5E6AC9D}" dt="2022-05-08T19:04:26.953" v="1023" actId="14100"/>
          <ac:spMkLst>
            <pc:docMk/>
            <pc:sldMk cId="2726238069" sldId="402"/>
            <ac:spMk id="2" creationId="{F4FFF504-819E-B41D-46E4-54827F8480C6}"/>
          </ac:spMkLst>
        </pc:spChg>
        <pc:spChg chg="del">
          <ac:chgData name="ساره اسماعيل غازي مرحبا" userId="1c534457-e2a0-448a-83db-f77e637ce2bc" providerId="ADAL" clId="{F305AB28-A7C4-4911-9985-6F7DC5E6AC9D}" dt="2022-05-08T18:24:49.396" v="415" actId="478"/>
          <ac:spMkLst>
            <pc:docMk/>
            <pc:sldMk cId="2726238069" sldId="402"/>
            <ac:spMk id="23" creationId="{00000000-0000-0000-0000-000000000000}"/>
          </ac:spMkLst>
        </pc:spChg>
        <pc:spChg chg="del">
          <ac:chgData name="ساره اسماعيل غازي مرحبا" userId="1c534457-e2a0-448a-83db-f77e637ce2bc" providerId="ADAL" clId="{F305AB28-A7C4-4911-9985-6F7DC5E6AC9D}" dt="2022-05-08T18:24:49.396" v="415" actId="478"/>
          <ac:spMkLst>
            <pc:docMk/>
            <pc:sldMk cId="2726238069" sldId="402"/>
            <ac:spMk id="24" creationId="{00000000-0000-0000-0000-000000000000}"/>
          </ac:spMkLst>
        </pc:spChg>
        <pc:spChg chg="del">
          <ac:chgData name="ساره اسماعيل غازي مرحبا" userId="1c534457-e2a0-448a-83db-f77e637ce2bc" providerId="ADAL" clId="{F305AB28-A7C4-4911-9985-6F7DC5E6AC9D}" dt="2022-05-08T18:24:49.396" v="415" actId="478"/>
          <ac:spMkLst>
            <pc:docMk/>
            <pc:sldMk cId="2726238069" sldId="402"/>
            <ac:spMk id="25" creationId="{00000000-0000-0000-0000-000000000000}"/>
          </ac:spMkLst>
        </pc:spChg>
        <pc:spChg chg="del">
          <ac:chgData name="ساره اسماعيل غازي مرحبا" userId="1c534457-e2a0-448a-83db-f77e637ce2bc" providerId="ADAL" clId="{F305AB28-A7C4-4911-9985-6F7DC5E6AC9D}" dt="2022-05-08T18:24:49.396" v="415" actId="478"/>
          <ac:spMkLst>
            <pc:docMk/>
            <pc:sldMk cId="2726238069" sldId="402"/>
            <ac:spMk id="27" creationId="{00000000-0000-0000-0000-000000000000}"/>
          </ac:spMkLst>
        </pc:spChg>
        <pc:spChg chg="del">
          <ac:chgData name="ساره اسماعيل غازي مرحبا" userId="1c534457-e2a0-448a-83db-f77e637ce2bc" providerId="ADAL" clId="{F305AB28-A7C4-4911-9985-6F7DC5E6AC9D}" dt="2022-05-08T18:24:49.396" v="415" actId="478"/>
          <ac:spMkLst>
            <pc:docMk/>
            <pc:sldMk cId="2726238069" sldId="402"/>
            <ac:spMk id="28" creationId="{00000000-0000-0000-0000-000000000000}"/>
          </ac:spMkLst>
        </pc:spChg>
        <pc:spChg chg="del">
          <ac:chgData name="ساره اسماعيل غازي مرحبا" userId="1c534457-e2a0-448a-83db-f77e637ce2bc" providerId="ADAL" clId="{F305AB28-A7C4-4911-9985-6F7DC5E6AC9D}" dt="2022-05-08T18:24:49.396" v="415" actId="478"/>
          <ac:spMkLst>
            <pc:docMk/>
            <pc:sldMk cId="2726238069" sldId="402"/>
            <ac:spMk id="30" creationId="{00000000-0000-0000-0000-000000000000}"/>
          </ac:spMkLst>
        </pc:spChg>
        <pc:spChg chg="del">
          <ac:chgData name="ساره اسماعيل غازي مرحبا" userId="1c534457-e2a0-448a-83db-f77e637ce2bc" providerId="ADAL" clId="{F305AB28-A7C4-4911-9985-6F7DC5E6AC9D}" dt="2022-05-08T18:24:49.396" v="415" actId="478"/>
          <ac:spMkLst>
            <pc:docMk/>
            <pc:sldMk cId="2726238069" sldId="402"/>
            <ac:spMk id="33" creationId="{00000000-0000-0000-0000-000000000000}"/>
          </ac:spMkLst>
        </pc:spChg>
        <pc:spChg chg="del">
          <ac:chgData name="ساره اسماعيل غازي مرحبا" userId="1c534457-e2a0-448a-83db-f77e637ce2bc" providerId="ADAL" clId="{F305AB28-A7C4-4911-9985-6F7DC5E6AC9D}" dt="2022-05-08T18:24:49.396" v="415" actId="478"/>
          <ac:spMkLst>
            <pc:docMk/>
            <pc:sldMk cId="2726238069" sldId="402"/>
            <ac:spMk id="117" creationId="{00000000-0000-0000-0000-000000000000}"/>
          </ac:spMkLst>
        </pc:spChg>
        <pc:spChg chg="del">
          <ac:chgData name="ساره اسماعيل غازي مرحبا" userId="1c534457-e2a0-448a-83db-f77e637ce2bc" providerId="ADAL" clId="{F305AB28-A7C4-4911-9985-6F7DC5E6AC9D}" dt="2022-05-08T18:24:49.396" v="415" actId="478"/>
          <ac:spMkLst>
            <pc:docMk/>
            <pc:sldMk cId="2726238069" sldId="402"/>
            <ac:spMk id="119" creationId="{00000000-0000-0000-0000-000000000000}"/>
          </ac:spMkLst>
        </pc:spChg>
        <pc:spChg chg="del">
          <ac:chgData name="ساره اسماعيل غازي مرحبا" userId="1c534457-e2a0-448a-83db-f77e637ce2bc" providerId="ADAL" clId="{F305AB28-A7C4-4911-9985-6F7DC5E6AC9D}" dt="2022-05-08T18:24:49.396" v="415" actId="478"/>
          <ac:spMkLst>
            <pc:docMk/>
            <pc:sldMk cId="2726238069" sldId="402"/>
            <ac:spMk id="122" creationId="{00000000-0000-0000-0000-000000000000}"/>
          </ac:spMkLst>
        </pc:spChg>
        <pc:spChg chg="mod">
          <ac:chgData name="ساره اسماعيل غازي مرحبا" userId="1c534457-e2a0-448a-83db-f77e637ce2bc" providerId="ADAL" clId="{F305AB28-A7C4-4911-9985-6F7DC5E6AC9D}" dt="2022-05-08T18:24:58.374" v="436" actId="20577"/>
          <ac:spMkLst>
            <pc:docMk/>
            <pc:sldMk cId="2726238069" sldId="402"/>
            <ac:spMk id="125" creationId="{CCCD03CE-CF58-4869-9DB7-21791384A614}"/>
          </ac:spMkLst>
        </pc:spChg>
        <pc:grpChg chg="del">
          <ac:chgData name="ساره اسماعيل غازي مرحبا" userId="1c534457-e2a0-448a-83db-f77e637ce2bc" providerId="ADAL" clId="{F305AB28-A7C4-4911-9985-6F7DC5E6AC9D}" dt="2022-05-08T18:24:49.396" v="415" actId="478"/>
          <ac:grpSpMkLst>
            <pc:docMk/>
            <pc:sldMk cId="2726238069" sldId="402"/>
            <ac:grpSpMk id="5" creationId="{00000000-0000-0000-0000-000000000000}"/>
          </ac:grpSpMkLst>
        </pc:grpChg>
        <pc:grpChg chg="del">
          <ac:chgData name="ساره اسماعيل غازي مرحبا" userId="1c534457-e2a0-448a-83db-f77e637ce2bc" providerId="ADAL" clId="{F305AB28-A7C4-4911-9985-6F7DC5E6AC9D}" dt="2022-05-08T18:24:49.396" v="415" actId="478"/>
          <ac:grpSpMkLst>
            <pc:docMk/>
            <pc:sldMk cId="2726238069" sldId="402"/>
            <ac:grpSpMk id="17" creationId="{00000000-0000-0000-0000-000000000000}"/>
          </ac:grpSpMkLst>
        </pc:grpChg>
        <pc:grpChg chg="del">
          <ac:chgData name="ساره اسماعيل غازي مرحبا" userId="1c534457-e2a0-448a-83db-f77e637ce2bc" providerId="ADAL" clId="{F305AB28-A7C4-4911-9985-6F7DC5E6AC9D}" dt="2022-05-08T18:24:49.396" v="415" actId="478"/>
          <ac:grpSpMkLst>
            <pc:docMk/>
            <pc:sldMk cId="2726238069" sldId="402"/>
            <ac:grpSpMk id="216" creationId="{BC11BEBD-E035-42EB-83EE-C801AD0B81EC}"/>
          </ac:grpSpMkLst>
        </pc:grpChg>
        <pc:picChg chg="del">
          <ac:chgData name="ساره اسماعيل غازي مرحبا" userId="1c534457-e2a0-448a-83db-f77e637ce2bc" providerId="ADAL" clId="{F305AB28-A7C4-4911-9985-6F7DC5E6AC9D}" dt="2022-05-08T18:24:49.396" v="415" actId="478"/>
          <ac:picMkLst>
            <pc:docMk/>
            <pc:sldMk cId="2726238069" sldId="402"/>
            <ac:picMk id="12" creationId="{AA0ED3BF-87BD-4EF7-8D21-BFA09C33585A}"/>
          </ac:picMkLst>
        </pc:picChg>
      </pc:sldChg>
      <pc:sldChg chg="addSp delSp modSp mod delAnim modAnim">
        <pc:chgData name="ساره اسماعيل غازي مرحبا" userId="1c534457-e2a0-448a-83db-f77e637ce2bc" providerId="ADAL" clId="{F305AB28-A7C4-4911-9985-6F7DC5E6AC9D}" dt="2022-05-08T19:05:09.843" v="1030" actId="1076"/>
        <pc:sldMkLst>
          <pc:docMk/>
          <pc:sldMk cId="1566173046" sldId="558"/>
        </pc:sldMkLst>
        <pc:spChg chg="mod">
          <ac:chgData name="ساره اسماعيل غازي مرحبا" userId="1c534457-e2a0-448a-83db-f77e637ce2bc" providerId="ADAL" clId="{F305AB28-A7C4-4911-9985-6F7DC5E6AC9D}" dt="2022-05-08T19:05:01.533" v="1028" actId="20577"/>
          <ac:spMkLst>
            <pc:docMk/>
            <pc:sldMk cId="1566173046" sldId="558"/>
            <ac:spMk id="19" creationId="{00000000-0000-0000-0000-000000000000}"/>
          </ac:spMkLst>
        </pc:spChg>
        <pc:spChg chg="mod">
          <ac:chgData name="ساره اسماعيل غازي مرحبا" userId="1c534457-e2a0-448a-83db-f77e637ce2bc" providerId="ADAL" clId="{F305AB28-A7C4-4911-9985-6F7DC5E6AC9D}" dt="2022-05-08T19:05:09.843" v="1030" actId="1076"/>
          <ac:spMkLst>
            <pc:docMk/>
            <pc:sldMk cId="1566173046" sldId="558"/>
            <ac:spMk id="55" creationId="{32C95EAB-F66A-4D0F-A1AC-884E85D95456}"/>
          </ac:spMkLst>
        </pc:spChg>
        <pc:spChg chg="del mod">
          <ac:chgData name="ساره اسماعيل غازي مرحبا" userId="1c534457-e2a0-448a-83db-f77e637ce2bc" providerId="ADAL" clId="{F305AB28-A7C4-4911-9985-6F7DC5E6AC9D}" dt="2022-05-08T18:36:39.422" v="823" actId="478"/>
          <ac:spMkLst>
            <pc:docMk/>
            <pc:sldMk cId="1566173046" sldId="558"/>
            <ac:spMk id="122" creationId="{98041548-3CE0-483B-A9E0-17EDAFF4536F}"/>
          </ac:spMkLst>
        </pc:spChg>
        <pc:graphicFrameChg chg="add mod modGraphic">
          <ac:chgData name="ساره اسماعيل غازي مرحبا" userId="1c534457-e2a0-448a-83db-f77e637ce2bc" providerId="ADAL" clId="{F305AB28-A7C4-4911-9985-6F7DC5E6AC9D}" dt="2022-05-08T19:04:54.263" v="1026" actId="14734"/>
          <ac:graphicFrameMkLst>
            <pc:docMk/>
            <pc:sldMk cId="1566173046" sldId="558"/>
            <ac:graphicFrameMk id="5" creationId="{BEE5EC86-B016-EFF5-59D4-6A1584BF14F9}"/>
          </ac:graphicFrameMkLst>
        </pc:graphicFrameChg>
      </pc:sldChg>
      <pc:sldChg chg="addSp delSp modSp mod delAnim">
        <pc:chgData name="ساره اسماعيل غازي مرحبا" userId="1c534457-e2a0-448a-83db-f77e637ce2bc" providerId="ADAL" clId="{F305AB28-A7C4-4911-9985-6F7DC5E6AC9D}" dt="2022-05-08T18:54:09.343" v="915" actId="1076"/>
        <pc:sldMkLst>
          <pc:docMk/>
          <pc:sldMk cId="1044432924" sldId="559"/>
        </pc:sldMkLst>
        <pc:spChg chg="del">
          <ac:chgData name="ساره اسماعيل غازي مرحبا" userId="1c534457-e2a0-448a-83db-f77e637ce2bc" providerId="ADAL" clId="{F305AB28-A7C4-4911-9985-6F7DC5E6AC9D}" dt="2022-05-08T18:39:36.842" v="826" actId="478"/>
          <ac:spMkLst>
            <pc:docMk/>
            <pc:sldMk cId="1044432924" sldId="559"/>
            <ac:spMk id="3" creationId="{00000000-0000-0000-0000-000000000000}"/>
          </ac:spMkLst>
        </pc:spChg>
        <pc:spChg chg="del">
          <ac:chgData name="ساره اسماعيل غازي مرحبا" userId="1c534457-e2a0-448a-83db-f77e637ce2bc" providerId="ADAL" clId="{F305AB28-A7C4-4911-9985-6F7DC5E6AC9D}" dt="2022-05-08T18:39:36.842" v="826" actId="478"/>
          <ac:spMkLst>
            <pc:docMk/>
            <pc:sldMk cId="1044432924" sldId="559"/>
            <ac:spMk id="4" creationId="{00000000-0000-0000-0000-000000000000}"/>
          </ac:spMkLst>
        </pc:spChg>
        <pc:spChg chg="del">
          <ac:chgData name="ساره اسماعيل غازي مرحبا" userId="1c534457-e2a0-448a-83db-f77e637ce2bc" providerId="ADAL" clId="{F305AB28-A7C4-4911-9985-6F7DC5E6AC9D}" dt="2022-05-08T18:37:16.692" v="825" actId="478"/>
          <ac:spMkLst>
            <pc:docMk/>
            <pc:sldMk cId="1044432924" sldId="559"/>
            <ac:spMk id="7" creationId="{00000000-0000-0000-0000-000000000000}"/>
          </ac:spMkLst>
        </pc:spChg>
        <pc:spChg chg="mod">
          <ac:chgData name="ساره اسماعيل غازي مرحبا" userId="1c534457-e2a0-448a-83db-f77e637ce2bc" providerId="ADAL" clId="{F305AB28-A7C4-4911-9985-6F7DC5E6AC9D}" dt="2022-05-08T18:37:09.842" v="824" actId="20577"/>
          <ac:spMkLst>
            <pc:docMk/>
            <pc:sldMk cId="1044432924" sldId="559"/>
            <ac:spMk id="8" creationId="{00000000-0000-0000-0000-000000000000}"/>
          </ac:spMkLst>
        </pc:spChg>
        <pc:spChg chg="add mod">
          <ac:chgData name="ساره اسماعيل غازي مرحبا" userId="1c534457-e2a0-448a-83db-f77e637ce2bc" providerId="ADAL" clId="{F305AB28-A7C4-4911-9985-6F7DC5E6AC9D}" dt="2022-05-08T18:53:41.293" v="909" actId="207"/>
          <ac:spMkLst>
            <pc:docMk/>
            <pc:sldMk cId="1044432924" sldId="559"/>
            <ac:spMk id="80" creationId="{C52016AF-4DEC-D509-B564-B31DEE863AFF}"/>
          </ac:spMkLst>
        </pc:spChg>
        <pc:spChg chg="add mod">
          <ac:chgData name="ساره اسماعيل غازي مرحبا" userId="1c534457-e2a0-448a-83db-f77e637ce2bc" providerId="ADAL" clId="{F305AB28-A7C4-4911-9985-6F7DC5E6AC9D}" dt="2022-05-08T18:54:09.343" v="915" actId="1076"/>
          <ac:spMkLst>
            <pc:docMk/>
            <pc:sldMk cId="1044432924" sldId="559"/>
            <ac:spMk id="81" creationId="{CE284C99-7976-C1FE-9212-D0338EA5E2A5}"/>
          </ac:spMkLst>
        </pc:spChg>
        <pc:spChg chg="del">
          <ac:chgData name="ساره اسماعيل غازي مرحبا" userId="1c534457-e2a0-448a-83db-f77e637ce2bc" providerId="ADAL" clId="{F305AB28-A7C4-4911-9985-6F7DC5E6AC9D}" dt="2022-05-08T18:53:53.313" v="911" actId="478"/>
          <ac:spMkLst>
            <pc:docMk/>
            <pc:sldMk cId="1044432924" sldId="559"/>
            <ac:spMk id="82" creationId="{E2034917-2164-4C6B-A697-7ADFCDFAF19D}"/>
          </ac:spMkLst>
        </pc:spChg>
      </pc:sldChg>
      <pc:sldChg chg="modSp del mod">
        <pc:chgData name="ساره اسماعيل غازي مرحبا" userId="1c534457-e2a0-448a-83db-f77e637ce2bc" providerId="ADAL" clId="{F305AB28-A7C4-4911-9985-6F7DC5E6AC9D}" dt="2022-05-08T18:54:28.702" v="917" actId="47"/>
        <pc:sldMkLst>
          <pc:docMk/>
          <pc:sldMk cId="2847118299" sldId="560"/>
        </pc:sldMkLst>
        <pc:spChg chg="mod">
          <ac:chgData name="ساره اسماعيل غازي مرحبا" userId="1c534457-e2a0-448a-83db-f77e637ce2bc" providerId="ADAL" clId="{F305AB28-A7C4-4911-9985-6F7DC5E6AC9D}" dt="2022-05-08T18:54:23.637" v="916" actId="14100"/>
          <ac:spMkLst>
            <pc:docMk/>
            <pc:sldMk cId="2847118299" sldId="560"/>
            <ac:spMk id="8" creationId="{00000000-0000-0000-0000-000000000000}"/>
          </ac:spMkLst>
        </pc:spChg>
      </pc:sldChg>
      <pc:sldChg chg="modSp mod">
        <pc:chgData name="ساره اسماعيل غازي مرحبا" userId="1c534457-e2a0-448a-83db-f77e637ce2bc" providerId="ADAL" clId="{F305AB28-A7C4-4911-9985-6F7DC5E6AC9D}" dt="2022-05-08T18:55:17.665" v="928" actId="1076"/>
        <pc:sldMkLst>
          <pc:docMk/>
          <pc:sldMk cId="3653418369" sldId="561"/>
        </pc:sldMkLst>
        <pc:spChg chg="mod">
          <ac:chgData name="ساره اسماعيل غازي مرحبا" userId="1c534457-e2a0-448a-83db-f77e637ce2bc" providerId="ADAL" clId="{F305AB28-A7C4-4911-9985-6F7DC5E6AC9D}" dt="2022-05-08T18:55:13.522" v="927" actId="1076"/>
          <ac:spMkLst>
            <pc:docMk/>
            <pc:sldMk cId="3653418369" sldId="561"/>
            <ac:spMk id="4" creationId="{00000000-0000-0000-0000-000000000000}"/>
          </ac:spMkLst>
        </pc:spChg>
        <pc:spChg chg="mod">
          <ac:chgData name="ساره اسماعيل غازي مرحبا" userId="1c534457-e2a0-448a-83db-f77e637ce2bc" providerId="ADAL" clId="{F305AB28-A7C4-4911-9985-6F7DC5E6AC9D}" dt="2022-05-08T18:55:01.031" v="924" actId="1076"/>
          <ac:spMkLst>
            <pc:docMk/>
            <pc:sldMk cId="3653418369" sldId="561"/>
            <ac:spMk id="8" creationId="{00000000-0000-0000-0000-000000000000}"/>
          </ac:spMkLst>
        </pc:spChg>
        <pc:spChg chg="mod">
          <ac:chgData name="ساره اسماعيل غازي مرحبا" userId="1c534457-e2a0-448a-83db-f77e637ce2bc" providerId="ADAL" clId="{F305AB28-A7C4-4911-9985-6F7DC5E6AC9D}" dt="2022-05-08T18:55:17.665" v="928" actId="1076"/>
          <ac:spMkLst>
            <pc:docMk/>
            <pc:sldMk cId="3653418369" sldId="561"/>
            <ac:spMk id="66" creationId="{6FAC402C-7ECB-40A1-AF0D-0E3ABB538E50}"/>
          </ac:spMkLst>
        </pc:spChg>
        <pc:picChg chg="mod">
          <ac:chgData name="ساره اسماعيل غازي مرحبا" userId="1c534457-e2a0-448a-83db-f77e637ce2bc" providerId="ADAL" clId="{F305AB28-A7C4-4911-9985-6F7DC5E6AC9D}" dt="2022-05-08T18:54:37.673" v="919" actId="1076"/>
          <ac:picMkLst>
            <pc:docMk/>
            <pc:sldMk cId="3653418369" sldId="561"/>
            <ac:picMk id="4098" creationId="{D45C835B-899D-475F-A84E-2A32F3286D57}"/>
          </ac:picMkLst>
        </pc:picChg>
        <pc:picChg chg="mod">
          <ac:chgData name="ساره اسماعيل غازي مرحبا" userId="1c534457-e2a0-448a-83db-f77e637ce2bc" providerId="ADAL" clId="{F305AB28-A7C4-4911-9985-6F7DC5E6AC9D}" dt="2022-05-08T18:54:39.803" v="920" actId="1076"/>
          <ac:picMkLst>
            <pc:docMk/>
            <pc:sldMk cId="3653418369" sldId="561"/>
            <ac:picMk id="4100" creationId="{F8D90F9D-3EA3-4A76-9620-20AE50AD5F73}"/>
          </ac:picMkLst>
        </pc:picChg>
        <pc:cxnChg chg="mod">
          <ac:chgData name="ساره اسماعيل غازي مرحبا" userId="1c534457-e2a0-448a-83db-f77e637ce2bc" providerId="ADAL" clId="{F305AB28-A7C4-4911-9985-6F7DC5E6AC9D}" dt="2022-05-08T18:54:43.753" v="921" actId="1076"/>
          <ac:cxnSpMkLst>
            <pc:docMk/>
            <pc:sldMk cId="3653418369" sldId="561"/>
            <ac:cxnSpMk id="6" creationId="{00000000-0000-0000-0000-000000000000}"/>
          </ac:cxnSpMkLst>
        </pc:cxnChg>
        <pc:cxnChg chg="mod">
          <ac:chgData name="ساره اسماعيل غازي مرحبا" userId="1c534457-e2a0-448a-83db-f77e637ce2bc" providerId="ADAL" clId="{F305AB28-A7C4-4911-9985-6F7DC5E6AC9D}" dt="2022-05-08T18:54:50.424" v="922" actId="14100"/>
          <ac:cxnSpMkLst>
            <pc:docMk/>
            <pc:sldMk cId="3653418369" sldId="561"/>
            <ac:cxnSpMk id="12" creationId="{00000000-0000-0000-0000-000000000000}"/>
          </ac:cxnSpMkLst>
        </pc:cxnChg>
      </pc:sldChg>
      <pc:sldChg chg="del">
        <pc:chgData name="ساره اسماعيل غازي مرحبا" userId="1c534457-e2a0-448a-83db-f77e637ce2bc" providerId="ADAL" clId="{F305AB28-A7C4-4911-9985-6F7DC5E6AC9D}" dt="2022-05-08T18:55:24.236" v="929" actId="47"/>
        <pc:sldMkLst>
          <pc:docMk/>
          <pc:sldMk cId="1708574270" sldId="562"/>
        </pc:sldMkLst>
      </pc:sldChg>
      <pc:sldChg chg="addSp delSp modSp mod">
        <pc:chgData name="ساره اسماعيل غازي مرحبا" userId="1c534457-e2a0-448a-83db-f77e637ce2bc" providerId="ADAL" clId="{F305AB28-A7C4-4911-9985-6F7DC5E6AC9D}" dt="2022-05-08T18:03:18.227" v="216" actId="478"/>
        <pc:sldMkLst>
          <pc:docMk/>
          <pc:sldMk cId="4092550772" sldId="570"/>
        </pc:sldMkLst>
        <pc:spChg chg="mod">
          <ac:chgData name="ساره اسماعيل غازي مرحبا" userId="1c534457-e2a0-448a-83db-f77e637ce2bc" providerId="ADAL" clId="{F305AB28-A7C4-4911-9985-6F7DC5E6AC9D}" dt="2022-05-08T18:00:54.042" v="152" actId="164"/>
          <ac:spMkLst>
            <pc:docMk/>
            <pc:sldMk cId="4092550772" sldId="570"/>
            <ac:spMk id="2" creationId="{23FB64FF-0733-4686-856D-DACF56EC11ED}"/>
          </ac:spMkLst>
        </pc:spChg>
        <pc:spChg chg="mod">
          <ac:chgData name="ساره اسماعيل غازي مرحبا" userId="1c534457-e2a0-448a-83db-f77e637ce2bc" providerId="ADAL" clId="{F305AB28-A7C4-4911-9985-6F7DC5E6AC9D}" dt="2022-05-08T18:00:54.042" v="152" actId="164"/>
          <ac:spMkLst>
            <pc:docMk/>
            <pc:sldMk cId="4092550772" sldId="570"/>
            <ac:spMk id="3" creationId="{37CB2B7C-CE6D-4E32-9E3A-10A3B18D8002}"/>
          </ac:spMkLst>
        </pc:spChg>
        <pc:spChg chg="mod">
          <ac:chgData name="ساره اسماعيل غازي مرحبا" userId="1c534457-e2a0-448a-83db-f77e637ce2bc" providerId="ADAL" clId="{F305AB28-A7C4-4911-9985-6F7DC5E6AC9D}" dt="2022-05-08T18:00:54.042" v="152" actId="164"/>
          <ac:spMkLst>
            <pc:docMk/>
            <pc:sldMk cId="4092550772" sldId="570"/>
            <ac:spMk id="5" creationId="{2F4FADA9-5036-44D3-AC0F-B8E50F77BFF5}"/>
          </ac:spMkLst>
        </pc:spChg>
        <pc:spChg chg="del mod">
          <ac:chgData name="ساره اسماعيل غازي مرحبا" userId="1c534457-e2a0-448a-83db-f77e637ce2bc" providerId="ADAL" clId="{F305AB28-A7C4-4911-9985-6F7DC5E6AC9D}" dt="2022-05-08T17:58:24.985" v="139" actId="478"/>
          <ac:spMkLst>
            <pc:docMk/>
            <pc:sldMk cId="4092550772" sldId="570"/>
            <ac:spMk id="8" creationId="{A0D660B2-8551-41F8-86D2-749E20FAD76E}"/>
          </ac:spMkLst>
        </pc:spChg>
        <pc:spChg chg="add mod">
          <ac:chgData name="ساره اسماعيل غازي مرحبا" userId="1c534457-e2a0-448a-83db-f77e637ce2bc" providerId="ADAL" clId="{F305AB28-A7C4-4911-9985-6F7DC5E6AC9D}" dt="2022-05-08T18:01:49.005" v="198" actId="1076"/>
          <ac:spMkLst>
            <pc:docMk/>
            <pc:sldMk cId="4092550772" sldId="570"/>
            <ac:spMk id="9" creationId="{3597349C-7198-D6A1-BC44-1D8151211B4C}"/>
          </ac:spMkLst>
        </pc:spChg>
        <pc:spChg chg="mod">
          <ac:chgData name="ساره اسماعيل غازي مرحبا" userId="1c534457-e2a0-448a-83db-f77e637ce2bc" providerId="ADAL" clId="{F305AB28-A7C4-4911-9985-6F7DC5E6AC9D}" dt="2022-05-08T17:57:25.142" v="134" actId="1076"/>
          <ac:spMkLst>
            <pc:docMk/>
            <pc:sldMk cId="4092550772" sldId="570"/>
            <ac:spMk id="14" creationId="{7634C38D-D4C5-4E9F-AE3E-2453FBC929A7}"/>
          </ac:spMkLst>
        </pc:spChg>
        <pc:spChg chg="add mod">
          <ac:chgData name="ساره اسماعيل غازي مرحبا" userId="1c534457-e2a0-448a-83db-f77e637ce2bc" providerId="ADAL" clId="{F305AB28-A7C4-4911-9985-6F7DC5E6AC9D}" dt="2022-05-08T18:00:47.504" v="151" actId="571"/>
          <ac:spMkLst>
            <pc:docMk/>
            <pc:sldMk cId="4092550772" sldId="570"/>
            <ac:spMk id="16" creationId="{9118CCEA-7EDD-0958-E2D7-A5C11318B242}"/>
          </ac:spMkLst>
        </pc:spChg>
        <pc:spChg chg="add mod">
          <ac:chgData name="ساره اسماعيل غازي مرحبا" userId="1c534457-e2a0-448a-83db-f77e637ce2bc" providerId="ADAL" clId="{F305AB28-A7C4-4911-9985-6F7DC5E6AC9D}" dt="2022-05-08T18:00:47.504" v="151" actId="571"/>
          <ac:spMkLst>
            <pc:docMk/>
            <pc:sldMk cId="4092550772" sldId="570"/>
            <ac:spMk id="17" creationId="{5A3DF639-5CAA-6AFE-CD1D-B5C7A86214A7}"/>
          </ac:spMkLst>
        </pc:spChg>
        <pc:grpChg chg="add mod">
          <ac:chgData name="ساره اسماعيل غازي مرحبا" userId="1c534457-e2a0-448a-83db-f77e637ce2bc" providerId="ADAL" clId="{F305AB28-A7C4-4911-9985-6F7DC5E6AC9D}" dt="2022-05-08T18:00:54.042" v="152" actId="164"/>
          <ac:grpSpMkLst>
            <pc:docMk/>
            <pc:sldMk cId="4092550772" sldId="570"/>
            <ac:grpSpMk id="7" creationId="{66C860BA-EEC0-5D9D-19A2-D5EF6C4CB6E5}"/>
          </ac:grpSpMkLst>
        </pc:grpChg>
        <pc:picChg chg="add del">
          <ac:chgData name="ساره اسماعيل غازي مرحبا" userId="1c534457-e2a0-448a-83db-f77e637ce2bc" providerId="ADAL" clId="{F305AB28-A7C4-4911-9985-6F7DC5E6AC9D}" dt="2022-05-08T17:58:09.357" v="136"/>
          <ac:picMkLst>
            <pc:docMk/>
            <pc:sldMk cId="4092550772" sldId="570"/>
            <ac:picMk id="6" creationId="{3D1375BE-0134-66EB-D260-9DEA238BBB14}"/>
          </ac:picMkLst>
        </pc:picChg>
        <pc:picChg chg="del">
          <ac:chgData name="ساره اسماعيل غازي مرحبا" userId="1c534457-e2a0-448a-83db-f77e637ce2bc" providerId="ADAL" clId="{F305AB28-A7C4-4911-9985-6F7DC5E6AC9D}" dt="2022-05-08T17:56:45.817" v="122" actId="478"/>
          <ac:picMkLst>
            <pc:docMk/>
            <pc:sldMk cId="4092550772" sldId="570"/>
            <ac:picMk id="10" creationId="{84B2F270-900C-41D4-A0E9-B21764884F9D}"/>
          </ac:picMkLst>
        </pc:picChg>
        <pc:picChg chg="del">
          <ac:chgData name="ساره اسماعيل غازي مرحبا" userId="1c534457-e2a0-448a-83db-f77e637ce2bc" providerId="ADAL" clId="{F305AB28-A7C4-4911-9985-6F7DC5E6AC9D}" dt="2022-05-08T17:54:22.894" v="1" actId="478"/>
          <ac:picMkLst>
            <pc:docMk/>
            <pc:sldMk cId="4092550772" sldId="570"/>
            <ac:picMk id="15" creationId="{D6B5EF09-4172-408B-95AA-4EE78CDF135B}"/>
          </ac:picMkLst>
        </pc:picChg>
        <pc:picChg chg="del">
          <ac:chgData name="ساره اسماعيل غازي مرحبا" userId="1c534457-e2a0-448a-83db-f77e637ce2bc" providerId="ADAL" clId="{F305AB28-A7C4-4911-9985-6F7DC5E6AC9D}" dt="2022-05-08T17:55:38.452" v="21" actId="478"/>
          <ac:picMkLst>
            <pc:docMk/>
            <pc:sldMk cId="4092550772" sldId="570"/>
            <ac:picMk id="19" creationId="{803D42CE-F9DD-4CEF-990C-AB0D0BD500EE}"/>
          </ac:picMkLst>
        </pc:picChg>
        <pc:picChg chg="del">
          <ac:chgData name="ساره اسماعيل غازي مرحبا" userId="1c534457-e2a0-448a-83db-f77e637ce2bc" providerId="ADAL" clId="{F305AB28-A7C4-4911-9985-6F7DC5E6AC9D}" dt="2022-05-08T17:54:24.609" v="2" actId="478"/>
          <ac:picMkLst>
            <pc:docMk/>
            <pc:sldMk cId="4092550772" sldId="570"/>
            <ac:picMk id="1026" creationId="{60FBB7D6-65EC-402E-AC05-A66AEA210F51}"/>
          </ac:picMkLst>
        </pc:picChg>
        <pc:picChg chg="add del mod">
          <ac:chgData name="ساره اسماعيل غازي مرحبا" userId="1c534457-e2a0-448a-83db-f77e637ce2bc" providerId="ADAL" clId="{F305AB28-A7C4-4911-9985-6F7DC5E6AC9D}" dt="2022-05-08T17:58:24.985" v="139" actId="478"/>
          <ac:picMkLst>
            <pc:docMk/>
            <pc:sldMk cId="4092550772" sldId="570"/>
            <ac:picMk id="1028" creationId="{790D629A-E1D4-CA2D-179C-FB5E765D19D3}"/>
          </ac:picMkLst>
        </pc:picChg>
        <pc:picChg chg="add mod">
          <ac:chgData name="ساره اسماعيل غازي مرحبا" userId="1c534457-e2a0-448a-83db-f77e637ce2bc" providerId="ADAL" clId="{F305AB28-A7C4-4911-9985-6F7DC5E6AC9D}" dt="2022-05-08T18:02:25.995" v="204" actId="1076"/>
          <ac:picMkLst>
            <pc:docMk/>
            <pc:sldMk cId="4092550772" sldId="570"/>
            <ac:picMk id="1030" creationId="{18806C03-983D-706E-58F4-C67B45947CFB}"/>
          </ac:picMkLst>
        </pc:picChg>
        <pc:picChg chg="add del mod">
          <ac:chgData name="ساره اسماعيل غازي مرحبا" userId="1c534457-e2a0-448a-83db-f77e637ce2bc" providerId="ADAL" clId="{F305AB28-A7C4-4911-9985-6F7DC5E6AC9D}" dt="2022-05-08T18:03:18.227" v="216" actId="478"/>
          <ac:picMkLst>
            <pc:docMk/>
            <pc:sldMk cId="4092550772" sldId="570"/>
            <ac:picMk id="1032" creationId="{752F919C-7F5F-5B57-A91F-8D27FA595717}"/>
          </ac:picMkLst>
        </pc:picChg>
      </pc:sldChg>
      <pc:sldChg chg="addSp delSp modSp mod delAnim modAnim">
        <pc:chgData name="ساره اسماعيل غازي مرحبا" userId="1c534457-e2a0-448a-83db-f77e637ce2bc" providerId="ADAL" clId="{F305AB28-A7C4-4911-9985-6F7DC5E6AC9D}" dt="2022-05-08T18:12:26.015" v="402" actId="20577"/>
        <pc:sldMkLst>
          <pc:docMk/>
          <pc:sldMk cId="0" sldId="840"/>
        </pc:sldMkLst>
        <pc:spChg chg="add mod">
          <ac:chgData name="ساره اسماعيل غازي مرحبا" userId="1c534457-e2a0-448a-83db-f77e637ce2bc" providerId="ADAL" clId="{F305AB28-A7C4-4911-9985-6F7DC5E6AC9D}" dt="2022-05-08T18:12:13.185" v="388" actId="782"/>
          <ac:spMkLst>
            <pc:docMk/>
            <pc:sldMk cId="0" sldId="840"/>
            <ac:spMk id="10" creationId="{B91A7AAA-FA62-1ADB-B78F-967961A68CE1}"/>
          </ac:spMkLst>
        </pc:spChg>
        <pc:spChg chg="mod">
          <ac:chgData name="ساره اسماعيل غازي مرحبا" userId="1c534457-e2a0-448a-83db-f77e637ce2bc" providerId="ADAL" clId="{F305AB28-A7C4-4911-9985-6F7DC5E6AC9D}" dt="2022-05-08T18:12:26.015" v="402" actId="20577"/>
          <ac:spMkLst>
            <pc:docMk/>
            <pc:sldMk cId="0" sldId="840"/>
            <ac:spMk id="28" creationId="{00000000-0000-0000-0000-000000000000}"/>
          </ac:spMkLst>
        </pc:spChg>
        <pc:spChg chg="mod">
          <ac:chgData name="ساره اسماعيل غازي مرحبا" userId="1c534457-e2a0-448a-83db-f77e637ce2bc" providerId="ADAL" clId="{F305AB28-A7C4-4911-9985-6F7DC5E6AC9D}" dt="2022-05-08T18:11:10.627" v="332" actId="1076"/>
          <ac:spMkLst>
            <pc:docMk/>
            <pc:sldMk cId="0" sldId="840"/>
            <ac:spMk id="29" creationId="{00000000-0000-0000-0000-000000000000}"/>
          </ac:spMkLst>
        </pc:spChg>
        <pc:spChg chg="del mod">
          <ac:chgData name="ساره اسماعيل غازي مرحبا" userId="1c534457-e2a0-448a-83db-f77e637ce2bc" providerId="ADAL" clId="{F305AB28-A7C4-4911-9985-6F7DC5E6AC9D}" dt="2022-05-08T18:12:02.435" v="386" actId="478"/>
          <ac:spMkLst>
            <pc:docMk/>
            <pc:sldMk cId="0" sldId="840"/>
            <ac:spMk id="31" creationId="{00000000-0000-0000-0000-000000000000}"/>
          </ac:spMkLst>
        </pc:spChg>
        <pc:spChg chg="mod">
          <ac:chgData name="ساره اسماعيل غازي مرحبا" userId="1c534457-e2a0-448a-83db-f77e637ce2bc" providerId="ADAL" clId="{F305AB28-A7C4-4911-9985-6F7DC5E6AC9D}" dt="2022-05-08T18:12:09.891" v="387" actId="782"/>
          <ac:spMkLst>
            <pc:docMk/>
            <pc:sldMk cId="0" sldId="840"/>
            <ac:spMk id="32" creationId="{00000000-0000-0000-0000-000000000000}"/>
          </ac:spMkLst>
        </pc:spChg>
        <pc:spChg chg="del mod">
          <ac:chgData name="ساره اسماعيل غازي مرحبا" userId="1c534457-e2a0-448a-83db-f77e637ce2bc" providerId="ADAL" clId="{F305AB28-A7C4-4911-9985-6F7DC5E6AC9D}" dt="2022-05-08T18:11:50.721" v="383"/>
          <ac:spMkLst>
            <pc:docMk/>
            <pc:sldMk cId="0" sldId="840"/>
            <ac:spMk id="33" creationId="{00000000-0000-0000-0000-000000000000}"/>
          </ac:spMkLst>
        </pc:spChg>
      </pc:sldChg>
      <pc:sldChg chg="modSp del mod">
        <pc:chgData name="ساره اسماعيل غازي مرحبا" userId="1c534457-e2a0-448a-83db-f77e637ce2bc" providerId="ADAL" clId="{F305AB28-A7C4-4911-9985-6F7DC5E6AC9D}" dt="2022-05-08T18:55:43.402" v="932" actId="47"/>
        <pc:sldMkLst>
          <pc:docMk/>
          <pc:sldMk cId="2031035216" sldId="952"/>
        </pc:sldMkLst>
        <pc:spChg chg="mod">
          <ac:chgData name="ساره اسماعيل غازي مرحبا" userId="1c534457-e2a0-448a-83db-f77e637ce2bc" providerId="ADAL" clId="{F305AB28-A7C4-4911-9985-6F7DC5E6AC9D}" dt="2022-05-08T18:21:24.536" v="403" actId="1076"/>
          <ac:spMkLst>
            <pc:docMk/>
            <pc:sldMk cId="2031035216" sldId="952"/>
            <ac:spMk id="78" creationId="{00000000-0000-0000-0000-000000000000}"/>
          </ac:spMkLst>
        </pc:spChg>
      </pc:sldChg>
      <pc:sldChg chg="del">
        <pc:chgData name="ساره اسماعيل غازي مرحبا" userId="1c534457-e2a0-448a-83db-f77e637ce2bc" providerId="ADAL" clId="{F305AB28-A7C4-4911-9985-6F7DC5E6AC9D}" dt="2022-05-08T18:55:50.514" v="935" actId="47"/>
        <pc:sldMkLst>
          <pc:docMk/>
          <pc:sldMk cId="0" sldId="3177"/>
        </pc:sldMkLst>
      </pc:sldChg>
      <pc:sldChg chg="delSp modSp mod delAnim modAnim">
        <pc:chgData name="ساره اسماعيل غازي مرحبا" userId="1c534457-e2a0-448a-83db-f77e637ce2bc" providerId="ADAL" clId="{F305AB28-A7C4-4911-9985-6F7DC5E6AC9D}" dt="2022-05-08T19:01:50.583" v="974" actId="478"/>
        <pc:sldMkLst>
          <pc:docMk/>
          <pc:sldMk cId="2671171466" sldId="4100"/>
        </pc:sldMkLst>
        <pc:spChg chg="del">
          <ac:chgData name="ساره اسماعيل غازي مرحبا" userId="1c534457-e2a0-448a-83db-f77e637ce2bc" providerId="ADAL" clId="{F305AB28-A7C4-4911-9985-6F7DC5E6AC9D}" dt="2022-05-08T19:01:44.843" v="973" actId="478"/>
          <ac:spMkLst>
            <pc:docMk/>
            <pc:sldMk cId="2671171466" sldId="4100"/>
            <ac:spMk id="11" creationId="{00000000-0000-0000-0000-000000000000}"/>
          </ac:spMkLst>
        </pc:spChg>
        <pc:spChg chg="mod">
          <ac:chgData name="ساره اسماعيل غازي مرحبا" userId="1c534457-e2a0-448a-83db-f77e637ce2bc" providerId="ADAL" clId="{F305AB28-A7C4-4911-9985-6F7DC5E6AC9D}" dt="2022-05-08T18:24:32.651" v="414" actId="20577"/>
          <ac:spMkLst>
            <pc:docMk/>
            <pc:sldMk cId="2671171466" sldId="4100"/>
            <ac:spMk id="13" creationId="{00000000-0000-0000-0000-000000000000}"/>
          </ac:spMkLst>
        </pc:spChg>
        <pc:spChg chg="del">
          <ac:chgData name="ساره اسماعيل غازي مرحبا" userId="1c534457-e2a0-448a-83db-f77e637ce2bc" providerId="ADAL" clId="{F305AB28-A7C4-4911-9985-6F7DC5E6AC9D}" dt="2022-05-08T19:01:50.583" v="974" actId="478"/>
          <ac:spMkLst>
            <pc:docMk/>
            <pc:sldMk cId="2671171466" sldId="4100"/>
            <ac:spMk id="15" creationId="{00000000-0000-0000-0000-000000000000}"/>
          </ac:spMkLst>
        </pc:spChg>
        <pc:spChg chg="mod">
          <ac:chgData name="ساره اسماعيل غازي مرحبا" userId="1c534457-e2a0-448a-83db-f77e637ce2bc" providerId="ADAL" clId="{F305AB28-A7C4-4911-9985-6F7DC5E6AC9D}" dt="2022-05-08T18:10:36.494" v="324" actId="20577"/>
          <ac:spMkLst>
            <pc:docMk/>
            <pc:sldMk cId="2671171466" sldId="4100"/>
            <ac:spMk id="25" creationId="{ADD3AA47-040C-46C4-872C-B24F68404A19}"/>
          </ac:spMkLst>
        </pc:spChg>
      </pc:sldChg>
      <pc:sldChg chg="del">
        <pc:chgData name="ساره اسماعيل غازي مرحبا" userId="1c534457-e2a0-448a-83db-f77e637ce2bc" providerId="ADAL" clId="{F305AB28-A7C4-4911-9985-6F7DC5E6AC9D}" dt="2022-05-08T18:34:41.192" v="723" actId="47"/>
        <pc:sldMkLst>
          <pc:docMk/>
          <pc:sldMk cId="1338348078" sldId="4101"/>
        </pc:sldMkLst>
      </pc:sldChg>
      <pc:sldChg chg="modSp add del mod">
        <pc:chgData name="ساره اسماعيل غازي مرحبا" userId="1c534457-e2a0-448a-83db-f77e637ce2bc" providerId="ADAL" clId="{F305AB28-A7C4-4911-9985-6F7DC5E6AC9D}" dt="2022-05-08T18:09:15.851" v="221" actId="47"/>
        <pc:sldMkLst>
          <pc:docMk/>
          <pc:sldMk cId="3264038084" sldId="4102"/>
        </pc:sldMkLst>
        <pc:spChg chg="mod">
          <ac:chgData name="ساره اسماعيل غازي مرحبا" userId="1c534457-e2a0-448a-83db-f77e637ce2bc" providerId="ADAL" clId="{F305AB28-A7C4-4911-9985-6F7DC5E6AC9D}" dt="2022-05-08T18:08:25.371" v="219" actId="6549"/>
          <ac:spMkLst>
            <pc:docMk/>
            <pc:sldMk cId="3264038084" sldId="4102"/>
            <ac:spMk id="3" creationId="{854E0E1C-75EF-4480-9CE6-70754FA01FC3}"/>
          </ac:spMkLst>
        </pc:spChg>
      </pc:sldChg>
      <pc:sldChg chg="delSp modSp add del mod">
        <pc:chgData name="ساره اسماعيل غازي مرحبا" userId="1c534457-e2a0-448a-83db-f77e637ce2bc" providerId="ADAL" clId="{F305AB28-A7C4-4911-9985-6F7DC5E6AC9D}" dt="2022-05-08T18:09:29.105" v="223" actId="47"/>
        <pc:sldMkLst>
          <pc:docMk/>
          <pc:sldMk cId="1843982253" sldId="4103"/>
        </pc:sldMkLst>
        <pc:spChg chg="del mod">
          <ac:chgData name="ساره اسماعيل غازي مرحبا" userId="1c534457-e2a0-448a-83db-f77e637ce2bc" providerId="ADAL" clId="{F305AB28-A7C4-4911-9985-6F7DC5E6AC9D}" dt="2022-05-08T18:09:25.615" v="222" actId="478"/>
          <ac:spMkLst>
            <pc:docMk/>
            <pc:sldMk cId="1843982253" sldId="4103"/>
            <ac:spMk id="4" creationId="{38B34F2B-12FD-4E49-9744-54D65AE82B1F}"/>
          </ac:spMkLst>
        </pc:spChg>
      </pc:sldChg>
      <pc:sldChg chg="del">
        <pc:chgData name="ساره اسماعيل غازي مرحبا" userId="1c534457-e2a0-448a-83db-f77e637ce2bc" providerId="ADAL" clId="{F305AB28-A7C4-4911-9985-6F7DC5E6AC9D}" dt="2022-05-08T18:55:43.402" v="932" actId="47"/>
        <pc:sldMkLst>
          <pc:docMk/>
          <pc:sldMk cId="3193594312" sldId="2007577022"/>
        </pc:sldMkLst>
      </pc:sldChg>
      <pc:sldChg chg="addSp delSp modSp mod">
        <pc:chgData name="ساره اسماعيل غازي مرحبا" userId="1c534457-e2a0-448a-83db-f77e637ce2bc" providerId="ADAL" clId="{F305AB28-A7C4-4911-9985-6F7DC5E6AC9D}" dt="2022-05-08T18:35:44.142" v="815" actId="478"/>
        <pc:sldMkLst>
          <pc:docMk/>
          <pc:sldMk cId="1288100429" sldId="2007577023"/>
        </pc:sldMkLst>
        <pc:spChg chg="add del mod">
          <ac:chgData name="ساره اسماعيل غازي مرحبا" userId="1c534457-e2a0-448a-83db-f77e637ce2bc" providerId="ADAL" clId="{F305AB28-A7C4-4911-9985-6F7DC5E6AC9D}" dt="2022-05-08T18:35:44.142" v="815" actId="478"/>
          <ac:spMkLst>
            <pc:docMk/>
            <pc:sldMk cId="1288100429" sldId="2007577023"/>
            <ac:spMk id="10" creationId="{C301866C-CC79-318D-0B70-E1AD5E973C96}"/>
          </ac:spMkLst>
        </pc:spChg>
        <pc:spChg chg="mod">
          <ac:chgData name="ساره اسماعيل غازي مرحبا" userId="1c534457-e2a0-448a-83db-f77e637ce2bc" providerId="ADAL" clId="{F305AB28-A7C4-4911-9985-6F7DC5E6AC9D}" dt="2022-05-08T18:35:10.637" v="745" actId="20577"/>
          <ac:spMkLst>
            <pc:docMk/>
            <pc:sldMk cId="1288100429" sldId="2007577023"/>
            <ac:spMk id="30" creationId="{00000000-0000-0000-0000-000000000000}"/>
          </ac:spMkLst>
        </pc:spChg>
        <pc:spChg chg="mod">
          <ac:chgData name="ساره اسماعيل غازي مرحبا" userId="1c534457-e2a0-448a-83db-f77e637ce2bc" providerId="ADAL" clId="{F305AB28-A7C4-4911-9985-6F7DC5E6AC9D}" dt="2022-05-08T18:35:22.111" v="765" actId="20577"/>
          <ac:spMkLst>
            <pc:docMk/>
            <pc:sldMk cId="1288100429" sldId="2007577023"/>
            <ac:spMk id="31" creationId="{00000000-0000-0000-0000-000000000000}"/>
          </ac:spMkLst>
        </pc:spChg>
        <pc:spChg chg="mod">
          <ac:chgData name="ساره اسماعيل غازي مرحبا" userId="1c534457-e2a0-448a-83db-f77e637ce2bc" providerId="ADAL" clId="{F305AB28-A7C4-4911-9985-6F7DC5E6AC9D}" dt="2022-05-08T18:35:31.845" v="789" actId="5793"/>
          <ac:spMkLst>
            <pc:docMk/>
            <pc:sldMk cId="1288100429" sldId="2007577023"/>
            <ac:spMk id="32" creationId="{00000000-0000-0000-0000-000000000000}"/>
          </ac:spMkLst>
        </pc:spChg>
        <pc:spChg chg="mod">
          <ac:chgData name="ساره اسماعيل غازي مرحبا" userId="1c534457-e2a0-448a-83db-f77e637ce2bc" providerId="ADAL" clId="{F305AB28-A7C4-4911-9985-6F7DC5E6AC9D}" dt="2022-05-08T18:35:41.742" v="814" actId="20577"/>
          <ac:spMkLst>
            <pc:docMk/>
            <pc:sldMk cId="1288100429" sldId="2007577023"/>
            <ac:spMk id="33" creationId="{00000000-0000-0000-0000-000000000000}"/>
          </ac:spMkLst>
        </pc:spChg>
      </pc:sldChg>
      <pc:sldChg chg="del">
        <pc:chgData name="ساره اسماعيل غازي مرحبا" userId="1c534457-e2a0-448a-83db-f77e637ce2bc" providerId="ADAL" clId="{F305AB28-A7C4-4911-9985-6F7DC5E6AC9D}" dt="2022-05-08T18:55:46.228" v="933" actId="47"/>
        <pc:sldMkLst>
          <pc:docMk/>
          <pc:sldMk cId="3999409623" sldId="2007577024"/>
        </pc:sldMkLst>
      </pc:sldChg>
      <pc:sldChg chg="del">
        <pc:chgData name="ساره اسماعيل غازي مرحبا" userId="1c534457-e2a0-448a-83db-f77e637ce2bc" providerId="ADAL" clId="{F305AB28-A7C4-4911-9985-6F7DC5E6AC9D}" dt="2022-05-08T18:55:43.402" v="932" actId="47"/>
        <pc:sldMkLst>
          <pc:docMk/>
          <pc:sldMk cId="1216186710" sldId="2007577026"/>
        </pc:sldMkLst>
      </pc:sldChg>
      <pc:sldChg chg="del">
        <pc:chgData name="ساره اسماعيل غازي مرحبا" userId="1c534457-e2a0-448a-83db-f77e637ce2bc" providerId="ADAL" clId="{F305AB28-A7C4-4911-9985-6F7DC5E6AC9D}" dt="2022-05-08T18:34:45.470" v="724" actId="47"/>
        <pc:sldMkLst>
          <pc:docMk/>
          <pc:sldMk cId="3789017536" sldId="2007577027"/>
        </pc:sldMkLst>
      </pc:sldChg>
      <pc:sldChg chg="del">
        <pc:chgData name="ساره اسماعيل غازي مرحبا" userId="1c534457-e2a0-448a-83db-f77e637ce2bc" providerId="ADAL" clId="{F305AB28-A7C4-4911-9985-6F7DC5E6AC9D}" dt="2022-05-08T18:34:45.470" v="724" actId="47"/>
        <pc:sldMkLst>
          <pc:docMk/>
          <pc:sldMk cId="88982103" sldId="2007577028"/>
        </pc:sldMkLst>
      </pc:sldChg>
      <pc:sldChg chg="del">
        <pc:chgData name="ساره اسماعيل غازي مرحبا" userId="1c534457-e2a0-448a-83db-f77e637ce2bc" providerId="ADAL" clId="{F305AB28-A7C4-4911-9985-6F7DC5E6AC9D}" dt="2022-05-08T18:34:45.470" v="724" actId="47"/>
        <pc:sldMkLst>
          <pc:docMk/>
          <pc:sldMk cId="2089310132" sldId="2007577029"/>
        </pc:sldMkLst>
      </pc:sldChg>
      <pc:sldChg chg="del">
        <pc:chgData name="ساره اسماعيل غازي مرحبا" userId="1c534457-e2a0-448a-83db-f77e637ce2bc" providerId="ADAL" clId="{F305AB28-A7C4-4911-9985-6F7DC5E6AC9D}" dt="2022-05-08T18:34:45.470" v="724" actId="47"/>
        <pc:sldMkLst>
          <pc:docMk/>
          <pc:sldMk cId="2091650167" sldId="2007577030"/>
        </pc:sldMkLst>
      </pc:sldChg>
      <pc:sldChg chg="del">
        <pc:chgData name="ساره اسماعيل غازي مرحبا" userId="1c534457-e2a0-448a-83db-f77e637ce2bc" providerId="ADAL" clId="{F305AB28-A7C4-4911-9985-6F7DC5E6AC9D}" dt="2022-05-08T18:34:41.192" v="723" actId="47"/>
        <pc:sldMkLst>
          <pc:docMk/>
          <pc:sldMk cId="3808080960" sldId="2007577031"/>
        </pc:sldMkLst>
      </pc:sldChg>
      <pc:sldChg chg="add del">
        <pc:chgData name="ساره اسماعيل غازي مرحبا" userId="1c534457-e2a0-448a-83db-f77e637ce2bc" providerId="ADAL" clId="{F305AB28-A7C4-4911-9985-6F7DC5E6AC9D}" dt="2022-05-08T18:55:27.483" v="931" actId="47"/>
        <pc:sldMkLst>
          <pc:docMk/>
          <pc:sldMk cId="833877862" sldId="2007577032"/>
        </pc:sldMkLst>
      </pc:sldChg>
      <pc:sldChg chg="modSp add mod ord">
        <pc:chgData name="ساره اسماعيل غازي مرحبا" userId="1c534457-e2a0-448a-83db-f77e637ce2bc" providerId="ADAL" clId="{F305AB28-A7C4-4911-9985-6F7DC5E6AC9D}" dt="2022-05-08T18:58:00.103" v="972" actId="20577"/>
        <pc:sldMkLst>
          <pc:docMk/>
          <pc:sldMk cId="114400298" sldId="2007577034"/>
        </pc:sldMkLst>
        <pc:spChg chg="mod">
          <ac:chgData name="ساره اسماعيل غازي مرحبا" userId="1c534457-e2a0-448a-83db-f77e637ce2bc" providerId="ADAL" clId="{F305AB28-A7C4-4911-9985-6F7DC5E6AC9D}" dt="2022-05-08T18:58:00.103" v="972" actId="20577"/>
          <ac:spMkLst>
            <pc:docMk/>
            <pc:sldMk cId="114400298" sldId="2007577034"/>
            <ac:spMk id="2" creationId="{4EC6C0A3-1588-7038-0DF9-27531038382D}"/>
          </ac:spMkLst>
        </pc:spChg>
        <pc:spChg chg="mod">
          <ac:chgData name="ساره اسماعيل غازي مرحبا" userId="1c534457-e2a0-448a-83db-f77e637ce2bc" providerId="ADAL" clId="{F305AB28-A7C4-4911-9985-6F7DC5E6AC9D}" dt="2022-05-08T18:57:29.209" v="964" actId="20577"/>
          <ac:spMkLst>
            <pc:docMk/>
            <pc:sldMk cId="114400298" sldId="2007577034"/>
            <ac:spMk id="36" creationId="{7862C6CC-A975-484C-B471-49B5422D477F}"/>
          </ac:spMkLst>
        </pc:spChg>
      </pc:sldChg>
      <pc:sldMasterChg chg="delSldLayout">
        <pc:chgData name="ساره اسماعيل غازي مرحبا" userId="1c534457-e2a0-448a-83db-f77e637ce2bc" providerId="ADAL" clId="{F305AB28-A7C4-4911-9985-6F7DC5E6AC9D}" dt="2022-05-08T18:55:43.402" v="932" actId="47"/>
        <pc:sldMasterMkLst>
          <pc:docMk/>
          <pc:sldMasterMk cId="601024690" sldId="2147483987"/>
        </pc:sldMasterMkLst>
        <pc:sldLayoutChg chg="del">
          <pc:chgData name="ساره اسماعيل غازي مرحبا" userId="1c534457-e2a0-448a-83db-f77e637ce2bc" providerId="ADAL" clId="{F305AB28-A7C4-4911-9985-6F7DC5E6AC9D}" dt="2022-05-08T18:36:07.230" v="818" actId="47"/>
          <pc:sldLayoutMkLst>
            <pc:docMk/>
            <pc:sldMasterMk cId="601024690" sldId="2147483987"/>
            <pc:sldLayoutMk cId="2514800422" sldId="2147484008"/>
          </pc:sldLayoutMkLst>
        </pc:sldLayoutChg>
        <pc:sldLayoutChg chg="del">
          <pc:chgData name="ساره اسماعيل غازي مرحبا" userId="1c534457-e2a0-448a-83db-f77e637ce2bc" providerId="ADAL" clId="{F305AB28-A7C4-4911-9985-6F7DC5E6AC9D}" dt="2022-05-08T18:55:43.402" v="932" actId="47"/>
          <pc:sldLayoutMkLst>
            <pc:docMk/>
            <pc:sldMasterMk cId="601024690" sldId="2147483987"/>
            <pc:sldLayoutMk cId="1791478475" sldId="2147484009"/>
          </pc:sldLayoutMkLst>
        </pc:sldLayoutChg>
      </pc:sldMasterChg>
    </pc:docChg>
  </pc:docChgLst>
  <pc:docChgLst>
    <pc:chgData name="جمانة عمر صالح باجحلان" userId="e2e8a1fb-d371-4bab-a0dc-f48ade7e5d28" providerId="ADAL" clId="{1D04ECF7-8E5E-7647-8D80-0C1B78BD6387}"/>
    <pc:docChg chg="undo custSel addSld delSld modSld sldOrd">
      <pc:chgData name="جمانة عمر صالح باجحلان" userId="e2e8a1fb-d371-4bab-a0dc-f48ade7e5d28" providerId="ADAL" clId="{1D04ECF7-8E5E-7647-8D80-0C1B78BD6387}" dt="2022-05-08T19:59:58.457" v="1429" actId="207"/>
      <pc:docMkLst>
        <pc:docMk/>
      </pc:docMkLst>
      <pc:sldChg chg="del">
        <pc:chgData name="جمانة عمر صالح باجحلان" userId="e2e8a1fb-d371-4bab-a0dc-f48ade7e5d28" providerId="ADAL" clId="{1D04ECF7-8E5E-7647-8D80-0C1B78BD6387}" dt="2022-05-08T19:53:51.296" v="1407" actId="2696"/>
        <pc:sldMkLst>
          <pc:docMk/>
          <pc:sldMk cId="1931422139" sldId="284"/>
        </pc:sldMkLst>
      </pc:sldChg>
      <pc:sldChg chg="modSp mod">
        <pc:chgData name="جمانة عمر صالح باجحلان" userId="e2e8a1fb-d371-4bab-a0dc-f48ade7e5d28" providerId="ADAL" clId="{1D04ECF7-8E5E-7647-8D80-0C1B78BD6387}" dt="2022-05-08T18:02:16.953" v="2" actId="27636"/>
        <pc:sldMkLst>
          <pc:docMk/>
          <pc:sldMk cId="2292005620" sldId="297"/>
        </pc:sldMkLst>
        <pc:spChg chg="mod">
          <ac:chgData name="جمانة عمر صالح باجحلان" userId="e2e8a1fb-d371-4bab-a0dc-f48ade7e5d28" providerId="ADAL" clId="{1D04ECF7-8E5E-7647-8D80-0C1B78BD6387}" dt="2022-05-08T18:02:16.953" v="2" actId="27636"/>
          <ac:spMkLst>
            <pc:docMk/>
            <pc:sldMk cId="2292005620" sldId="297"/>
            <ac:spMk id="80" creationId="{00000000-0000-0000-0000-000000000000}"/>
          </ac:spMkLst>
        </pc:spChg>
      </pc:sldChg>
      <pc:sldChg chg="modSp mod">
        <pc:chgData name="جمانة عمر صالح باجحلان" userId="e2e8a1fb-d371-4bab-a0dc-f48ade7e5d28" providerId="ADAL" clId="{1D04ECF7-8E5E-7647-8D80-0C1B78BD6387}" dt="2022-05-08T19:48:11.490" v="1290" actId="20577"/>
        <pc:sldMkLst>
          <pc:docMk/>
          <pc:sldMk cId="2408467002" sldId="341"/>
        </pc:sldMkLst>
        <pc:spChg chg="mod">
          <ac:chgData name="جمانة عمر صالح باجحلان" userId="e2e8a1fb-d371-4bab-a0dc-f48ade7e5d28" providerId="ADAL" clId="{1D04ECF7-8E5E-7647-8D80-0C1B78BD6387}" dt="2022-05-08T19:48:11.490" v="1290" actId="20577"/>
          <ac:spMkLst>
            <pc:docMk/>
            <pc:sldMk cId="2408467002" sldId="341"/>
            <ac:spMk id="2" creationId="{4EC6C0A3-1588-7038-0DF9-27531038382D}"/>
          </ac:spMkLst>
        </pc:spChg>
        <pc:spChg chg="mod">
          <ac:chgData name="جمانة عمر صالح باجحلان" userId="e2e8a1fb-d371-4bab-a0dc-f48ade7e5d28" providerId="ADAL" clId="{1D04ECF7-8E5E-7647-8D80-0C1B78BD6387}" dt="2022-05-08T19:43:33.744" v="1257" actId="2711"/>
          <ac:spMkLst>
            <pc:docMk/>
            <pc:sldMk cId="2408467002" sldId="341"/>
            <ac:spMk id="36" creationId="{7862C6CC-A975-484C-B471-49B5422D477F}"/>
          </ac:spMkLst>
        </pc:spChg>
      </pc:sldChg>
      <pc:sldChg chg="addSp modSp mod">
        <pc:chgData name="جمانة عمر صالح باجحلان" userId="e2e8a1fb-d371-4bab-a0dc-f48ade7e5d28" providerId="ADAL" clId="{1D04ECF7-8E5E-7647-8D80-0C1B78BD6387}" dt="2022-05-08T19:44:06.196" v="1258" actId="1076"/>
        <pc:sldMkLst>
          <pc:docMk/>
          <pc:sldMk cId="2726238069" sldId="402"/>
        </pc:sldMkLst>
        <pc:spChg chg="add mod">
          <ac:chgData name="جمانة عمر صالح باجحلان" userId="e2e8a1fb-d371-4bab-a0dc-f48ade7e5d28" providerId="ADAL" clId="{1D04ECF7-8E5E-7647-8D80-0C1B78BD6387}" dt="2022-05-08T19:44:06.196" v="1258" actId="1076"/>
          <ac:spMkLst>
            <pc:docMk/>
            <pc:sldMk cId="2726238069" sldId="402"/>
            <ac:spMk id="2" creationId="{F4FFF504-819E-B41D-46E4-54827F8480C6}"/>
          </ac:spMkLst>
        </pc:spChg>
        <pc:spChg chg="mod">
          <ac:chgData name="جمانة عمر صالح باجحلان" userId="e2e8a1fb-d371-4bab-a0dc-f48ade7e5d28" providerId="ADAL" clId="{1D04ECF7-8E5E-7647-8D80-0C1B78BD6387}" dt="2022-05-08T19:43:13.107" v="1254" actId="1076"/>
          <ac:spMkLst>
            <pc:docMk/>
            <pc:sldMk cId="2726238069" sldId="402"/>
            <ac:spMk id="125" creationId="{CCCD03CE-CF58-4869-9DB7-21791384A614}"/>
          </ac:spMkLst>
        </pc:spChg>
      </pc:sldChg>
      <pc:sldChg chg="addSp delSp modSp mod">
        <pc:chgData name="جمانة عمر صالح باجحلان" userId="e2e8a1fb-d371-4bab-a0dc-f48ade7e5d28" providerId="ADAL" clId="{1D04ECF7-8E5E-7647-8D80-0C1B78BD6387}" dt="2022-05-08T18:49:16.605" v="382" actId="1076"/>
        <pc:sldMkLst>
          <pc:docMk/>
          <pc:sldMk cId="4092550772" sldId="570"/>
        </pc:sldMkLst>
        <pc:spChg chg="mod">
          <ac:chgData name="جمانة عمر صالح باجحلان" userId="e2e8a1fb-d371-4bab-a0dc-f48ade7e5d28" providerId="ADAL" clId="{1D04ECF7-8E5E-7647-8D80-0C1B78BD6387}" dt="2022-05-08T18:49:16.605" v="382" actId="1076"/>
          <ac:spMkLst>
            <pc:docMk/>
            <pc:sldMk cId="4092550772" sldId="570"/>
            <ac:spMk id="9" creationId="{3597349C-7198-D6A1-BC44-1D8151211B4C}"/>
          </ac:spMkLst>
        </pc:spChg>
        <pc:spChg chg="add del mod">
          <ac:chgData name="جمانة عمر صالح باجحلان" userId="e2e8a1fb-d371-4bab-a0dc-f48ade7e5d28" providerId="ADAL" clId="{1D04ECF7-8E5E-7647-8D80-0C1B78BD6387}" dt="2022-05-08T18:46:44.026" v="343"/>
          <ac:spMkLst>
            <pc:docMk/>
            <pc:sldMk cId="4092550772" sldId="570"/>
            <ac:spMk id="10" creationId="{8DB8DA74-A340-E32C-18A3-F248E74AE842}"/>
          </ac:spMkLst>
        </pc:spChg>
        <pc:spChg chg="del mod">
          <ac:chgData name="جمانة عمر صالح باجحلان" userId="e2e8a1fb-d371-4bab-a0dc-f48ade7e5d28" providerId="ADAL" clId="{1D04ECF7-8E5E-7647-8D80-0C1B78BD6387}" dt="2022-05-08T18:48:58.042" v="378" actId="478"/>
          <ac:spMkLst>
            <pc:docMk/>
            <pc:sldMk cId="4092550772" sldId="570"/>
            <ac:spMk id="14" creationId="{7634C38D-D4C5-4E9F-AE3E-2453FBC929A7}"/>
          </ac:spMkLst>
        </pc:spChg>
        <pc:picChg chg="mod">
          <ac:chgData name="جمانة عمر صالح باجحلان" userId="e2e8a1fb-d371-4bab-a0dc-f48ade7e5d28" providerId="ADAL" clId="{1D04ECF7-8E5E-7647-8D80-0C1B78BD6387}" dt="2022-05-08T18:49:16.473" v="381" actId="1076"/>
          <ac:picMkLst>
            <pc:docMk/>
            <pc:sldMk cId="4092550772" sldId="570"/>
            <ac:picMk id="1030" creationId="{18806C03-983D-706E-58F4-C67B45947CFB}"/>
          </ac:picMkLst>
        </pc:picChg>
      </pc:sldChg>
      <pc:sldChg chg="modSp mod modAnim">
        <pc:chgData name="جمانة عمر صالح باجحلان" userId="e2e8a1fb-d371-4bab-a0dc-f48ade7e5d28" providerId="ADAL" clId="{1D04ECF7-8E5E-7647-8D80-0C1B78BD6387}" dt="2022-05-08T19:49:51.840" v="1309" actId="20577"/>
        <pc:sldMkLst>
          <pc:docMk/>
          <pc:sldMk cId="0" sldId="840"/>
        </pc:sldMkLst>
        <pc:spChg chg="mod">
          <ac:chgData name="جمانة عمر صالح باجحلان" userId="e2e8a1fb-d371-4bab-a0dc-f48ade7e5d28" providerId="ADAL" clId="{1D04ECF7-8E5E-7647-8D80-0C1B78BD6387}" dt="2022-05-08T19:42:12.845" v="1251" actId="1076"/>
          <ac:spMkLst>
            <pc:docMk/>
            <pc:sldMk cId="0" sldId="840"/>
            <ac:spMk id="10" creationId="{B91A7AAA-FA62-1ADB-B78F-967961A68CE1}"/>
          </ac:spMkLst>
        </pc:spChg>
        <pc:spChg chg="mod">
          <ac:chgData name="جمانة عمر صالح باجحلان" userId="e2e8a1fb-d371-4bab-a0dc-f48ade7e5d28" providerId="ADAL" clId="{1D04ECF7-8E5E-7647-8D80-0C1B78BD6387}" dt="2022-05-08T19:49:51.840" v="1309" actId="20577"/>
          <ac:spMkLst>
            <pc:docMk/>
            <pc:sldMk cId="0" sldId="840"/>
            <ac:spMk id="28" creationId="{00000000-0000-0000-0000-000000000000}"/>
          </ac:spMkLst>
        </pc:spChg>
        <pc:spChg chg="mod">
          <ac:chgData name="جمانة عمر صالح باجحلان" userId="e2e8a1fb-d371-4bab-a0dc-f48ade7e5d28" providerId="ADAL" clId="{1D04ECF7-8E5E-7647-8D80-0C1B78BD6387}" dt="2022-05-08T19:42:08.694" v="1250" actId="1076"/>
          <ac:spMkLst>
            <pc:docMk/>
            <pc:sldMk cId="0" sldId="840"/>
            <ac:spMk id="29" creationId="{00000000-0000-0000-0000-000000000000}"/>
          </ac:spMkLst>
        </pc:spChg>
        <pc:spChg chg="mod">
          <ac:chgData name="جمانة عمر صالح باجحلان" userId="e2e8a1fb-d371-4bab-a0dc-f48ade7e5d28" providerId="ADAL" clId="{1D04ECF7-8E5E-7647-8D80-0C1B78BD6387}" dt="2022-05-08T19:20:37.748" v="1070" actId="12"/>
          <ac:spMkLst>
            <pc:docMk/>
            <pc:sldMk cId="0" sldId="840"/>
            <ac:spMk id="32" creationId="{00000000-0000-0000-0000-000000000000}"/>
          </ac:spMkLst>
        </pc:spChg>
      </pc:sldChg>
      <pc:sldChg chg="addSp delSp modSp mod modAnim">
        <pc:chgData name="جمانة عمر صالح باجحلان" userId="e2e8a1fb-d371-4bab-a0dc-f48ade7e5d28" providerId="ADAL" clId="{1D04ECF7-8E5E-7647-8D80-0C1B78BD6387}" dt="2022-05-08T19:41:05.097" v="1243" actId="255"/>
        <pc:sldMkLst>
          <pc:docMk/>
          <pc:sldMk cId="2671171466" sldId="4100"/>
        </pc:sldMkLst>
        <pc:spChg chg="add del mod">
          <ac:chgData name="جمانة عمر صالح باجحلان" userId="e2e8a1fb-d371-4bab-a0dc-f48ade7e5d28" providerId="ADAL" clId="{1D04ECF7-8E5E-7647-8D80-0C1B78BD6387}" dt="2022-05-08T19:19:48.571" v="1041" actId="767"/>
          <ac:spMkLst>
            <pc:docMk/>
            <pc:sldMk cId="2671171466" sldId="4100"/>
            <ac:spMk id="3" creationId="{1A40C983-82E3-F005-05DF-B7CF1B9366CA}"/>
          </ac:spMkLst>
        </pc:spChg>
        <pc:spChg chg="mod">
          <ac:chgData name="جمانة عمر صالح باجحلان" userId="e2e8a1fb-d371-4bab-a0dc-f48ade7e5d28" providerId="ADAL" clId="{1D04ECF7-8E5E-7647-8D80-0C1B78BD6387}" dt="2022-05-08T19:13:51.475" v="965" actId="1076"/>
          <ac:spMkLst>
            <pc:docMk/>
            <pc:sldMk cId="2671171466" sldId="4100"/>
            <ac:spMk id="10" creationId="{00000000-0000-0000-0000-000000000000}"/>
          </ac:spMkLst>
        </pc:spChg>
        <pc:spChg chg="mod">
          <ac:chgData name="جمانة عمر صالح باجحلان" userId="e2e8a1fb-d371-4bab-a0dc-f48ade7e5d28" providerId="ADAL" clId="{1D04ECF7-8E5E-7647-8D80-0C1B78BD6387}" dt="2022-05-08T19:40:00.222" v="1236" actId="20577"/>
          <ac:spMkLst>
            <pc:docMk/>
            <pc:sldMk cId="2671171466" sldId="4100"/>
            <ac:spMk id="13" creationId="{00000000-0000-0000-0000-000000000000}"/>
          </ac:spMkLst>
        </pc:spChg>
        <pc:spChg chg="mod">
          <ac:chgData name="جمانة عمر صالح باجحلان" userId="e2e8a1fb-d371-4bab-a0dc-f48ade7e5d28" providerId="ADAL" clId="{1D04ECF7-8E5E-7647-8D80-0C1B78BD6387}" dt="2022-05-08T19:40:49.600" v="1241" actId="2711"/>
          <ac:spMkLst>
            <pc:docMk/>
            <pc:sldMk cId="2671171466" sldId="4100"/>
            <ac:spMk id="14" creationId="{00000000-0000-0000-0000-000000000000}"/>
          </ac:spMkLst>
        </pc:spChg>
        <pc:spChg chg="add mod">
          <ac:chgData name="جمانة عمر صالح باجحلان" userId="e2e8a1fb-d371-4bab-a0dc-f48ade7e5d28" providerId="ADAL" clId="{1D04ECF7-8E5E-7647-8D80-0C1B78BD6387}" dt="2022-05-08T19:13:43.592" v="964" actId="1076"/>
          <ac:spMkLst>
            <pc:docMk/>
            <pc:sldMk cId="2671171466" sldId="4100"/>
            <ac:spMk id="15" creationId="{59C165BC-BE55-6B03-80CE-84B328C0C30F}"/>
          </ac:spMkLst>
        </pc:spChg>
        <pc:spChg chg="add mod">
          <ac:chgData name="جمانة عمر صالح باجحلان" userId="e2e8a1fb-d371-4bab-a0dc-f48ade7e5d28" providerId="ADAL" clId="{1D04ECF7-8E5E-7647-8D80-0C1B78BD6387}" dt="2022-05-08T19:41:05.097" v="1243" actId="255"/>
          <ac:spMkLst>
            <pc:docMk/>
            <pc:sldMk cId="2671171466" sldId="4100"/>
            <ac:spMk id="16" creationId="{0D446D1B-D103-A3CF-7083-5860A4A1DCD8}"/>
          </ac:spMkLst>
        </pc:spChg>
        <pc:spChg chg="mod">
          <ac:chgData name="جمانة عمر صالح باجحلان" userId="e2e8a1fb-d371-4bab-a0dc-f48ade7e5d28" providerId="ADAL" clId="{1D04ECF7-8E5E-7647-8D80-0C1B78BD6387}" dt="2022-05-08T19:22:14.834" v="1130" actId="20577"/>
          <ac:spMkLst>
            <pc:docMk/>
            <pc:sldMk cId="2671171466" sldId="4100"/>
            <ac:spMk id="18" creationId="{00000000-0000-0000-0000-000000000000}"/>
          </ac:spMkLst>
        </pc:spChg>
        <pc:spChg chg="del mod">
          <ac:chgData name="جمانة عمر صالح باجحلان" userId="e2e8a1fb-d371-4bab-a0dc-f48ade7e5d28" providerId="ADAL" clId="{1D04ECF7-8E5E-7647-8D80-0C1B78BD6387}" dt="2022-05-08T19:16:45.732" v="1000" actId="478"/>
          <ac:spMkLst>
            <pc:docMk/>
            <pc:sldMk cId="2671171466" sldId="4100"/>
            <ac:spMk id="25" creationId="{ADD3AA47-040C-46C4-872C-B24F68404A19}"/>
          </ac:spMkLst>
        </pc:spChg>
      </pc:sldChg>
      <pc:sldChg chg="addSp delSp modSp mod delAnim modAnim">
        <pc:chgData name="جمانة عمر صالح باجحلان" userId="e2e8a1fb-d371-4bab-a0dc-f48ade7e5d28" providerId="ADAL" clId="{1D04ECF7-8E5E-7647-8D80-0C1B78BD6387}" dt="2022-05-08T19:52:28.414" v="1402"/>
        <pc:sldMkLst>
          <pc:docMk/>
          <pc:sldMk cId="1288100429" sldId="2007577023"/>
        </pc:sldMkLst>
        <pc:spChg chg="add del mod">
          <ac:chgData name="جمانة عمر صالح باجحلان" userId="e2e8a1fb-d371-4bab-a0dc-f48ade7e5d28" providerId="ADAL" clId="{1D04ECF7-8E5E-7647-8D80-0C1B78BD6387}" dt="2022-05-08T19:52:28.414" v="1402"/>
          <ac:spMkLst>
            <pc:docMk/>
            <pc:sldMk cId="1288100429" sldId="2007577023"/>
            <ac:spMk id="2" creationId="{C825C1A8-ED5C-AAB2-7189-D8AC760F91C4}"/>
          </ac:spMkLst>
        </pc:spChg>
        <pc:spChg chg="mod">
          <ac:chgData name="جمانة عمر صالح باجحلان" userId="e2e8a1fb-d371-4bab-a0dc-f48ade7e5d28" providerId="ADAL" clId="{1D04ECF7-8E5E-7647-8D80-0C1B78BD6387}" dt="2022-05-08T19:49:26.507" v="1306" actId="20577"/>
          <ac:spMkLst>
            <pc:docMk/>
            <pc:sldMk cId="1288100429" sldId="2007577023"/>
            <ac:spMk id="28" creationId="{00000000-0000-0000-0000-000000000000}"/>
          </ac:spMkLst>
        </pc:spChg>
        <pc:spChg chg="mod">
          <ac:chgData name="جمانة عمر صالح باجحلان" userId="e2e8a1fb-d371-4bab-a0dc-f48ade7e5d28" providerId="ADAL" clId="{1D04ECF7-8E5E-7647-8D80-0C1B78BD6387}" dt="2022-05-08T19:50:20.070" v="1320" actId="1076"/>
          <ac:spMkLst>
            <pc:docMk/>
            <pc:sldMk cId="1288100429" sldId="2007577023"/>
            <ac:spMk id="29" creationId="{00000000-0000-0000-0000-000000000000}"/>
          </ac:spMkLst>
        </pc:spChg>
        <pc:spChg chg="del">
          <ac:chgData name="جمانة عمر صالح باجحلان" userId="e2e8a1fb-d371-4bab-a0dc-f48ade7e5d28" providerId="ADAL" clId="{1D04ECF7-8E5E-7647-8D80-0C1B78BD6387}" dt="2022-05-08T19:50:39.776" v="1321" actId="478"/>
          <ac:spMkLst>
            <pc:docMk/>
            <pc:sldMk cId="1288100429" sldId="2007577023"/>
            <ac:spMk id="30" creationId="{00000000-0000-0000-0000-000000000000}"/>
          </ac:spMkLst>
        </pc:spChg>
        <pc:spChg chg="del mod">
          <ac:chgData name="جمانة عمر صالح باجحلان" userId="e2e8a1fb-d371-4bab-a0dc-f48ade7e5d28" providerId="ADAL" clId="{1D04ECF7-8E5E-7647-8D80-0C1B78BD6387}" dt="2022-05-08T19:50:50.785" v="1325" actId="478"/>
          <ac:spMkLst>
            <pc:docMk/>
            <pc:sldMk cId="1288100429" sldId="2007577023"/>
            <ac:spMk id="31" creationId="{00000000-0000-0000-0000-000000000000}"/>
          </ac:spMkLst>
        </pc:spChg>
        <pc:spChg chg="del mod">
          <ac:chgData name="جمانة عمر صالح باجحلان" userId="e2e8a1fb-d371-4bab-a0dc-f48ade7e5d28" providerId="ADAL" clId="{1D04ECF7-8E5E-7647-8D80-0C1B78BD6387}" dt="2022-05-08T19:50:44.687" v="1323" actId="478"/>
          <ac:spMkLst>
            <pc:docMk/>
            <pc:sldMk cId="1288100429" sldId="2007577023"/>
            <ac:spMk id="32" creationId="{00000000-0000-0000-0000-000000000000}"/>
          </ac:spMkLst>
        </pc:spChg>
        <pc:spChg chg="del">
          <ac:chgData name="جمانة عمر صالح باجحلان" userId="e2e8a1fb-d371-4bab-a0dc-f48ade7e5d28" providerId="ADAL" clId="{1D04ECF7-8E5E-7647-8D80-0C1B78BD6387}" dt="2022-05-08T19:50:53.996" v="1326" actId="478"/>
          <ac:spMkLst>
            <pc:docMk/>
            <pc:sldMk cId="1288100429" sldId="2007577023"/>
            <ac:spMk id="33" creationId="{00000000-0000-0000-0000-000000000000}"/>
          </ac:spMkLst>
        </pc:spChg>
      </pc:sldChg>
      <pc:sldChg chg="addSp delSp modSp add mod ord setBg delAnim modAnim">
        <pc:chgData name="جمانة عمر صالح باجحلان" userId="e2e8a1fb-d371-4bab-a0dc-f48ade7e5d28" providerId="ADAL" clId="{1D04ECF7-8E5E-7647-8D80-0C1B78BD6387}" dt="2022-05-08T19:59:58.457" v="1429" actId="207"/>
        <pc:sldMkLst>
          <pc:docMk/>
          <pc:sldMk cId="833877862" sldId="2007577032"/>
        </pc:sldMkLst>
        <pc:spChg chg="del">
          <ac:chgData name="جمانة عمر صالح باجحلان" userId="e2e8a1fb-d371-4bab-a0dc-f48ade7e5d28" providerId="ADAL" clId="{1D04ECF7-8E5E-7647-8D80-0C1B78BD6387}" dt="2022-05-08T19:56:02.047" v="1416" actId="478"/>
          <ac:spMkLst>
            <pc:docMk/>
            <pc:sldMk cId="833877862" sldId="2007577032"/>
            <ac:spMk id="2" creationId="{00000000-0000-0000-0000-000000000000}"/>
          </ac:spMkLst>
        </pc:spChg>
        <pc:spChg chg="mod">
          <ac:chgData name="جمانة عمر صالح باجحلان" userId="e2e8a1fb-d371-4bab-a0dc-f48ade7e5d28" providerId="ADAL" clId="{1D04ECF7-8E5E-7647-8D80-0C1B78BD6387}" dt="2022-05-08T19:56:34.602" v="1421" actId="207"/>
          <ac:spMkLst>
            <pc:docMk/>
            <pc:sldMk cId="833877862" sldId="2007577032"/>
            <ac:spMk id="30" creationId="{00000000-0000-0000-0000-000000000000}"/>
          </ac:spMkLst>
        </pc:spChg>
        <pc:spChg chg="mod">
          <ac:chgData name="جمانة عمر صالح باجحلان" userId="e2e8a1fb-d371-4bab-a0dc-f48ade7e5d28" providerId="ADAL" clId="{1D04ECF7-8E5E-7647-8D80-0C1B78BD6387}" dt="2022-05-08T19:56:34.602" v="1421" actId="207"/>
          <ac:spMkLst>
            <pc:docMk/>
            <pc:sldMk cId="833877862" sldId="2007577032"/>
            <ac:spMk id="31" creationId="{00000000-0000-0000-0000-000000000000}"/>
          </ac:spMkLst>
        </pc:spChg>
        <pc:spChg chg="mod">
          <ac:chgData name="جمانة عمر صالح باجحلان" userId="e2e8a1fb-d371-4bab-a0dc-f48ade7e5d28" providerId="ADAL" clId="{1D04ECF7-8E5E-7647-8D80-0C1B78BD6387}" dt="2022-05-08T19:56:34.602" v="1421" actId="207"/>
          <ac:spMkLst>
            <pc:docMk/>
            <pc:sldMk cId="833877862" sldId="2007577032"/>
            <ac:spMk id="32" creationId="{00000000-0000-0000-0000-000000000000}"/>
          </ac:spMkLst>
        </pc:spChg>
        <pc:spChg chg="mod">
          <ac:chgData name="جمانة عمر صالح باجحلان" userId="e2e8a1fb-d371-4bab-a0dc-f48ade7e5d28" providerId="ADAL" clId="{1D04ECF7-8E5E-7647-8D80-0C1B78BD6387}" dt="2022-05-08T19:56:34.602" v="1421" actId="207"/>
          <ac:spMkLst>
            <pc:docMk/>
            <pc:sldMk cId="833877862" sldId="2007577032"/>
            <ac:spMk id="33" creationId="{00000000-0000-0000-0000-000000000000}"/>
          </ac:spMkLst>
        </pc:spChg>
        <pc:spChg chg="mod">
          <ac:chgData name="جمانة عمر صالح باجحلان" userId="e2e8a1fb-d371-4bab-a0dc-f48ade7e5d28" providerId="ADAL" clId="{1D04ECF7-8E5E-7647-8D80-0C1B78BD6387}" dt="2022-05-08T19:56:34.602" v="1421" actId="207"/>
          <ac:spMkLst>
            <pc:docMk/>
            <pc:sldMk cId="833877862" sldId="2007577032"/>
            <ac:spMk id="34" creationId="{00000000-0000-0000-0000-000000000000}"/>
          </ac:spMkLst>
        </pc:spChg>
        <pc:spChg chg="mod">
          <ac:chgData name="جمانة عمر صالح باجحلان" userId="e2e8a1fb-d371-4bab-a0dc-f48ade7e5d28" providerId="ADAL" clId="{1D04ECF7-8E5E-7647-8D80-0C1B78BD6387}" dt="2022-05-08T19:56:34.602" v="1421" actId="207"/>
          <ac:spMkLst>
            <pc:docMk/>
            <pc:sldMk cId="833877862" sldId="2007577032"/>
            <ac:spMk id="35" creationId="{00000000-0000-0000-0000-000000000000}"/>
          </ac:spMkLst>
        </pc:spChg>
        <pc:spChg chg="mod">
          <ac:chgData name="جمانة عمر صالح باجحلان" userId="e2e8a1fb-d371-4bab-a0dc-f48ade7e5d28" providerId="ADAL" clId="{1D04ECF7-8E5E-7647-8D80-0C1B78BD6387}" dt="2022-05-08T19:56:34.602" v="1421" actId="207"/>
          <ac:spMkLst>
            <pc:docMk/>
            <pc:sldMk cId="833877862" sldId="2007577032"/>
            <ac:spMk id="36" creationId="{00000000-0000-0000-0000-000000000000}"/>
          </ac:spMkLst>
        </pc:spChg>
        <pc:spChg chg="del mod">
          <ac:chgData name="جمانة عمر صالح باجحلان" userId="e2e8a1fb-d371-4bab-a0dc-f48ade7e5d28" providerId="ADAL" clId="{1D04ECF7-8E5E-7647-8D80-0C1B78BD6387}" dt="2022-05-08T18:02:29.957" v="12"/>
          <ac:spMkLst>
            <pc:docMk/>
            <pc:sldMk cId="833877862" sldId="2007577032"/>
            <ac:spMk id="37" creationId="{00000000-0000-0000-0000-000000000000}"/>
          </ac:spMkLst>
        </pc:spChg>
        <pc:spChg chg="add del mod">
          <ac:chgData name="جمانة عمر صالح باجحلان" userId="e2e8a1fb-d371-4bab-a0dc-f48ade7e5d28" providerId="ADAL" clId="{1D04ECF7-8E5E-7647-8D80-0C1B78BD6387}" dt="2022-05-08T19:56:12.014" v="1420"/>
          <ac:spMkLst>
            <pc:docMk/>
            <pc:sldMk cId="833877862" sldId="2007577032"/>
            <ac:spMk id="37" creationId="{32FB9FB9-0EFF-187A-2993-0D12B5C3734A}"/>
          </ac:spMkLst>
        </pc:spChg>
        <pc:spChg chg="add mod">
          <ac:chgData name="جمانة عمر صالح باجحلان" userId="e2e8a1fb-d371-4bab-a0dc-f48ade7e5d28" providerId="ADAL" clId="{1D04ECF7-8E5E-7647-8D80-0C1B78BD6387}" dt="2022-05-08T19:57:53.144" v="1426" actId="208"/>
          <ac:spMkLst>
            <pc:docMk/>
            <pc:sldMk cId="833877862" sldId="2007577032"/>
            <ac:spMk id="38" creationId="{D17E3F99-A3EB-C6C4-79EA-D8A0306F063E}"/>
          </ac:spMkLst>
        </pc:spChg>
        <pc:spChg chg="add mod">
          <ac:chgData name="جمانة عمر صالح باجحلان" userId="e2e8a1fb-d371-4bab-a0dc-f48ade7e5d28" providerId="ADAL" clId="{1D04ECF7-8E5E-7647-8D80-0C1B78BD6387}" dt="2022-05-08T19:59:58.457" v="1429" actId="207"/>
          <ac:spMkLst>
            <pc:docMk/>
            <pc:sldMk cId="833877862" sldId="2007577032"/>
            <ac:spMk id="39" creationId="{ECF6523F-D705-9412-9E63-9C89869E139B}"/>
          </ac:spMkLst>
        </pc:spChg>
        <pc:spChg chg="add mod">
          <ac:chgData name="جمانة عمر صالح باجحلان" userId="e2e8a1fb-d371-4bab-a0dc-f48ade7e5d28" providerId="ADAL" clId="{1D04ECF7-8E5E-7647-8D80-0C1B78BD6387}" dt="2022-05-08T18:39:45.566" v="317" actId="2711"/>
          <ac:spMkLst>
            <pc:docMk/>
            <pc:sldMk cId="833877862" sldId="2007577032"/>
            <ac:spMk id="40" creationId="{0B01AE42-5A38-AD99-8AD5-D6BC7EC59FC4}"/>
          </ac:spMkLst>
        </pc:spChg>
        <pc:spChg chg="add mod">
          <ac:chgData name="جمانة عمر صالح باجحلان" userId="e2e8a1fb-d371-4bab-a0dc-f48ade7e5d28" providerId="ADAL" clId="{1D04ECF7-8E5E-7647-8D80-0C1B78BD6387}" dt="2022-05-08T18:43:13.312" v="323" actId="255"/>
          <ac:spMkLst>
            <pc:docMk/>
            <pc:sldMk cId="833877862" sldId="2007577032"/>
            <ac:spMk id="41" creationId="{4E9035EC-A9C1-09FF-BE64-F50FF1D672AE}"/>
          </ac:spMkLst>
        </pc:spChg>
        <pc:spChg chg="mod">
          <ac:chgData name="جمانة عمر صالح باجحلان" userId="e2e8a1fb-d371-4bab-a0dc-f48ade7e5d28" providerId="ADAL" clId="{1D04ECF7-8E5E-7647-8D80-0C1B78BD6387}" dt="2022-05-08T19:56:07.143" v="1417" actId="14100"/>
          <ac:spMkLst>
            <pc:docMk/>
            <pc:sldMk cId="833877862" sldId="2007577032"/>
            <ac:spMk id="42" creationId="{9E313FE4-2A51-4AEF-8E4F-B61A6B02C250}"/>
          </ac:spMkLst>
        </pc:spChg>
        <pc:spChg chg="del mod">
          <ac:chgData name="جمانة عمر صالح باجحلان" userId="e2e8a1fb-d371-4bab-a0dc-f48ade7e5d28" providerId="ADAL" clId="{1D04ECF7-8E5E-7647-8D80-0C1B78BD6387}" dt="2022-05-08T18:02:31.108" v="14"/>
          <ac:spMkLst>
            <pc:docMk/>
            <pc:sldMk cId="833877862" sldId="2007577032"/>
            <ac:spMk id="48" creationId="{00000000-0000-0000-0000-000000000000}"/>
          </ac:spMkLst>
        </pc:spChg>
        <pc:spChg chg="mod">
          <ac:chgData name="جمانة عمر صالح باجحلان" userId="e2e8a1fb-d371-4bab-a0dc-f48ade7e5d28" providerId="ADAL" clId="{1D04ECF7-8E5E-7647-8D80-0C1B78BD6387}" dt="2022-05-08T18:02:28.535" v="9" actId="20577"/>
          <ac:spMkLst>
            <pc:docMk/>
            <pc:sldMk cId="833877862" sldId="2007577032"/>
            <ac:spMk id="66" creationId="{00000000-0000-0000-0000-000000000000}"/>
          </ac:spMkLst>
        </pc:spChg>
        <pc:picChg chg="del">
          <ac:chgData name="جمانة عمر صالح باجحلان" userId="e2e8a1fb-d371-4bab-a0dc-f48ade7e5d28" providerId="ADAL" clId="{1D04ECF7-8E5E-7647-8D80-0C1B78BD6387}" dt="2022-05-08T18:02:16.889" v="1" actId="478"/>
          <ac:picMkLst>
            <pc:docMk/>
            <pc:sldMk cId="833877862" sldId="2007577032"/>
            <ac:picMk id="6146" creationId="{154817A5-150E-4354-860D-80D93D3B6576}"/>
          </ac:picMkLst>
        </pc:picChg>
        <pc:picChg chg="del">
          <ac:chgData name="جمانة عمر صالح باجحلان" userId="e2e8a1fb-d371-4bab-a0dc-f48ade7e5d28" providerId="ADAL" clId="{1D04ECF7-8E5E-7647-8D80-0C1B78BD6387}" dt="2022-05-08T18:02:21.455" v="5" actId="478"/>
          <ac:picMkLst>
            <pc:docMk/>
            <pc:sldMk cId="833877862" sldId="2007577032"/>
            <ac:picMk id="6148" creationId="{8941D392-C267-4FD8-85AB-B21C02EB03E6}"/>
          </ac:picMkLst>
        </pc:picChg>
        <pc:picChg chg="del">
          <ac:chgData name="جمانة عمر صالح باجحلان" userId="e2e8a1fb-d371-4bab-a0dc-f48ade7e5d28" providerId="ADAL" clId="{1D04ECF7-8E5E-7647-8D80-0C1B78BD6387}" dt="2022-05-08T18:02:29.699" v="10" actId="478"/>
          <ac:picMkLst>
            <pc:docMk/>
            <pc:sldMk cId="833877862" sldId="2007577032"/>
            <ac:picMk id="6152" creationId="{82EE76F1-D93D-48A5-8945-4356121486A3}"/>
          </ac:picMkLst>
        </pc:picChg>
        <pc:picChg chg="del">
          <ac:chgData name="جمانة عمر صالح باجحلان" userId="e2e8a1fb-d371-4bab-a0dc-f48ade7e5d28" providerId="ADAL" clId="{1D04ECF7-8E5E-7647-8D80-0C1B78BD6387}" dt="2022-05-08T18:02:33.336" v="16" actId="478"/>
          <ac:picMkLst>
            <pc:docMk/>
            <pc:sldMk cId="833877862" sldId="2007577032"/>
            <ac:picMk id="6156" creationId="{F6FE8CC5-30D9-4E9D-87AA-871DE5063055}"/>
          </ac:picMkLst>
        </pc:picChg>
        <pc:cxnChg chg="del">
          <ac:chgData name="جمانة عمر صالح باجحلان" userId="e2e8a1fb-d371-4bab-a0dc-f48ade7e5d28" providerId="ADAL" clId="{1D04ECF7-8E5E-7647-8D80-0C1B78BD6387}" dt="2022-05-08T18:02:35.428" v="17" actId="478"/>
          <ac:cxnSpMkLst>
            <pc:docMk/>
            <pc:sldMk cId="833877862" sldId="2007577032"/>
            <ac:cxnSpMk id="38" creationId="{00000000-0000-0000-0000-000000000000}"/>
          </ac:cxnSpMkLst>
        </pc:cxnChg>
        <pc:cxnChg chg="del">
          <ac:chgData name="جمانة عمر صالح باجحلان" userId="e2e8a1fb-d371-4bab-a0dc-f48ade7e5d28" providerId="ADAL" clId="{1D04ECF7-8E5E-7647-8D80-0C1B78BD6387}" dt="2022-05-08T18:02:20.297" v="4" actId="478"/>
          <ac:cxnSpMkLst>
            <pc:docMk/>
            <pc:sldMk cId="833877862" sldId="2007577032"/>
            <ac:cxnSpMk id="39" creationId="{00000000-0000-0000-0000-000000000000}"/>
          </ac:cxnSpMkLst>
        </pc:cxnChg>
        <pc:cxnChg chg="del">
          <ac:chgData name="جمانة عمر صالح باجحلان" userId="e2e8a1fb-d371-4bab-a0dc-f48ade7e5d28" providerId="ADAL" clId="{1D04ECF7-8E5E-7647-8D80-0C1B78BD6387}" dt="2022-05-08T18:02:18.435" v="3" actId="478"/>
          <ac:cxnSpMkLst>
            <pc:docMk/>
            <pc:sldMk cId="833877862" sldId="2007577032"/>
            <ac:cxnSpMk id="42" creationId="{00000000-0000-0000-0000-000000000000}"/>
          </ac:cxnSpMkLst>
        </pc:cxnChg>
        <pc:cxnChg chg="del">
          <ac:chgData name="جمانة عمر صالح باجحلان" userId="e2e8a1fb-d371-4bab-a0dc-f48ade7e5d28" providerId="ADAL" clId="{1D04ECF7-8E5E-7647-8D80-0C1B78BD6387}" dt="2022-05-08T18:02:31.919" v="15" actId="478"/>
          <ac:cxnSpMkLst>
            <pc:docMk/>
            <pc:sldMk cId="833877862" sldId="2007577032"/>
            <ac:cxnSpMk id="49" creationId="{00000000-0000-0000-0000-000000000000}"/>
          </ac:cxnSpMkLst>
        </pc:cxnChg>
      </pc:sldChg>
      <pc:sldChg chg="addSp delSp modSp add mod ord">
        <pc:chgData name="جمانة عمر صالح باجحلان" userId="e2e8a1fb-d371-4bab-a0dc-f48ade7e5d28" providerId="ADAL" clId="{1D04ECF7-8E5E-7647-8D80-0C1B78BD6387}" dt="2022-05-08T19:01:33.608" v="773" actId="20577"/>
        <pc:sldMkLst>
          <pc:docMk/>
          <pc:sldMk cId="3621037531" sldId="2007577033"/>
        </pc:sldMkLst>
        <pc:spChg chg="add del mod">
          <ac:chgData name="جمانة عمر صالح باجحلان" userId="e2e8a1fb-d371-4bab-a0dc-f48ade7e5d28" providerId="ADAL" clId="{1D04ECF7-8E5E-7647-8D80-0C1B78BD6387}" dt="2022-05-08T18:54:06.384" v="512" actId="1076"/>
          <ac:spMkLst>
            <pc:docMk/>
            <pc:sldMk cId="3621037531" sldId="2007577033"/>
            <ac:spMk id="4" creationId="{7DDD5FA8-01AB-41C9-9CE2-E1B69F16B1BD}"/>
          </ac:spMkLst>
        </pc:spChg>
        <pc:spChg chg="mod">
          <ac:chgData name="جمانة عمر صالح باجحلان" userId="e2e8a1fb-d371-4bab-a0dc-f48ade7e5d28" providerId="ADAL" clId="{1D04ECF7-8E5E-7647-8D80-0C1B78BD6387}" dt="2022-05-08T18:53:28.194" v="507" actId="207"/>
          <ac:spMkLst>
            <pc:docMk/>
            <pc:sldMk cId="3621037531" sldId="2007577033"/>
            <ac:spMk id="9" creationId="{3597349C-7198-D6A1-BC44-1D8151211B4C}"/>
          </ac:spMkLst>
        </pc:spChg>
        <pc:spChg chg="add del mod">
          <ac:chgData name="جمانة عمر صالح باجحلان" userId="e2e8a1fb-d371-4bab-a0dc-f48ade7e5d28" providerId="ADAL" clId="{1D04ECF7-8E5E-7647-8D80-0C1B78BD6387}" dt="2022-05-08T18:51:25.839" v="410" actId="478"/>
          <ac:spMkLst>
            <pc:docMk/>
            <pc:sldMk cId="3621037531" sldId="2007577033"/>
            <ac:spMk id="10" creationId="{9A43C38B-0CEB-1A93-B611-A6E466B800AE}"/>
          </ac:spMkLst>
        </pc:spChg>
        <pc:spChg chg="add del mod">
          <ac:chgData name="جمانة عمر صالح باجحلان" userId="e2e8a1fb-d371-4bab-a0dc-f48ade7e5d28" providerId="ADAL" clId="{1D04ECF7-8E5E-7647-8D80-0C1B78BD6387}" dt="2022-05-08T18:51:53.356" v="417" actId="47"/>
          <ac:spMkLst>
            <pc:docMk/>
            <pc:sldMk cId="3621037531" sldId="2007577033"/>
            <ac:spMk id="11" creationId="{1370EE45-C823-34F0-3BE3-FA69FFE726E7}"/>
          </ac:spMkLst>
        </pc:spChg>
        <pc:spChg chg="add mod">
          <ac:chgData name="جمانة عمر صالح باجحلان" userId="e2e8a1fb-d371-4bab-a0dc-f48ade7e5d28" providerId="ADAL" clId="{1D04ECF7-8E5E-7647-8D80-0C1B78BD6387}" dt="2022-05-08T19:01:33.608" v="773" actId="20577"/>
          <ac:spMkLst>
            <pc:docMk/>
            <pc:sldMk cId="3621037531" sldId="2007577033"/>
            <ac:spMk id="12" creationId="{EF29BB4E-842F-660B-7DED-4FF7C68A815F}"/>
          </ac:spMkLst>
        </pc:spChg>
        <pc:spChg chg="add del mod">
          <ac:chgData name="جمانة عمر صالح باجحلان" userId="e2e8a1fb-d371-4bab-a0dc-f48ade7e5d28" providerId="ADAL" clId="{1D04ECF7-8E5E-7647-8D80-0C1B78BD6387}" dt="2022-05-08T18:56:44.909" v="574"/>
          <ac:spMkLst>
            <pc:docMk/>
            <pc:sldMk cId="3621037531" sldId="2007577033"/>
            <ac:spMk id="13" creationId="{7E76953D-45C0-7200-FB33-29F645B731B7}"/>
          </ac:spMkLst>
        </pc:spChg>
        <pc:grpChg chg="del mod">
          <ac:chgData name="جمانة عمر صالح باجحلان" userId="e2e8a1fb-d371-4bab-a0dc-f48ade7e5d28" providerId="ADAL" clId="{1D04ECF7-8E5E-7647-8D80-0C1B78BD6387}" dt="2022-05-08T18:50:50.789" v="402" actId="478"/>
          <ac:grpSpMkLst>
            <pc:docMk/>
            <pc:sldMk cId="3621037531" sldId="2007577033"/>
            <ac:grpSpMk id="7" creationId="{66C860BA-EEC0-5D9D-19A2-D5EF6C4CB6E5}"/>
          </ac:grpSpMkLst>
        </pc:grpChg>
        <pc:picChg chg="mod">
          <ac:chgData name="جمانة عمر صالح باجحلان" userId="e2e8a1fb-d371-4bab-a0dc-f48ade7e5d28" providerId="ADAL" clId="{1D04ECF7-8E5E-7647-8D80-0C1B78BD6387}" dt="2022-05-08T18:50:47.865" v="401" actId="1076"/>
          <ac:picMkLst>
            <pc:docMk/>
            <pc:sldMk cId="3621037531" sldId="2007577033"/>
            <ac:picMk id="1030" creationId="{18806C03-983D-706E-58F4-C67B45947CFB}"/>
          </ac:picMkLst>
        </pc:picChg>
      </pc:sldChg>
      <pc:sldChg chg="modSp mod">
        <pc:chgData name="جمانة عمر صالح باجحلان" userId="e2e8a1fb-d371-4bab-a0dc-f48ade7e5d28" providerId="ADAL" clId="{1D04ECF7-8E5E-7647-8D80-0C1B78BD6387}" dt="2022-05-08T19:54:18.638" v="1409" actId="255"/>
        <pc:sldMkLst>
          <pc:docMk/>
          <pc:sldMk cId="114400298" sldId="2007577034"/>
        </pc:sldMkLst>
        <pc:spChg chg="mod">
          <ac:chgData name="جمانة عمر صالح باجحلان" userId="e2e8a1fb-d371-4bab-a0dc-f48ade7e5d28" providerId="ADAL" clId="{1D04ECF7-8E5E-7647-8D80-0C1B78BD6387}" dt="2022-05-08T19:53:58.525" v="1408" actId="1076"/>
          <ac:spMkLst>
            <pc:docMk/>
            <pc:sldMk cId="114400298" sldId="2007577034"/>
            <ac:spMk id="2" creationId="{4EC6C0A3-1588-7038-0DF9-27531038382D}"/>
          </ac:spMkLst>
        </pc:spChg>
        <pc:spChg chg="mod">
          <ac:chgData name="جمانة عمر صالح باجحلان" userId="e2e8a1fb-d371-4bab-a0dc-f48ade7e5d28" providerId="ADAL" clId="{1D04ECF7-8E5E-7647-8D80-0C1B78BD6387}" dt="2022-05-08T19:54:18.638" v="1409" actId="255"/>
          <ac:spMkLst>
            <pc:docMk/>
            <pc:sldMk cId="114400298" sldId="2007577034"/>
            <ac:spMk id="36" creationId="{7862C6CC-A975-484C-B471-49B5422D477F}"/>
          </ac:spMkLst>
        </pc:spChg>
      </pc:sldChg>
    </pc:docChg>
  </pc:docChgLst>
  <pc:docChgLst>
    <pc:chgData name="لجين سمير سالم باطوق" userId="94444240-0cae-40c5-a8d9-281a55909f25" providerId="ADAL" clId="{B3242F9D-D07D-467A-9C47-E9719CA9626E}"/>
    <pc:docChg chg="undo custSel delSld modSld">
      <pc:chgData name="لجين سمير سالم باطوق" userId="94444240-0cae-40c5-a8d9-281a55909f25" providerId="ADAL" clId="{B3242F9D-D07D-467A-9C47-E9719CA9626E}" dt="2022-05-08T20:00:06.387" v="455" actId="1076"/>
      <pc:docMkLst>
        <pc:docMk/>
      </pc:docMkLst>
      <pc:sldChg chg="addSp delSp modSp del mod">
        <pc:chgData name="لجين سمير سالم باطوق" userId="94444240-0cae-40c5-a8d9-281a55909f25" providerId="ADAL" clId="{B3242F9D-D07D-467A-9C47-E9719CA9626E}" dt="2022-05-08T19:53:42.005" v="390" actId="2696"/>
        <pc:sldMkLst>
          <pc:docMk/>
          <pc:sldMk cId="2408467002" sldId="341"/>
        </pc:sldMkLst>
        <pc:spChg chg="add del mod">
          <ac:chgData name="لجين سمير سالم باطوق" userId="94444240-0cae-40c5-a8d9-281a55909f25" providerId="ADAL" clId="{B3242F9D-D07D-467A-9C47-E9719CA9626E}" dt="2022-05-08T19:52:14.750" v="376" actId="21"/>
          <ac:spMkLst>
            <pc:docMk/>
            <pc:sldMk cId="2408467002" sldId="341"/>
            <ac:spMk id="2" creationId="{4EC6C0A3-1588-7038-0DF9-27531038382D}"/>
          </ac:spMkLst>
        </pc:spChg>
        <pc:spChg chg="mod">
          <ac:chgData name="لجين سمير سالم باطوق" userId="94444240-0cae-40c5-a8d9-281a55909f25" providerId="ADAL" clId="{B3242F9D-D07D-467A-9C47-E9719CA9626E}" dt="2022-05-08T19:51:03.073" v="326" actId="403"/>
          <ac:spMkLst>
            <pc:docMk/>
            <pc:sldMk cId="2408467002" sldId="341"/>
            <ac:spMk id="36" creationId="{7862C6CC-A975-484C-B471-49B5422D477F}"/>
          </ac:spMkLst>
        </pc:spChg>
      </pc:sldChg>
      <pc:sldChg chg="addSp delSp modSp mod modClrScheme chgLayout">
        <pc:chgData name="لجين سمير سالم باطوق" userId="94444240-0cae-40c5-a8d9-281a55909f25" providerId="ADAL" clId="{B3242F9D-D07D-467A-9C47-E9719CA9626E}" dt="2022-05-08T19:57:01.542" v="403" actId="207"/>
        <pc:sldMkLst>
          <pc:docMk/>
          <pc:sldMk cId="2726238069" sldId="402"/>
        </pc:sldMkLst>
        <pc:spChg chg="add del mod">
          <ac:chgData name="لجين سمير سالم باطوق" userId="94444240-0cae-40c5-a8d9-281a55909f25" providerId="ADAL" clId="{B3242F9D-D07D-467A-9C47-E9719CA9626E}" dt="2022-05-08T19:53:00.370" v="383" actId="207"/>
          <ac:spMkLst>
            <pc:docMk/>
            <pc:sldMk cId="2726238069" sldId="402"/>
            <ac:spMk id="2" creationId="{F4FFF504-819E-B41D-46E4-54827F8480C6}"/>
          </ac:spMkLst>
        </pc:spChg>
        <pc:spChg chg="add mod">
          <ac:chgData name="لجين سمير سالم باطوق" userId="94444240-0cae-40c5-a8d9-281a55909f25" providerId="ADAL" clId="{B3242F9D-D07D-467A-9C47-E9719CA9626E}" dt="2022-05-08T19:57:01.542" v="403" actId="207"/>
          <ac:spMkLst>
            <pc:docMk/>
            <pc:sldMk cId="2726238069" sldId="402"/>
            <ac:spMk id="3" creationId="{A13407AF-8547-4284-BF6E-D0A2F93FA686}"/>
          </ac:spMkLst>
        </pc:spChg>
        <pc:spChg chg="add mod">
          <ac:chgData name="لجين سمير سالم باطوق" userId="94444240-0cae-40c5-a8d9-281a55909f25" providerId="ADAL" clId="{B3242F9D-D07D-467A-9C47-E9719CA9626E}" dt="2022-05-08T19:53:32.210" v="389" actId="207"/>
          <ac:spMkLst>
            <pc:docMk/>
            <pc:sldMk cId="2726238069" sldId="402"/>
            <ac:spMk id="10" creationId="{EA10BBB1-89DB-41D9-A849-D32BBEFEDA8C}"/>
          </ac:spMkLst>
        </pc:spChg>
        <pc:spChg chg="mod">
          <ac:chgData name="لجين سمير سالم باطوق" userId="94444240-0cae-40c5-a8d9-281a55909f25" providerId="ADAL" clId="{B3242F9D-D07D-467A-9C47-E9719CA9626E}" dt="2022-05-08T19:51:30.745" v="339" actId="20577"/>
          <ac:spMkLst>
            <pc:docMk/>
            <pc:sldMk cId="2726238069" sldId="402"/>
            <ac:spMk id="125" creationId="{CCCD03CE-CF58-4869-9DB7-21791384A614}"/>
          </ac:spMkLst>
        </pc:spChg>
      </pc:sldChg>
      <pc:sldChg chg="modSp mod">
        <pc:chgData name="لجين سمير سالم باطوق" userId="94444240-0cae-40c5-a8d9-281a55909f25" providerId="ADAL" clId="{B3242F9D-D07D-467A-9C47-E9719CA9626E}" dt="2022-05-08T19:47:47.591" v="311" actId="12385"/>
        <pc:sldMkLst>
          <pc:docMk/>
          <pc:sldMk cId="1566173046" sldId="558"/>
        </pc:sldMkLst>
        <pc:spChg chg="mod">
          <ac:chgData name="لجين سمير سالم باطوق" userId="94444240-0cae-40c5-a8d9-281a55909f25" providerId="ADAL" clId="{B3242F9D-D07D-467A-9C47-E9719CA9626E}" dt="2022-05-08T19:44:57.184" v="305" actId="208"/>
          <ac:spMkLst>
            <pc:docMk/>
            <pc:sldMk cId="1566173046" sldId="558"/>
            <ac:spMk id="55" creationId="{32C95EAB-F66A-4D0F-A1AC-884E85D95456}"/>
          </ac:spMkLst>
        </pc:spChg>
        <pc:graphicFrameChg chg="mod modGraphic">
          <ac:chgData name="لجين سمير سالم باطوق" userId="94444240-0cae-40c5-a8d9-281a55909f25" providerId="ADAL" clId="{B3242F9D-D07D-467A-9C47-E9719CA9626E}" dt="2022-05-08T19:47:47.591" v="311" actId="12385"/>
          <ac:graphicFrameMkLst>
            <pc:docMk/>
            <pc:sldMk cId="1566173046" sldId="558"/>
            <ac:graphicFrameMk id="5" creationId="{BEE5EC86-B016-EFF5-59D4-6A1584BF14F9}"/>
          </ac:graphicFrameMkLst>
        </pc:graphicFrameChg>
      </pc:sldChg>
      <pc:sldChg chg="addSp delSp modSp mod addAnim delAnim">
        <pc:chgData name="لجين سمير سالم باطوق" userId="94444240-0cae-40c5-a8d9-281a55909f25" providerId="ADAL" clId="{B3242F9D-D07D-467A-9C47-E9719CA9626E}" dt="2022-05-08T19:23:34.194" v="58" actId="20577"/>
        <pc:sldMkLst>
          <pc:docMk/>
          <pc:sldMk cId="0" sldId="840"/>
        </pc:sldMkLst>
        <pc:spChg chg="add del mod">
          <ac:chgData name="لجين سمير سالم باطوق" userId="94444240-0cae-40c5-a8d9-281a55909f25" providerId="ADAL" clId="{B3242F9D-D07D-467A-9C47-E9719CA9626E}" dt="2022-05-08T19:23:34.194" v="58" actId="20577"/>
          <ac:spMkLst>
            <pc:docMk/>
            <pc:sldMk cId="0" sldId="840"/>
            <ac:spMk id="10" creationId="{B91A7AAA-FA62-1ADB-B78F-967961A68CE1}"/>
          </ac:spMkLst>
        </pc:spChg>
      </pc:sldChg>
      <pc:sldChg chg="modSp mod">
        <pc:chgData name="لجين سمير سالم باطوق" userId="94444240-0cae-40c5-a8d9-281a55909f25" providerId="ADAL" clId="{B3242F9D-D07D-467A-9C47-E9719CA9626E}" dt="2022-05-08T19:58:27.569" v="423" actId="207"/>
        <pc:sldMkLst>
          <pc:docMk/>
          <pc:sldMk cId="2671171466" sldId="4100"/>
        </pc:sldMkLst>
        <pc:spChg chg="mod">
          <ac:chgData name="لجين سمير سالم باطوق" userId="94444240-0cae-40c5-a8d9-281a55909f25" providerId="ADAL" clId="{B3242F9D-D07D-467A-9C47-E9719CA9626E}" dt="2022-05-08T19:58:27.569" v="423" actId="207"/>
          <ac:spMkLst>
            <pc:docMk/>
            <pc:sldMk cId="2671171466" sldId="4100"/>
            <ac:spMk id="16" creationId="{0D446D1B-D103-A3CF-7083-5860A4A1DCD8}"/>
          </ac:spMkLst>
        </pc:spChg>
      </pc:sldChg>
      <pc:sldChg chg="addSp delSp modSp mod">
        <pc:chgData name="لجين سمير سالم باطوق" userId="94444240-0cae-40c5-a8d9-281a55909f25" providerId="ADAL" clId="{B3242F9D-D07D-467A-9C47-E9719CA9626E}" dt="2022-05-08T20:00:06.387" v="455" actId="1076"/>
        <pc:sldMkLst>
          <pc:docMk/>
          <pc:sldMk cId="833877862" sldId="2007577032"/>
        </pc:sldMkLst>
        <pc:spChg chg="mod">
          <ac:chgData name="لجين سمير سالم باطوق" userId="94444240-0cae-40c5-a8d9-281a55909f25" providerId="ADAL" clId="{B3242F9D-D07D-467A-9C47-E9719CA9626E}" dt="2022-05-08T20:00:06.387" v="455" actId="1076"/>
          <ac:spMkLst>
            <pc:docMk/>
            <pc:sldMk cId="833877862" sldId="2007577032"/>
            <ac:spMk id="39" creationId="{ECF6523F-D705-9412-9E63-9C89869E139B}"/>
          </ac:spMkLst>
        </pc:spChg>
        <pc:spChg chg="del">
          <ac:chgData name="لجين سمير سالم باطوق" userId="94444240-0cae-40c5-a8d9-281a55909f25" providerId="ADAL" clId="{B3242F9D-D07D-467A-9C47-E9719CA9626E}" dt="2022-05-08T19:41:45.016" v="266" actId="478"/>
          <ac:spMkLst>
            <pc:docMk/>
            <pc:sldMk cId="833877862" sldId="2007577032"/>
            <ac:spMk id="40" creationId="{0B01AE42-5A38-AD99-8AD5-D6BC7EC59FC4}"/>
          </ac:spMkLst>
        </pc:spChg>
        <pc:spChg chg="mod">
          <ac:chgData name="لجين سمير سالم باطوق" userId="94444240-0cae-40c5-a8d9-281a55909f25" providerId="ADAL" clId="{B3242F9D-D07D-467A-9C47-E9719CA9626E}" dt="2022-05-08T19:43:25.983" v="303" actId="1076"/>
          <ac:spMkLst>
            <pc:docMk/>
            <pc:sldMk cId="833877862" sldId="2007577032"/>
            <ac:spMk id="41" creationId="{4E9035EC-A9C1-09FF-BE64-F50FF1D672AE}"/>
          </ac:spMkLst>
        </pc:spChg>
        <pc:spChg chg="add del mod">
          <ac:chgData name="لجين سمير سالم باطوق" userId="94444240-0cae-40c5-a8d9-281a55909f25" providerId="ADAL" clId="{B3242F9D-D07D-467A-9C47-E9719CA9626E}" dt="2022-05-08T20:00:02.212" v="454" actId="1076"/>
          <ac:spMkLst>
            <pc:docMk/>
            <pc:sldMk cId="833877862" sldId="2007577032"/>
            <ac:spMk id="42" creationId="{9E313FE4-2A51-4AEF-8E4F-B61A6B02C250}"/>
          </ac:spMkLst>
        </pc:spChg>
        <pc:grpChg chg="mod">
          <ac:chgData name="لجين سمير سالم باطوق" userId="94444240-0cae-40c5-a8d9-281a55909f25" providerId="ADAL" clId="{B3242F9D-D07D-467A-9C47-E9719CA9626E}" dt="2022-05-08T19:42:42.586" v="273" actId="1076"/>
          <ac:grpSpMkLst>
            <pc:docMk/>
            <pc:sldMk cId="833877862" sldId="2007577032"/>
            <ac:grpSpMk id="29" creationId="{00000000-0000-0000-0000-000000000000}"/>
          </ac:grpSpMkLst>
        </pc:grpChg>
      </pc:sldChg>
      <pc:sldChg chg="modSp mod">
        <pc:chgData name="لجين سمير سالم باطوق" userId="94444240-0cae-40c5-a8d9-281a55909f25" providerId="ADAL" clId="{B3242F9D-D07D-467A-9C47-E9719CA9626E}" dt="2022-05-08T19:41:23.833" v="264" actId="1076"/>
        <pc:sldMkLst>
          <pc:docMk/>
          <pc:sldMk cId="3621037531" sldId="2007577033"/>
        </pc:sldMkLst>
        <pc:spChg chg="mod">
          <ac:chgData name="لجين سمير سالم باطوق" userId="94444240-0cae-40c5-a8d9-281a55909f25" providerId="ADAL" clId="{B3242F9D-D07D-467A-9C47-E9719CA9626E}" dt="2022-05-08T19:32:14.008" v="236" actId="1076"/>
          <ac:spMkLst>
            <pc:docMk/>
            <pc:sldMk cId="3621037531" sldId="2007577033"/>
            <ac:spMk id="4" creationId="{7DDD5FA8-01AB-41C9-9CE2-E1B69F16B1BD}"/>
          </ac:spMkLst>
        </pc:spChg>
        <pc:spChg chg="mod">
          <ac:chgData name="لجين سمير سالم باطوق" userId="94444240-0cae-40c5-a8d9-281a55909f25" providerId="ADAL" clId="{B3242F9D-D07D-467A-9C47-E9719CA9626E}" dt="2022-05-08T19:41:14.575" v="263" actId="403"/>
          <ac:spMkLst>
            <pc:docMk/>
            <pc:sldMk cId="3621037531" sldId="2007577033"/>
            <ac:spMk id="9" creationId="{3597349C-7198-D6A1-BC44-1D8151211B4C}"/>
          </ac:spMkLst>
        </pc:spChg>
        <pc:spChg chg="mod">
          <ac:chgData name="لجين سمير سالم باطوق" userId="94444240-0cae-40c5-a8d9-281a55909f25" providerId="ADAL" clId="{B3242F9D-D07D-467A-9C47-E9719CA9626E}" dt="2022-05-08T19:41:23.833" v="264" actId="1076"/>
          <ac:spMkLst>
            <pc:docMk/>
            <pc:sldMk cId="3621037531" sldId="2007577033"/>
            <ac:spMk id="12" creationId="{EF29BB4E-842F-660B-7DED-4FF7C68A815F}"/>
          </ac:spMkLst>
        </pc:spChg>
        <pc:picChg chg="mod">
          <ac:chgData name="لجين سمير سالم باطوق" userId="94444240-0cae-40c5-a8d9-281a55909f25" providerId="ADAL" clId="{B3242F9D-D07D-467A-9C47-E9719CA9626E}" dt="2022-05-08T19:39:53.978" v="245" actId="1076"/>
          <ac:picMkLst>
            <pc:docMk/>
            <pc:sldMk cId="3621037531" sldId="2007577033"/>
            <ac:picMk id="1030" creationId="{18806C03-983D-706E-58F4-C67B45947CFB}"/>
          </ac:picMkLst>
        </pc:picChg>
      </pc:sldChg>
      <pc:sldChg chg="modSp mod">
        <pc:chgData name="لجين سمير سالم باطوق" userId="94444240-0cae-40c5-a8d9-281a55909f25" providerId="ADAL" clId="{B3242F9D-D07D-467A-9C47-E9719CA9626E}" dt="2022-05-08T19:54:09.167" v="398" actId="20577"/>
        <pc:sldMkLst>
          <pc:docMk/>
          <pc:sldMk cId="114400298" sldId="2007577034"/>
        </pc:sldMkLst>
        <pc:spChg chg="mod">
          <ac:chgData name="لجين سمير سالم باطوق" userId="94444240-0cae-40c5-a8d9-281a55909f25" providerId="ADAL" clId="{B3242F9D-D07D-467A-9C47-E9719CA9626E}" dt="2022-05-08T19:54:09.167" v="398" actId="20577"/>
          <ac:spMkLst>
            <pc:docMk/>
            <pc:sldMk cId="114400298" sldId="2007577034"/>
            <ac:spMk id="2" creationId="{4EC6C0A3-1588-7038-0DF9-2753103838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16649-02A7-4BAC-907C-6A59D11AF6CD}" type="datetimeFigureOut">
              <a:rPr lang="zh-CN" altLang="en-US" smtClean="0"/>
              <a:t>2022/5/8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B1757-8956-4EB9-A61B-2BB94BC071D8}" type="slidenum">
              <a:rPr lang="zh-CN" altLang="en-US" smtClean="0"/>
              <a:t>‹#›</a:t>
            </a:fld>
            <a:endParaRPr lang="zh-CN" altLang="en-US"/>
          </a:p>
        </p:txBody>
      </p:sp>
    </p:spTree>
    <p:extLst>
      <p:ext uri="{BB962C8B-B14F-4D97-AF65-F5344CB8AC3E}">
        <p14:creationId xmlns:p14="http://schemas.microsoft.com/office/powerpoint/2010/main" val="218582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extLst>
      <p:ext uri="{BB962C8B-B14F-4D97-AF65-F5344CB8AC3E}">
        <p14:creationId xmlns:p14="http://schemas.microsoft.com/office/powerpoint/2010/main" val="996120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SA"/>
          </a:p>
        </p:txBody>
      </p:sp>
      <p:sp>
        <p:nvSpPr>
          <p:cNvPr id="4" name="Slide Number Placeholder 3"/>
          <p:cNvSpPr>
            <a:spLocks noGrp="1"/>
          </p:cNvSpPr>
          <p:nvPr>
            <p:ph type="sldNum" sz="quarter" idx="5"/>
          </p:nvPr>
        </p:nvSpPr>
        <p:spPr/>
        <p:txBody>
          <a:bodyPr/>
          <a:lstStyle/>
          <a:p>
            <a:fld id="{BDEB1757-8956-4EB9-A61B-2BB94BC071D8}" type="slidenum">
              <a:rPr lang="zh-CN" altLang="en-US" smtClean="0"/>
              <a:t>11</a:t>
            </a:fld>
            <a:endParaRPr lang="zh-CN" altLang="en-US"/>
          </a:p>
        </p:txBody>
      </p:sp>
    </p:spTree>
    <p:extLst>
      <p:ext uri="{BB962C8B-B14F-4D97-AF65-F5344CB8AC3E}">
        <p14:creationId xmlns:p14="http://schemas.microsoft.com/office/powerpoint/2010/main" val="240198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4</a:t>
            </a:fld>
            <a:endParaRPr lang="zh-CN" altLang="en-US"/>
          </a:p>
        </p:txBody>
      </p:sp>
    </p:spTree>
    <p:extLst>
      <p:ext uri="{BB962C8B-B14F-4D97-AF65-F5344CB8AC3E}">
        <p14:creationId xmlns:p14="http://schemas.microsoft.com/office/powerpoint/2010/main" val="379490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5</a:t>
            </a:fld>
            <a:endParaRPr lang="en-US"/>
          </a:p>
        </p:txBody>
      </p:sp>
    </p:spTree>
    <p:extLst>
      <p:ext uri="{BB962C8B-B14F-4D97-AF65-F5344CB8AC3E}">
        <p14:creationId xmlns:p14="http://schemas.microsoft.com/office/powerpoint/2010/main" val="1678608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6</a:t>
            </a:fld>
            <a:endParaRPr lang="zh-CN" altLang="en-US"/>
          </a:p>
        </p:txBody>
      </p:sp>
    </p:spTree>
    <p:extLst>
      <p:ext uri="{BB962C8B-B14F-4D97-AF65-F5344CB8AC3E}">
        <p14:creationId xmlns:p14="http://schemas.microsoft.com/office/powerpoint/2010/main" val="3267611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7</a:t>
            </a:fld>
            <a:endParaRPr lang="zh-CN" altLang="en-US"/>
          </a:p>
        </p:txBody>
      </p:sp>
    </p:spTree>
    <p:extLst>
      <p:ext uri="{BB962C8B-B14F-4D97-AF65-F5344CB8AC3E}">
        <p14:creationId xmlns:p14="http://schemas.microsoft.com/office/powerpoint/2010/main" val="4013503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8</a:t>
            </a:fld>
            <a:endParaRPr lang="zh-CN" altLang="en-US"/>
          </a:p>
        </p:txBody>
      </p:sp>
    </p:spTree>
    <p:extLst>
      <p:ext uri="{BB962C8B-B14F-4D97-AF65-F5344CB8AC3E}">
        <p14:creationId xmlns:p14="http://schemas.microsoft.com/office/powerpoint/2010/main" val="3645872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9</a:t>
            </a:fld>
            <a:endParaRPr lang="zh-CN" altLang="en-US"/>
          </a:p>
        </p:txBody>
      </p:sp>
    </p:spTree>
    <p:extLst>
      <p:ext uri="{BB962C8B-B14F-4D97-AF65-F5344CB8AC3E}">
        <p14:creationId xmlns:p14="http://schemas.microsoft.com/office/powerpoint/2010/main" val="394455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t>10</a:t>
            </a:fld>
            <a:endParaRPr lang="zh-CN" altLang="en-US"/>
          </a:p>
        </p:txBody>
      </p:sp>
    </p:spTree>
    <p:extLst>
      <p:ext uri="{BB962C8B-B14F-4D97-AF65-F5344CB8AC3E}">
        <p14:creationId xmlns:p14="http://schemas.microsoft.com/office/powerpoint/2010/main" val="101422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4144675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5343353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213788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6" name="Pentagon 5"/>
          <p:cNvSpPr/>
          <p:nvPr userDrawn="1"/>
        </p:nvSpPr>
        <p:spPr>
          <a:xfrm rot="10800000">
            <a:off x="11464428" y="510908"/>
            <a:ext cx="727571" cy="44343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633811" y="545146"/>
            <a:ext cx="425067" cy="365125"/>
          </a:xfrm>
          <a:prstGeom prst="rect">
            <a:avLst/>
          </a:prstGeom>
        </p:spPr>
        <p:txBody>
          <a:bodyPr/>
          <a:lstStyle>
            <a:lvl1pPr algn="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375686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ptop Review">
    <p:spTree>
      <p:nvGrpSpPr>
        <p:cNvPr id="1" name=""/>
        <p:cNvGrpSpPr/>
        <p:nvPr/>
      </p:nvGrpSpPr>
      <p:grpSpPr>
        <a:xfrm>
          <a:off x="0" y="0"/>
          <a:ext cx="0" cy="0"/>
          <a:chOff x="0" y="0"/>
          <a:chExt cx="0" cy="0"/>
        </a:xfrm>
      </p:grpSpPr>
      <p:sp>
        <p:nvSpPr>
          <p:cNvPr id="15" name="Picture Placeholder 13"/>
          <p:cNvSpPr>
            <a:spLocks noGrp="1"/>
          </p:cNvSpPr>
          <p:nvPr>
            <p:ph type="pic" sz="quarter" idx="22"/>
          </p:nvPr>
        </p:nvSpPr>
        <p:spPr>
          <a:xfrm>
            <a:off x="7346032" y="1573578"/>
            <a:ext cx="5958777" cy="3763202"/>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89102173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ebook vs Twitter Desktop">
    <p:spTree>
      <p:nvGrpSpPr>
        <p:cNvPr id="1" name=""/>
        <p:cNvGrpSpPr/>
        <p:nvPr/>
      </p:nvGrpSpPr>
      <p:grpSpPr>
        <a:xfrm>
          <a:off x="0" y="0"/>
          <a:ext cx="0" cy="0"/>
          <a:chOff x="0" y="0"/>
          <a:chExt cx="0" cy="0"/>
        </a:xfrm>
      </p:grpSpPr>
      <p:sp>
        <p:nvSpPr>
          <p:cNvPr id="17" name="Picture Placeholder 13"/>
          <p:cNvSpPr>
            <a:spLocks noGrp="1"/>
          </p:cNvSpPr>
          <p:nvPr>
            <p:ph type="pic" sz="quarter" idx="22"/>
          </p:nvPr>
        </p:nvSpPr>
        <p:spPr>
          <a:xfrm>
            <a:off x="6787380" y="2499506"/>
            <a:ext cx="4134990" cy="2310056"/>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40888517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Pad App Compares">
    <p:spTree>
      <p:nvGrpSpPr>
        <p:cNvPr id="1" name=""/>
        <p:cNvGrpSpPr/>
        <p:nvPr/>
      </p:nvGrpSpPr>
      <p:grpSpPr>
        <a:xfrm>
          <a:off x="0" y="0"/>
          <a:ext cx="0" cy="0"/>
          <a:chOff x="0" y="0"/>
          <a:chExt cx="0" cy="0"/>
        </a:xfrm>
      </p:grpSpPr>
      <p:sp>
        <p:nvSpPr>
          <p:cNvPr id="18" name="Picture Placeholder 13"/>
          <p:cNvSpPr>
            <a:spLocks noGrp="1"/>
          </p:cNvSpPr>
          <p:nvPr>
            <p:ph type="pic" sz="quarter" idx="22"/>
          </p:nvPr>
        </p:nvSpPr>
        <p:spPr>
          <a:xfrm>
            <a:off x="4756950" y="2166309"/>
            <a:ext cx="2739366" cy="3448361"/>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11665926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ptop3">
    <p:spTree>
      <p:nvGrpSpPr>
        <p:cNvPr id="1" name=""/>
        <p:cNvGrpSpPr/>
        <p:nvPr/>
      </p:nvGrpSpPr>
      <p:grpSpPr>
        <a:xfrm>
          <a:off x="0" y="0"/>
          <a:ext cx="0" cy="0"/>
          <a:chOff x="0" y="0"/>
          <a:chExt cx="0" cy="0"/>
        </a:xfrm>
      </p:grpSpPr>
      <p:sp>
        <p:nvSpPr>
          <p:cNvPr id="17" name="Picture Placeholder 13"/>
          <p:cNvSpPr>
            <a:spLocks noGrp="1"/>
          </p:cNvSpPr>
          <p:nvPr>
            <p:ph type="pic" sz="quarter" idx="20"/>
          </p:nvPr>
        </p:nvSpPr>
        <p:spPr>
          <a:xfrm>
            <a:off x="6500689" y="2373904"/>
            <a:ext cx="4137675" cy="2610612"/>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400005026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esponsive devices mockup">
    <p:spTree>
      <p:nvGrpSpPr>
        <p:cNvPr id="1" name=""/>
        <p:cNvGrpSpPr/>
        <p:nvPr/>
      </p:nvGrpSpPr>
      <p:grpSpPr>
        <a:xfrm>
          <a:off x="0" y="0"/>
          <a:ext cx="0" cy="0"/>
          <a:chOff x="0" y="0"/>
          <a:chExt cx="0" cy="0"/>
        </a:xfrm>
      </p:grpSpPr>
      <p:sp>
        <p:nvSpPr>
          <p:cNvPr id="68" name="Picture Placeholder 13"/>
          <p:cNvSpPr>
            <a:spLocks noGrp="1"/>
          </p:cNvSpPr>
          <p:nvPr>
            <p:ph type="pic" sz="quarter" idx="19"/>
          </p:nvPr>
        </p:nvSpPr>
        <p:spPr>
          <a:xfrm>
            <a:off x="7073727" y="4594633"/>
            <a:ext cx="527112" cy="925080"/>
          </a:xfrm>
          <a:prstGeom prst="rect">
            <a:avLst/>
          </a:prstGeom>
          <a:effectLst/>
        </p:spPr>
        <p:txBody>
          <a:bodyPr>
            <a:normAutofit/>
          </a:bodyPr>
          <a:lstStyle>
            <a:lvl1pPr marL="0" indent="0">
              <a:buNone/>
              <a:defRPr sz="65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69" name="Picture Placeholder 13"/>
          <p:cNvSpPr>
            <a:spLocks noGrp="1"/>
          </p:cNvSpPr>
          <p:nvPr>
            <p:ph type="pic" sz="quarter" idx="20"/>
          </p:nvPr>
        </p:nvSpPr>
        <p:spPr>
          <a:xfrm>
            <a:off x="4163797" y="2566120"/>
            <a:ext cx="3793652" cy="2129865"/>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70" name="Picture Placeholder 13"/>
          <p:cNvSpPr>
            <a:spLocks noGrp="1"/>
          </p:cNvSpPr>
          <p:nvPr>
            <p:ph type="pic" sz="quarter" idx="21"/>
          </p:nvPr>
        </p:nvSpPr>
        <p:spPr>
          <a:xfrm>
            <a:off x="7788589" y="3869995"/>
            <a:ext cx="1238522" cy="1649718"/>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71" name="Picture Placeholder 13"/>
          <p:cNvSpPr>
            <a:spLocks noGrp="1"/>
          </p:cNvSpPr>
          <p:nvPr>
            <p:ph type="pic" sz="quarter" idx="22"/>
          </p:nvPr>
        </p:nvSpPr>
        <p:spPr>
          <a:xfrm>
            <a:off x="2768491" y="3948439"/>
            <a:ext cx="2432019" cy="1538507"/>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427101352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 Review">
    <p:spTree>
      <p:nvGrpSpPr>
        <p:cNvPr id="1" name=""/>
        <p:cNvGrpSpPr/>
        <p:nvPr/>
      </p:nvGrpSpPr>
      <p:grpSpPr>
        <a:xfrm>
          <a:off x="0" y="0"/>
          <a:ext cx="0" cy="0"/>
          <a:chOff x="0" y="0"/>
          <a:chExt cx="0" cy="0"/>
        </a:xfrm>
      </p:grpSpPr>
      <p:sp>
        <p:nvSpPr>
          <p:cNvPr id="7" name="Picture Placeholder 13"/>
          <p:cNvSpPr>
            <a:spLocks noGrp="1"/>
          </p:cNvSpPr>
          <p:nvPr>
            <p:ph type="pic" sz="quarter" idx="22"/>
          </p:nvPr>
        </p:nvSpPr>
        <p:spPr>
          <a:xfrm>
            <a:off x="2288864" y="1707043"/>
            <a:ext cx="1927395" cy="3411367"/>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257473196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phone of 3">
    <p:spTree>
      <p:nvGrpSpPr>
        <p:cNvPr id="1" name=""/>
        <p:cNvGrpSpPr/>
        <p:nvPr/>
      </p:nvGrpSpPr>
      <p:grpSpPr>
        <a:xfrm>
          <a:off x="0" y="0"/>
          <a:ext cx="0" cy="0"/>
          <a:chOff x="0" y="0"/>
          <a:chExt cx="0" cy="0"/>
        </a:xfrm>
      </p:grpSpPr>
      <p:sp>
        <p:nvSpPr>
          <p:cNvPr id="9" name="Picture Placeholder 13"/>
          <p:cNvSpPr>
            <a:spLocks noGrp="1"/>
          </p:cNvSpPr>
          <p:nvPr>
            <p:ph type="pic" sz="quarter" idx="20"/>
          </p:nvPr>
        </p:nvSpPr>
        <p:spPr>
          <a:xfrm>
            <a:off x="8297880" y="2194794"/>
            <a:ext cx="1927637" cy="3403119"/>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10" name="Picture Placeholder 13"/>
          <p:cNvSpPr>
            <a:spLocks noGrp="1"/>
          </p:cNvSpPr>
          <p:nvPr>
            <p:ph type="pic" sz="quarter" idx="21"/>
          </p:nvPr>
        </p:nvSpPr>
        <p:spPr>
          <a:xfrm>
            <a:off x="1953998" y="2194794"/>
            <a:ext cx="1927637" cy="3403119"/>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a:p>
        </p:txBody>
      </p:sp>
      <p:sp>
        <p:nvSpPr>
          <p:cNvPr id="11" name="Picture Placeholder 13"/>
          <p:cNvSpPr>
            <a:spLocks noGrp="1"/>
          </p:cNvSpPr>
          <p:nvPr>
            <p:ph type="pic" sz="quarter" idx="22"/>
          </p:nvPr>
        </p:nvSpPr>
        <p:spPr>
          <a:xfrm>
            <a:off x="5124606" y="2194794"/>
            <a:ext cx="1927637" cy="3403119"/>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a:p>
        </p:txBody>
      </p:sp>
    </p:spTree>
    <p:extLst>
      <p:ext uri="{BB962C8B-B14F-4D97-AF65-F5344CB8AC3E}">
        <p14:creationId xmlns:p14="http://schemas.microsoft.com/office/powerpoint/2010/main" val="37052305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0732115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Pentagon 5"/>
          <p:cNvSpPr/>
          <p:nvPr userDrawn="1"/>
        </p:nvSpPr>
        <p:spPr>
          <a:xfrm rot="10800000">
            <a:off x="11464428" y="510908"/>
            <a:ext cx="727571" cy="44343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userDrawn="1">
            <p:ph type="sldNum" sz="quarter" idx="12"/>
          </p:nvPr>
        </p:nvSpPr>
        <p:spPr>
          <a:xfrm>
            <a:off x="11633810" y="545146"/>
            <a:ext cx="576000" cy="365125"/>
          </a:xfrm>
          <a:prstGeom prst="rect">
            <a:avLst/>
          </a:prstGeom>
        </p:spPr>
        <p:txBody>
          <a:bodyPr/>
          <a:lstStyle>
            <a:lvl1pPr algn="ct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460920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6" name="Pentagon 5"/>
          <p:cNvSpPr/>
          <p:nvPr userDrawn="1"/>
        </p:nvSpPr>
        <p:spPr>
          <a:xfrm rot="10800000">
            <a:off x="11464428" y="510908"/>
            <a:ext cx="727571" cy="44343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633810" y="545146"/>
            <a:ext cx="576000" cy="365125"/>
          </a:xfrm>
          <a:prstGeom prst="rect">
            <a:avLst/>
          </a:prstGeom>
        </p:spPr>
        <p:txBody>
          <a:bodyPr/>
          <a:lstStyle>
            <a:lvl1pPr algn="ct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333192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6" name="Pentagon 5"/>
          <p:cNvSpPr/>
          <p:nvPr userDrawn="1"/>
        </p:nvSpPr>
        <p:spPr>
          <a:xfrm rot="10800000">
            <a:off x="11464428" y="510908"/>
            <a:ext cx="727571" cy="44343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userDrawn="1">
            <p:ph type="sldNum" sz="quarter" idx="12"/>
          </p:nvPr>
        </p:nvSpPr>
        <p:spPr>
          <a:xfrm>
            <a:off x="11633811" y="545146"/>
            <a:ext cx="425067" cy="365125"/>
          </a:xfrm>
          <a:prstGeom prst="rect">
            <a:avLst/>
          </a:prstGeom>
        </p:spPr>
        <p:txBody>
          <a:bodyPr/>
          <a:lstStyle>
            <a:lvl1pPr algn="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36217468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Pentagon 5"/>
          <p:cNvSpPr/>
          <p:nvPr userDrawn="1"/>
        </p:nvSpPr>
        <p:spPr>
          <a:xfrm rot="10800000">
            <a:off x="11464428" y="510908"/>
            <a:ext cx="727571" cy="44343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userDrawn="1">
            <p:ph type="sldNum" sz="quarter" idx="12"/>
          </p:nvPr>
        </p:nvSpPr>
        <p:spPr>
          <a:xfrm>
            <a:off x="11633810" y="545146"/>
            <a:ext cx="576000" cy="365125"/>
          </a:xfrm>
          <a:prstGeom prst="rect">
            <a:avLst/>
          </a:prstGeom>
        </p:spPr>
        <p:txBody>
          <a:bodyPr/>
          <a:lstStyle>
            <a:lvl1pPr algn="ct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11422624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Custom Layout">
    <p:spTree>
      <p:nvGrpSpPr>
        <p:cNvPr id="1" name=""/>
        <p:cNvGrpSpPr/>
        <p:nvPr/>
      </p:nvGrpSpPr>
      <p:grpSpPr>
        <a:xfrm>
          <a:off x="0" y="0"/>
          <a:ext cx="0" cy="0"/>
          <a:chOff x="0" y="0"/>
          <a:chExt cx="0" cy="0"/>
        </a:xfrm>
      </p:grpSpPr>
      <p:sp>
        <p:nvSpPr>
          <p:cNvPr id="6" name="Pentagon 5"/>
          <p:cNvSpPr/>
          <p:nvPr userDrawn="1"/>
        </p:nvSpPr>
        <p:spPr>
          <a:xfrm rot="10800000">
            <a:off x="11464428" y="510908"/>
            <a:ext cx="727571" cy="44343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62419" y="545146"/>
            <a:ext cx="612000" cy="365125"/>
          </a:xfrm>
          <a:prstGeom prst="rect">
            <a:avLst/>
          </a:prstGeom>
        </p:spPr>
        <p:txBody>
          <a:bodyPr/>
          <a:lstStyle>
            <a:lvl1pPr algn="ct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41944479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6" name="Pentagon 5"/>
          <p:cNvSpPr/>
          <p:nvPr userDrawn="1"/>
        </p:nvSpPr>
        <p:spPr>
          <a:xfrm rot="10800000">
            <a:off x="11464428" y="510908"/>
            <a:ext cx="727571" cy="44343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80020" y="545146"/>
            <a:ext cx="612000" cy="365125"/>
          </a:xfrm>
          <a:prstGeom prst="rect">
            <a:avLst/>
          </a:prstGeom>
        </p:spPr>
        <p:txBody>
          <a:bodyPr/>
          <a:lstStyle>
            <a:lvl1pPr algn="ct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12553872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6" name="Pentagon 5"/>
          <p:cNvSpPr/>
          <p:nvPr userDrawn="1"/>
        </p:nvSpPr>
        <p:spPr>
          <a:xfrm rot="10800000">
            <a:off x="11464428" y="510908"/>
            <a:ext cx="727571" cy="44343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62419" y="545146"/>
            <a:ext cx="612000" cy="365125"/>
          </a:xfrm>
          <a:prstGeom prst="rect">
            <a:avLst/>
          </a:prstGeom>
        </p:spPr>
        <p:txBody>
          <a:bodyPr/>
          <a:lstStyle>
            <a:lvl1pPr algn="ct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22022996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4_Custom Layout">
    <p:spTree>
      <p:nvGrpSpPr>
        <p:cNvPr id="1" name=""/>
        <p:cNvGrpSpPr/>
        <p:nvPr/>
      </p:nvGrpSpPr>
      <p:grpSpPr>
        <a:xfrm>
          <a:off x="0" y="0"/>
          <a:ext cx="0" cy="0"/>
          <a:chOff x="0" y="0"/>
          <a:chExt cx="0" cy="0"/>
        </a:xfrm>
      </p:grpSpPr>
      <p:sp>
        <p:nvSpPr>
          <p:cNvPr id="6" name="Pentagon 5"/>
          <p:cNvSpPr/>
          <p:nvPr userDrawn="1"/>
        </p:nvSpPr>
        <p:spPr>
          <a:xfrm rot="10800000">
            <a:off x="11464428" y="510908"/>
            <a:ext cx="727571" cy="44343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62419" y="545146"/>
            <a:ext cx="612000" cy="365125"/>
          </a:xfrm>
          <a:prstGeom prst="rect">
            <a:avLst/>
          </a:prstGeom>
        </p:spPr>
        <p:txBody>
          <a:bodyPr/>
          <a:lstStyle>
            <a:lvl1pPr algn="ct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5822070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9" name="Pentagon 18"/>
          <p:cNvSpPr/>
          <p:nvPr userDrawn="1"/>
        </p:nvSpPr>
        <p:spPr>
          <a:xfrm rot="10800000">
            <a:off x="11464428" y="6315958"/>
            <a:ext cx="727571" cy="44343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Slide Number Placeholder 4"/>
          <p:cNvSpPr>
            <a:spLocks noGrp="1"/>
          </p:cNvSpPr>
          <p:nvPr>
            <p:ph type="sldNum" sz="quarter" idx="12"/>
          </p:nvPr>
        </p:nvSpPr>
        <p:spPr>
          <a:xfrm>
            <a:off x="11576267" y="6350196"/>
            <a:ext cx="510322" cy="365125"/>
          </a:xfrm>
          <a:prstGeom prst="rect">
            <a:avLst/>
          </a:prstGeom>
        </p:spPr>
        <p:txBody>
          <a:bodyPr/>
          <a:lstStyle>
            <a:lvl1pPr algn="r">
              <a:defRPr sz="1800"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187007965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9_Custom Layout">
    <p:spTree>
      <p:nvGrpSpPr>
        <p:cNvPr id="1" name=""/>
        <p:cNvGrpSpPr/>
        <p:nvPr/>
      </p:nvGrpSpPr>
      <p:grpSpPr>
        <a:xfrm>
          <a:off x="0" y="0"/>
          <a:ext cx="0" cy="0"/>
          <a:chOff x="0" y="0"/>
          <a:chExt cx="0" cy="0"/>
        </a:xfrm>
      </p:grpSpPr>
      <p:sp>
        <p:nvSpPr>
          <p:cNvPr id="6" name="Pentagon 5"/>
          <p:cNvSpPr/>
          <p:nvPr userDrawn="1"/>
        </p:nvSpPr>
        <p:spPr>
          <a:xfrm rot="10800000">
            <a:off x="11464428" y="510908"/>
            <a:ext cx="727571" cy="44343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80020" y="545146"/>
            <a:ext cx="612000" cy="365125"/>
          </a:xfrm>
          <a:prstGeom prst="rect">
            <a:avLst/>
          </a:prstGeom>
        </p:spPr>
        <p:txBody>
          <a:bodyPr/>
          <a:lstStyle>
            <a:lvl1pPr algn="ct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152742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764DE79-268F-4C1A-8933-263129D2AF90}"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15523741"/>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3_Custom Layout">
    <p:bg>
      <p:bgPr>
        <a:solidFill>
          <a:schemeClr val="accent1"/>
        </a:solidFill>
        <a:effectLst/>
      </p:bgPr>
    </p:bg>
    <p:spTree>
      <p:nvGrpSpPr>
        <p:cNvPr id="1" name=""/>
        <p:cNvGrpSpPr/>
        <p:nvPr/>
      </p:nvGrpSpPr>
      <p:grpSpPr>
        <a:xfrm>
          <a:off x="0" y="0"/>
          <a:ext cx="0" cy="0"/>
          <a:chOff x="0" y="0"/>
          <a:chExt cx="0" cy="0"/>
        </a:xfrm>
      </p:grpSpPr>
      <p:sp>
        <p:nvSpPr>
          <p:cNvPr id="45" name="Pentagon 44"/>
          <p:cNvSpPr/>
          <p:nvPr userDrawn="1"/>
        </p:nvSpPr>
        <p:spPr>
          <a:xfrm rot="10800000">
            <a:off x="11464428" y="510908"/>
            <a:ext cx="727571" cy="44343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Slide Number Placeholder 4"/>
          <p:cNvSpPr>
            <a:spLocks noGrp="1"/>
          </p:cNvSpPr>
          <p:nvPr>
            <p:ph type="sldNum" sz="quarter" idx="14"/>
          </p:nvPr>
        </p:nvSpPr>
        <p:spPr>
          <a:xfrm>
            <a:off x="11616876" y="545146"/>
            <a:ext cx="576000" cy="365125"/>
          </a:xfrm>
          <a:prstGeom prst="rect">
            <a:avLst/>
          </a:prstGeom>
        </p:spPr>
        <p:txBody>
          <a:bodyPr/>
          <a:lstStyle>
            <a:lvl1pPr algn="ctr">
              <a:defRPr sz="1800"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1794808813"/>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Custom Layout">
    <p:bg>
      <p:bgPr>
        <a:solidFill>
          <a:schemeClr val="accent6"/>
        </a:solidFill>
        <a:effectLst/>
      </p:bgPr>
    </p:bg>
    <p:spTree>
      <p:nvGrpSpPr>
        <p:cNvPr id="1" name=""/>
        <p:cNvGrpSpPr/>
        <p:nvPr/>
      </p:nvGrpSpPr>
      <p:grpSpPr>
        <a:xfrm>
          <a:off x="0" y="0"/>
          <a:ext cx="0" cy="0"/>
          <a:chOff x="0" y="0"/>
          <a:chExt cx="0" cy="0"/>
        </a:xfrm>
      </p:grpSpPr>
      <p:sp>
        <p:nvSpPr>
          <p:cNvPr id="45" name="Pentagon 44"/>
          <p:cNvSpPr/>
          <p:nvPr userDrawn="1"/>
        </p:nvSpPr>
        <p:spPr>
          <a:xfrm rot="10800000">
            <a:off x="11464428" y="510908"/>
            <a:ext cx="727571" cy="44343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Slide Number Placeholder 4"/>
          <p:cNvSpPr>
            <a:spLocks noGrp="1"/>
          </p:cNvSpPr>
          <p:nvPr>
            <p:ph type="sldNum" sz="quarter" idx="14"/>
          </p:nvPr>
        </p:nvSpPr>
        <p:spPr>
          <a:xfrm>
            <a:off x="11616876" y="545146"/>
            <a:ext cx="576000" cy="365125"/>
          </a:xfrm>
          <a:prstGeom prst="rect">
            <a:avLst/>
          </a:prstGeom>
        </p:spPr>
        <p:txBody>
          <a:bodyPr/>
          <a:lstStyle>
            <a:lvl1pPr algn="ctr">
              <a:defRPr sz="1800"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341391070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4_Custom Layout">
    <p:spTree>
      <p:nvGrpSpPr>
        <p:cNvPr id="1" name=""/>
        <p:cNvGrpSpPr/>
        <p:nvPr/>
      </p:nvGrpSpPr>
      <p:grpSpPr>
        <a:xfrm>
          <a:off x="0" y="0"/>
          <a:ext cx="0" cy="0"/>
          <a:chOff x="0" y="0"/>
          <a:chExt cx="0" cy="0"/>
        </a:xfrm>
      </p:grpSpPr>
      <p:sp>
        <p:nvSpPr>
          <p:cNvPr id="6" name="Pentagon 5"/>
          <p:cNvSpPr/>
          <p:nvPr userDrawn="1"/>
        </p:nvSpPr>
        <p:spPr>
          <a:xfrm rot="10800000">
            <a:off x="11464428" y="510908"/>
            <a:ext cx="727571" cy="44343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62419" y="545146"/>
            <a:ext cx="612000" cy="365125"/>
          </a:xfrm>
          <a:prstGeom prst="rect">
            <a:avLst/>
          </a:prstGeom>
        </p:spPr>
        <p:txBody>
          <a:bodyPr/>
          <a:lstStyle>
            <a:lvl1pPr algn="ct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42604738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3_Custom Layout">
    <p:spTree>
      <p:nvGrpSpPr>
        <p:cNvPr id="1" name=""/>
        <p:cNvGrpSpPr/>
        <p:nvPr/>
      </p:nvGrpSpPr>
      <p:grpSpPr>
        <a:xfrm>
          <a:off x="0" y="0"/>
          <a:ext cx="0" cy="0"/>
          <a:chOff x="0" y="0"/>
          <a:chExt cx="0" cy="0"/>
        </a:xfrm>
      </p:grpSpPr>
      <p:sp>
        <p:nvSpPr>
          <p:cNvPr id="6" name="Pentagon 5"/>
          <p:cNvSpPr/>
          <p:nvPr userDrawn="1"/>
        </p:nvSpPr>
        <p:spPr>
          <a:xfrm rot="10800000">
            <a:off x="11464428" y="510908"/>
            <a:ext cx="727571" cy="44343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80020" y="545146"/>
            <a:ext cx="612000" cy="365125"/>
          </a:xfrm>
          <a:prstGeom prst="rect">
            <a:avLst/>
          </a:prstGeom>
        </p:spPr>
        <p:txBody>
          <a:bodyPr/>
          <a:lstStyle>
            <a:lvl1pPr algn="ctr">
              <a:defRPr b="1">
                <a:solidFill>
                  <a:schemeClr val="bg1"/>
                </a:solidFill>
              </a:defRPr>
            </a:lvl1pPr>
          </a:lstStyle>
          <a:p>
            <a:fld id="{06BF0A5B-CA18-47D2-801E-5D97420A52F4}" type="slidenum">
              <a:rPr lang="id-ID" smtClean="0"/>
              <a:pPr/>
              <a:t>‹#›</a:t>
            </a:fld>
            <a:endParaRPr lang="id-ID"/>
          </a:p>
        </p:txBody>
      </p:sp>
    </p:spTree>
    <p:extLst>
      <p:ext uri="{BB962C8B-B14F-4D97-AF65-F5344CB8AC3E}">
        <p14:creationId xmlns:p14="http://schemas.microsoft.com/office/powerpoint/2010/main" val="34312999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380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31" name="Title 1"/>
          <p:cNvSpPr>
            <a:spLocks noGrp="1"/>
          </p:cNvSpPr>
          <p:nvPr>
            <p:ph type="title"/>
          </p:nvPr>
        </p:nvSpPr>
        <p:spPr>
          <a:xfrm>
            <a:off x="848496" y="325268"/>
            <a:ext cx="10515600" cy="920221"/>
          </a:xfrm>
        </p:spPr>
        <p:txBody>
          <a:bodyPr>
            <a:normAutofit/>
          </a:bodyPr>
          <a:lstStyle>
            <a:lvl1pPr algn="ctr">
              <a:defRPr sz="4400">
                <a:solidFill>
                  <a:schemeClr val="tx2">
                    <a:lumMod val="75000"/>
                  </a:schemeClr>
                </a:solidFill>
                <a:latin typeface="+mj-lt"/>
              </a:defRPr>
            </a:lvl1pPr>
          </a:lstStyle>
          <a:p>
            <a:r>
              <a:rPr lang="en-US"/>
              <a:t>Click to edit Master title style</a:t>
            </a:r>
          </a:p>
        </p:txBody>
      </p:sp>
      <p:sp>
        <p:nvSpPr>
          <p:cNvPr id="25" name="Oval 24"/>
          <p:cNvSpPr/>
          <p:nvPr/>
        </p:nvSpPr>
        <p:spPr>
          <a:xfrm>
            <a:off x="11225946" y="6319389"/>
            <a:ext cx="432654" cy="432654"/>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a:p>
        </p:txBody>
      </p:sp>
      <p:sp>
        <p:nvSpPr>
          <p:cNvPr id="26" name="TextBox 25"/>
          <p:cNvSpPr txBox="1"/>
          <p:nvPr/>
        </p:nvSpPr>
        <p:spPr>
          <a:xfrm>
            <a:off x="11296965" y="6381846"/>
            <a:ext cx="288789" cy="307740"/>
          </a:xfrm>
          <a:prstGeom prst="rect">
            <a:avLst/>
          </a:prstGeom>
          <a:noFill/>
        </p:spPr>
        <p:txBody>
          <a:bodyPr wrap="none" lIns="91404" tIns="45702" rIns="91404" bIns="45702" rtlCol="0">
            <a:spAutoFit/>
          </a:bodyPr>
          <a:lstStyle/>
          <a:p>
            <a:pPr algn="ctr"/>
            <a:fld id="{260E2A6B-A809-4840-BF14-8648BC0BDF87}" type="slidenum">
              <a:rPr lang="id-ID" sz="1400" b="1">
                <a:solidFill>
                  <a:schemeClr val="bg1"/>
                </a:solidFill>
                <a:latin typeface="+mj-lt"/>
                <a:cs typeface="Raleway Light"/>
              </a:rPr>
              <a:pPr algn="ctr"/>
              <a:t>‹#›</a:t>
            </a:fld>
            <a:endParaRPr lang="id-ID" sz="1400" b="1">
              <a:solidFill>
                <a:schemeClr val="bg1"/>
              </a:solidFill>
              <a:latin typeface="+mj-lt"/>
              <a:cs typeface="Raleway Light"/>
            </a:endParaRPr>
          </a:p>
        </p:txBody>
      </p:sp>
      <p:sp>
        <p:nvSpPr>
          <p:cNvPr id="6" name="Subtitle 2"/>
          <p:cNvSpPr txBox="1">
            <a:spLocks/>
          </p:cNvSpPr>
          <p:nvPr userDrawn="1"/>
        </p:nvSpPr>
        <p:spPr>
          <a:xfrm>
            <a:off x="3182204" y="1053894"/>
            <a:ext cx="5827593" cy="419558"/>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ctr"/>
            <a:r>
              <a:rPr lang="en-US" sz="1600">
                <a:solidFill>
                  <a:schemeClr val="tx2">
                    <a:lumMod val="75000"/>
                  </a:schemeClr>
                </a:solidFill>
                <a:latin typeface="+mn-lt"/>
              </a:rPr>
              <a:t>Subtitle About </a:t>
            </a:r>
            <a:r>
              <a:rPr lang="en-US" sz="1600">
                <a:solidFill>
                  <a:schemeClr val="accent1"/>
                </a:solidFill>
                <a:latin typeface="+mn-lt"/>
              </a:rPr>
              <a:t>Your Company</a:t>
            </a:r>
          </a:p>
        </p:txBody>
      </p:sp>
    </p:spTree>
    <p:extLst>
      <p:ext uri="{BB962C8B-B14F-4D97-AF65-F5344CB8AC3E}">
        <p14:creationId xmlns:p14="http://schemas.microsoft.com/office/powerpoint/2010/main" val="419314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outVertical)">
                                      <p:cBhvr>
                                        <p:cTn id="7" dur="500"/>
                                        <p:tgtEl>
                                          <p:spTgt spid="31"/>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36">
          <p15:clr>
            <a:srgbClr val="FBAE40"/>
          </p15:clr>
        </p15:guide>
        <p15:guide id="4" pos="7344">
          <p15:clr>
            <a:srgbClr val="FBAE40"/>
          </p15:clr>
        </p15:guide>
        <p15:guide id="5" orient="horz" pos="4176">
          <p15:clr>
            <a:srgbClr val="FBAE40"/>
          </p15:clr>
        </p15:guide>
        <p15:guide id="6" orient="horz" pos="14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508001" y="1178427"/>
            <a:ext cx="11157817" cy="231007"/>
          </a:xfrm>
          <a:prstGeom prst="rect">
            <a:avLst/>
          </a:prstGeom>
        </p:spPr>
        <p:txBody>
          <a:bodyPr wrap="none" lIns="0" tIns="0" rIns="0" bIns="0" anchor="ctr">
            <a:noAutofit/>
          </a:bodyPr>
          <a:lstStyle>
            <a:lvl1pPr marL="0" indent="0" algn="ctr">
              <a:buNone/>
              <a:defRPr sz="1600" b="0" baseline="0">
                <a:solidFill>
                  <a:schemeClr val="bg1">
                    <a:lumMod val="65000"/>
                  </a:schemeClr>
                </a:solidFill>
                <a:latin typeface="+mn-lt"/>
                <a:ea typeface="Roboto"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a:t>CLICK TO EDITE SUBTITLE</a:t>
            </a:r>
          </a:p>
        </p:txBody>
      </p:sp>
      <p:sp>
        <p:nvSpPr>
          <p:cNvPr id="9" name="Title 2"/>
          <p:cNvSpPr>
            <a:spLocks noGrp="1"/>
          </p:cNvSpPr>
          <p:nvPr>
            <p:ph type="title"/>
          </p:nvPr>
        </p:nvSpPr>
        <p:spPr>
          <a:xfrm>
            <a:off x="508001" y="455085"/>
            <a:ext cx="11157817" cy="660511"/>
          </a:xfrm>
          <a:prstGeom prst="rect">
            <a:avLst/>
          </a:prstGeom>
        </p:spPr>
        <p:txBody>
          <a:bodyPr lIns="0" tIns="0" rIns="0" bIns="0" anchor="ctr"/>
          <a:lstStyle>
            <a:lvl1pPr algn="ctr">
              <a:defRPr sz="4800">
                <a:solidFill>
                  <a:schemeClr val="bg1">
                    <a:lumMod val="50000"/>
                  </a:schemeClr>
                </a:solidFill>
              </a:defRPr>
            </a:lvl1pPr>
          </a:lstStyle>
          <a:p>
            <a:r>
              <a:rPr lang="en-US"/>
              <a:t>Click to edit Master title style</a:t>
            </a:r>
          </a:p>
        </p:txBody>
      </p:sp>
    </p:spTree>
    <p:extLst>
      <p:ext uri="{BB962C8B-B14F-4D97-AF65-F5344CB8AC3E}">
        <p14:creationId xmlns:p14="http://schemas.microsoft.com/office/powerpoint/2010/main" val="833415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2438469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عنوان الشكل الرئيسي</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Date Placeholder 6"/>
          <p:cNvSpPr>
            <a:spLocks noGrp="1"/>
          </p:cNvSpPr>
          <p:nvPr>
            <p:ph type="dt" sz="half" idx="10"/>
          </p:nvPr>
        </p:nvSpPr>
        <p:spPr/>
        <p:txBody>
          <a:bodyPr/>
          <a:lstStyle/>
          <a:p>
            <a:fld id="{C764DE79-268F-4C1A-8933-263129D2AF90}" type="datetimeFigureOut">
              <a:rPr lang="en-US" smtClean="0"/>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663592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Date Placeholder 2"/>
          <p:cNvSpPr>
            <a:spLocks noGrp="1"/>
          </p:cNvSpPr>
          <p:nvPr>
            <p:ph type="dt" sz="half" idx="10"/>
          </p:nvPr>
        </p:nvSpPr>
        <p:spPr/>
        <p:txBody>
          <a:bodyPr/>
          <a:lstStyle/>
          <a:p>
            <a:fld id="{C764DE79-268F-4C1A-8933-263129D2AF90}" type="datetimeFigureOut">
              <a:rPr lang="en-US" smtClean="0"/>
              <a:t>5/8/2022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3711026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9664017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764DE79-268F-4C1A-8933-263129D2AF90}"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119109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764DE79-268F-4C1A-8933-263129D2AF90}"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21202780"/>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عنوان الشكل الرئيسي</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601024690"/>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3876" r:id="rId13"/>
    <p:sldLayoutId id="2147483877" r:id="rId14"/>
    <p:sldLayoutId id="2147483878" r:id="rId15"/>
    <p:sldLayoutId id="2147483888" r:id="rId16"/>
    <p:sldLayoutId id="2147483889" r:id="rId17"/>
    <p:sldLayoutId id="2147483890" r:id="rId18"/>
    <p:sldLayoutId id="2147483891" r:id="rId19"/>
    <p:sldLayoutId id="2147483913" r:id="rId20"/>
    <p:sldLayoutId id="2147483914" r:id="rId21"/>
    <p:sldLayoutId id="2147483916" r:id="rId22"/>
    <p:sldLayoutId id="2147483918" r:id="rId23"/>
    <p:sldLayoutId id="2147483920" r:id="rId24"/>
    <p:sldLayoutId id="2147483922" r:id="rId25"/>
    <p:sldLayoutId id="2147483923" r:id="rId26"/>
    <p:sldLayoutId id="2147483926" r:id="rId27"/>
    <p:sldLayoutId id="2147483927" r:id="rId28"/>
    <p:sldLayoutId id="2147483928" r:id="rId29"/>
    <p:sldLayoutId id="2147483929" r:id="rId30"/>
    <p:sldLayoutId id="2147483930" r:id="rId31"/>
    <p:sldLayoutId id="2147483931" r:id="rId32"/>
    <p:sldLayoutId id="2147483932" r:id="rId33"/>
    <p:sldLayoutId id="2147484005" r:id="rId34"/>
    <p:sldLayoutId id="2147484006" r:id="rId35"/>
    <p:sldLayoutId id="2147484007" r:id="rId3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hyperlink" Target="https://dsr.uqu.edu.sa/poetry/" TargetMode="External"/><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7.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7DDD5FA8-01AB-41C9-9CE2-E1B69F16B1BD}"/>
              </a:ext>
            </a:extLst>
          </p:cNvPr>
          <p:cNvSpPr/>
          <p:nvPr/>
        </p:nvSpPr>
        <p:spPr>
          <a:xfrm rot="5400000">
            <a:off x="-2806059" y="2925240"/>
            <a:ext cx="6787745" cy="12115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6C860BA-EEC0-5D9D-19A2-D5EF6C4CB6E5}"/>
              </a:ext>
            </a:extLst>
          </p:cNvPr>
          <p:cNvGrpSpPr/>
          <p:nvPr/>
        </p:nvGrpSpPr>
        <p:grpSpPr>
          <a:xfrm>
            <a:off x="-3659580" y="-1322147"/>
            <a:ext cx="15914750" cy="7202881"/>
            <a:chOff x="-3659580" y="-1322147"/>
            <a:chExt cx="15914750" cy="7202881"/>
          </a:xfrm>
        </p:grpSpPr>
        <p:sp>
          <p:nvSpPr>
            <p:cNvPr id="2" name="مثلث متساوي الساقين 1">
              <a:extLst>
                <a:ext uri="{FF2B5EF4-FFF2-40B4-BE49-F238E27FC236}">
                  <a16:creationId xmlns:a16="http://schemas.microsoft.com/office/drawing/2014/main" id="{23FB64FF-0733-4686-856D-DACF56EC11ED}"/>
                </a:ext>
              </a:extLst>
            </p:cNvPr>
            <p:cNvSpPr/>
            <p:nvPr/>
          </p:nvSpPr>
          <p:spPr>
            <a:xfrm rot="20212787">
              <a:off x="-3659580" y="-1322147"/>
              <a:ext cx="15839258" cy="699417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مستطيل 2">
              <a:extLst>
                <a:ext uri="{FF2B5EF4-FFF2-40B4-BE49-F238E27FC236}">
                  <a16:creationId xmlns:a16="http://schemas.microsoft.com/office/drawing/2014/main" id="{37CB2B7C-CE6D-4E32-9E3A-10A3B18D8002}"/>
                </a:ext>
              </a:extLst>
            </p:cNvPr>
            <p:cNvSpPr/>
            <p:nvPr/>
          </p:nvSpPr>
          <p:spPr>
            <a:xfrm>
              <a:off x="2210" y="-51254"/>
              <a:ext cx="12252960" cy="2554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مستطيل 4">
              <a:extLst>
                <a:ext uri="{FF2B5EF4-FFF2-40B4-BE49-F238E27FC236}">
                  <a16:creationId xmlns:a16="http://schemas.microsoft.com/office/drawing/2014/main" id="{2F4FADA9-5036-44D3-AC0F-B8E50F77BFF5}"/>
                </a:ext>
              </a:extLst>
            </p:cNvPr>
            <p:cNvSpPr/>
            <p:nvPr/>
          </p:nvSpPr>
          <p:spPr>
            <a:xfrm rot="5400000">
              <a:off x="-2346860" y="2331604"/>
              <a:ext cx="5886680" cy="12115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0" name="Picture 6" descr="Big Wave - Free nature icons">
            <a:extLst>
              <a:ext uri="{FF2B5EF4-FFF2-40B4-BE49-F238E27FC236}">
                <a16:creationId xmlns:a16="http://schemas.microsoft.com/office/drawing/2014/main" id="{18806C03-983D-706E-58F4-C67B45947CFB}"/>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66237" y="-51254"/>
            <a:ext cx="3144195" cy="31441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97349C-7198-D6A1-BC44-1D8151211B4C}"/>
              </a:ext>
            </a:extLst>
          </p:cNvPr>
          <p:cNvSpPr txBox="1"/>
          <p:nvPr/>
        </p:nvSpPr>
        <p:spPr>
          <a:xfrm>
            <a:off x="4242880" y="1707772"/>
            <a:ext cx="3706239" cy="2646878"/>
          </a:xfrm>
          <a:prstGeom prst="rect">
            <a:avLst/>
          </a:prstGeom>
          <a:noFill/>
        </p:spPr>
        <p:txBody>
          <a:bodyPr wrap="square" rtlCol="0">
            <a:spAutoFit/>
          </a:bodyPr>
          <a:lstStyle/>
          <a:p>
            <a:r>
              <a:rPr lang="ar-SA" sz="16600" dirty="0">
                <a:solidFill>
                  <a:srgbClr val="CDCDCD"/>
                </a:solidFill>
              </a:rPr>
              <a:t>مَوج</a:t>
            </a:r>
            <a:endParaRPr lang="en-US" sz="16600" dirty="0">
              <a:solidFill>
                <a:srgbClr val="CDCDCD"/>
              </a:solidFill>
            </a:endParaRPr>
          </a:p>
        </p:txBody>
      </p:sp>
      <p:sp>
        <p:nvSpPr>
          <p:cNvPr id="10" name="TextBox 9">
            <a:extLst>
              <a:ext uri="{FF2B5EF4-FFF2-40B4-BE49-F238E27FC236}">
                <a16:creationId xmlns:a16="http://schemas.microsoft.com/office/drawing/2014/main" id="{16749A7E-C67D-416D-BC94-1E0FF127CFCA}"/>
              </a:ext>
            </a:extLst>
          </p:cNvPr>
          <p:cNvSpPr txBox="1"/>
          <p:nvPr/>
        </p:nvSpPr>
        <p:spPr>
          <a:xfrm>
            <a:off x="7027817" y="5728955"/>
            <a:ext cx="6672885" cy="769441"/>
          </a:xfrm>
          <a:prstGeom prst="rect">
            <a:avLst/>
          </a:prstGeom>
          <a:noFill/>
        </p:spPr>
        <p:txBody>
          <a:bodyPr wrap="square" rtlCol="0">
            <a:spAutoFit/>
          </a:bodyPr>
          <a:lstStyle/>
          <a:p>
            <a:r>
              <a:rPr lang="ar-SA" sz="4400" dirty="0">
                <a:solidFill>
                  <a:schemeClr val="accent1"/>
                </a:solidFill>
                <a:latin typeface="Arabic Typesetting" panose="03020402040406030203" pitchFamily="66" charset="-78"/>
                <a:cs typeface="Arabic Typesetting" panose="03020402040406030203" pitchFamily="66" charset="-78"/>
              </a:rPr>
              <a:t>عرض مقدم إلى </a:t>
            </a:r>
            <a:r>
              <a:rPr lang="ar-SA" sz="4400" dirty="0" err="1">
                <a:solidFill>
                  <a:schemeClr val="accent1"/>
                </a:solidFill>
                <a:latin typeface="Arabic Typesetting" panose="03020402040406030203" pitchFamily="66" charset="-78"/>
                <a:cs typeface="Arabic Typesetting" panose="03020402040406030203" pitchFamily="66" charset="-78"/>
              </a:rPr>
              <a:t>هاكثون</a:t>
            </a:r>
            <a:r>
              <a:rPr lang="ar-SA" sz="4400" dirty="0">
                <a:solidFill>
                  <a:schemeClr val="accent1"/>
                </a:solidFill>
                <a:latin typeface="Arabic Typesetting" panose="03020402040406030203" pitchFamily="66" charset="-78"/>
                <a:cs typeface="Arabic Typesetting" panose="03020402040406030203" pitchFamily="66" charset="-78"/>
              </a:rPr>
              <a:t> </a:t>
            </a:r>
            <a:r>
              <a:rPr lang="ar-SA" sz="4400" dirty="0" err="1">
                <a:solidFill>
                  <a:schemeClr val="accent1"/>
                </a:solidFill>
                <a:latin typeface="Arabic Typesetting" panose="03020402040406030203" pitchFamily="66" charset="-78"/>
                <a:cs typeface="Arabic Typesetting" panose="03020402040406030203" pitchFamily="66" charset="-78"/>
              </a:rPr>
              <a:t>برمجان</a:t>
            </a:r>
            <a:r>
              <a:rPr lang="ar-SA" sz="4400" dirty="0">
                <a:solidFill>
                  <a:schemeClr val="accent1"/>
                </a:solidFill>
                <a:latin typeface="Arabic Typesetting" panose="03020402040406030203" pitchFamily="66" charset="-78"/>
                <a:cs typeface="Arabic Typesetting" panose="03020402040406030203" pitchFamily="66" charset="-78"/>
              </a:rPr>
              <a:t> العربية</a:t>
            </a:r>
            <a:endParaRPr lang="en-US" sz="4400" dirty="0">
              <a:solidFill>
                <a:schemeClr val="accent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4092550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152">
            <a:extLst>
              <a:ext uri="{FF2B5EF4-FFF2-40B4-BE49-F238E27FC236}">
                <a16:creationId xmlns:a16="http://schemas.microsoft.com/office/drawing/2014/main" id="{7862C6CC-A975-484C-B471-49B5422D477F}"/>
              </a:ext>
            </a:extLst>
          </p:cNvPr>
          <p:cNvSpPr txBox="1"/>
          <p:nvPr/>
        </p:nvSpPr>
        <p:spPr>
          <a:xfrm>
            <a:off x="4805638" y="237578"/>
            <a:ext cx="2635658" cy="769441"/>
          </a:xfrm>
          <a:prstGeom prst="rect">
            <a:avLst/>
          </a:prstGeom>
          <a:noFill/>
        </p:spPr>
        <p:txBody>
          <a:bodyPr wrap="none" rtlCol="0">
            <a:spAutoFit/>
          </a:bodyPr>
          <a:lstStyle/>
          <a:p>
            <a:pPr algn="ctr"/>
            <a:r>
              <a:rPr lang="ar-SA" sz="4400">
                <a:latin typeface="Arabic Typesetting" panose="03020402040406030203" pitchFamily="66" charset="-78"/>
                <a:cs typeface="Arabic Typesetting" panose="03020402040406030203" pitchFamily="66" charset="-78"/>
              </a:rPr>
              <a:t>البيانات المستخدمة </a:t>
            </a:r>
            <a:endParaRPr lang="id-ID" sz="4400">
              <a:latin typeface="Arabic Typesetting" panose="03020402040406030203" pitchFamily="66" charset="-78"/>
              <a:cs typeface="Arabic Typesetting" panose="03020402040406030203" pitchFamily="66" charset="-78"/>
            </a:endParaRPr>
          </a:p>
        </p:txBody>
      </p:sp>
      <p:cxnSp>
        <p:nvCxnSpPr>
          <p:cNvPr id="37" name="Straight Connector 153">
            <a:extLst>
              <a:ext uri="{FF2B5EF4-FFF2-40B4-BE49-F238E27FC236}">
                <a16:creationId xmlns:a16="http://schemas.microsoft.com/office/drawing/2014/main" id="{BD580987-45AD-46CF-8957-951FD9D6E45E}"/>
              </a:ext>
            </a:extLst>
          </p:cNvPr>
          <p:cNvCxnSpPr/>
          <p:nvPr/>
        </p:nvCxnSpPr>
        <p:spPr>
          <a:xfrm>
            <a:off x="4831882" y="1117625"/>
            <a:ext cx="25200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0" name="مثلث متساوي الساقين 59">
            <a:extLst>
              <a:ext uri="{FF2B5EF4-FFF2-40B4-BE49-F238E27FC236}">
                <a16:creationId xmlns:a16="http://schemas.microsoft.com/office/drawing/2014/main" id="{E0CD7362-2006-416D-9605-EA518C03B9C5}"/>
              </a:ext>
            </a:extLst>
          </p:cNvPr>
          <p:cNvSpPr/>
          <p:nvPr/>
        </p:nvSpPr>
        <p:spPr>
          <a:xfrm rot="19012667">
            <a:off x="-1452425" y="-255053"/>
            <a:ext cx="4084960" cy="18162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EC6C0A3-1588-7038-0DF9-27531038382D}"/>
              </a:ext>
            </a:extLst>
          </p:cNvPr>
          <p:cNvSpPr txBox="1"/>
          <p:nvPr/>
        </p:nvSpPr>
        <p:spPr>
          <a:xfrm>
            <a:off x="0" y="2068623"/>
            <a:ext cx="7936637" cy="1384995"/>
          </a:xfrm>
          <a:prstGeom prst="rect">
            <a:avLst/>
          </a:prstGeom>
          <a:noFill/>
        </p:spPr>
        <p:txBody>
          <a:bodyPr wrap="square" rtlCol="0">
            <a:spAutoFit/>
          </a:bodyPr>
          <a:lstStyle/>
          <a:p>
            <a:pPr algn="r" rtl="1"/>
            <a:r>
              <a:rPr lang="ar-SA" sz="2800" b="0" i="0">
                <a:solidFill>
                  <a:srgbClr val="202124"/>
                </a:solidFill>
                <a:effectLst/>
                <a:latin typeface="Arabic Typesetting" panose="03020402040406030203" pitchFamily="66" charset="-78"/>
                <a:cs typeface="Arabic Typesetting" panose="03020402040406030203" pitchFamily="66" charset="-78"/>
              </a:rPr>
              <a:t>نصوص شعرية من كل نوع من أنواع البحور الشعرية.</a:t>
            </a:r>
          </a:p>
          <a:p>
            <a:pPr algn="r" rtl="1"/>
            <a:endParaRPr lang="ar-SA" sz="2800" b="0" i="0">
              <a:solidFill>
                <a:srgbClr val="202124"/>
              </a:solidFill>
              <a:effectLst/>
              <a:latin typeface="Arabic Typesetting" panose="03020402040406030203" pitchFamily="66" charset="-78"/>
              <a:cs typeface="Arabic Typesetting" panose="03020402040406030203" pitchFamily="66" charset="-78"/>
            </a:endParaRPr>
          </a:p>
          <a:p>
            <a:pPr algn="r" rtl="1"/>
            <a:r>
              <a:rPr lang="ar-SA" sz="2800" b="0" i="0">
                <a:solidFill>
                  <a:srgbClr val="202124"/>
                </a:solidFill>
                <a:effectLst/>
                <a:latin typeface="Arabic Typesetting" panose="03020402040406030203" pitchFamily="66" charset="-78"/>
                <a:cs typeface="Arabic Typesetting" panose="03020402040406030203" pitchFamily="66" charset="-78"/>
              </a:rPr>
              <a:t>المصدر: </a:t>
            </a:r>
            <a:r>
              <a:rPr lang="en-US" sz="2800" b="0" i="0" u="sng">
                <a:solidFill>
                  <a:srgbClr val="1967D2"/>
                </a:solidFill>
                <a:effectLst/>
                <a:latin typeface="Arabic Typesetting" panose="03020402040406030203" pitchFamily="66" charset="-78"/>
                <a:cs typeface="Arabic Typesetting" panose="03020402040406030203" pitchFamily="66" charset="-78"/>
                <a:hlinkClick r:id="rId3"/>
              </a:rPr>
              <a:t>https://dsr.uqu.edu.sa/poetry/</a:t>
            </a:r>
            <a:endParaRPr lang="en-US" sz="280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144002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down)">
                                      <p:cBhvr>
                                        <p:cTn id="8" dur="500"/>
                                        <p:tgtEl>
                                          <p:spTgt spid="36"/>
                                        </p:tgtEl>
                                      </p:cBhvr>
                                    </p:animEffect>
                                  </p:childTnLst>
                                </p:cTn>
                              </p:par>
                              <p:par>
                                <p:cTn id="9" presetID="16" presetClass="entr" presetSubtype="37"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arn(outVertical)">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7DDD5FA8-01AB-41C9-9CE2-E1B69F16B1BD}"/>
              </a:ext>
            </a:extLst>
          </p:cNvPr>
          <p:cNvSpPr/>
          <p:nvPr/>
        </p:nvSpPr>
        <p:spPr>
          <a:xfrm rot="5400000">
            <a:off x="2330117" y="-1771770"/>
            <a:ext cx="6787745" cy="11447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r" defTabSz="457200" rtl="1" eaLnBrk="1" latinLnBrk="0" hangingPunct="1"/>
            <a:endParaRPr lang="ar-SA" b="1">
              <a:ln w="0"/>
              <a:solidFill>
                <a:schemeClr val="bg1"/>
              </a:solidFill>
            </a:endParaRPr>
          </a:p>
        </p:txBody>
      </p:sp>
      <p:pic>
        <p:nvPicPr>
          <p:cNvPr id="1030" name="Picture 6" descr="Big Wave - Free nature icons">
            <a:extLst>
              <a:ext uri="{FF2B5EF4-FFF2-40B4-BE49-F238E27FC236}">
                <a16:creationId xmlns:a16="http://schemas.microsoft.com/office/drawing/2014/main" id="{18806C03-983D-706E-58F4-C67B45947CFB}"/>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67780" y="-378184"/>
            <a:ext cx="3370427" cy="33704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97349C-7198-D6A1-BC44-1D8151211B4C}"/>
              </a:ext>
            </a:extLst>
          </p:cNvPr>
          <p:cNvSpPr txBox="1"/>
          <p:nvPr/>
        </p:nvSpPr>
        <p:spPr>
          <a:xfrm>
            <a:off x="4803417" y="558347"/>
            <a:ext cx="6567461" cy="1323439"/>
          </a:xfrm>
          <a:prstGeom prst="rect">
            <a:avLst/>
          </a:prstGeom>
          <a:noFill/>
        </p:spPr>
        <p:txBody>
          <a:bodyPr wrap="square" rtlCol="0">
            <a:spAutoFit/>
          </a:bodyPr>
          <a:lstStyle/>
          <a:p>
            <a:r>
              <a:rPr lang="ar-SA" sz="8000">
                <a:solidFill>
                  <a:srgbClr val="CDCDCD"/>
                </a:solidFill>
                <a:latin typeface="Arabic Typesetting" panose="03020402040406030203" pitchFamily="66" charset="-78"/>
                <a:cs typeface="Arabic Typesetting" panose="03020402040406030203" pitchFamily="66" charset="-78"/>
              </a:rPr>
              <a:t>فريق مَوج</a:t>
            </a:r>
            <a:endParaRPr lang="en-US" sz="8000">
              <a:solidFill>
                <a:srgbClr val="CDCDCD"/>
              </a:solidFill>
              <a:latin typeface="Arabic Typesetting" panose="03020402040406030203" pitchFamily="66" charset="-78"/>
              <a:cs typeface="Arabic Typesetting" panose="03020402040406030203" pitchFamily="66" charset="-78"/>
            </a:endParaRPr>
          </a:p>
        </p:txBody>
      </p:sp>
      <p:sp>
        <p:nvSpPr>
          <p:cNvPr id="11" name="مستطيل 13">
            <a:extLst>
              <a:ext uri="{FF2B5EF4-FFF2-40B4-BE49-F238E27FC236}">
                <a16:creationId xmlns:a16="http://schemas.microsoft.com/office/drawing/2014/main" id="{1370EE45-C823-34F0-3BE3-FA69FFE726E7}"/>
              </a:ext>
            </a:extLst>
          </p:cNvPr>
          <p:cNvSpPr/>
          <p:nvPr/>
        </p:nvSpPr>
        <p:spPr>
          <a:xfrm>
            <a:off x="12069947" y="3429000"/>
            <a:ext cx="184731" cy="523220"/>
          </a:xfrm>
          <a:prstGeom prst="rect">
            <a:avLst/>
          </a:prstGeom>
          <a:noFill/>
        </p:spPr>
        <p:txBody>
          <a:bodyPr wrap="none" lIns="91440" tIns="45720" rIns="91440" bIns="45720">
            <a:spAutoFit/>
          </a:bodyPr>
          <a:lstStyle/>
          <a:p>
            <a:pPr marL="0" algn="r" defTabSz="457200" rtl="1" eaLnBrk="1" latinLnBrk="0" hangingPunct="1"/>
            <a:endParaRPr lang="ar-SA" sz="2800" cap="none" spc="0">
              <a:ln w="0"/>
              <a:solidFill>
                <a:schemeClr val="bg1"/>
              </a:solidFill>
            </a:endParaRPr>
          </a:p>
        </p:txBody>
      </p:sp>
      <p:sp>
        <p:nvSpPr>
          <p:cNvPr id="12" name="مستطيل 13">
            <a:extLst>
              <a:ext uri="{FF2B5EF4-FFF2-40B4-BE49-F238E27FC236}">
                <a16:creationId xmlns:a16="http://schemas.microsoft.com/office/drawing/2014/main" id="{EF29BB4E-842F-660B-7DED-4FF7C68A815F}"/>
              </a:ext>
            </a:extLst>
          </p:cNvPr>
          <p:cNvSpPr/>
          <p:nvPr/>
        </p:nvSpPr>
        <p:spPr>
          <a:xfrm>
            <a:off x="3202647" y="2329335"/>
            <a:ext cx="5317482" cy="3970318"/>
          </a:xfrm>
          <a:prstGeom prst="rect">
            <a:avLst/>
          </a:prstGeom>
          <a:noFill/>
        </p:spPr>
        <p:txBody>
          <a:bodyPr wrap="none" lIns="91440" tIns="45720" rIns="91440" bIns="45720">
            <a:spAutoFit/>
          </a:bodyPr>
          <a:lstStyle/>
          <a:p>
            <a:pPr algn="ctr"/>
            <a:r>
              <a:rPr lang="ar-SA" sz="3600">
                <a:ln w="0"/>
                <a:solidFill>
                  <a:schemeClr val="bg1">
                    <a:lumMod val="95000"/>
                  </a:schemeClr>
                </a:solidFill>
                <a:latin typeface="Arabic Typesetting" panose="03020402040406030203" pitchFamily="66" charset="-78"/>
                <a:cs typeface="Arabic Typesetting" panose="03020402040406030203" pitchFamily="66" charset="-78"/>
              </a:rPr>
              <a:t>ساره مرحبا</a:t>
            </a:r>
          </a:p>
          <a:p>
            <a:pPr algn="ctr"/>
            <a:r>
              <a:rPr lang="ar-SA" sz="3600" cap="none" spc="0">
                <a:ln w="0"/>
                <a:solidFill>
                  <a:schemeClr val="bg1">
                    <a:lumMod val="95000"/>
                  </a:schemeClr>
                </a:solidFill>
                <a:latin typeface="Arabic Typesetting" panose="03020402040406030203" pitchFamily="66" charset="-78"/>
                <a:cs typeface="Arabic Typesetting" panose="03020402040406030203" pitchFamily="66" charset="-78"/>
              </a:rPr>
              <a:t>لجين باطوق</a:t>
            </a:r>
            <a:endParaRPr lang="ar-SA" sz="3600">
              <a:ln w="0"/>
              <a:solidFill>
                <a:schemeClr val="bg1">
                  <a:lumMod val="95000"/>
                </a:schemeClr>
              </a:solidFill>
              <a:latin typeface="Arabic Typesetting" panose="03020402040406030203" pitchFamily="66" charset="-78"/>
              <a:cs typeface="Arabic Typesetting" panose="03020402040406030203" pitchFamily="66" charset="-78"/>
            </a:endParaRPr>
          </a:p>
          <a:p>
            <a:pPr algn="ctr"/>
            <a:r>
              <a:rPr lang="ar-SA" sz="3600" cap="none" spc="0">
                <a:ln w="0"/>
                <a:solidFill>
                  <a:schemeClr val="bg1">
                    <a:lumMod val="95000"/>
                  </a:schemeClr>
                </a:solidFill>
                <a:latin typeface="Arabic Typesetting" panose="03020402040406030203" pitchFamily="66" charset="-78"/>
                <a:cs typeface="Arabic Typesetting" panose="03020402040406030203" pitchFamily="66" charset="-78"/>
              </a:rPr>
              <a:t>جمانة </a:t>
            </a:r>
            <a:r>
              <a:rPr lang="ar-SA" sz="3600" cap="none" spc="0" err="1">
                <a:ln w="0"/>
                <a:solidFill>
                  <a:schemeClr val="bg1">
                    <a:lumMod val="95000"/>
                  </a:schemeClr>
                </a:solidFill>
                <a:latin typeface="Arabic Typesetting" panose="03020402040406030203" pitchFamily="66" charset="-78"/>
                <a:cs typeface="Arabic Typesetting" panose="03020402040406030203" pitchFamily="66" charset="-78"/>
              </a:rPr>
              <a:t>باجحلان</a:t>
            </a:r>
            <a:endParaRPr lang="ar-SA" sz="3600" cap="none" spc="0">
              <a:ln w="0"/>
              <a:solidFill>
                <a:schemeClr val="bg1">
                  <a:lumMod val="95000"/>
                </a:schemeClr>
              </a:solidFill>
              <a:latin typeface="Arabic Typesetting" panose="03020402040406030203" pitchFamily="66" charset="-78"/>
              <a:cs typeface="Arabic Typesetting" panose="03020402040406030203" pitchFamily="66" charset="-78"/>
            </a:endParaRPr>
          </a:p>
          <a:p>
            <a:pPr algn="ctr"/>
            <a:r>
              <a:rPr lang="ar-SA" sz="3600">
                <a:ln w="0"/>
                <a:solidFill>
                  <a:schemeClr val="bg1">
                    <a:lumMod val="95000"/>
                  </a:schemeClr>
                </a:solidFill>
                <a:latin typeface="Arabic Typesetting" panose="03020402040406030203" pitchFamily="66" charset="-78"/>
                <a:cs typeface="Arabic Typesetting" panose="03020402040406030203" pitchFamily="66" charset="-78"/>
              </a:rPr>
              <a:t>عهود البخاري</a:t>
            </a:r>
          </a:p>
          <a:p>
            <a:pPr algn="ctr"/>
            <a:r>
              <a:rPr lang="ar-SA" sz="3600" cap="none" spc="0">
                <a:ln w="0"/>
                <a:solidFill>
                  <a:schemeClr val="bg1">
                    <a:lumMod val="95000"/>
                  </a:schemeClr>
                </a:solidFill>
                <a:latin typeface="Arabic Typesetting" panose="03020402040406030203" pitchFamily="66" charset="-78"/>
                <a:cs typeface="Arabic Typesetting" panose="03020402040406030203" pitchFamily="66" charset="-78"/>
              </a:rPr>
              <a:t>وعد العتيبي </a:t>
            </a:r>
          </a:p>
          <a:p>
            <a:pPr algn="r"/>
            <a:r>
              <a:rPr lang="ar-SA" sz="3600">
                <a:ln w="0"/>
                <a:solidFill>
                  <a:srgbClr val="CDCDCD"/>
                </a:solidFill>
                <a:latin typeface="Al Tarikh" pitchFamily="2" charset="-78"/>
                <a:cs typeface="Al Tarikh" pitchFamily="2" charset="-78"/>
              </a:rPr>
              <a:t>                    </a:t>
            </a:r>
          </a:p>
          <a:p>
            <a:pPr algn="r"/>
            <a:r>
              <a:rPr lang="ar-SA" sz="3600">
                <a:ln w="0"/>
                <a:solidFill>
                  <a:srgbClr val="CDCDCD"/>
                </a:solidFill>
                <a:latin typeface="Al Tarikh" pitchFamily="2" charset="-78"/>
                <a:cs typeface="Al Tarikh" pitchFamily="2" charset="-78"/>
              </a:rPr>
              <a:t>  </a:t>
            </a:r>
            <a:r>
              <a:rPr lang="ar-SA" sz="3600">
                <a:ln w="0"/>
                <a:solidFill>
                  <a:schemeClr val="bg1">
                    <a:lumMod val="95000"/>
                  </a:schemeClr>
                </a:solidFill>
                <a:latin typeface="Arabic Typesetting" panose="03020402040406030203" pitchFamily="66" charset="-78"/>
                <a:cs typeface="Arabic Typesetting" panose="03020402040406030203" pitchFamily="66" charset="-78"/>
              </a:rPr>
              <a:t>جميع فريق مَوج متخصصين في علوم الحاسب الآلي</a:t>
            </a:r>
            <a:endParaRPr lang="ar-SA" sz="4000">
              <a:ln w="0"/>
              <a:solidFill>
                <a:schemeClr val="bg1">
                  <a:lumMod val="95000"/>
                </a:schemeClr>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62103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MH_Others_1"/>
          <p:cNvCxnSpPr/>
          <p:nvPr>
            <p:custDataLst>
              <p:tags r:id="rId2"/>
            </p:custDataLst>
          </p:nvPr>
        </p:nvCxnSpPr>
        <p:spPr>
          <a:xfrm>
            <a:off x="6096000" y="666213"/>
            <a:ext cx="0" cy="5842075"/>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8" name="MH_Others_2"/>
          <p:cNvSpPr/>
          <p:nvPr>
            <p:custDataLst>
              <p:tags r:id="rId3"/>
            </p:custDataLst>
          </p:nvPr>
        </p:nvSpPr>
        <p:spPr>
          <a:xfrm flipH="1">
            <a:off x="4057435" y="405672"/>
            <a:ext cx="4107120" cy="849192"/>
          </a:xfrm>
          <a:prstGeom prst="homePlat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altLang="zh-CN" sz="6000" b="1" dirty="0">
                <a:solidFill>
                  <a:srgbClr val="FFFFFF"/>
                </a:solidFill>
                <a:latin typeface="Arabic Typesetting" panose="03020402040406030203" pitchFamily="66" charset="-78"/>
                <a:ea typeface="思源黑体 CN Regular" panose="020B0500000000000000" pitchFamily="34" charset="-122"/>
                <a:cs typeface="Arabic Typesetting" panose="03020402040406030203" pitchFamily="66" charset="-78"/>
                <a:sym typeface="思源黑体 CN Regular" panose="020B0500000000000000" pitchFamily="34" charset="-122"/>
              </a:rPr>
              <a:t>المحتوى</a:t>
            </a:r>
            <a:r>
              <a:rPr lang="en-US" altLang="zh-CN" sz="4800" b="1" dirty="0">
                <a:solidFill>
                  <a:srgbClr val="FFFFFF"/>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endParaRPr lang="zh-CN" altLang="en-US" sz="4800" b="1" dirty="0">
              <a:solidFill>
                <a:srgbClr val="FFFFFF"/>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1" name="MH_Others_3"/>
          <p:cNvSpPr/>
          <p:nvPr>
            <p:custDataLst>
              <p:tags r:id="rId4"/>
            </p:custDataLst>
          </p:nvPr>
        </p:nvSpPr>
        <p:spPr>
          <a:xfrm>
            <a:off x="5975357" y="6650630"/>
            <a:ext cx="241287" cy="208003"/>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solidFill>
                <a:srgbClr val="FFFFFF"/>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 name="MH_Number_1"/>
          <p:cNvSpPr/>
          <p:nvPr>
            <p:custDataLst>
              <p:tags r:id="rId5"/>
            </p:custDataLst>
          </p:nvPr>
        </p:nvSpPr>
        <p:spPr>
          <a:xfrm>
            <a:off x="6071874" y="1847688"/>
            <a:ext cx="694071" cy="444653"/>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rPr>
              <a:t>01</a:t>
            </a:r>
            <a:endParaRPr lang="zh-CN" altLang="en-US" sz="2400" b="1">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endParaRPr>
          </a:p>
        </p:txBody>
      </p:sp>
      <p:sp>
        <p:nvSpPr>
          <p:cNvPr id="10" name="MH_Number_2"/>
          <p:cNvSpPr/>
          <p:nvPr>
            <p:custDataLst>
              <p:tags r:id="rId6"/>
            </p:custDataLst>
          </p:nvPr>
        </p:nvSpPr>
        <p:spPr>
          <a:xfrm flipH="1">
            <a:off x="5416924" y="3285767"/>
            <a:ext cx="694071" cy="444653"/>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rPr>
              <a:t>02</a:t>
            </a:r>
            <a:endParaRPr lang="zh-CN" altLang="en-US" sz="2400" b="1">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endParaRPr>
          </a:p>
        </p:txBody>
      </p:sp>
      <p:sp>
        <p:nvSpPr>
          <p:cNvPr id="13" name="MH_Entry_1"/>
          <p:cNvSpPr/>
          <p:nvPr>
            <p:custDataLst>
              <p:tags r:id="rId7"/>
            </p:custDataLst>
          </p:nvPr>
        </p:nvSpPr>
        <p:spPr>
          <a:xfrm>
            <a:off x="7075241" y="1437148"/>
            <a:ext cx="2338647" cy="13234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ar-SA" altLang="zh-CN" sz="4400">
                <a:solidFill>
                  <a:schemeClr val="tx1">
                    <a:lumMod val="75000"/>
                    <a:lumOff val="25000"/>
                  </a:schemeClr>
                </a:solidFill>
                <a:latin typeface="Arabic Typesetting" panose="03020402040406030203" pitchFamily="66" charset="-78"/>
                <a:ea typeface="思源黑体 CN Regular" panose="020B0500000000000000" pitchFamily="34" charset="-122"/>
                <a:cs typeface="Arabic Typesetting" panose="03020402040406030203" pitchFamily="66" charset="-78"/>
                <a:sym typeface="思源黑体 CN Regular" panose="020B0500000000000000" pitchFamily="34" charset="-122"/>
              </a:rPr>
              <a:t>المقدمة</a:t>
            </a:r>
            <a:r>
              <a:rPr lang="en-US" altLang="zh-CN" sz="1400">
                <a:solidFill>
                  <a:schemeClr val="tx1">
                    <a:lumMod val="75000"/>
                    <a:lumOff val="25000"/>
                  </a:schemeClr>
                </a:solidFill>
                <a:latin typeface="Arabic Typesetting" panose="03020402040406030203" pitchFamily="66" charset="-78"/>
                <a:ea typeface="思源黑体 CN Regular" panose="020B0500000000000000" pitchFamily="34" charset="-122"/>
                <a:cs typeface="Arabic Typesetting" panose="03020402040406030203" pitchFamily="66" charset="-78"/>
                <a:sym typeface="思源黑体 CN Regular" panose="020B0500000000000000" pitchFamily="34" charset="-122"/>
              </a:rPr>
              <a:t> </a:t>
            </a:r>
          </a:p>
          <a:p>
            <a:r>
              <a:rPr lang="ar-SA" altLang="zh-CN" sz="1400">
                <a:solidFill>
                  <a:schemeClr val="bg1">
                    <a:lumMod val="65000"/>
                  </a:schemeClr>
                </a:solidFill>
                <a:latin typeface="Arabic Typesetting" panose="03020402040406030203" pitchFamily="66" charset="-78"/>
                <a:ea typeface="思源黑体 CN Regular" panose="020B0500000000000000" pitchFamily="34" charset="-122"/>
                <a:cs typeface="Arabic Typesetting" panose="03020402040406030203" pitchFamily="66" charset="-78"/>
                <a:sym typeface="思源黑体 CN Regular" panose="020B0500000000000000" pitchFamily="34" charset="-122"/>
              </a:rPr>
              <a:t>نوع المسار</a:t>
            </a:r>
          </a:p>
          <a:p>
            <a:r>
              <a:rPr lang="ar-SA" altLang="zh-CN" sz="1400">
                <a:solidFill>
                  <a:schemeClr val="bg1">
                    <a:lumMod val="65000"/>
                  </a:schemeClr>
                </a:solidFill>
                <a:latin typeface="Arabic Typesetting" panose="03020402040406030203" pitchFamily="66" charset="-78"/>
                <a:ea typeface="思源黑体 CN Regular" panose="020B0500000000000000" pitchFamily="34" charset="-122"/>
                <a:cs typeface="Arabic Typesetting" panose="03020402040406030203" pitchFamily="66" charset="-78"/>
                <a:sym typeface="思源黑体 CN Regular" panose="020B0500000000000000" pitchFamily="34" charset="-122"/>
              </a:rPr>
              <a:t>الهدف من الفكرة</a:t>
            </a:r>
          </a:p>
          <a:p>
            <a:r>
              <a:rPr lang="ar-SA" altLang="zh-CN" sz="1400">
                <a:solidFill>
                  <a:schemeClr val="bg1">
                    <a:lumMod val="65000"/>
                  </a:schemeClr>
                </a:solidFill>
                <a:latin typeface="Arabic Typesetting" panose="03020402040406030203" pitchFamily="66" charset="-78"/>
                <a:ea typeface="思源黑体 CN Regular" panose="020B0500000000000000" pitchFamily="34" charset="-122"/>
                <a:cs typeface="Arabic Typesetting" panose="03020402040406030203" pitchFamily="66" charset="-78"/>
                <a:sym typeface="思源黑体 CN Regular" panose="020B0500000000000000" pitchFamily="34" charset="-122"/>
              </a:rPr>
              <a:t>المشكلة المستهدفة والحل المقترح</a:t>
            </a:r>
          </a:p>
        </p:txBody>
      </p:sp>
      <p:sp>
        <p:nvSpPr>
          <p:cNvPr id="14" name="MH_Entry_2"/>
          <p:cNvSpPr/>
          <p:nvPr>
            <p:custDataLst>
              <p:tags r:id="rId8"/>
            </p:custDataLst>
          </p:nvPr>
        </p:nvSpPr>
        <p:spPr>
          <a:xfrm>
            <a:off x="2873774" y="2784517"/>
            <a:ext cx="2338647" cy="14773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gn="r"/>
            <a:r>
              <a:rPr lang="ar-SA" altLang="zh-CN" sz="4400" dirty="0">
                <a:solidFill>
                  <a:schemeClr val="tx1">
                    <a:lumMod val="75000"/>
                    <a:lumOff val="25000"/>
                  </a:schemeClr>
                </a:solidFill>
                <a:latin typeface="Arabic Typesetting" panose="03020402040406030203" pitchFamily="66" charset="-78"/>
                <a:ea typeface="思源黑体 CN Regular" panose="020B0500000000000000" pitchFamily="34" charset="-122"/>
                <a:cs typeface="Arabic Typesetting" panose="03020402040406030203" pitchFamily="66" charset="-78"/>
                <a:sym typeface="思源黑体 CN Regular" panose="020B0500000000000000" pitchFamily="34" charset="-122"/>
              </a:rPr>
              <a:t>التقنيات</a:t>
            </a:r>
            <a:endParaRPr lang="en-US" altLang="zh-CN" sz="4400" dirty="0">
              <a:solidFill>
                <a:schemeClr val="tx1">
                  <a:lumMod val="75000"/>
                  <a:lumOff val="25000"/>
                </a:schemeClr>
              </a:solidFill>
              <a:latin typeface="Arabic Typesetting" panose="03020402040406030203" pitchFamily="66" charset="-78"/>
              <a:ea typeface="思源黑体 CN Regular" panose="020B0500000000000000" pitchFamily="34" charset="-122"/>
              <a:cs typeface="Arabic Typesetting" panose="03020402040406030203" pitchFamily="66" charset="-78"/>
              <a:sym typeface="思源黑体 CN Regular" panose="020B0500000000000000" pitchFamily="34" charset="-122"/>
            </a:endParaRPr>
          </a:p>
          <a:p>
            <a:pPr marL="0" lvl="1" algn="r">
              <a:defRPr/>
            </a:pPr>
            <a:r>
              <a:rPr lang="ar-SA" altLang="zh-CN" sz="1400" dirty="0">
                <a:solidFill>
                  <a:schemeClr val="bg1">
                    <a:lumMod val="65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rPr>
              <a:t>تقنية الذكاء الاصطناعي المستخدمة</a:t>
            </a:r>
          </a:p>
          <a:p>
            <a:pPr marL="0" lvl="1" algn="r">
              <a:defRPr/>
            </a:pPr>
            <a:r>
              <a:rPr lang="en-US" altLang="zh-CN" sz="1400" dirty="0">
                <a:solidFill>
                  <a:schemeClr val="bg1">
                    <a:lumMod val="65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rPr>
              <a:t>ا</a:t>
            </a:r>
            <a:r>
              <a:rPr lang="ar-SA" altLang="zh-CN" sz="1400" dirty="0">
                <a:solidFill>
                  <a:schemeClr val="bg1">
                    <a:lumMod val="65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rPr>
              <a:t>لبيانات المستخدمة</a:t>
            </a:r>
            <a:endParaRPr lang="en-US" altLang="zh-CN" sz="1400" dirty="0">
              <a:solidFill>
                <a:schemeClr val="tx1">
                  <a:lumMod val="75000"/>
                  <a:lumOff val="25000"/>
                </a:schemeClr>
              </a:solidFill>
              <a:latin typeface="Arabic Typesetting" panose="03020402040406030203" pitchFamily="66" charset="-78"/>
              <a:ea typeface="思源黑体 CN Regular" panose="020B0500000000000000" pitchFamily="34" charset="-122"/>
              <a:cs typeface="Arabic Typesetting" panose="03020402040406030203" pitchFamily="66" charset="-78"/>
              <a:sym typeface="思源黑体 CN Regular" panose="020B0500000000000000" pitchFamily="34" charset="-122"/>
            </a:endParaRPr>
          </a:p>
          <a:p>
            <a:pPr lvl="0" algn="r"/>
            <a:endParaRPr lang="zh-CN" altLang="en-US" sz="2400" dirty="0">
              <a:solidFill>
                <a:schemeClr val="tx1">
                  <a:lumMod val="75000"/>
                  <a:lumOff val="25000"/>
                </a:schemeClr>
              </a:solidFill>
              <a:latin typeface="Arabic Typesetting" panose="03020402040406030203" pitchFamily="66" charset="-78"/>
              <a:ea typeface="思源黑体 CN Regular" panose="020B0500000000000000" pitchFamily="34" charset="-122"/>
              <a:cs typeface="Arabic Typesetting" panose="03020402040406030203" pitchFamily="66" charset="-78"/>
              <a:sym typeface="思源黑体 CN Regular" panose="020B0500000000000000" pitchFamily="34" charset="-122"/>
            </a:endParaRPr>
          </a:p>
        </p:txBody>
      </p:sp>
      <p:cxnSp>
        <p:nvCxnSpPr>
          <p:cNvPr id="23" name="直接连接符 22"/>
          <p:cNvCxnSpPr/>
          <p:nvPr/>
        </p:nvCxnSpPr>
        <p:spPr>
          <a:xfrm flipH="1">
            <a:off x="3178058" y="3219696"/>
            <a:ext cx="682743" cy="6827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26224" y="2941801"/>
            <a:ext cx="1581526" cy="15020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مثلث متساوي الساقين 1">
            <a:extLst>
              <a:ext uri="{FF2B5EF4-FFF2-40B4-BE49-F238E27FC236}">
                <a16:creationId xmlns:a16="http://schemas.microsoft.com/office/drawing/2014/main" id="{23E8F343-8BA2-4588-943E-44ED7CE2DA6B}"/>
              </a:ext>
            </a:extLst>
          </p:cNvPr>
          <p:cNvSpPr/>
          <p:nvPr/>
        </p:nvSpPr>
        <p:spPr>
          <a:xfrm rot="19012667">
            <a:off x="-1458186" y="-241918"/>
            <a:ext cx="4084960" cy="18162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H_Number_1">
            <a:extLst>
              <a:ext uri="{FF2B5EF4-FFF2-40B4-BE49-F238E27FC236}">
                <a16:creationId xmlns:a16="http://schemas.microsoft.com/office/drawing/2014/main" id="{59C165BC-BE55-6B03-80CE-84B328C0C30F}"/>
              </a:ext>
            </a:extLst>
          </p:cNvPr>
          <p:cNvSpPr/>
          <p:nvPr>
            <p:custDataLst>
              <p:tags r:id="rId9"/>
            </p:custDataLst>
          </p:nvPr>
        </p:nvSpPr>
        <p:spPr>
          <a:xfrm>
            <a:off x="6071873" y="4785826"/>
            <a:ext cx="694071" cy="444653"/>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rPr>
              <a:t>03</a:t>
            </a:r>
            <a:endParaRPr lang="zh-CN" altLang="en-US" sz="2400" b="1">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sym typeface="思源黑体 CN Regular" panose="020B0500000000000000" pitchFamily="34" charset="-122"/>
            </a:endParaRPr>
          </a:p>
        </p:txBody>
      </p:sp>
      <p:sp>
        <p:nvSpPr>
          <p:cNvPr id="16" name="MH_Entry_1">
            <a:extLst>
              <a:ext uri="{FF2B5EF4-FFF2-40B4-BE49-F238E27FC236}">
                <a16:creationId xmlns:a16="http://schemas.microsoft.com/office/drawing/2014/main" id="{0D446D1B-D103-A3CF-7083-5860A4A1DCD8}"/>
              </a:ext>
            </a:extLst>
          </p:cNvPr>
          <p:cNvSpPr/>
          <p:nvPr>
            <p:custDataLst>
              <p:tags r:id="rId10"/>
            </p:custDataLst>
          </p:nvPr>
        </p:nvSpPr>
        <p:spPr>
          <a:xfrm>
            <a:off x="6726876" y="4261845"/>
            <a:ext cx="2815379" cy="11876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ltLang="zh-CN" sz="2275">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a:p>
            <a:r>
              <a:rPr lang="ar-SA" altLang="zh-CN" sz="4400">
                <a:solidFill>
                  <a:schemeClr val="tx1">
                    <a:lumMod val="75000"/>
                    <a:lumOff val="25000"/>
                  </a:schemeClr>
                </a:solidFill>
                <a:latin typeface="Arabic Typesetting" panose="03020402040406030203" pitchFamily="66" charset="-78"/>
                <a:ea typeface="思源黑体 CN Regular" panose="020B0500000000000000" pitchFamily="34" charset="-122"/>
                <a:cs typeface="Arabic Typesetting" panose="03020402040406030203" pitchFamily="66" charset="-78"/>
                <a:sym typeface="思源黑体 CN Regular" panose="020B0500000000000000" pitchFamily="34" charset="-122"/>
              </a:rPr>
              <a:t>بيانات أعضاء الفريق </a:t>
            </a:r>
          </a:p>
          <a:p>
            <a:endParaRPr lang="ar-SA" altLang="zh-CN" sz="1043">
              <a:solidFill>
                <a:schemeClr val="tx1">
                  <a:lumMod val="75000"/>
                  <a:lumOff val="25000"/>
                </a:schemeClr>
              </a:solidFill>
              <a:latin typeface="Al Tarikh" pitchFamily="2" charset="-78"/>
              <a:ea typeface="思源黑体 CN Regular" panose="020B0500000000000000" pitchFamily="34" charset="-122"/>
              <a:cs typeface="Al Tarikh" pitchFamily="2" charset="-78"/>
              <a:sym typeface="思源黑体 CN Regular" panose="020B0500000000000000" pitchFamily="34" charset="-122"/>
            </a:endParaRPr>
          </a:p>
        </p:txBody>
      </p:sp>
    </p:spTree>
    <p:custDataLst>
      <p:tags r:id="rId1"/>
    </p:custDataLst>
    <p:extLst>
      <p:ext uri="{BB962C8B-B14F-4D97-AF65-F5344CB8AC3E}">
        <p14:creationId xmlns:p14="http://schemas.microsoft.com/office/powerpoint/2010/main" val="26711714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53" presetClass="entr" presetSubtype="16"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par>
                                <p:cTn id="45" presetID="53" presetClass="entr" presetSubtype="16"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down)">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9" grpId="0" animBg="1"/>
      <p:bldP spid="10" grpId="0" animBg="1"/>
      <p:bldP spid="13" grpId="0"/>
      <p:bldP spid="14" grpId="0"/>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custDataLst>
              <p:tags r:id="rId1"/>
            </p:custDataLst>
          </p:nvPr>
        </p:nvSpPr>
        <p:spPr>
          <a:xfrm>
            <a:off x="4960757" y="2491416"/>
            <a:ext cx="3343489" cy="2281733"/>
          </a:xfrm>
          <a:custGeom>
            <a:avLst/>
            <a:gdLst>
              <a:gd name="connsiteX0" fmla="*/ 0 w 2219325"/>
              <a:gd name="connsiteY0" fmla="*/ 0 h 1514475"/>
              <a:gd name="connsiteX1" fmla="*/ 2219325 w 2219325"/>
              <a:gd name="connsiteY1" fmla="*/ 0 h 1514475"/>
              <a:gd name="connsiteX2" fmla="*/ 2219325 w 2219325"/>
              <a:gd name="connsiteY2" fmla="*/ 1514475 h 1514475"/>
              <a:gd name="connsiteX3" fmla="*/ 0 w 2219325"/>
              <a:gd name="connsiteY3" fmla="*/ 1514475 h 1514475"/>
              <a:gd name="connsiteX4" fmla="*/ 0 w 2219325"/>
              <a:gd name="connsiteY4" fmla="*/ 1214437 h 1514475"/>
              <a:gd name="connsiteX5" fmla="*/ 238125 w 2219325"/>
              <a:gd name="connsiteY5" fmla="*/ 1214437 h 1514475"/>
              <a:gd name="connsiteX6" fmla="*/ 238125 w 2219325"/>
              <a:gd name="connsiteY6" fmla="*/ 300037 h 1514475"/>
              <a:gd name="connsiteX7" fmla="*/ 0 w 2219325"/>
              <a:gd name="connsiteY7" fmla="*/ 300037 h 1514475"/>
              <a:gd name="connsiteX0" fmla="*/ 238125 w 2219325"/>
              <a:gd name="connsiteY0" fmla="*/ 300037 h 1514475"/>
              <a:gd name="connsiteX1" fmla="*/ 0 w 2219325"/>
              <a:gd name="connsiteY1" fmla="*/ 300037 h 1514475"/>
              <a:gd name="connsiteX2" fmla="*/ 0 w 2219325"/>
              <a:gd name="connsiteY2" fmla="*/ 0 h 1514475"/>
              <a:gd name="connsiteX3" fmla="*/ 2219325 w 2219325"/>
              <a:gd name="connsiteY3" fmla="*/ 0 h 1514475"/>
              <a:gd name="connsiteX4" fmla="*/ 2219325 w 2219325"/>
              <a:gd name="connsiteY4" fmla="*/ 1514475 h 1514475"/>
              <a:gd name="connsiteX5" fmla="*/ 0 w 2219325"/>
              <a:gd name="connsiteY5" fmla="*/ 1514475 h 1514475"/>
              <a:gd name="connsiteX6" fmla="*/ 0 w 2219325"/>
              <a:gd name="connsiteY6" fmla="*/ 1214437 h 1514475"/>
              <a:gd name="connsiteX7" fmla="*/ 238125 w 2219325"/>
              <a:gd name="connsiteY7" fmla="*/ 1214437 h 1514475"/>
              <a:gd name="connsiteX8" fmla="*/ 329565 w 2219325"/>
              <a:gd name="connsiteY8" fmla="*/ 39147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 name="connsiteX6" fmla="*/ 238125 w 2219325"/>
              <a:gd name="connsiteY6" fmla="*/ 1214437 h 1514475"/>
              <a:gd name="connsiteX7" fmla="*/ 329565 w 2219325"/>
              <a:gd name="connsiteY7" fmla="*/ 39147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 name="connsiteX6" fmla="*/ 238125 w 2219325"/>
              <a:gd name="connsiteY6" fmla="*/ 121443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325" h="1514475">
                <a:moveTo>
                  <a:pt x="0" y="300037"/>
                </a:moveTo>
                <a:lnTo>
                  <a:pt x="0" y="0"/>
                </a:lnTo>
                <a:lnTo>
                  <a:pt x="2219325" y="0"/>
                </a:lnTo>
                <a:lnTo>
                  <a:pt x="2219325" y="1514475"/>
                </a:lnTo>
                <a:lnTo>
                  <a:pt x="0" y="1514475"/>
                </a:lnTo>
                <a:lnTo>
                  <a:pt x="0" y="121443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anchor="ctr"/>
          <a:lstStyle/>
          <a:p>
            <a:pPr marL="0" algn="ctr" defTabSz="457200" rtl="1" eaLnBrk="1" latinLnBrk="0" hangingPunct="1">
              <a:defRPr/>
            </a:pPr>
            <a:endParaRPr lang="zh-CN" altLang="en-US" sz="3733">
              <a:solidFill>
                <a:schemeClr val="bg1">
                  <a:lumMod val="50000"/>
                </a:schemeClr>
              </a:solidFill>
              <a:latin typeface="Calibri" panose="020F0502020204030204" pitchFamily="34" charset="0"/>
              <a:ea typeface="微软雅黑" panose="020B0503020204020204" pitchFamily="34" charset="-122"/>
              <a:sym typeface="Arial" panose="020B0604020202020204" pitchFamily="34" charset="0"/>
            </a:endParaRPr>
          </a:p>
        </p:txBody>
      </p:sp>
      <p:sp>
        <p:nvSpPr>
          <p:cNvPr id="28" name="文本框 6"/>
          <p:cNvSpPr txBox="1"/>
          <p:nvPr>
            <p:custDataLst>
              <p:tags r:id="rId2"/>
            </p:custDataLst>
          </p:nvPr>
        </p:nvSpPr>
        <p:spPr>
          <a:xfrm>
            <a:off x="7588936" y="2527600"/>
            <a:ext cx="545291" cy="2281733"/>
          </a:xfrm>
          <a:prstGeom prst="rect">
            <a:avLst/>
          </a:prstGeom>
          <a:noFill/>
        </p:spPr>
        <p:txBody>
          <a:bodyPr vert="vert" lIns="0" tIns="0" rIns="0" bIns="0" anchor="ctr"/>
          <a:lstStyle/>
          <a:p>
            <a:pPr algn="ctr">
              <a:defRPr/>
            </a:pPr>
            <a:r>
              <a:rPr lang="ar-SA" altLang="zh-CN" sz="4400">
                <a:solidFill>
                  <a:schemeClr val="bg1">
                    <a:lumMod val="50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rPr>
              <a:t>الجزء ١</a:t>
            </a:r>
            <a:endParaRPr lang="zh-CN" altLang="en-US" sz="4400">
              <a:solidFill>
                <a:schemeClr val="bg1">
                  <a:lumMod val="50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endParaRPr>
          </a:p>
        </p:txBody>
      </p:sp>
      <p:sp>
        <p:nvSpPr>
          <p:cNvPr id="29" name="矩形 28"/>
          <p:cNvSpPr/>
          <p:nvPr/>
        </p:nvSpPr>
        <p:spPr>
          <a:xfrm>
            <a:off x="1914691" y="2914907"/>
            <a:ext cx="3343490" cy="677108"/>
          </a:xfrm>
          <a:prstGeom prst="rect">
            <a:avLst/>
          </a:prstGeom>
        </p:spPr>
        <p:txBody>
          <a:bodyPr wrap="square" lIns="0" tIns="0" rIns="0" bIns="0">
            <a:spAutoFit/>
          </a:bodyPr>
          <a:lstStyle/>
          <a:p>
            <a:pPr algn="r"/>
            <a:r>
              <a:rPr lang="ar-SA" altLang="zh-CN" sz="4400" b="1">
                <a:solidFill>
                  <a:schemeClr val="bg1">
                    <a:lumMod val="50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rPr>
              <a:t>مقدمة</a:t>
            </a:r>
            <a:r>
              <a:rPr lang="ar-SA" altLang="zh-CN" sz="4267" b="1">
                <a:solidFill>
                  <a:schemeClr val="bg1">
                    <a:lumMod val="50000"/>
                  </a:schemeClr>
                </a:solidFill>
                <a:latin typeface="Calibri" panose="020F0502020204030204" pitchFamily="34" charset="0"/>
                <a:ea typeface="微软雅黑" panose="020B0503020204020204" pitchFamily="34" charset="-122"/>
                <a:sym typeface="Arial" panose="020B0604020202020204" pitchFamily="34" charset="0"/>
              </a:rPr>
              <a:t> </a:t>
            </a:r>
            <a:endParaRPr lang="zh-CN" altLang="en-US" sz="1467" b="1">
              <a:solidFill>
                <a:schemeClr val="bg1">
                  <a:lumMod val="50000"/>
                </a:schemeClr>
              </a:solidFill>
              <a:latin typeface="Calibri" panose="020F050202020403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4603065" y="3776822"/>
            <a:ext cx="655116" cy="205121"/>
          </a:xfrm>
          <a:prstGeom prst="rect">
            <a:avLst/>
          </a:prstGeom>
          <a:noFill/>
        </p:spPr>
        <p:txBody>
          <a:bodyPr wrap="square" lIns="0" tIns="0" rIns="0" bIns="0" rtlCol="0">
            <a:spAutoFit/>
          </a:bodyPr>
          <a:lstStyle/>
          <a:p>
            <a:pPr marL="0" lvl="1" algn="r" defTabSz="457200" rtl="1" eaLnBrk="1" latinLnBrk="0" hangingPunct="1"/>
            <a:endParaRPr lang="en-US" altLang="zh-CN" sz="1333">
              <a:solidFill>
                <a:schemeClr val="bg1">
                  <a:lumMod val="50000"/>
                </a:schemeClr>
              </a:solidFill>
              <a:latin typeface="Calibri" panose="020F0502020204030204" pitchFamily="34" charset="0"/>
              <a:ea typeface="微软雅黑" panose="020B0503020204020204" pitchFamily="34" charset="-122"/>
              <a:sym typeface="Arial" panose="020B0604020202020204" pitchFamily="34" charset="0"/>
            </a:endParaRPr>
          </a:p>
        </p:txBody>
      </p:sp>
      <p:sp>
        <p:nvSpPr>
          <p:cNvPr id="9" name="مثلث متساوي الساقين 8">
            <a:extLst>
              <a:ext uri="{FF2B5EF4-FFF2-40B4-BE49-F238E27FC236}">
                <a16:creationId xmlns:a16="http://schemas.microsoft.com/office/drawing/2014/main" id="{520ED263-1258-4E1B-847D-7A148090BAC8}"/>
              </a:ext>
            </a:extLst>
          </p:cNvPr>
          <p:cNvSpPr/>
          <p:nvPr/>
        </p:nvSpPr>
        <p:spPr>
          <a:xfrm rot="19012667">
            <a:off x="-1441041" y="-241918"/>
            <a:ext cx="4084960" cy="18162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11">
            <a:extLst>
              <a:ext uri="{FF2B5EF4-FFF2-40B4-BE49-F238E27FC236}">
                <a16:creationId xmlns:a16="http://schemas.microsoft.com/office/drawing/2014/main" id="{B91A7AAA-FA62-1ADB-B78F-967961A68CE1}"/>
              </a:ext>
            </a:extLst>
          </p:cNvPr>
          <p:cNvSpPr txBox="1"/>
          <p:nvPr/>
        </p:nvSpPr>
        <p:spPr>
          <a:xfrm>
            <a:off x="3361061" y="3469141"/>
            <a:ext cx="1818019" cy="615361"/>
          </a:xfrm>
          <a:prstGeom prst="rect">
            <a:avLst/>
          </a:prstGeom>
          <a:noFill/>
        </p:spPr>
        <p:txBody>
          <a:bodyPr wrap="square" lIns="0" tIns="0" rIns="0" bIns="0" rtlCol="0">
            <a:spAutoFit/>
          </a:bodyPr>
          <a:lstStyle/>
          <a:p>
            <a:pPr marL="162537" lvl="1" indent="-162537" algn="r" rtl="1">
              <a:buFont typeface="Arial" panose="020B0604020202020204" pitchFamily="34" charset="0"/>
              <a:buChar char="•"/>
            </a:pPr>
            <a:r>
              <a:rPr lang="ar-SA" altLang="zh-CN" sz="1333" dirty="0">
                <a:solidFill>
                  <a:schemeClr val="bg1">
                    <a:lumMod val="50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rPr>
              <a:t>نوع المسار</a:t>
            </a:r>
          </a:p>
          <a:p>
            <a:pPr marL="162537" lvl="1" indent="-162537" algn="r" rtl="1">
              <a:buFont typeface="Arial" panose="020B0604020202020204" pitchFamily="34" charset="0"/>
              <a:buChar char="•"/>
            </a:pPr>
            <a:r>
              <a:rPr lang="ar-SA" altLang="zh-CN" sz="1333" dirty="0">
                <a:solidFill>
                  <a:schemeClr val="bg1">
                    <a:lumMod val="50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rPr>
              <a:t>الهدف من الفكرة</a:t>
            </a:r>
          </a:p>
          <a:p>
            <a:pPr marL="162537" lvl="1" indent="-162537" algn="r" rtl="1">
              <a:buFont typeface="Arial" panose="020B0604020202020204" pitchFamily="34" charset="0"/>
              <a:buChar char="•"/>
            </a:pPr>
            <a:r>
              <a:rPr lang="ar-SA" altLang="zh-CN" sz="1333" dirty="0">
                <a:solidFill>
                  <a:schemeClr val="bg1">
                    <a:lumMod val="50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rPr>
              <a:t>المشكلة المستهدفة والحل المقترح</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500" autoRev="1" fill="hold">
                                          <p:stCondLst>
                                            <p:cond delay="0"/>
                                          </p:stCondLst>
                                        </p:cTn>
                                        <p:tgtEl>
                                          <p:spTgt spid="28"/>
                                        </p:tgtEl>
                                        <p:attrNameLst>
                                          <p:attrName>ppt_w</p:attrName>
                                        </p:attrNameLst>
                                      </p:cBhvr>
                                    </p:anim>
                                    <p:anim by="(#ppt_w*0.50)" calcmode="lin" valueType="num">
                                      <p:cBhvr>
                                        <p:cTn id="13" dur="500" decel="50000" autoRev="1" fill="hold">
                                          <p:stCondLst>
                                            <p:cond delay="0"/>
                                          </p:stCondLst>
                                        </p:cTn>
                                        <p:tgtEl>
                                          <p:spTgt spid="28"/>
                                        </p:tgtEl>
                                        <p:attrNameLst>
                                          <p:attrName>ppt_x</p:attrName>
                                        </p:attrNameLst>
                                      </p:cBhvr>
                                    </p:anim>
                                    <p:anim from="(-#ppt_h/2)" to="(#ppt_y)" calcmode="lin" valueType="num">
                                      <p:cBhvr>
                                        <p:cTn id="14" dur="1000" fill="hold">
                                          <p:stCondLst>
                                            <p:cond delay="0"/>
                                          </p:stCondLst>
                                        </p:cTn>
                                        <p:tgtEl>
                                          <p:spTgt spid="28"/>
                                        </p:tgtEl>
                                        <p:attrNameLst>
                                          <p:attrName>ppt_y</p:attrName>
                                        </p:attrNameLst>
                                      </p:cBhvr>
                                    </p:anim>
                                    <p:animRot by="21600000">
                                      <p:cBhvr>
                                        <p:cTn id="15" dur="1000" fill="hold">
                                          <p:stCondLst>
                                            <p:cond delay="0"/>
                                          </p:stCondLst>
                                        </p:cTn>
                                        <p:tgtEl>
                                          <p:spTgt spid="28"/>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1000" fill="hold"/>
                                        <p:tgtEl>
                                          <p:spTgt spid="29"/>
                                        </p:tgtEl>
                                        <p:attrNameLst>
                                          <p:attrName>ppt_x</p:attrName>
                                        </p:attrNameLst>
                                      </p:cBhvr>
                                      <p:tavLst>
                                        <p:tav tm="0">
                                          <p:val>
                                            <p:strVal val="0-#ppt_w/2"/>
                                          </p:val>
                                        </p:tav>
                                        <p:tav tm="100000">
                                          <p:val>
                                            <p:strVal val="#ppt_x"/>
                                          </p:val>
                                        </p:tav>
                                      </p:tavLst>
                                    </p:anim>
                                    <p:anim calcmode="lin" valueType="num">
                                      <p:cBhvr additive="base">
                                        <p:cTn id="21" dur="1000" fill="hold"/>
                                        <p:tgtEl>
                                          <p:spTgt spid="29"/>
                                        </p:tgtEl>
                                        <p:attrNameLst>
                                          <p:attrName>ppt_y</p:attrName>
                                        </p:attrNameLst>
                                      </p:cBhvr>
                                      <p:tavLst>
                                        <p:tav tm="0">
                                          <p:val>
                                            <p:strVal val="#ppt_y"/>
                                          </p:val>
                                        </p:tav>
                                        <p:tav tm="100000">
                                          <p:val>
                                            <p:strVal val="#ppt_y"/>
                                          </p:val>
                                        </p:tav>
                                      </p:tavLst>
                                    </p:anim>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32"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Group 2"/>
          <p:cNvGrpSpPr/>
          <p:nvPr/>
        </p:nvGrpSpPr>
        <p:grpSpPr>
          <a:xfrm rot="1800000">
            <a:off x="2687086" y="-287913"/>
            <a:ext cx="1886237" cy="1963980"/>
            <a:chOff x="8349573" y="-1673337"/>
            <a:chExt cx="6162676" cy="6416675"/>
          </a:xfrm>
          <a:solidFill>
            <a:schemeClr val="bg1">
              <a:alpha val="15000"/>
            </a:schemeClr>
          </a:solidFill>
        </p:grpSpPr>
        <p:sp>
          <p:nvSpPr>
            <p:cNvPr id="4"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6" name="Group 15"/>
          <p:cNvGrpSpPr/>
          <p:nvPr/>
        </p:nvGrpSpPr>
        <p:grpSpPr>
          <a:xfrm rot="1800000">
            <a:off x="-781718" y="1579869"/>
            <a:ext cx="1819924" cy="1894934"/>
            <a:chOff x="8349573" y="-1673337"/>
            <a:chExt cx="6162676" cy="6416675"/>
          </a:xfrm>
          <a:solidFill>
            <a:schemeClr val="bg1">
              <a:alpha val="15000"/>
            </a:schemeClr>
          </a:solidFill>
        </p:grpSpPr>
        <p:sp>
          <p:nvSpPr>
            <p:cNvPr id="17"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p:nvGrpSpPr>
        <p:grpSpPr>
          <a:xfrm>
            <a:off x="-899708" y="1318658"/>
            <a:ext cx="3453282" cy="2597230"/>
            <a:chOff x="1925461" y="-469483"/>
            <a:chExt cx="5437137" cy="4089296"/>
          </a:xfrm>
          <a:solidFill>
            <a:schemeClr val="accent1">
              <a:lumMod val="60000"/>
              <a:lumOff val="40000"/>
              <a:alpha val="25000"/>
            </a:schemeClr>
          </a:solidFill>
        </p:grpSpPr>
        <p:sp>
          <p:nvSpPr>
            <p:cNvPr id="30"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solidFill>
                  <a:schemeClr val="tx1">
                    <a:lumMod val="95000"/>
                    <a:lumOff val="5000"/>
                  </a:schemeClr>
                </a:solidFill>
              </a:endParaRPr>
            </a:p>
          </p:txBody>
        </p:sp>
        <p:sp>
          <p:nvSpPr>
            <p:cNvPr id="31"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solidFill>
                  <a:schemeClr val="tx1">
                    <a:lumMod val="95000"/>
                    <a:lumOff val="5000"/>
                  </a:schemeClr>
                </a:solidFill>
              </a:endParaRPr>
            </a:p>
          </p:txBody>
        </p:sp>
        <p:sp>
          <p:nvSpPr>
            <p:cNvPr id="32"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solidFill>
                  <a:schemeClr val="tx1">
                    <a:lumMod val="95000"/>
                    <a:lumOff val="5000"/>
                  </a:schemeClr>
                </a:solidFill>
              </a:endParaRPr>
            </a:p>
          </p:txBody>
        </p:sp>
        <p:sp>
          <p:nvSpPr>
            <p:cNvPr id="33"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solidFill>
                  <a:schemeClr val="tx1">
                    <a:lumMod val="95000"/>
                    <a:lumOff val="5000"/>
                  </a:schemeClr>
                </a:solidFill>
              </a:endParaRPr>
            </a:p>
          </p:txBody>
        </p:sp>
        <p:sp>
          <p:nvSpPr>
            <p:cNvPr id="34"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solidFill>
                  <a:schemeClr val="tx1">
                    <a:lumMod val="95000"/>
                    <a:lumOff val="5000"/>
                  </a:schemeClr>
                </a:solidFill>
              </a:endParaRPr>
            </a:p>
          </p:txBody>
        </p:sp>
        <p:sp>
          <p:nvSpPr>
            <p:cNvPr id="35"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solidFill>
                  <a:schemeClr val="tx1">
                    <a:lumMod val="95000"/>
                    <a:lumOff val="5000"/>
                  </a:schemeClr>
                </a:solidFill>
              </a:endParaRPr>
            </a:p>
          </p:txBody>
        </p:sp>
        <p:sp>
          <p:nvSpPr>
            <p:cNvPr id="36"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solidFill>
                  <a:schemeClr val="tx1">
                    <a:lumMod val="95000"/>
                    <a:lumOff val="5000"/>
                  </a:schemeClr>
                </a:solidFill>
              </a:endParaRPr>
            </a:p>
          </p:txBody>
        </p:sp>
      </p:grpSp>
      <p:sp>
        <p:nvSpPr>
          <p:cNvPr id="66" name="TextBox 65"/>
          <p:cNvSpPr txBox="1"/>
          <p:nvPr/>
        </p:nvSpPr>
        <p:spPr>
          <a:xfrm>
            <a:off x="8577863" y="1634317"/>
            <a:ext cx="1977966" cy="523220"/>
          </a:xfrm>
          <a:prstGeom prst="rect">
            <a:avLst/>
          </a:prstGeom>
          <a:noFill/>
        </p:spPr>
        <p:txBody>
          <a:bodyPr wrap="square" rtlCol="0">
            <a:spAutoFit/>
          </a:bodyPr>
          <a:lstStyle/>
          <a:p>
            <a:pPr algn="ctr"/>
            <a:r>
              <a:rPr lang="en-US" sz="2800" b="1">
                <a:solidFill>
                  <a:schemeClr val="bg1"/>
                </a:solidFill>
                <a:latin typeface="+mj-lt"/>
              </a:rPr>
              <a:t> </a:t>
            </a:r>
          </a:p>
        </p:txBody>
      </p:sp>
      <p:sp>
        <p:nvSpPr>
          <p:cNvPr id="41" name="Rectangle 40">
            <a:extLst>
              <a:ext uri="{FF2B5EF4-FFF2-40B4-BE49-F238E27FC236}">
                <a16:creationId xmlns:a16="http://schemas.microsoft.com/office/drawing/2014/main" id="{4E9035EC-A9C1-09FF-BE64-F50FF1D672AE}"/>
              </a:ext>
            </a:extLst>
          </p:cNvPr>
          <p:cNvSpPr/>
          <p:nvPr/>
        </p:nvSpPr>
        <p:spPr>
          <a:xfrm>
            <a:off x="3320885" y="2248576"/>
            <a:ext cx="4990011" cy="3108543"/>
          </a:xfrm>
          <a:prstGeom prst="rect">
            <a:avLst/>
          </a:prstGeom>
        </p:spPr>
        <p:txBody>
          <a:bodyPr wrap="square">
            <a:spAutoFit/>
          </a:bodyPr>
          <a:lstStyle/>
          <a:p>
            <a:pPr algn="ctr"/>
            <a:r>
              <a:rPr lang="ar-SA" sz="2800">
                <a:latin typeface="Arabic Typesetting" panose="03020402040406030203" pitchFamily="66" charset="-78"/>
                <a:cs typeface="Arabic Typesetting" panose="03020402040406030203" pitchFamily="66" charset="-78"/>
              </a:rPr>
              <a:t>الهدف من نظام مَوج هي معرفة بحور الشعر الستة عشر لأبناء اللغة العربية من باحثين ونقّاد ومحققين وطلاب علم، وكل متأدبٍ بآدابِ العربية. فالبحور تعين على قراءة الشعر وأدائه صحيحًا، وتُعين على فهمه وضبطه، وتقويمه وإصلاح فاسده من تصحيفٍ أو تخريفٍ أو سقط، وبالبحور نميز براعة الناظم الجيد عن غيره. وأيضا دورها المؤثر في ضبط ووضع قواعد الموسيقى الشعرية في للشعر العربي الفصيح. </a:t>
            </a:r>
            <a:endParaRPr lang="en-SA" sz="2800">
              <a:latin typeface="Arabic Typesetting" panose="03020402040406030203" pitchFamily="66" charset="-78"/>
              <a:cs typeface="Arabic Typesetting" panose="03020402040406030203" pitchFamily="66" charset="-78"/>
            </a:endParaRPr>
          </a:p>
        </p:txBody>
      </p:sp>
      <p:sp>
        <p:nvSpPr>
          <p:cNvPr id="42" name="TextBox 41">
            <a:extLst>
              <a:ext uri="{FF2B5EF4-FFF2-40B4-BE49-F238E27FC236}">
                <a16:creationId xmlns:a16="http://schemas.microsoft.com/office/drawing/2014/main" id="{9E313FE4-2A51-4AEF-8E4F-B61A6B02C250}"/>
              </a:ext>
            </a:extLst>
          </p:cNvPr>
          <p:cNvSpPr txBox="1"/>
          <p:nvPr/>
        </p:nvSpPr>
        <p:spPr>
          <a:xfrm>
            <a:off x="6662780" y="469316"/>
            <a:ext cx="5113328" cy="1354631"/>
          </a:xfrm>
          <a:prstGeom prst="rect">
            <a:avLst/>
          </a:prstGeom>
          <a:noFill/>
        </p:spPr>
        <p:txBody>
          <a:bodyPr wrap="square" rtlCol="0">
            <a:spAutoFit/>
          </a:bodyPr>
          <a:lstStyle/>
          <a:p>
            <a:r>
              <a:rPr lang="ar-SA" sz="8000" dirty="0">
                <a:solidFill>
                  <a:schemeClr val="bg1">
                    <a:lumMod val="95000"/>
                  </a:schemeClr>
                </a:solidFill>
                <a:latin typeface="Arabic Typesetting" panose="03020402040406030203" pitchFamily="66" charset="-78"/>
                <a:cs typeface="Arabic Typesetting" panose="03020402040406030203" pitchFamily="66" charset="-78"/>
              </a:rPr>
              <a:t>هدف نظام مَوج</a:t>
            </a:r>
            <a:endParaRPr lang="en-US" sz="8000" dirty="0">
              <a:solidFill>
                <a:schemeClr val="bg1">
                  <a:lumMod val="95000"/>
                </a:schemeClr>
              </a:solidFill>
              <a:latin typeface="Arabic Typesetting" panose="03020402040406030203" pitchFamily="66" charset="-78"/>
              <a:cs typeface="Arabic Typesetting" panose="03020402040406030203" pitchFamily="66" charset="-78"/>
            </a:endParaRPr>
          </a:p>
        </p:txBody>
      </p:sp>
      <p:sp>
        <p:nvSpPr>
          <p:cNvPr id="38" name="TextBox 37">
            <a:extLst>
              <a:ext uri="{FF2B5EF4-FFF2-40B4-BE49-F238E27FC236}">
                <a16:creationId xmlns:a16="http://schemas.microsoft.com/office/drawing/2014/main" id="{D17E3F99-A3EB-C6C4-79EA-D8A0306F063E}"/>
              </a:ext>
            </a:extLst>
          </p:cNvPr>
          <p:cNvSpPr txBox="1"/>
          <p:nvPr/>
        </p:nvSpPr>
        <p:spPr>
          <a:xfrm>
            <a:off x="10217426" y="4114800"/>
            <a:ext cx="184731" cy="369332"/>
          </a:xfrm>
          <a:prstGeom prst="rect">
            <a:avLst/>
          </a:prstGeom>
          <a:noFill/>
        </p:spPr>
        <p:txBody>
          <a:bodyPr wrap="none" rtlCol="0">
            <a:spAutoFit/>
          </a:bodyPr>
          <a:lstStyle/>
          <a:p>
            <a:endParaRPr lang="en-SA"/>
          </a:p>
        </p:txBody>
      </p:sp>
      <p:sp>
        <p:nvSpPr>
          <p:cNvPr id="39" name="TextBox 38">
            <a:extLst>
              <a:ext uri="{FF2B5EF4-FFF2-40B4-BE49-F238E27FC236}">
                <a16:creationId xmlns:a16="http://schemas.microsoft.com/office/drawing/2014/main" id="{ECF6523F-D705-9412-9E63-9C89869E139B}"/>
              </a:ext>
            </a:extLst>
          </p:cNvPr>
          <p:cNvSpPr txBox="1"/>
          <p:nvPr/>
        </p:nvSpPr>
        <p:spPr>
          <a:xfrm>
            <a:off x="11335793" y="214694"/>
            <a:ext cx="856207" cy="1217665"/>
          </a:xfrm>
          <a:prstGeom prst="rect">
            <a:avLst/>
          </a:prstGeom>
          <a:solidFill>
            <a:schemeClr val="accent1"/>
          </a:solidFill>
        </p:spPr>
        <p:txBody>
          <a:bodyPr wrap="square" rtlCol="0">
            <a:spAutoFit/>
          </a:bodyPr>
          <a:lstStyle/>
          <a:p>
            <a:endParaRPr lang="en-SA"/>
          </a:p>
        </p:txBody>
      </p:sp>
    </p:spTree>
    <p:extLst>
      <p:ext uri="{BB962C8B-B14F-4D97-AF65-F5344CB8AC3E}">
        <p14:creationId xmlns:p14="http://schemas.microsoft.com/office/powerpoint/2010/main" val="83387786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2"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right)">
                                      <p:cBhvr>
                                        <p:cTn id="13" dur="500"/>
                                        <p:tgtEl>
                                          <p:spTgt spid="2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flipH="1">
            <a:off x="2161256" y="4030838"/>
            <a:ext cx="745718" cy="338554"/>
          </a:xfrm>
          <a:prstGeom prst="rect">
            <a:avLst/>
          </a:prstGeom>
          <a:noFill/>
        </p:spPr>
        <p:txBody>
          <a:bodyPr wrap="none" rtlCol="0">
            <a:spAutoFit/>
          </a:bodyPr>
          <a:lstStyle/>
          <a:p>
            <a:pPr algn="r"/>
            <a:r>
              <a:rPr lang="en-US" sz="1600" b="1">
                <a:solidFill>
                  <a:schemeClr val="bg1"/>
                </a:solidFill>
                <a:cs typeface="Lato Regular"/>
              </a:rPr>
              <a:t>Target</a:t>
            </a:r>
            <a:endParaRPr lang="id-ID" sz="1600" b="1">
              <a:solidFill>
                <a:schemeClr val="bg1"/>
              </a:solidFill>
              <a:cs typeface="Lato Regular"/>
            </a:endParaRPr>
          </a:p>
        </p:txBody>
      </p:sp>
      <p:sp>
        <p:nvSpPr>
          <p:cNvPr id="36" name="TextBox 35"/>
          <p:cNvSpPr txBox="1"/>
          <p:nvPr/>
        </p:nvSpPr>
        <p:spPr>
          <a:xfrm flipH="1">
            <a:off x="2010067" y="3531780"/>
            <a:ext cx="694422" cy="338554"/>
          </a:xfrm>
          <a:prstGeom prst="rect">
            <a:avLst/>
          </a:prstGeom>
          <a:noFill/>
        </p:spPr>
        <p:txBody>
          <a:bodyPr wrap="none" rtlCol="0">
            <a:spAutoFit/>
          </a:bodyPr>
          <a:lstStyle/>
          <a:p>
            <a:pPr algn="r"/>
            <a:r>
              <a:rPr lang="en-US" sz="1600" b="1">
                <a:solidFill>
                  <a:schemeClr val="bg1"/>
                </a:solidFill>
                <a:cs typeface="Lato Regular"/>
              </a:rPr>
              <a:t>Audio</a:t>
            </a:r>
            <a:endParaRPr lang="id-ID" sz="1600" b="1">
              <a:solidFill>
                <a:schemeClr val="bg1"/>
              </a:solidFill>
              <a:cs typeface="Lato Regular"/>
            </a:endParaRPr>
          </a:p>
        </p:txBody>
      </p:sp>
      <p:sp>
        <p:nvSpPr>
          <p:cNvPr id="125" name="TextBox 152">
            <a:extLst>
              <a:ext uri="{FF2B5EF4-FFF2-40B4-BE49-F238E27FC236}">
                <a16:creationId xmlns:a16="http://schemas.microsoft.com/office/drawing/2014/main" id="{CCCD03CE-CF58-4869-9DB7-21791384A614}"/>
              </a:ext>
            </a:extLst>
          </p:cNvPr>
          <p:cNvSpPr txBox="1"/>
          <p:nvPr/>
        </p:nvSpPr>
        <p:spPr>
          <a:xfrm>
            <a:off x="3658270" y="484799"/>
            <a:ext cx="4862228" cy="769441"/>
          </a:xfrm>
          <a:prstGeom prst="rect">
            <a:avLst/>
          </a:prstGeom>
          <a:noFill/>
        </p:spPr>
        <p:txBody>
          <a:bodyPr wrap="none" rtlCol="0">
            <a:spAutoFit/>
          </a:bodyPr>
          <a:lstStyle/>
          <a:p>
            <a:pPr algn="ctr"/>
            <a:r>
              <a:rPr lang="ar-SA" sz="4400">
                <a:latin typeface="Arabic Typesetting" panose="03020402040406030203" pitchFamily="66" charset="-78"/>
                <a:cs typeface="Arabic Typesetting" panose="03020402040406030203" pitchFamily="66" charset="-78"/>
              </a:rPr>
              <a:t>المشكلة المستهدفة وآثارها والحل المقترح</a:t>
            </a:r>
            <a:endParaRPr lang="id-ID" sz="4400">
              <a:latin typeface="Arabic Typesetting" panose="03020402040406030203" pitchFamily="66" charset="-78"/>
              <a:cs typeface="Arabic Typesetting" panose="03020402040406030203" pitchFamily="66" charset="-78"/>
            </a:endParaRPr>
          </a:p>
        </p:txBody>
      </p:sp>
      <p:cxnSp>
        <p:nvCxnSpPr>
          <p:cNvPr id="126" name="Straight Connector 153">
            <a:extLst>
              <a:ext uri="{FF2B5EF4-FFF2-40B4-BE49-F238E27FC236}">
                <a16:creationId xmlns:a16="http://schemas.microsoft.com/office/drawing/2014/main" id="{1C27882B-B4E6-4D0F-BB42-46DE113CA897}"/>
              </a:ext>
            </a:extLst>
          </p:cNvPr>
          <p:cNvCxnSpPr/>
          <p:nvPr/>
        </p:nvCxnSpPr>
        <p:spPr>
          <a:xfrm>
            <a:off x="4831882" y="1117625"/>
            <a:ext cx="25200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7" name="مستطيل 126">
            <a:extLst>
              <a:ext uri="{FF2B5EF4-FFF2-40B4-BE49-F238E27FC236}">
                <a16:creationId xmlns:a16="http://schemas.microsoft.com/office/drawing/2014/main" id="{4FB1CA6F-9DC5-4A07-BDE1-673BB6C076CE}"/>
              </a:ext>
            </a:extLst>
          </p:cNvPr>
          <p:cNvSpPr/>
          <p:nvPr/>
        </p:nvSpPr>
        <p:spPr>
          <a:xfrm>
            <a:off x="4587138" y="1178139"/>
            <a:ext cx="3027488" cy="25976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3" name="مستطيل 262">
            <a:extLst>
              <a:ext uri="{FF2B5EF4-FFF2-40B4-BE49-F238E27FC236}">
                <a16:creationId xmlns:a16="http://schemas.microsoft.com/office/drawing/2014/main" id="{232AE344-1921-4977-A07E-F0AD431D6BB5}"/>
              </a:ext>
            </a:extLst>
          </p:cNvPr>
          <p:cNvSpPr/>
          <p:nvPr/>
        </p:nvSpPr>
        <p:spPr>
          <a:xfrm flipV="1">
            <a:off x="1068971" y="3812011"/>
            <a:ext cx="398147" cy="45719"/>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مثلث متساوي الساقين 28">
            <a:extLst>
              <a:ext uri="{FF2B5EF4-FFF2-40B4-BE49-F238E27FC236}">
                <a16:creationId xmlns:a16="http://schemas.microsoft.com/office/drawing/2014/main" id="{2CD2AB74-CC06-44CD-91A6-945D74ADC81F}"/>
              </a:ext>
            </a:extLst>
          </p:cNvPr>
          <p:cNvSpPr/>
          <p:nvPr/>
        </p:nvSpPr>
        <p:spPr>
          <a:xfrm rot="19012667">
            <a:off x="-1350991" y="-284276"/>
            <a:ext cx="3961027" cy="18162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4FFF504-819E-B41D-46E4-54827F8480C6}"/>
              </a:ext>
            </a:extLst>
          </p:cNvPr>
          <p:cNvSpPr txBox="1"/>
          <p:nvPr/>
        </p:nvSpPr>
        <p:spPr>
          <a:xfrm>
            <a:off x="5712220" y="1498413"/>
            <a:ext cx="5884843" cy="4154984"/>
          </a:xfrm>
          <a:prstGeom prst="rect">
            <a:avLst/>
          </a:prstGeom>
          <a:noFill/>
        </p:spPr>
        <p:txBody>
          <a:bodyPr wrap="square" rtlCol="0">
            <a:spAutoFit/>
          </a:bodyPr>
          <a:lstStyle/>
          <a:p>
            <a:pPr algn="r" rtl="1"/>
            <a:r>
              <a:rPr lang="ar-SA" sz="2400">
                <a:latin typeface="Arabic Typesetting" panose="03020402040406030203" pitchFamily="66" charset="-78"/>
                <a:cs typeface="Arabic Typesetting" panose="03020402040406030203" pitchFamily="66" charset="-78"/>
              </a:rPr>
              <a:t>البحور الشعرية هي عبارة عن تشكيلة من الأوزان وتفعيلات العروض المتنوعة. وعن طريق هذه التفعيلات والأوزان يمكن تحديد البحر الشعري للقصيدة، والتفرقة بينها وبين غيرها؛ ولكن يقع بعض الشعراء بأخطاء في البحور الشعرية مما يجعل المنظومة الشعرية القصيدة التي قام بكتابتها مختلة الوزن، والمشكلة المستهدفة التي سيقوم النظام بحلها هي كالتالي:</a:t>
            </a:r>
            <a:br>
              <a:rPr lang="ar-SA" sz="2400">
                <a:latin typeface="Arabic Typesetting" panose="03020402040406030203" pitchFamily="66" charset="-78"/>
                <a:cs typeface="Arabic Typesetting" panose="03020402040406030203" pitchFamily="66" charset="-78"/>
              </a:rPr>
            </a:br>
            <a:br>
              <a:rPr lang="ar-SA" sz="2400">
                <a:latin typeface="Arabic Typesetting" panose="03020402040406030203" pitchFamily="66" charset="-78"/>
                <a:cs typeface="Arabic Typesetting" panose="03020402040406030203" pitchFamily="66" charset="-78"/>
              </a:rPr>
            </a:br>
            <a:r>
              <a:rPr lang="ar-SA" sz="2400">
                <a:solidFill>
                  <a:schemeClr val="accent3"/>
                </a:solidFill>
                <a:latin typeface="Arabic Typesetting" panose="03020402040406030203" pitchFamily="66" charset="-78"/>
                <a:cs typeface="Arabic Typesetting" panose="03020402040406030203" pitchFamily="66" charset="-78"/>
              </a:rPr>
              <a:t>أولا: </a:t>
            </a:r>
            <a:r>
              <a:rPr lang="ar-SA" sz="2400">
                <a:latin typeface="Arabic Typesetting" panose="03020402040406030203" pitchFamily="66" charset="-78"/>
                <a:cs typeface="Arabic Typesetting" panose="03020402040406030203" pitchFamily="66" charset="-78"/>
              </a:rPr>
              <a:t>صعوبة التفرقة بين صحيح الشعر من الغير صحيح (مختل الوزن)، فيختلط علينا النص.</a:t>
            </a:r>
            <a:br>
              <a:rPr lang="ar-SA" sz="2400">
                <a:latin typeface="Arabic Typesetting" panose="03020402040406030203" pitchFamily="66" charset="-78"/>
                <a:cs typeface="Arabic Typesetting" panose="03020402040406030203" pitchFamily="66" charset="-78"/>
              </a:rPr>
            </a:br>
            <a:r>
              <a:rPr lang="ar-SA" sz="2400">
                <a:solidFill>
                  <a:schemeClr val="accent3"/>
                </a:solidFill>
                <a:latin typeface="Arabic Typesetting" panose="03020402040406030203" pitchFamily="66" charset="-78"/>
                <a:cs typeface="Arabic Typesetting" panose="03020402040406030203" pitchFamily="66" charset="-78"/>
              </a:rPr>
              <a:t>ثانيًا: </a:t>
            </a:r>
            <a:r>
              <a:rPr lang="ar-SA" sz="2400">
                <a:latin typeface="Arabic Typesetting" panose="03020402040406030203" pitchFamily="66" charset="-78"/>
                <a:cs typeface="Arabic Typesetting" panose="03020402040406030203" pitchFamily="66" charset="-78"/>
              </a:rPr>
              <a:t>الخلط بين بحور الشعر، وعدم معرفة إلى أي بحر تنتمي؛ فيقع كاتب المنظومة الشعرية بالحيرة واللبس . </a:t>
            </a:r>
            <a:br>
              <a:rPr lang="ar-SA" sz="2400">
                <a:latin typeface="Arabic Typesetting" panose="03020402040406030203" pitchFamily="66" charset="-78"/>
                <a:cs typeface="Arabic Typesetting" panose="03020402040406030203" pitchFamily="66" charset="-78"/>
              </a:rPr>
            </a:br>
            <a:r>
              <a:rPr lang="ar-SA" sz="2400">
                <a:latin typeface="Arabic Typesetting" panose="03020402040406030203" pitchFamily="66" charset="-78"/>
                <a:cs typeface="Arabic Typesetting" panose="03020402040406030203" pitchFamily="66" charset="-78"/>
              </a:rPr>
              <a:t>ث</a:t>
            </a:r>
            <a:r>
              <a:rPr lang="ar-SA" sz="2400">
                <a:solidFill>
                  <a:schemeClr val="accent3"/>
                </a:solidFill>
                <a:latin typeface="Arabic Typesetting" panose="03020402040406030203" pitchFamily="66" charset="-78"/>
                <a:cs typeface="Arabic Typesetting" panose="03020402040406030203" pitchFamily="66" charset="-78"/>
              </a:rPr>
              <a:t>الثًا: </a:t>
            </a:r>
            <a:r>
              <a:rPr lang="ar-SA" sz="2400">
                <a:latin typeface="Arabic Typesetting" panose="03020402040406030203" pitchFamily="66" charset="-78"/>
                <a:cs typeface="Arabic Typesetting" panose="03020402040406030203" pitchFamily="66" charset="-78"/>
              </a:rPr>
              <a:t>عدم ضبط وتقويم وزن الشعر، ينتج عنه شعر مختل. </a:t>
            </a:r>
            <a:endParaRPr lang="en-SA" sz="2400">
              <a:latin typeface="Arabic Typesetting" panose="03020402040406030203" pitchFamily="66" charset="-78"/>
              <a:cs typeface="Arabic Typesetting" panose="03020402040406030203" pitchFamily="66" charset="-78"/>
            </a:endParaRPr>
          </a:p>
        </p:txBody>
      </p:sp>
      <p:sp>
        <p:nvSpPr>
          <p:cNvPr id="10" name="TextBox 9">
            <a:extLst>
              <a:ext uri="{FF2B5EF4-FFF2-40B4-BE49-F238E27FC236}">
                <a16:creationId xmlns:a16="http://schemas.microsoft.com/office/drawing/2014/main" id="{EA10BBB1-89DB-41D9-A849-D32BBEFEDA8C}"/>
              </a:ext>
            </a:extLst>
          </p:cNvPr>
          <p:cNvSpPr txBox="1"/>
          <p:nvPr/>
        </p:nvSpPr>
        <p:spPr>
          <a:xfrm>
            <a:off x="1467118" y="2280598"/>
            <a:ext cx="3390837" cy="3108543"/>
          </a:xfrm>
          <a:prstGeom prst="rect">
            <a:avLst/>
          </a:prstGeom>
          <a:noFill/>
        </p:spPr>
        <p:txBody>
          <a:bodyPr wrap="square" rtlCol="0">
            <a:spAutoFit/>
          </a:bodyPr>
          <a:lstStyle/>
          <a:p>
            <a:pPr algn="ctr" rtl="1"/>
            <a:r>
              <a:rPr lang="ar-SA" sz="2800" dirty="0">
                <a:solidFill>
                  <a:schemeClr val="accent3"/>
                </a:solidFill>
                <a:latin typeface="Arabic Typesetting" panose="03020402040406030203" pitchFamily="66" charset="-78"/>
                <a:cs typeface="Arabic Typesetting" panose="03020402040406030203" pitchFamily="66" charset="-78"/>
              </a:rPr>
              <a:t>الحل المقترح</a:t>
            </a:r>
          </a:p>
          <a:p>
            <a:pPr algn="r" rtl="1"/>
            <a:r>
              <a:rPr lang="ar-SA" sz="2800" dirty="0">
                <a:latin typeface="Arabic Typesetting" panose="03020402040406030203" pitchFamily="66" charset="-78"/>
                <a:cs typeface="Arabic Typesetting" panose="03020402040406030203" pitchFamily="66" charset="-78"/>
              </a:rPr>
              <a:t>نموذج ذكاء اصطناعي يقوم بتصنيف الشعر المُدخل بحسب نوع البحر الذي ينتمي إليه.</a:t>
            </a:r>
            <a:endParaRPr lang="en-US" sz="2800" dirty="0">
              <a:latin typeface="Arabic Typesetting" panose="03020402040406030203" pitchFamily="66" charset="-78"/>
              <a:cs typeface="Arabic Typesetting" panose="03020402040406030203" pitchFamily="66" charset="-78"/>
            </a:endParaRPr>
          </a:p>
          <a:p>
            <a:pPr algn="r" rtl="1"/>
            <a:endParaRPr lang="ar-SA" sz="2800" dirty="0">
              <a:latin typeface="Arabic Typesetting" panose="03020402040406030203" pitchFamily="66" charset="-78"/>
              <a:cs typeface="Arabic Typesetting" panose="03020402040406030203" pitchFamily="66" charset="-78"/>
            </a:endParaRPr>
          </a:p>
          <a:p>
            <a:pPr algn="r" rtl="1"/>
            <a:r>
              <a:rPr lang="ar-SA" sz="2800" dirty="0">
                <a:solidFill>
                  <a:schemeClr val="accent3"/>
                </a:solidFill>
                <a:latin typeface="Arabic Typesetting" panose="03020402040406030203" pitchFamily="66" charset="-78"/>
                <a:cs typeface="Arabic Typesetting" panose="03020402040406030203" pitchFamily="66" charset="-78"/>
              </a:rPr>
              <a:t>المدخلات: </a:t>
            </a:r>
            <a:r>
              <a:rPr lang="ar-SA" sz="2800" dirty="0">
                <a:latin typeface="Arabic Typesetting" panose="03020402040406030203" pitchFamily="66" charset="-78"/>
                <a:cs typeface="Arabic Typesetting" panose="03020402040406030203" pitchFamily="66" charset="-78"/>
              </a:rPr>
              <a:t>نص شعري</a:t>
            </a:r>
            <a:r>
              <a:rPr lang="en-US" sz="2800" dirty="0">
                <a:latin typeface="Arabic Typesetting" panose="03020402040406030203" pitchFamily="66" charset="-78"/>
                <a:cs typeface="Arabic Typesetting" panose="03020402040406030203" pitchFamily="66" charset="-78"/>
              </a:rPr>
              <a:t>.</a:t>
            </a:r>
            <a:endParaRPr lang="ar-SA" sz="2800" dirty="0">
              <a:latin typeface="Arabic Typesetting" panose="03020402040406030203" pitchFamily="66" charset="-78"/>
              <a:cs typeface="Arabic Typesetting" panose="03020402040406030203" pitchFamily="66" charset="-78"/>
            </a:endParaRPr>
          </a:p>
          <a:p>
            <a:pPr algn="r" rtl="1"/>
            <a:r>
              <a:rPr lang="ar-SA" sz="2800" dirty="0">
                <a:solidFill>
                  <a:schemeClr val="accent3"/>
                </a:solidFill>
                <a:latin typeface="Arabic Typesetting" panose="03020402040406030203" pitchFamily="66" charset="-78"/>
                <a:cs typeface="Arabic Typesetting" panose="03020402040406030203" pitchFamily="66" charset="-78"/>
              </a:rPr>
              <a:t>المخرجات: </a:t>
            </a:r>
            <a:r>
              <a:rPr lang="ar-SA" sz="2800" dirty="0">
                <a:latin typeface="Arabic Typesetting" panose="03020402040406030203" pitchFamily="66" charset="-78"/>
                <a:cs typeface="Arabic Typesetting" panose="03020402040406030203" pitchFamily="66" charset="-78"/>
              </a:rPr>
              <a:t>اسم البحر الذي ينتمي إليه الشعر</a:t>
            </a:r>
            <a:r>
              <a:rPr lang="en-US" sz="2800" dirty="0">
                <a:latin typeface="Arabic Typesetting" panose="03020402040406030203" pitchFamily="66" charset="-78"/>
                <a:cs typeface="Arabic Typesetting" panose="03020402040406030203" pitchFamily="66" charset="-78"/>
              </a:rPr>
              <a:t>.</a:t>
            </a:r>
          </a:p>
        </p:txBody>
      </p:sp>
      <p:sp>
        <p:nvSpPr>
          <p:cNvPr id="3" name="Rectangle 2">
            <a:extLst>
              <a:ext uri="{FF2B5EF4-FFF2-40B4-BE49-F238E27FC236}">
                <a16:creationId xmlns:a16="http://schemas.microsoft.com/office/drawing/2014/main" id="{A13407AF-8547-4284-BF6E-D0A2F93FA686}"/>
              </a:ext>
            </a:extLst>
          </p:cNvPr>
          <p:cNvSpPr/>
          <p:nvPr/>
        </p:nvSpPr>
        <p:spPr>
          <a:xfrm>
            <a:off x="10411783" y="373396"/>
            <a:ext cx="1777783" cy="8808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62380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custDataLst>
              <p:tags r:id="rId1"/>
            </p:custDataLst>
          </p:nvPr>
        </p:nvSpPr>
        <p:spPr>
          <a:xfrm>
            <a:off x="4960757" y="2491416"/>
            <a:ext cx="3343489" cy="2281733"/>
          </a:xfrm>
          <a:custGeom>
            <a:avLst/>
            <a:gdLst>
              <a:gd name="connsiteX0" fmla="*/ 0 w 2219325"/>
              <a:gd name="connsiteY0" fmla="*/ 0 h 1514475"/>
              <a:gd name="connsiteX1" fmla="*/ 2219325 w 2219325"/>
              <a:gd name="connsiteY1" fmla="*/ 0 h 1514475"/>
              <a:gd name="connsiteX2" fmla="*/ 2219325 w 2219325"/>
              <a:gd name="connsiteY2" fmla="*/ 1514475 h 1514475"/>
              <a:gd name="connsiteX3" fmla="*/ 0 w 2219325"/>
              <a:gd name="connsiteY3" fmla="*/ 1514475 h 1514475"/>
              <a:gd name="connsiteX4" fmla="*/ 0 w 2219325"/>
              <a:gd name="connsiteY4" fmla="*/ 1214437 h 1514475"/>
              <a:gd name="connsiteX5" fmla="*/ 238125 w 2219325"/>
              <a:gd name="connsiteY5" fmla="*/ 1214437 h 1514475"/>
              <a:gd name="connsiteX6" fmla="*/ 238125 w 2219325"/>
              <a:gd name="connsiteY6" fmla="*/ 300037 h 1514475"/>
              <a:gd name="connsiteX7" fmla="*/ 0 w 2219325"/>
              <a:gd name="connsiteY7" fmla="*/ 300037 h 1514475"/>
              <a:gd name="connsiteX0" fmla="*/ 238125 w 2219325"/>
              <a:gd name="connsiteY0" fmla="*/ 300037 h 1514475"/>
              <a:gd name="connsiteX1" fmla="*/ 0 w 2219325"/>
              <a:gd name="connsiteY1" fmla="*/ 300037 h 1514475"/>
              <a:gd name="connsiteX2" fmla="*/ 0 w 2219325"/>
              <a:gd name="connsiteY2" fmla="*/ 0 h 1514475"/>
              <a:gd name="connsiteX3" fmla="*/ 2219325 w 2219325"/>
              <a:gd name="connsiteY3" fmla="*/ 0 h 1514475"/>
              <a:gd name="connsiteX4" fmla="*/ 2219325 w 2219325"/>
              <a:gd name="connsiteY4" fmla="*/ 1514475 h 1514475"/>
              <a:gd name="connsiteX5" fmla="*/ 0 w 2219325"/>
              <a:gd name="connsiteY5" fmla="*/ 1514475 h 1514475"/>
              <a:gd name="connsiteX6" fmla="*/ 0 w 2219325"/>
              <a:gd name="connsiteY6" fmla="*/ 1214437 h 1514475"/>
              <a:gd name="connsiteX7" fmla="*/ 238125 w 2219325"/>
              <a:gd name="connsiteY7" fmla="*/ 1214437 h 1514475"/>
              <a:gd name="connsiteX8" fmla="*/ 329565 w 2219325"/>
              <a:gd name="connsiteY8" fmla="*/ 39147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 name="connsiteX6" fmla="*/ 238125 w 2219325"/>
              <a:gd name="connsiteY6" fmla="*/ 1214437 h 1514475"/>
              <a:gd name="connsiteX7" fmla="*/ 329565 w 2219325"/>
              <a:gd name="connsiteY7" fmla="*/ 39147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 name="connsiteX6" fmla="*/ 238125 w 2219325"/>
              <a:gd name="connsiteY6" fmla="*/ 1214437 h 1514475"/>
              <a:gd name="connsiteX0" fmla="*/ 0 w 2219325"/>
              <a:gd name="connsiteY0" fmla="*/ 300037 h 1514475"/>
              <a:gd name="connsiteX1" fmla="*/ 0 w 2219325"/>
              <a:gd name="connsiteY1" fmla="*/ 0 h 1514475"/>
              <a:gd name="connsiteX2" fmla="*/ 2219325 w 2219325"/>
              <a:gd name="connsiteY2" fmla="*/ 0 h 1514475"/>
              <a:gd name="connsiteX3" fmla="*/ 2219325 w 2219325"/>
              <a:gd name="connsiteY3" fmla="*/ 1514475 h 1514475"/>
              <a:gd name="connsiteX4" fmla="*/ 0 w 2219325"/>
              <a:gd name="connsiteY4" fmla="*/ 1514475 h 1514475"/>
              <a:gd name="connsiteX5" fmla="*/ 0 w 2219325"/>
              <a:gd name="connsiteY5" fmla="*/ 1214437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9325" h="1514475">
                <a:moveTo>
                  <a:pt x="0" y="300037"/>
                </a:moveTo>
                <a:lnTo>
                  <a:pt x="0" y="0"/>
                </a:lnTo>
                <a:lnTo>
                  <a:pt x="2219325" y="0"/>
                </a:lnTo>
                <a:lnTo>
                  <a:pt x="2219325" y="1514475"/>
                </a:lnTo>
                <a:lnTo>
                  <a:pt x="0" y="1514475"/>
                </a:lnTo>
                <a:lnTo>
                  <a:pt x="0" y="121443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anchor="ctr"/>
          <a:lstStyle/>
          <a:p>
            <a:pPr algn="ctr">
              <a:defRPr/>
            </a:pPr>
            <a:endParaRPr lang="zh-CN" altLang="en-US" sz="3733">
              <a:solidFill>
                <a:schemeClr val="bg1">
                  <a:lumMod val="50000"/>
                </a:schemeClr>
              </a:solidFill>
              <a:latin typeface="Calibri" panose="020F0502020204030204" pitchFamily="34" charset="0"/>
              <a:ea typeface="微软雅黑" panose="020B0503020204020204" pitchFamily="34" charset="-122"/>
              <a:sym typeface="Arial" panose="020B0604020202020204" pitchFamily="34" charset="0"/>
            </a:endParaRPr>
          </a:p>
        </p:txBody>
      </p:sp>
      <p:sp>
        <p:nvSpPr>
          <p:cNvPr id="28" name="文本框 6"/>
          <p:cNvSpPr txBox="1"/>
          <p:nvPr>
            <p:custDataLst>
              <p:tags r:id="rId2"/>
            </p:custDataLst>
          </p:nvPr>
        </p:nvSpPr>
        <p:spPr>
          <a:xfrm>
            <a:off x="7588936" y="2527600"/>
            <a:ext cx="545291" cy="2281733"/>
          </a:xfrm>
          <a:prstGeom prst="rect">
            <a:avLst/>
          </a:prstGeom>
          <a:noFill/>
        </p:spPr>
        <p:txBody>
          <a:bodyPr vert="vert" lIns="0" tIns="0" rIns="0" bIns="0" anchor="ctr"/>
          <a:lstStyle/>
          <a:p>
            <a:pPr algn="ctr">
              <a:defRPr/>
            </a:pPr>
            <a:r>
              <a:rPr lang="ar-SA" altLang="zh-CN" sz="4133">
                <a:solidFill>
                  <a:schemeClr val="bg1">
                    <a:lumMod val="50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rPr>
              <a:t>الجزء ٢</a:t>
            </a:r>
            <a:endParaRPr lang="zh-CN" altLang="en-US" sz="4133">
              <a:solidFill>
                <a:schemeClr val="bg1">
                  <a:lumMod val="50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endParaRPr>
          </a:p>
        </p:txBody>
      </p:sp>
      <p:sp>
        <p:nvSpPr>
          <p:cNvPr id="29" name="矩形 28"/>
          <p:cNvSpPr/>
          <p:nvPr/>
        </p:nvSpPr>
        <p:spPr>
          <a:xfrm>
            <a:off x="4429480" y="2918730"/>
            <a:ext cx="3343490" cy="677108"/>
          </a:xfrm>
          <a:prstGeom prst="rect">
            <a:avLst/>
          </a:prstGeom>
        </p:spPr>
        <p:txBody>
          <a:bodyPr wrap="square" lIns="0" tIns="0" rIns="0" bIns="0">
            <a:spAutoFit/>
          </a:bodyPr>
          <a:lstStyle/>
          <a:p>
            <a:r>
              <a:rPr lang="ar-SA" altLang="zh-CN" sz="4400" b="1">
                <a:solidFill>
                  <a:schemeClr val="bg1">
                    <a:lumMod val="50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rPr>
              <a:t>التقنيات</a:t>
            </a:r>
            <a:endParaRPr lang="zh-CN" altLang="en-US" sz="4400" b="1">
              <a:solidFill>
                <a:schemeClr val="bg1">
                  <a:lumMod val="50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endParaRPr>
          </a:p>
        </p:txBody>
      </p:sp>
      <p:sp>
        <p:nvSpPr>
          <p:cNvPr id="9" name="مثلث متساوي الساقين 8">
            <a:extLst>
              <a:ext uri="{FF2B5EF4-FFF2-40B4-BE49-F238E27FC236}">
                <a16:creationId xmlns:a16="http://schemas.microsoft.com/office/drawing/2014/main" id="{7A23E9E2-3D3B-4E61-AF23-72143933CA16}"/>
              </a:ext>
            </a:extLst>
          </p:cNvPr>
          <p:cNvSpPr/>
          <p:nvPr/>
        </p:nvSpPr>
        <p:spPr>
          <a:xfrm rot="19012667">
            <a:off x="-1441041" y="-241918"/>
            <a:ext cx="4084960" cy="18162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11">
            <a:extLst>
              <a:ext uri="{FF2B5EF4-FFF2-40B4-BE49-F238E27FC236}">
                <a16:creationId xmlns:a16="http://schemas.microsoft.com/office/drawing/2014/main" id="{40022670-FACB-4875-9359-06E8908C55F1}"/>
              </a:ext>
            </a:extLst>
          </p:cNvPr>
          <p:cNvSpPr txBox="1"/>
          <p:nvPr/>
        </p:nvSpPr>
        <p:spPr>
          <a:xfrm>
            <a:off x="3520470" y="3595838"/>
            <a:ext cx="1818019" cy="553998"/>
          </a:xfrm>
          <a:prstGeom prst="rect">
            <a:avLst/>
          </a:prstGeom>
          <a:noFill/>
        </p:spPr>
        <p:txBody>
          <a:bodyPr wrap="square" lIns="0" tIns="0" rIns="0" bIns="0" rtlCol="0">
            <a:spAutoFit/>
          </a:bodyPr>
          <a:lstStyle/>
          <a:p>
            <a:pPr marL="162537" lvl="1" indent="-162537" algn="r" rtl="1">
              <a:buFont typeface="Arial" panose="020B0604020202020204" pitchFamily="34" charset="0"/>
              <a:buChar char="•"/>
            </a:pPr>
            <a:r>
              <a:rPr lang="ar-SA" altLang="zh-CN" dirty="0">
                <a:solidFill>
                  <a:schemeClr val="bg1">
                    <a:lumMod val="75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rPr>
              <a:t>الذكاء الاصطناعي المستخدمة</a:t>
            </a:r>
          </a:p>
          <a:p>
            <a:pPr marL="162537" lvl="1" indent="-162537" algn="r" rtl="1">
              <a:buFont typeface="Arial" panose="020B0604020202020204" pitchFamily="34" charset="0"/>
              <a:buChar char="•"/>
            </a:pPr>
            <a:r>
              <a:rPr lang="ar-SA" altLang="zh-CN" dirty="0">
                <a:solidFill>
                  <a:schemeClr val="bg1">
                    <a:lumMod val="75000"/>
                  </a:schemeClr>
                </a:solidFill>
                <a:latin typeface="Arabic Typesetting" panose="03020402040406030203" pitchFamily="66" charset="-78"/>
                <a:ea typeface="微软雅黑" panose="020B0503020204020204" pitchFamily="34" charset="-122"/>
                <a:cs typeface="Arabic Typesetting" panose="03020402040406030203" pitchFamily="66" charset="-78"/>
                <a:sym typeface="Arial" panose="020B0604020202020204" pitchFamily="34" charset="0"/>
              </a:rPr>
              <a:t>البيانات المستخدمة.</a:t>
            </a:r>
          </a:p>
        </p:txBody>
      </p:sp>
    </p:spTree>
    <p:extLst>
      <p:ext uri="{BB962C8B-B14F-4D97-AF65-F5344CB8AC3E}">
        <p14:creationId xmlns:p14="http://schemas.microsoft.com/office/powerpoint/2010/main" val="1288100429"/>
      </p:ext>
    </p:extLst>
  </p:cSld>
  <p:clrMapOvr>
    <a:masterClrMapping/>
  </p:clrMapOvr>
  <p:transition spd="med"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500" autoRev="1" fill="hold">
                                          <p:stCondLst>
                                            <p:cond delay="0"/>
                                          </p:stCondLst>
                                        </p:cTn>
                                        <p:tgtEl>
                                          <p:spTgt spid="28"/>
                                        </p:tgtEl>
                                        <p:attrNameLst>
                                          <p:attrName>ppt_w</p:attrName>
                                        </p:attrNameLst>
                                      </p:cBhvr>
                                    </p:anim>
                                    <p:anim by="(#ppt_w*0.50)" calcmode="lin" valueType="num">
                                      <p:cBhvr>
                                        <p:cTn id="13" dur="500" decel="50000" autoRev="1" fill="hold">
                                          <p:stCondLst>
                                            <p:cond delay="0"/>
                                          </p:stCondLst>
                                        </p:cTn>
                                        <p:tgtEl>
                                          <p:spTgt spid="28"/>
                                        </p:tgtEl>
                                        <p:attrNameLst>
                                          <p:attrName>ppt_x</p:attrName>
                                        </p:attrNameLst>
                                      </p:cBhvr>
                                    </p:anim>
                                    <p:anim from="(-#ppt_h/2)" to="(#ppt_y)" calcmode="lin" valueType="num">
                                      <p:cBhvr>
                                        <p:cTn id="14" dur="1000" fill="hold">
                                          <p:stCondLst>
                                            <p:cond delay="0"/>
                                          </p:stCondLst>
                                        </p:cTn>
                                        <p:tgtEl>
                                          <p:spTgt spid="28"/>
                                        </p:tgtEl>
                                        <p:attrNameLst>
                                          <p:attrName>ppt_y</p:attrName>
                                        </p:attrNameLst>
                                      </p:cBhvr>
                                    </p:anim>
                                    <p:animRot by="21600000">
                                      <p:cBhvr>
                                        <p:cTn id="15" dur="1000" fill="hold">
                                          <p:stCondLst>
                                            <p:cond delay="0"/>
                                          </p:stCondLst>
                                        </p:cTn>
                                        <p:tgtEl>
                                          <p:spTgt spid="28"/>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1000" fill="hold"/>
                                        <p:tgtEl>
                                          <p:spTgt spid="29"/>
                                        </p:tgtEl>
                                        <p:attrNameLst>
                                          <p:attrName>ppt_x</p:attrName>
                                        </p:attrNameLst>
                                      </p:cBhvr>
                                      <p:tavLst>
                                        <p:tav tm="0">
                                          <p:val>
                                            <p:strVal val="0-#ppt_w/2"/>
                                          </p:val>
                                        </p:tav>
                                        <p:tav tm="100000">
                                          <p:val>
                                            <p:strVal val="#ppt_x"/>
                                          </p:val>
                                        </p:tav>
                                      </p:tavLst>
                                    </p:anim>
                                    <p:anim calcmode="lin" valueType="num">
                                      <p:cBhvr additive="base">
                                        <p:cTn id="21" dur="1000" fill="hold"/>
                                        <p:tgtEl>
                                          <p:spTgt spid="29"/>
                                        </p:tgtEl>
                                        <p:attrNameLst>
                                          <p:attrName>ppt_y</p:attrName>
                                        </p:attrNameLst>
                                      </p:cBhvr>
                                      <p:tavLst>
                                        <p:tav tm="0">
                                          <p:val>
                                            <p:strVal val="#ppt_y"/>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مستطيل 54">
            <a:extLst>
              <a:ext uri="{FF2B5EF4-FFF2-40B4-BE49-F238E27FC236}">
                <a16:creationId xmlns:a16="http://schemas.microsoft.com/office/drawing/2014/main" id="{32C95EAB-F66A-4D0F-A1AC-884E85D95456}"/>
              </a:ext>
            </a:extLst>
          </p:cNvPr>
          <p:cNvSpPr/>
          <p:nvPr/>
        </p:nvSpPr>
        <p:spPr>
          <a:xfrm>
            <a:off x="-29834" y="-124612"/>
            <a:ext cx="12233569" cy="6909253"/>
          </a:xfrm>
          <a:prstGeom prst="rect">
            <a:avLst/>
          </a:prstGeom>
          <a:solidFill>
            <a:srgbClr val="059F9F"/>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06BF0A5B-CA18-47D2-801E-5D97420A52F4}" type="slidenum">
              <a:rPr lang="id-ID" smtClean="0"/>
              <a:pPr/>
              <a:t>7</a:t>
            </a:fld>
            <a:endParaRPr lang="id-ID"/>
          </a:p>
        </p:txBody>
      </p:sp>
      <p:sp>
        <p:nvSpPr>
          <p:cNvPr id="3" name="TextBox 2"/>
          <p:cNvSpPr txBox="1"/>
          <p:nvPr/>
        </p:nvSpPr>
        <p:spPr>
          <a:xfrm>
            <a:off x="4942178" y="600349"/>
            <a:ext cx="2299540" cy="523220"/>
          </a:xfrm>
          <a:prstGeom prst="rect">
            <a:avLst/>
          </a:prstGeom>
          <a:noFill/>
        </p:spPr>
        <p:txBody>
          <a:bodyPr wrap="none" rtlCol="0">
            <a:spAutoFit/>
          </a:bodyPr>
          <a:lstStyle/>
          <a:p>
            <a:pPr algn="ctr"/>
            <a:r>
              <a:rPr lang="en-US" sz="2800" b="1">
                <a:solidFill>
                  <a:schemeClr val="bg1"/>
                </a:solidFill>
                <a:latin typeface="+mj-lt"/>
              </a:rPr>
              <a:t>Training phase </a:t>
            </a:r>
            <a:endParaRPr lang="id-ID" sz="2800" b="1">
              <a:solidFill>
                <a:schemeClr val="bg1"/>
              </a:solidFill>
              <a:latin typeface="+mj-lt"/>
            </a:endParaRPr>
          </a:p>
        </p:txBody>
      </p:sp>
      <p:cxnSp>
        <p:nvCxnSpPr>
          <p:cNvPr id="4" name="Straight Connector 3"/>
          <p:cNvCxnSpPr/>
          <p:nvPr/>
        </p:nvCxnSpPr>
        <p:spPr>
          <a:xfrm>
            <a:off x="4831882" y="1117625"/>
            <a:ext cx="252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40237" y="3126116"/>
            <a:ext cx="1977966" cy="523220"/>
          </a:xfrm>
          <a:prstGeom prst="rect">
            <a:avLst/>
          </a:prstGeom>
          <a:noFill/>
        </p:spPr>
        <p:txBody>
          <a:bodyPr wrap="square" rtlCol="0">
            <a:spAutoFit/>
          </a:bodyPr>
          <a:lstStyle/>
          <a:p>
            <a:pPr algn="r"/>
            <a:r>
              <a:rPr lang="en-US" sz="2800" b="1">
                <a:solidFill>
                  <a:schemeClr val="bg1"/>
                </a:solidFill>
                <a:latin typeface="+mj-lt"/>
              </a:rPr>
              <a:t>Dataset </a:t>
            </a:r>
          </a:p>
        </p:txBody>
      </p:sp>
      <p:cxnSp>
        <p:nvCxnSpPr>
          <p:cNvPr id="8" name="Straight Connector 7"/>
          <p:cNvCxnSpPr/>
          <p:nvPr/>
        </p:nvCxnSpPr>
        <p:spPr>
          <a:xfrm>
            <a:off x="6896354" y="3429000"/>
            <a:ext cx="2020186" cy="0"/>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9" name="Group 8"/>
          <p:cNvGrpSpPr/>
          <p:nvPr/>
        </p:nvGrpSpPr>
        <p:grpSpPr>
          <a:xfrm>
            <a:off x="9085903" y="3102769"/>
            <a:ext cx="493712" cy="652463"/>
            <a:chOff x="8442326" y="2668588"/>
            <a:chExt cx="493712" cy="652463"/>
          </a:xfrm>
          <a:solidFill>
            <a:schemeClr val="bg1"/>
          </a:solidFill>
        </p:grpSpPr>
        <p:sp>
          <p:nvSpPr>
            <p:cNvPr id="10" name="Freeform 5"/>
            <p:cNvSpPr>
              <a:spLocks/>
            </p:cNvSpPr>
            <p:nvPr/>
          </p:nvSpPr>
          <p:spPr bwMode="auto">
            <a:xfrm>
              <a:off x="8523288" y="3117851"/>
              <a:ext cx="330200" cy="19050"/>
            </a:xfrm>
            <a:custGeom>
              <a:avLst/>
              <a:gdLst>
                <a:gd name="T0" fmla="*/ 2 w 64"/>
                <a:gd name="T1" fmla="*/ 0 h 4"/>
                <a:gd name="T2" fmla="*/ 0 w 64"/>
                <a:gd name="T3" fmla="*/ 2 h 4"/>
                <a:gd name="T4" fmla="*/ 2 w 64"/>
                <a:gd name="T5" fmla="*/ 4 h 4"/>
                <a:gd name="T6" fmla="*/ 62 w 64"/>
                <a:gd name="T7" fmla="*/ 4 h 4"/>
                <a:gd name="T8" fmla="*/ 64 w 64"/>
                <a:gd name="T9" fmla="*/ 2 h 4"/>
                <a:gd name="T10" fmla="*/ 62 w 64"/>
                <a:gd name="T11" fmla="*/ 0 h 4"/>
                <a:gd name="T12" fmla="*/ 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2" y="0"/>
                  </a:move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11" name="Freeform 6"/>
            <p:cNvSpPr>
              <a:spLocks/>
            </p:cNvSpPr>
            <p:nvPr/>
          </p:nvSpPr>
          <p:spPr bwMode="auto">
            <a:xfrm>
              <a:off x="8523288" y="3178176"/>
              <a:ext cx="330200" cy="20638"/>
            </a:xfrm>
            <a:custGeom>
              <a:avLst/>
              <a:gdLst>
                <a:gd name="T0" fmla="*/ 62 w 64"/>
                <a:gd name="T1" fmla="*/ 0 h 4"/>
                <a:gd name="T2" fmla="*/ 2 w 64"/>
                <a:gd name="T3" fmla="*/ 0 h 4"/>
                <a:gd name="T4" fmla="*/ 0 w 64"/>
                <a:gd name="T5" fmla="*/ 2 h 4"/>
                <a:gd name="T6" fmla="*/ 2 w 64"/>
                <a:gd name="T7" fmla="*/ 4 h 4"/>
                <a:gd name="T8" fmla="*/ 62 w 64"/>
                <a:gd name="T9" fmla="*/ 4 h 4"/>
                <a:gd name="T10" fmla="*/ 64 w 64"/>
                <a:gd name="T11" fmla="*/ 2 h 4"/>
                <a:gd name="T12" fmla="*/ 6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0"/>
                  </a:moveTo>
                  <a:cubicBezTo>
                    <a:pt x="2" y="0"/>
                    <a:pt x="2" y="0"/>
                    <a:pt x="2" y="0"/>
                  </a:cubicBez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12" name="Freeform 7"/>
            <p:cNvSpPr>
              <a:spLocks noEditPoints="1"/>
            </p:cNvSpPr>
            <p:nvPr/>
          </p:nvSpPr>
          <p:spPr bwMode="auto">
            <a:xfrm>
              <a:off x="8442326" y="2668588"/>
              <a:ext cx="493712" cy="652463"/>
            </a:xfrm>
            <a:custGeom>
              <a:avLst/>
              <a:gdLst>
                <a:gd name="T0" fmla="*/ 74 w 96"/>
                <a:gd name="T1" fmla="*/ 2 h 128"/>
                <a:gd name="T2" fmla="*/ 68 w 96"/>
                <a:gd name="T3" fmla="*/ 0 h 128"/>
                <a:gd name="T4" fmla="*/ 12 w 96"/>
                <a:gd name="T5" fmla="*/ 0 h 128"/>
                <a:gd name="T6" fmla="*/ 0 w 96"/>
                <a:gd name="T7" fmla="*/ 12 h 128"/>
                <a:gd name="T8" fmla="*/ 0 w 96"/>
                <a:gd name="T9" fmla="*/ 116 h 128"/>
                <a:gd name="T10" fmla="*/ 12 w 96"/>
                <a:gd name="T11" fmla="*/ 128 h 128"/>
                <a:gd name="T12" fmla="*/ 84 w 96"/>
                <a:gd name="T13" fmla="*/ 128 h 128"/>
                <a:gd name="T14" fmla="*/ 96 w 96"/>
                <a:gd name="T15" fmla="*/ 116 h 128"/>
                <a:gd name="T16" fmla="*/ 96 w 96"/>
                <a:gd name="T17" fmla="*/ 32 h 128"/>
                <a:gd name="T18" fmla="*/ 74 w 96"/>
                <a:gd name="T19" fmla="*/ 2 h 128"/>
                <a:gd name="T20" fmla="*/ 72 w 96"/>
                <a:gd name="T21" fmla="*/ 12 h 128"/>
                <a:gd name="T22" fmla="*/ 85 w 96"/>
                <a:gd name="T23" fmla="*/ 28 h 128"/>
                <a:gd name="T24" fmla="*/ 72 w 96"/>
                <a:gd name="T25" fmla="*/ 28 h 128"/>
                <a:gd name="T26" fmla="*/ 72 w 96"/>
                <a:gd name="T27" fmla="*/ 12 h 128"/>
                <a:gd name="T28" fmla="*/ 88 w 96"/>
                <a:gd name="T29" fmla="*/ 116 h 128"/>
                <a:gd name="T30" fmla="*/ 84 w 96"/>
                <a:gd name="T31" fmla="*/ 120 h 128"/>
                <a:gd name="T32" fmla="*/ 12 w 96"/>
                <a:gd name="T33" fmla="*/ 120 h 128"/>
                <a:gd name="T34" fmla="*/ 8 w 96"/>
                <a:gd name="T35" fmla="*/ 116 h 128"/>
                <a:gd name="T36" fmla="*/ 8 w 96"/>
                <a:gd name="T37" fmla="*/ 12 h 128"/>
                <a:gd name="T38" fmla="*/ 12 w 96"/>
                <a:gd name="T39" fmla="*/ 8 h 128"/>
                <a:gd name="T40" fmla="*/ 64 w 96"/>
                <a:gd name="T41" fmla="*/ 8 h 128"/>
                <a:gd name="T42" fmla="*/ 64 w 96"/>
                <a:gd name="T43" fmla="*/ 36 h 128"/>
                <a:gd name="T44" fmla="*/ 88 w 96"/>
                <a:gd name="T45" fmla="*/ 36 h 128"/>
                <a:gd name="T46" fmla="*/ 88 w 96"/>
                <a:gd name="T4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28">
                  <a:moveTo>
                    <a:pt x="74" y="2"/>
                  </a:moveTo>
                  <a:cubicBezTo>
                    <a:pt x="72" y="1"/>
                    <a:pt x="70" y="0"/>
                    <a:pt x="68" y="0"/>
                  </a:cubicBezTo>
                  <a:cubicBezTo>
                    <a:pt x="12" y="0"/>
                    <a:pt x="12" y="0"/>
                    <a:pt x="12" y="0"/>
                  </a:cubicBezTo>
                  <a:cubicBezTo>
                    <a:pt x="5" y="0"/>
                    <a:pt x="0" y="5"/>
                    <a:pt x="0" y="12"/>
                  </a:cubicBezTo>
                  <a:cubicBezTo>
                    <a:pt x="0" y="116"/>
                    <a:pt x="0" y="116"/>
                    <a:pt x="0" y="116"/>
                  </a:cubicBezTo>
                  <a:cubicBezTo>
                    <a:pt x="0" y="122"/>
                    <a:pt x="5" y="128"/>
                    <a:pt x="12" y="128"/>
                  </a:cubicBezTo>
                  <a:cubicBezTo>
                    <a:pt x="84" y="128"/>
                    <a:pt x="84" y="128"/>
                    <a:pt x="84" y="128"/>
                  </a:cubicBezTo>
                  <a:cubicBezTo>
                    <a:pt x="90" y="128"/>
                    <a:pt x="96" y="122"/>
                    <a:pt x="96" y="116"/>
                  </a:cubicBezTo>
                  <a:cubicBezTo>
                    <a:pt x="96" y="32"/>
                    <a:pt x="96" y="32"/>
                    <a:pt x="96" y="32"/>
                  </a:cubicBezTo>
                  <a:cubicBezTo>
                    <a:pt x="96" y="28"/>
                    <a:pt x="96" y="26"/>
                    <a:pt x="74" y="2"/>
                  </a:cubicBezTo>
                  <a:close/>
                  <a:moveTo>
                    <a:pt x="72" y="12"/>
                  </a:moveTo>
                  <a:cubicBezTo>
                    <a:pt x="76" y="17"/>
                    <a:pt x="82" y="23"/>
                    <a:pt x="85" y="28"/>
                  </a:cubicBezTo>
                  <a:cubicBezTo>
                    <a:pt x="72" y="28"/>
                    <a:pt x="72" y="28"/>
                    <a:pt x="72" y="28"/>
                  </a:cubicBezTo>
                  <a:lnTo>
                    <a:pt x="72" y="12"/>
                  </a:lnTo>
                  <a:close/>
                  <a:moveTo>
                    <a:pt x="88" y="116"/>
                  </a:moveTo>
                  <a:cubicBezTo>
                    <a:pt x="88" y="118"/>
                    <a:pt x="86" y="120"/>
                    <a:pt x="84" y="120"/>
                  </a:cubicBezTo>
                  <a:cubicBezTo>
                    <a:pt x="12" y="120"/>
                    <a:pt x="12" y="120"/>
                    <a:pt x="12" y="120"/>
                  </a:cubicBezTo>
                  <a:cubicBezTo>
                    <a:pt x="10" y="120"/>
                    <a:pt x="8" y="118"/>
                    <a:pt x="8" y="116"/>
                  </a:cubicBezTo>
                  <a:cubicBezTo>
                    <a:pt x="8" y="12"/>
                    <a:pt x="8" y="12"/>
                    <a:pt x="8" y="12"/>
                  </a:cubicBezTo>
                  <a:cubicBezTo>
                    <a:pt x="8" y="9"/>
                    <a:pt x="10" y="8"/>
                    <a:pt x="12" y="8"/>
                  </a:cubicBezTo>
                  <a:cubicBezTo>
                    <a:pt x="64" y="8"/>
                    <a:pt x="64" y="8"/>
                    <a:pt x="64" y="8"/>
                  </a:cubicBezTo>
                  <a:cubicBezTo>
                    <a:pt x="64" y="36"/>
                    <a:pt x="64" y="36"/>
                    <a:pt x="64" y="36"/>
                  </a:cubicBezTo>
                  <a:cubicBezTo>
                    <a:pt x="88" y="36"/>
                    <a:pt x="88" y="36"/>
                    <a:pt x="88" y="36"/>
                  </a:cubicBezTo>
                  <a:lnTo>
                    <a:pt x="88"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3" name="Freeform 8"/>
            <p:cNvSpPr>
              <a:spLocks/>
            </p:cNvSpPr>
            <p:nvPr/>
          </p:nvSpPr>
          <p:spPr bwMode="auto">
            <a:xfrm>
              <a:off x="8523288" y="2770188"/>
              <a:ext cx="206375" cy="41275"/>
            </a:xfrm>
            <a:custGeom>
              <a:avLst/>
              <a:gdLst>
                <a:gd name="T0" fmla="*/ 4 w 40"/>
                <a:gd name="T1" fmla="*/ 8 h 8"/>
                <a:gd name="T2" fmla="*/ 36 w 40"/>
                <a:gd name="T3" fmla="*/ 8 h 8"/>
                <a:gd name="T4" fmla="*/ 40 w 40"/>
                <a:gd name="T5" fmla="*/ 4 h 8"/>
                <a:gd name="T6" fmla="*/ 36 w 40"/>
                <a:gd name="T7" fmla="*/ 0 h 8"/>
                <a:gd name="T8" fmla="*/ 4 w 40"/>
                <a:gd name="T9" fmla="*/ 0 h 8"/>
                <a:gd name="T10" fmla="*/ 0 w 40"/>
                <a:gd name="T11" fmla="*/ 4 h 8"/>
                <a:gd name="T12" fmla="*/ 4 w 4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0" h="8">
                  <a:moveTo>
                    <a:pt x="4" y="8"/>
                  </a:moveTo>
                  <a:cubicBezTo>
                    <a:pt x="36" y="8"/>
                    <a:pt x="36" y="8"/>
                    <a:pt x="36" y="8"/>
                  </a:cubicBezTo>
                  <a:cubicBezTo>
                    <a:pt x="38" y="8"/>
                    <a:pt x="40" y="6"/>
                    <a:pt x="40" y="4"/>
                  </a:cubicBezTo>
                  <a:cubicBezTo>
                    <a:pt x="40" y="1"/>
                    <a:pt x="38" y="0"/>
                    <a:pt x="36" y="0"/>
                  </a:cubicBezTo>
                  <a:cubicBezTo>
                    <a:pt x="4" y="0"/>
                    <a:pt x="4" y="0"/>
                    <a:pt x="4" y="0"/>
                  </a:cubicBezTo>
                  <a:cubicBezTo>
                    <a:pt x="2" y="0"/>
                    <a:pt x="0" y="1"/>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14" name="Freeform 9"/>
            <p:cNvSpPr>
              <a:spLocks/>
            </p:cNvSpPr>
            <p:nvPr/>
          </p:nvSpPr>
          <p:spPr bwMode="auto">
            <a:xfrm>
              <a:off x="8523288" y="2871788"/>
              <a:ext cx="206375" cy="20638"/>
            </a:xfrm>
            <a:custGeom>
              <a:avLst/>
              <a:gdLst>
                <a:gd name="T0" fmla="*/ 2 w 40"/>
                <a:gd name="T1" fmla="*/ 4 h 4"/>
                <a:gd name="T2" fmla="*/ 38 w 40"/>
                <a:gd name="T3" fmla="*/ 4 h 4"/>
                <a:gd name="T4" fmla="*/ 40 w 40"/>
                <a:gd name="T5" fmla="*/ 2 h 4"/>
                <a:gd name="T6" fmla="*/ 38 w 40"/>
                <a:gd name="T7" fmla="*/ 0 h 4"/>
                <a:gd name="T8" fmla="*/ 2 w 40"/>
                <a:gd name="T9" fmla="*/ 0 h 4"/>
                <a:gd name="T10" fmla="*/ 0 w 40"/>
                <a:gd name="T11" fmla="*/ 2 h 4"/>
                <a:gd name="T12" fmla="*/ 2 w 4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2" y="4"/>
                  </a:moveTo>
                  <a:cubicBezTo>
                    <a:pt x="38" y="4"/>
                    <a:pt x="38" y="4"/>
                    <a:pt x="38" y="4"/>
                  </a:cubicBezTo>
                  <a:cubicBezTo>
                    <a:pt x="39" y="4"/>
                    <a:pt x="40" y="3"/>
                    <a:pt x="40" y="2"/>
                  </a:cubicBezTo>
                  <a:cubicBezTo>
                    <a:pt x="40" y="1"/>
                    <a:pt x="39" y="0"/>
                    <a:pt x="3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15" name="Freeform 10"/>
            <p:cNvSpPr>
              <a:spLocks/>
            </p:cNvSpPr>
            <p:nvPr/>
          </p:nvSpPr>
          <p:spPr bwMode="auto">
            <a:xfrm>
              <a:off x="8523288" y="2933701"/>
              <a:ext cx="330200" cy="20638"/>
            </a:xfrm>
            <a:custGeom>
              <a:avLst/>
              <a:gdLst>
                <a:gd name="T0" fmla="*/ 0 w 64"/>
                <a:gd name="T1" fmla="*/ 2 h 4"/>
                <a:gd name="T2" fmla="*/ 2 w 64"/>
                <a:gd name="T3" fmla="*/ 4 h 4"/>
                <a:gd name="T4" fmla="*/ 62 w 64"/>
                <a:gd name="T5" fmla="*/ 4 h 4"/>
                <a:gd name="T6" fmla="*/ 64 w 64"/>
                <a:gd name="T7" fmla="*/ 2 h 4"/>
                <a:gd name="T8" fmla="*/ 62 w 64"/>
                <a:gd name="T9" fmla="*/ 0 h 4"/>
                <a:gd name="T10" fmla="*/ 2 w 64"/>
                <a:gd name="T11" fmla="*/ 0 h 4"/>
                <a:gd name="T12" fmla="*/ 0 w 6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0" y="2"/>
                  </a:moveTo>
                  <a:cubicBezTo>
                    <a:pt x="0" y="3"/>
                    <a:pt x="1" y="4"/>
                    <a:pt x="2" y="4"/>
                  </a:cubicBezTo>
                  <a:cubicBezTo>
                    <a:pt x="62" y="4"/>
                    <a:pt x="62" y="4"/>
                    <a:pt x="62" y="4"/>
                  </a:cubicBezTo>
                  <a:cubicBezTo>
                    <a:pt x="63" y="4"/>
                    <a:pt x="64" y="3"/>
                    <a:pt x="64" y="2"/>
                  </a:cubicBezTo>
                  <a:cubicBezTo>
                    <a:pt x="64" y="1"/>
                    <a:pt x="63" y="0"/>
                    <a:pt x="62"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16" name="Freeform 11"/>
            <p:cNvSpPr>
              <a:spLocks/>
            </p:cNvSpPr>
            <p:nvPr/>
          </p:nvSpPr>
          <p:spPr bwMode="auto">
            <a:xfrm>
              <a:off x="8523288" y="3055938"/>
              <a:ext cx="330200" cy="20638"/>
            </a:xfrm>
            <a:custGeom>
              <a:avLst/>
              <a:gdLst>
                <a:gd name="T0" fmla="*/ 62 w 64"/>
                <a:gd name="T1" fmla="*/ 4 h 4"/>
                <a:gd name="T2" fmla="*/ 64 w 64"/>
                <a:gd name="T3" fmla="*/ 2 h 4"/>
                <a:gd name="T4" fmla="*/ 62 w 64"/>
                <a:gd name="T5" fmla="*/ 0 h 4"/>
                <a:gd name="T6" fmla="*/ 2 w 64"/>
                <a:gd name="T7" fmla="*/ 0 h 4"/>
                <a:gd name="T8" fmla="*/ 0 w 64"/>
                <a:gd name="T9" fmla="*/ 2 h 4"/>
                <a:gd name="T10" fmla="*/ 2 w 64"/>
                <a:gd name="T11" fmla="*/ 4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63" y="4"/>
                    <a:pt x="64" y="3"/>
                    <a:pt x="64" y="2"/>
                  </a:cubicBezTo>
                  <a:cubicBezTo>
                    <a:pt x="64" y="1"/>
                    <a:pt x="63" y="0"/>
                    <a:pt x="62" y="0"/>
                  </a:cubicBezTo>
                  <a:cubicBezTo>
                    <a:pt x="2" y="0"/>
                    <a:pt x="2" y="0"/>
                    <a:pt x="2" y="0"/>
                  </a:cubicBezTo>
                  <a:cubicBezTo>
                    <a:pt x="1" y="0"/>
                    <a:pt x="0" y="1"/>
                    <a:pt x="0" y="2"/>
                  </a:cubicBezTo>
                  <a:cubicBezTo>
                    <a:pt x="0" y="3"/>
                    <a:pt x="1" y="4"/>
                    <a:pt x="2" y="4"/>
                  </a:cubicBezTo>
                  <a:lnTo>
                    <a:pt x="6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17" name="Freeform 12"/>
            <p:cNvSpPr>
              <a:spLocks/>
            </p:cNvSpPr>
            <p:nvPr/>
          </p:nvSpPr>
          <p:spPr bwMode="auto">
            <a:xfrm>
              <a:off x="8523288" y="2994026"/>
              <a:ext cx="309562" cy="20638"/>
            </a:xfrm>
            <a:custGeom>
              <a:avLst/>
              <a:gdLst>
                <a:gd name="T0" fmla="*/ 2 w 60"/>
                <a:gd name="T1" fmla="*/ 4 h 4"/>
                <a:gd name="T2" fmla="*/ 58 w 60"/>
                <a:gd name="T3" fmla="*/ 4 h 4"/>
                <a:gd name="T4" fmla="*/ 60 w 60"/>
                <a:gd name="T5" fmla="*/ 2 h 4"/>
                <a:gd name="T6" fmla="*/ 58 w 60"/>
                <a:gd name="T7" fmla="*/ 0 h 4"/>
                <a:gd name="T8" fmla="*/ 2 w 60"/>
                <a:gd name="T9" fmla="*/ 0 h 4"/>
                <a:gd name="T10" fmla="*/ 0 w 60"/>
                <a:gd name="T11" fmla="*/ 2 h 4"/>
                <a:gd name="T12" fmla="*/ 2 w 6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0" h="4">
                  <a:moveTo>
                    <a:pt x="2" y="4"/>
                  </a:moveTo>
                  <a:cubicBezTo>
                    <a:pt x="58" y="4"/>
                    <a:pt x="58" y="4"/>
                    <a:pt x="58" y="4"/>
                  </a:cubicBezTo>
                  <a:cubicBezTo>
                    <a:pt x="59" y="4"/>
                    <a:pt x="60" y="3"/>
                    <a:pt x="60" y="2"/>
                  </a:cubicBezTo>
                  <a:cubicBezTo>
                    <a:pt x="60" y="1"/>
                    <a:pt x="59" y="0"/>
                    <a:pt x="5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grpSp>
      <p:cxnSp>
        <p:nvCxnSpPr>
          <p:cNvPr id="18" name="Straight Connector 17"/>
          <p:cNvCxnSpPr/>
          <p:nvPr/>
        </p:nvCxnSpPr>
        <p:spPr>
          <a:xfrm>
            <a:off x="9717530" y="3429000"/>
            <a:ext cx="2601432" cy="0"/>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Content Placeholder 19"/>
          <p:cNvSpPr txBox="1">
            <a:spLocks/>
          </p:cNvSpPr>
          <p:nvPr/>
        </p:nvSpPr>
        <p:spPr>
          <a:xfrm>
            <a:off x="4554302" y="4248552"/>
            <a:ext cx="2797580" cy="7124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4000" b="1">
                <a:solidFill>
                  <a:srgbClr val="FFC000"/>
                </a:solidFill>
                <a:effectLst>
                  <a:outerShdw blurRad="63500" sx="102000" sy="102000" algn="ctr" rotWithShape="0">
                    <a:prstClr val="black">
                      <a:alpha val="40000"/>
                    </a:prstClr>
                  </a:outerShdw>
                </a:effectLst>
                <a:latin typeface="+mj-lt"/>
              </a:rPr>
              <a:t>16</a:t>
            </a:r>
            <a:r>
              <a:rPr lang="en-US" sz="2400" b="1">
                <a:solidFill>
                  <a:schemeClr val="bg1"/>
                </a:solidFill>
                <a:latin typeface="+mj-lt"/>
              </a:rPr>
              <a:t> </a:t>
            </a:r>
            <a:r>
              <a:rPr lang="en-US" sz="2400">
                <a:solidFill>
                  <a:schemeClr val="bg1"/>
                </a:solidFill>
                <a:effectLst>
                  <a:outerShdw blurRad="63500" sx="102000" sy="102000" algn="ctr" rotWithShape="0">
                    <a:prstClr val="black">
                      <a:alpha val="40000"/>
                    </a:prstClr>
                  </a:outerShdw>
                </a:effectLst>
                <a:latin typeface="+mj-lt"/>
              </a:rPr>
              <a:t>Categorize</a:t>
            </a:r>
          </a:p>
        </p:txBody>
      </p:sp>
      <p:grpSp>
        <p:nvGrpSpPr>
          <p:cNvPr id="23" name="Group 22"/>
          <p:cNvGrpSpPr/>
          <p:nvPr/>
        </p:nvGrpSpPr>
        <p:grpSpPr>
          <a:xfrm rot="1800000">
            <a:off x="2687086" y="-287913"/>
            <a:ext cx="1886237" cy="1963980"/>
            <a:chOff x="8349573" y="-1673337"/>
            <a:chExt cx="6162676" cy="6416675"/>
          </a:xfrm>
          <a:solidFill>
            <a:schemeClr val="bg1">
              <a:alpha val="15000"/>
            </a:schemeClr>
          </a:solidFill>
        </p:grpSpPr>
        <p:sp>
          <p:nvSpPr>
            <p:cNvPr id="24"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6" name="Group 35"/>
          <p:cNvGrpSpPr/>
          <p:nvPr/>
        </p:nvGrpSpPr>
        <p:grpSpPr>
          <a:xfrm rot="1800000">
            <a:off x="-1149717" y="638850"/>
            <a:ext cx="1819924" cy="1894934"/>
            <a:chOff x="8349573" y="-1673337"/>
            <a:chExt cx="6162676" cy="6416675"/>
          </a:xfrm>
          <a:solidFill>
            <a:schemeClr val="bg1">
              <a:alpha val="15000"/>
            </a:schemeClr>
          </a:solidFill>
        </p:grpSpPr>
        <p:sp>
          <p:nvSpPr>
            <p:cNvPr id="37"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p:cNvGrpSpPr/>
          <p:nvPr/>
        </p:nvGrpSpPr>
        <p:grpSpPr>
          <a:xfrm>
            <a:off x="-1666100" y="1176962"/>
            <a:ext cx="3453282" cy="2597230"/>
            <a:chOff x="1925461" y="-469483"/>
            <a:chExt cx="5437137" cy="4089296"/>
          </a:xfrm>
          <a:solidFill>
            <a:schemeClr val="accent1">
              <a:lumMod val="60000"/>
              <a:lumOff val="40000"/>
              <a:alpha val="25000"/>
            </a:schemeClr>
          </a:solidFill>
        </p:grpSpPr>
        <p:sp>
          <p:nvSpPr>
            <p:cNvPr id="63"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57" name="Group 8">
            <a:extLst>
              <a:ext uri="{FF2B5EF4-FFF2-40B4-BE49-F238E27FC236}">
                <a16:creationId xmlns:a16="http://schemas.microsoft.com/office/drawing/2014/main" id="{013DE2BF-1CD2-48C7-ADB2-7790217A4D60}"/>
              </a:ext>
            </a:extLst>
          </p:cNvPr>
          <p:cNvGrpSpPr/>
          <p:nvPr/>
        </p:nvGrpSpPr>
        <p:grpSpPr>
          <a:xfrm>
            <a:off x="5576197" y="2867819"/>
            <a:ext cx="493712" cy="652463"/>
            <a:chOff x="8442326" y="2668588"/>
            <a:chExt cx="493712" cy="652463"/>
          </a:xfrm>
          <a:solidFill>
            <a:schemeClr val="bg1"/>
          </a:solidFill>
        </p:grpSpPr>
        <p:sp>
          <p:nvSpPr>
            <p:cNvPr id="58" name="Freeform 5">
              <a:extLst>
                <a:ext uri="{FF2B5EF4-FFF2-40B4-BE49-F238E27FC236}">
                  <a16:creationId xmlns:a16="http://schemas.microsoft.com/office/drawing/2014/main" id="{7C19A302-C4C8-4965-9C46-A55559588056}"/>
                </a:ext>
              </a:extLst>
            </p:cNvPr>
            <p:cNvSpPr>
              <a:spLocks/>
            </p:cNvSpPr>
            <p:nvPr/>
          </p:nvSpPr>
          <p:spPr bwMode="auto">
            <a:xfrm>
              <a:off x="8523288" y="3117851"/>
              <a:ext cx="330200" cy="19050"/>
            </a:xfrm>
            <a:custGeom>
              <a:avLst/>
              <a:gdLst>
                <a:gd name="T0" fmla="*/ 2 w 64"/>
                <a:gd name="T1" fmla="*/ 0 h 4"/>
                <a:gd name="T2" fmla="*/ 0 w 64"/>
                <a:gd name="T3" fmla="*/ 2 h 4"/>
                <a:gd name="T4" fmla="*/ 2 w 64"/>
                <a:gd name="T5" fmla="*/ 4 h 4"/>
                <a:gd name="T6" fmla="*/ 62 w 64"/>
                <a:gd name="T7" fmla="*/ 4 h 4"/>
                <a:gd name="T8" fmla="*/ 64 w 64"/>
                <a:gd name="T9" fmla="*/ 2 h 4"/>
                <a:gd name="T10" fmla="*/ 62 w 64"/>
                <a:gd name="T11" fmla="*/ 0 h 4"/>
                <a:gd name="T12" fmla="*/ 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2" y="0"/>
                  </a:move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59" name="Freeform 6">
              <a:extLst>
                <a:ext uri="{FF2B5EF4-FFF2-40B4-BE49-F238E27FC236}">
                  <a16:creationId xmlns:a16="http://schemas.microsoft.com/office/drawing/2014/main" id="{3F047DB9-29AE-4163-A88C-C3EAF7A626B2}"/>
                </a:ext>
              </a:extLst>
            </p:cNvPr>
            <p:cNvSpPr>
              <a:spLocks/>
            </p:cNvSpPr>
            <p:nvPr/>
          </p:nvSpPr>
          <p:spPr bwMode="auto">
            <a:xfrm>
              <a:off x="8523288" y="3178176"/>
              <a:ext cx="330200" cy="20638"/>
            </a:xfrm>
            <a:custGeom>
              <a:avLst/>
              <a:gdLst>
                <a:gd name="T0" fmla="*/ 62 w 64"/>
                <a:gd name="T1" fmla="*/ 0 h 4"/>
                <a:gd name="T2" fmla="*/ 2 w 64"/>
                <a:gd name="T3" fmla="*/ 0 h 4"/>
                <a:gd name="T4" fmla="*/ 0 w 64"/>
                <a:gd name="T5" fmla="*/ 2 h 4"/>
                <a:gd name="T6" fmla="*/ 2 w 64"/>
                <a:gd name="T7" fmla="*/ 4 h 4"/>
                <a:gd name="T8" fmla="*/ 62 w 64"/>
                <a:gd name="T9" fmla="*/ 4 h 4"/>
                <a:gd name="T10" fmla="*/ 64 w 64"/>
                <a:gd name="T11" fmla="*/ 2 h 4"/>
                <a:gd name="T12" fmla="*/ 6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0"/>
                  </a:moveTo>
                  <a:cubicBezTo>
                    <a:pt x="2" y="0"/>
                    <a:pt x="2" y="0"/>
                    <a:pt x="2" y="0"/>
                  </a:cubicBez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60" name="Freeform 7">
              <a:extLst>
                <a:ext uri="{FF2B5EF4-FFF2-40B4-BE49-F238E27FC236}">
                  <a16:creationId xmlns:a16="http://schemas.microsoft.com/office/drawing/2014/main" id="{D481BB9D-C92A-43E3-BA6C-A9CD523DF1CE}"/>
                </a:ext>
              </a:extLst>
            </p:cNvPr>
            <p:cNvSpPr>
              <a:spLocks noEditPoints="1"/>
            </p:cNvSpPr>
            <p:nvPr/>
          </p:nvSpPr>
          <p:spPr bwMode="auto">
            <a:xfrm>
              <a:off x="8442326" y="2668588"/>
              <a:ext cx="493712" cy="652463"/>
            </a:xfrm>
            <a:custGeom>
              <a:avLst/>
              <a:gdLst>
                <a:gd name="T0" fmla="*/ 74 w 96"/>
                <a:gd name="T1" fmla="*/ 2 h 128"/>
                <a:gd name="T2" fmla="*/ 68 w 96"/>
                <a:gd name="T3" fmla="*/ 0 h 128"/>
                <a:gd name="T4" fmla="*/ 12 w 96"/>
                <a:gd name="T5" fmla="*/ 0 h 128"/>
                <a:gd name="T6" fmla="*/ 0 w 96"/>
                <a:gd name="T7" fmla="*/ 12 h 128"/>
                <a:gd name="T8" fmla="*/ 0 w 96"/>
                <a:gd name="T9" fmla="*/ 116 h 128"/>
                <a:gd name="T10" fmla="*/ 12 w 96"/>
                <a:gd name="T11" fmla="*/ 128 h 128"/>
                <a:gd name="T12" fmla="*/ 84 w 96"/>
                <a:gd name="T13" fmla="*/ 128 h 128"/>
                <a:gd name="T14" fmla="*/ 96 w 96"/>
                <a:gd name="T15" fmla="*/ 116 h 128"/>
                <a:gd name="T16" fmla="*/ 96 w 96"/>
                <a:gd name="T17" fmla="*/ 32 h 128"/>
                <a:gd name="T18" fmla="*/ 74 w 96"/>
                <a:gd name="T19" fmla="*/ 2 h 128"/>
                <a:gd name="T20" fmla="*/ 72 w 96"/>
                <a:gd name="T21" fmla="*/ 12 h 128"/>
                <a:gd name="T22" fmla="*/ 85 w 96"/>
                <a:gd name="T23" fmla="*/ 28 h 128"/>
                <a:gd name="T24" fmla="*/ 72 w 96"/>
                <a:gd name="T25" fmla="*/ 28 h 128"/>
                <a:gd name="T26" fmla="*/ 72 w 96"/>
                <a:gd name="T27" fmla="*/ 12 h 128"/>
                <a:gd name="T28" fmla="*/ 88 w 96"/>
                <a:gd name="T29" fmla="*/ 116 h 128"/>
                <a:gd name="T30" fmla="*/ 84 w 96"/>
                <a:gd name="T31" fmla="*/ 120 h 128"/>
                <a:gd name="T32" fmla="*/ 12 w 96"/>
                <a:gd name="T33" fmla="*/ 120 h 128"/>
                <a:gd name="T34" fmla="*/ 8 w 96"/>
                <a:gd name="T35" fmla="*/ 116 h 128"/>
                <a:gd name="T36" fmla="*/ 8 w 96"/>
                <a:gd name="T37" fmla="*/ 12 h 128"/>
                <a:gd name="T38" fmla="*/ 12 w 96"/>
                <a:gd name="T39" fmla="*/ 8 h 128"/>
                <a:gd name="T40" fmla="*/ 64 w 96"/>
                <a:gd name="T41" fmla="*/ 8 h 128"/>
                <a:gd name="T42" fmla="*/ 64 w 96"/>
                <a:gd name="T43" fmla="*/ 36 h 128"/>
                <a:gd name="T44" fmla="*/ 88 w 96"/>
                <a:gd name="T45" fmla="*/ 36 h 128"/>
                <a:gd name="T46" fmla="*/ 88 w 96"/>
                <a:gd name="T4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28">
                  <a:moveTo>
                    <a:pt x="74" y="2"/>
                  </a:moveTo>
                  <a:cubicBezTo>
                    <a:pt x="72" y="1"/>
                    <a:pt x="70" y="0"/>
                    <a:pt x="68" y="0"/>
                  </a:cubicBezTo>
                  <a:cubicBezTo>
                    <a:pt x="12" y="0"/>
                    <a:pt x="12" y="0"/>
                    <a:pt x="12" y="0"/>
                  </a:cubicBezTo>
                  <a:cubicBezTo>
                    <a:pt x="5" y="0"/>
                    <a:pt x="0" y="5"/>
                    <a:pt x="0" y="12"/>
                  </a:cubicBezTo>
                  <a:cubicBezTo>
                    <a:pt x="0" y="116"/>
                    <a:pt x="0" y="116"/>
                    <a:pt x="0" y="116"/>
                  </a:cubicBezTo>
                  <a:cubicBezTo>
                    <a:pt x="0" y="122"/>
                    <a:pt x="5" y="128"/>
                    <a:pt x="12" y="128"/>
                  </a:cubicBezTo>
                  <a:cubicBezTo>
                    <a:pt x="84" y="128"/>
                    <a:pt x="84" y="128"/>
                    <a:pt x="84" y="128"/>
                  </a:cubicBezTo>
                  <a:cubicBezTo>
                    <a:pt x="90" y="128"/>
                    <a:pt x="96" y="122"/>
                    <a:pt x="96" y="116"/>
                  </a:cubicBezTo>
                  <a:cubicBezTo>
                    <a:pt x="96" y="32"/>
                    <a:pt x="96" y="32"/>
                    <a:pt x="96" y="32"/>
                  </a:cubicBezTo>
                  <a:cubicBezTo>
                    <a:pt x="96" y="28"/>
                    <a:pt x="96" y="26"/>
                    <a:pt x="74" y="2"/>
                  </a:cubicBezTo>
                  <a:close/>
                  <a:moveTo>
                    <a:pt x="72" y="12"/>
                  </a:moveTo>
                  <a:cubicBezTo>
                    <a:pt x="76" y="17"/>
                    <a:pt x="82" y="23"/>
                    <a:pt x="85" y="28"/>
                  </a:cubicBezTo>
                  <a:cubicBezTo>
                    <a:pt x="72" y="28"/>
                    <a:pt x="72" y="28"/>
                    <a:pt x="72" y="28"/>
                  </a:cubicBezTo>
                  <a:lnTo>
                    <a:pt x="72" y="12"/>
                  </a:lnTo>
                  <a:close/>
                  <a:moveTo>
                    <a:pt x="88" y="116"/>
                  </a:moveTo>
                  <a:cubicBezTo>
                    <a:pt x="88" y="118"/>
                    <a:pt x="86" y="120"/>
                    <a:pt x="84" y="120"/>
                  </a:cubicBezTo>
                  <a:cubicBezTo>
                    <a:pt x="12" y="120"/>
                    <a:pt x="12" y="120"/>
                    <a:pt x="12" y="120"/>
                  </a:cubicBezTo>
                  <a:cubicBezTo>
                    <a:pt x="10" y="120"/>
                    <a:pt x="8" y="118"/>
                    <a:pt x="8" y="116"/>
                  </a:cubicBezTo>
                  <a:cubicBezTo>
                    <a:pt x="8" y="12"/>
                    <a:pt x="8" y="12"/>
                    <a:pt x="8" y="12"/>
                  </a:cubicBezTo>
                  <a:cubicBezTo>
                    <a:pt x="8" y="9"/>
                    <a:pt x="10" y="8"/>
                    <a:pt x="12" y="8"/>
                  </a:cubicBezTo>
                  <a:cubicBezTo>
                    <a:pt x="64" y="8"/>
                    <a:pt x="64" y="8"/>
                    <a:pt x="64" y="8"/>
                  </a:cubicBezTo>
                  <a:cubicBezTo>
                    <a:pt x="64" y="36"/>
                    <a:pt x="64" y="36"/>
                    <a:pt x="64" y="36"/>
                  </a:cubicBezTo>
                  <a:cubicBezTo>
                    <a:pt x="88" y="36"/>
                    <a:pt x="88" y="36"/>
                    <a:pt x="88" y="36"/>
                  </a:cubicBezTo>
                  <a:lnTo>
                    <a:pt x="88"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61" name="Freeform 8">
              <a:extLst>
                <a:ext uri="{FF2B5EF4-FFF2-40B4-BE49-F238E27FC236}">
                  <a16:creationId xmlns:a16="http://schemas.microsoft.com/office/drawing/2014/main" id="{6EC5EB46-300A-4FBB-A06B-CA64AED2A0EF}"/>
                </a:ext>
              </a:extLst>
            </p:cNvPr>
            <p:cNvSpPr>
              <a:spLocks/>
            </p:cNvSpPr>
            <p:nvPr/>
          </p:nvSpPr>
          <p:spPr bwMode="auto">
            <a:xfrm>
              <a:off x="8523288" y="2770188"/>
              <a:ext cx="206375" cy="41275"/>
            </a:xfrm>
            <a:custGeom>
              <a:avLst/>
              <a:gdLst>
                <a:gd name="T0" fmla="*/ 4 w 40"/>
                <a:gd name="T1" fmla="*/ 8 h 8"/>
                <a:gd name="T2" fmla="*/ 36 w 40"/>
                <a:gd name="T3" fmla="*/ 8 h 8"/>
                <a:gd name="T4" fmla="*/ 40 w 40"/>
                <a:gd name="T5" fmla="*/ 4 h 8"/>
                <a:gd name="T6" fmla="*/ 36 w 40"/>
                <a:gd name="T7" fmla="*/ 0 h 8"/>
                <a:gd name="T8" fmla="*/ 4 w 40"/>
                <a:gd name="T9" fmla="*/ 0 h 8"/>
                <a:gd name="T10" fmla="*/ 0 w 40"/>
                <a:gd name="T11" fmla="*/ 4 h 8"/>
                <a:gd name="T12" fmla="*/ 4 w 4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0" h="8">
                  <a:moveTo>
                    <a:pt x="4" y="8"/>
                  </a:moveTo>
                  <a:cubicBezTo>
                    <a:pt x="36" y="8"/>
                    <a:pt x="36" y="8"/>
                    <a:pt x="36" y="8"/>
                  </a:cubicBezTo>
                  <a:cubicBezTo>
                    <a:pt x="38" y="8"/>
                    <a:pt x="40" y="6"/>
                    <a:pt x="40" y="4"/>
                  </a:cubicBezTo>
                  <a:cubicBezTo>
                    <a:pt x="40" y="1"/>
                    <a:pt x="38" y="0"/>
                    <a:pt x="36" y="0"/>
                  </a:cubicBezTo>
                  <a:cubicBezTo>
                    <a:pt x="4" y="0"/>
                    <a:pt x="4" y="0"/>
                    <a:pt x="4" y="0"/>
                  </a:cubicBezTo>
                  <a:cubicBezTo>
                    <a:pt x="2" y="0"/>
                    <a:pt x="0" y="1"/>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0" name="Freeform 9">
              <a:extLst>
                <a:ext uri="{FF2B5EF4-FFF2-40B4-BE49-F238E27FC236}">
                  <a16:creationId xmlns:a16="http://schemas.microsoft.com/office/drawing/2014/main" id="{4BFAF789-F445-470B-BE3F-FF18F6F4C637}"/>
                </a:ext>
              </a:extLst>
            </p:cNvPr>
            <p:cNvSpPr>
              <a:spLocks/>
            </p:cNvSpPr>
            <p:nvPr/>
          </p:nvSpPr>
          <p:spPr bwMode="auto">
            <a:xfrm>
              <a:off x="8523288" y="2871788"/>
              <a:ext cx="206375" cy="20638"/>
            </a:xfrm>
            <a:custGeom>
              <a:avLst/>
              <a:gdLst>
                <a:gd name="T0" fmla="*/ 2 w 40"/>
                <a:gd name="T1" fmla="*/ 4 h 4"/>
                <a:gd name="T2" fmla="*/ 38 w 40"/>
                <a:gd name="T3" fmla="*/ 4 h 4"/>
                <a:gd name="T4" fmla="*/ 40 w 40"/>
                <a:gd name="T5" fmla="*/ 2 h 4"/>
                <a:gd name="T6" fmla="*/ 38 w 40"/>
                <a:gd name="T7" fmla="*/ 0 h 4"/>
                <a:gd name="T8" fmla="*/ 2 w 40"/>
                <a:gd name="T9" fmla="*/ 0 h 4"/>
                <a:gd name="T10" fmla="*/ 0 w 40"/>
                <a:gd name="T11" fmla="*/ 2 h 4"/>
                <a:gd name="T12" fmla="*/ 2 w 4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2" y="4"/>
                  </a:moveTo>
                  <a:cubicBezTo>
                    <a:pt x="38" y="4"/>
                    <a:pt x="38" y="4"/>
                    <a:pt x="38" y="4"/>
                  </a:cubicBezTo>
                  <a:cubicBezTo>
                    <a:pt x="39" y="4"/>
                    <a:pt x="40" y="3"/>
                    <a:pt x="40" y="2"/>
                  </a:cubicBezTo>
                  <a:cubicBezTo>
                    <a:pt x="40" y="1"/>
                    <a:pt x="39" y="0"/>
                    <a:pt x="3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1" name="Freeform 10">
              <a:extLst>
                <a:ext uri="{FF2B5EF4-FFF2-40B4-BE49-F238E27FC236}">
                  <a16:creationId xmlns:a16="http://schemas.microsoft.com/office/drawing/2014/main" id="{16AF6F05-E6F0-4A00-AD0B-147DCC0F677C}"/>
                </a:ext>
              </a:extLst>
            </p:cNvPr>
            <p:cNvSpPr>
              <a:spLocks/>
            </p:cNvSpPr>
            <p:nvPr/>
          </p:nvSpPr>
          <p:spPr bwMode="auto">
            <a:xfrm>
              <a:off x="8523288" y="2933701"/>
              <a:ext cx="330200" cy="20638"/>
            </a:xfrm>
            <a:custGeom>
              <a:avLst/>
              <a:gdLst>
                <a:gd name="T0" fmla="*/ 0 w 64"/>
                <a:gd name="T1" fmla="*/ 2 h 4"/>
                <a:gd name="T2" fmla="*/ 2 w 64"/>
                <a:gd name="T3" fmla="*/ 4 h 4"/>
                <a:gd name="T4" fmla="*/ 62 w 64"/>
                <a:gd name="T5" fmla="*/ 4 h 4"/>
                <a:gd name="T6" fmla="*/ 64 w 64"/>
                <a:gd name="T7" fmla="*/ 2 h 4"/>
                <a:gd name="T8" fmla="*/ 62 w 64"/>
                <a:gd name="T9" fmla="*/ 0 h 4"/>
                <a:gd name="T10" fmla="*/ 2 w 64"/>
                <a:gd name="T11" fmla="*/ 0 h 4"/>
                <a:gd name="T12" fmla="*/ 0 w 6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0" y="2"/>
                  </a:moveTo>
                  <a:cubicBezTo>
                    <a:pt x="0" y="3"/>
                    <a:pt x="1" y="4"/>
                    <a:pt x="2" y="4"/>
                  </a:cubicBezTo>
                  <a:cubicBezTo>
                    <a:pt x="62" y="4"/>
                    <a:pt x="62" y="4"/>
                    <a:pt x="62" y="4"/>
                  </a:cubicBezTo>
                  <a:cubicBezTo>
                    <a:pt x="63" y="4"/>
                    <a:pt x="64" y="3"/>
                    <a:pt x="64" y="2"/>
                  </a:cubicBezTo>
                  <a:cubicBezTo>
                    <a:pt x="64" y="1"/>
                    <a:pt x="63" y="0"/>
                    <a:pt x="62"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2" name="Freeform 11">
              <a:extLst>
                <a:ext uri="{FF2B5EF4-FFF2-40B4-BE49-F238E27FC236}">
                  <a16:creationId xmlns:a16="http://schemas.microsoft.com/office/drawing/2014/main" id="{1A47DEDF-F274-4D95-B130-7830646871A1}"/>
                </a:ext>
              </a:extLst>
            </p:cNvPr>
            <p:cNvSpPr>
              <a:spLocks/>
            </p:cNvSpPr>
            <p:nvPr/>
          </p:nvSpPr>
          <p:spPr bwMode="auto">
            <a:xfrm>
              <a:off x="8523288" y="3055938"/>
              <a:ext cx="330200" cy="20638"/>
            </a:xfrm>
            <a:custGeom>
              <a:avLst/>
              <a:gdLst>
                <a:gd name="T0" fmla="*/ 62 w 64"/>
                <a:gd name="T1" fmla="*/ 4 h 4"/>
                <a:gd name="T2" fmla="*/ 64 w 64"/>
                <a:gd name="T3" fmla="*/ 2 h 4"/>
                <a:gd name="T4" fmla="*/ 62 w 64"/>
                <a:gd name="T5" fmla="*/ 0 h 4"/>
                <a:gd name="T6" fmla="*/ 2 w 64"/>
                <a:gd name="T7" fmla="*/ 0 h 4"/>
                <a:gd name="T8" fmla="*/ 0 w 64"/>
                <a:gd name="T9" fmla="*/ 2 h 4"/>
                <a:gd name="T10" fmla="*/ 2 w 64"/>
                <a:gd name="T11" fmla="*/ 4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63" y="4"/>
                    <a:pt x="64" y="3"/>
                    <a:pt x="64" y="2"/>
                  </a:cubicBezTo>
                  <a:cubicBezTo>
                    <a:pt x="64" y="1"/>
                    <a:pt x="63" y="0"/>
                    <a:pt x="62" y="0"/>
                  </a:cubicBezTo>
                  <a:cubicBezTo>
                    <a:pt x="2" y="0"/>
                    <a:pt x="2" y="0"/>
                    <a:pt x="2" y="0"/>
                  </a:cubicBezTo>
                  <a:cubicBezTo>
                    <a:pt x="1" y="0"/>
                    <a:pt x="0" y="1"/>
                    <a:pt x="0" y="2"/>
                  </a:cubicBezTo>
                  <a:cubicBezTo>
                    <a:pt x="0" y="3"/>
                    <a:pt x="1" y="4"/>
                    <a:pt x="2" y="4"/>
                  </a:cubicBezTo>
                  <a:lnTo>
                    <a:pt x="6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3" name="Freeform 12">
              <a:extLst>
                <a:ext uri="{FF2B5EF4-FFF2-40B4-BE49-F238E27FC236}">
                  <a16:creationId xmlns:a16="http://schemas.microsoft.com/office/drawing/2014/main" id="{1506762A-4858-418B-96F2-E10FB4D08688}"/>
                </a:ext>
              </a:extLst>
            </p:cNvPr>
            <p:cNvSpPr>
              <a:spLocks/>
            </p:cNvSpPr>
            <p:nvPr/>
          </p:nvSpPr>
          <p:spPr bwMode="auto">
            <a:xfrm>
              <a:off x="8523288" y="2994026"/>
              <a:ext cx="309562" cy="20638"/>
            </a:xfrm>
            <a:custGeom>
              <a:avLst/>
              <a:gdLst>
                <a:gd name="T0" fmla="*/ 2 w 60"/>
                <a:gd name="T1" fmla="*/ 4 h 4"/>
                <a:gd name="T2" fmla="*/ 58 w 60"/>
                <a:gd name="T3" fmla="*/ 4 h 4"/>
                <a:gd name="T4" fmla="*/ 60 w 60"/>
                <a:gd name="T5" fmla="*/ 2 h 4"/>
                <a:gd name="T6" fmla="*/ 58 w 60"/>
                <a:gd name="T7" fmla="*/ 0 h 4"/>
                <a:gd name="T8" fmla="*/ 2 w 60"/>
                <a:gd name="T9" fmla="*/ 0 h 4"/>
                <a:gd name="T10" fmla="*/ 0 w 60"/>
                <a:gd name="T11" fmla="*/ 2 h 4"/>
                <a:gd name="T12" fmla="*/ 2 w 6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0" h="4">
                  <a:moveTo>
                    <a:pt x="2" y="4"/>
                  </a:moveTo>
                  <a:cubicBezTo>
                    <a:pt x="58" y="4"/>
                    <a:pt x="58" y="4"/>
                    <a:pt x="58" y="4"/>
                  </a:cubicBezTo>
                  <a:cubicBezTo>
                    <a:pt x="59" y="4"/>
                    <a:pt x="60" y="3"/>
                    <a:pt x="60" y="2"/>
                  </a:cubicBezTo>
                  <a:cubicBezTo>
                    <a:pt x="60" y="1"/>
                    <a:pt x="59" y="0"/>
                    <a:pt x="5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grpSp>
      <p:grpSp>
        <p:nvGrpSpPr>
          <p:cNvPr id="75" name="Group 8">
            <a:extLst>
              <a:ext uri="{FF2B5EF4-FFF2-40B4-BE49-F238E27FC236}">
                <a16:creationId xmlns:a16="http://schemas.microsoft.com/office/drawing/2014/main" id="{EED50CCF-FB1A-40EF-A7CF-C35A10C67821}"/>
              </a:ext>
            </a:extLst>
          </p:cNvPr>
          <p:cNvGrpSpPr/>
          <p:nvPr/>
        </p:nvGrpSpPr>
        <p:grpSpPr>
          <a:xfrm>
            <a:off x="6131428" y="2187274"/>
            <a:ext cx="493712" cy="652463"/>
            <a:chOff x="8442326" y="2668588"/>
            <a:chExt cx="493712" cy="652463"/>
          </a:xfrm>
          <a:solidFill>
            <a:schemeClr val="bg1"/>
          </a:solidFill>
        </p:grpSpPr>
        <p:sp>
          <p:nvSpPr>
            <p:cNvPr id="76" name="Freeform 5">
              <a:extLst>
                <a:ext uri="{FF2B5EF4-FFF2-40B4-BE49-F238E27FC236}">
                  <a16:creationId xmlns:a16="http://schemas.microsoft.com/office/drawing/2014/main" id="{5B8CFFA4-5A90-4362-8252-E8D3976E5046}"/>
                </a:ext>
              </a:extLst>
            </p:cNvPr>
            <p:cNvSpPr>
              <a:spLocks/>
            </p:cNvSpPr>
            <p:nvPr/>
          </p:nvSpPr>
          <p:spPr bwMode="auto">
            <a:xfrm>
              <a:off x="8523288" y="3117851"/>
              <a:ext cx="330200" cy="19050"/>
            </a:xfrm>
            <a:custGeom>
              <a:avLst/>
              <a:gdLst>
                <a:gd name="T0" fmla="*/ 2 w 64"/>
                <a:gd name="T1" fmla="*/ 0 h 4"/>
                <a:gd name="T2" fmla="*/ 0 w 64"/>
                <a:gd name="T3" fmla="*/ 2 h 4"/>
                <a:gd name="T4" fmla="*/ 2 w 64"/>
                <a:gd name="T5" fmla="*/ 4 h 4"/>
                <a:gd name="T6" fmla="*/ 62 w 64"/>
                <a:gd name="T7" fmla="*/ 4 h 4"/>
                <a:gd name="T8" fmla="*/ 64 w 64"/>
                <a:gd name="T9" fmla="*/ 2 h 4"/>
                <a:gd name="T10" fmla="*/ 62 w 64"/>
                <a:gd name="T11" fmla="*/ 0 h 4"/>
                <a:gd name="T12" fmla="*/ 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2" y="0"/>
                  </a:move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7" name="Freeform 6">
              <a:extLst>
                <a:ext uri="{FF2B5EF4-FFF2-40B4-BE49-F238E27FC236}">
                  <a16:creationId xmlns:a16="http://schemas.microsoft.com/office/drawing/2014/main" id="{AC112C76-00B0-4B41-A6DA-48D4B5D98DDD}"/>
                </a:ext>
              </a:extLst>
            </p:cNvPr>
            <p:cNvSpPr>
              <a:spLocks/>
            </p:cNvSpPr>
            <p:nvPr/>
          </p:nvSpPr>
          <p:spPr bwMode="auto">
            <a:xfrm>
              <a:off x="8523288" y="3178176"/>
              <a:ext cx="330200" cy="20638"/>
            </a:xfrm>
            <a:custGeom>
              <a:avLst/>
              <a:gdLst>
                <a:gd name="T0" fmla="*/ 62 w 64"/>
                <a:gd name="T1" fmla="*/ 0 h 4"/>
                <a:gd name="T2" fmla="*/ 2 w 64"/>
                <a:gd name="T3" fmla="*/ 0 h 4"/>
                <a:gd name="T4" fmla="*/ 0 w 64"/>
                <a:gd name="T5" fmla="*/ 2 h 4"/>
                <a:gd name="T6" fmla="*/ 2 w 64"/>
                <a:gd name="T7" fmla="*/ 4 h 4"/>
                <a:gd name="T8" fmla="*/ 62 w 64"/>
                <a:gd name="T9" fmla="*/ 4 h 4"/>
                <a:gd name="T10" fmla="*/ 64 w 64"/>
                <a:gd name="T11" fmla="*/ 2 h 4"/>
                <a:gd name="T12" fmla="*/ 6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0"/>
                  </a:moveTo>
                  <a:cubicBezTo>
                    <a:pt x="2" y="0"/>
                    <a:pt x="2" y="0"/>
                    <a:pt x="2" y="0"/>
                  </a:cubicBez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8" name="Freeform 7">
              <a:extLst>
                <a:ext uri="{FF2B5EF4-FFF2-40B4-BE49-F238E27FC236}">
                  <a16:creationId xmlns:a16="http://schemas.microsoft.com/office/drawing/2014/main" id="{C1464482-556F-4125-BE6F-463BA6E6BAE5}"/>
                </a:ext>
              </a:extLst>
            </p:cNvPr>
            <p:cNvSpPr>
              <a:spLocks noEditPoints="1"/>
            </p:cNvSpPr>
            <p:nvPr/>
          </p:nvSpPr>
          <p:spPr bwMode="auto">
            <a:xfrm>
              <a:off x="8442326" y="2668588"/>
              <a:ext cx="493712" cy="652463"/>
            </a:xfrm>
            <a:custGeom>
              <a:avLst/>
              <a:gdLst>
                <a:gd name="T0" fmla="*/ 74 w 96"/>
                <a:gd name="T1" fmla="*/ 2 h 128"/>
                <a:gd name="T2" fmla="*/ 68 w 96"/>
                <a:gd name="T3" fmla="*/ 0 h 128"/>
                <a:gd name="T4" fmla="*/ 12 w 96"/>
                <a:gd name="T5" fmla="*/ 0 h 128"/>
                <a:gd name="T6" fmla="*/ 0 w 96"/>
                <a:gd name="T7" fmla="*/ 12 h 128"/>
                <a:gd name="T8" fmla="*/ 0 w 96"/>
                <a:gd name="T9" fmla="*/ 116 h 128"/>
                <a:gd name="T10" fmla="*/ 12 w 96"/>
                <a:gd name="T11" fmla="*/ 128 h 128"/>
                <a:gd name="T12" fmla="*/ 84 w 96"/>
                <a:gd name="T13" fmla="*/ 128 h 128"/>
                <a:gd name="T14" fmla="*/ 96 w 96"/>
                <a:gd name="T15" fmla="*/ 116 h 128"/>
                <a:gd name="T16" fmla="*/ 96 w 96"/>
                <a:gd name="T17" fmla="*/ 32 h 128"/>
                <a:gd name="T18" fmla="*/ 74 w 96"/>
                <a:gd name="T19" fmla="*/ 2 h 128"/>
                <a:gd name="T20" fmla="*/ 72 w 96"/>
                <a:gd name="T21" fmla="*/ 12 h 128"/>
                <a:gd name="T22" fmla="*/ 85 w 96"/>
                <a:gd name="T23" fmla="*/ 28 h 128"/>
                <a:gd name="T24" fmla="*/ 72 w 96"/>
                <a:gd name="T25" fmla="*/ 28 h 128"/>
                <a:gd name="T26" fmla="*/ 72 w 96"/>
                <a:gd name="T27" fmla="*/ 12 h 128"/>
                <a:gd name="T28" fmla="*/ 88 w 96"/>
                <a:gd name="T29" fmla="*/ 116 h 128"/>
                <a:gd name="T30" fmla="*/ 84 w 96"/>
                <a:gd name="T31" fmla="*/ 120 h 128"/>
                <a:gd name="T32" fmla="*/ 12 w 96"/>
                <a:gd name="T33" fmla="*/ 120 h 128"/>
                <a:gd name="T34" fmla="*/ 8 w 96"/>
                <a:gd name="T35" fmla="*/ 116 h 128"/>
                <a:gd name="T36" fmla="*/ 8 w 96"/>
                <a:gd name="T37" fmla="*/ 12 h 128"/>
                <a:gd name="T38" fmla="*/ 12 w 96"/>
                <a:gd name="T39" fmla="*/ 8 h 128"/>
                <a:gd name="T40" fmla="*/ 64 w 96"/>
                <a:gd name="T41" fmla="*/ 8 h 128"/>
                <a:gd name="T42" fmla="*/ 64 w 96"/>
                <a:gd name="T43" fmla="*/ 36 h 128"/>
                <a:gd name="T44" fmla="*/ 88 w 96"/>
                <a:gd name="T45" fmla="*/ 36 h 128"/>
                <a:gd name="T46" fmla="*/ 88 w 96"/>
                <a:gd name="T4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28">
                  <a:moveTo>
                    <a:pt x="74" y="2"/>
                  </a:moveTo>
                  <a:cubicBezTo>
                    <a:pt x="72" y="1"/>
                    <a:pt x="70" y="0"/>
                    <a:pt x="68" y="0"/>
                  </a:cubicBezTo>
                  <a:cubicBezTo>
                    <a:pt x="12" y="0"/>
                    <a:pt x="12" y="0"/>
                    <a:pt x="12" y="0"/>
                  </a:cubicBezTo>
                  <a:cubicBezTo>
                    <a:pt x="5" y="0"/>
                    <a:pt x="0" y="5"/>
                    <a:pt x="0" y="12"/>
                  </a:cubicBezTo>
                  <a:cubicBezTo>
                    <a:pt x="0" y="116"/>
                    <a:pt x="0" y="116"/>
                    <a:pt x="0" y="116"/>
                  </a:cubicBezTo>
                  <a:cubicBezTo>
                    <a:pt x="0" y="122"/>
                    <a:pt x="5" y="128"/>
                    <a:pt x="12" y="128"/>
                  </a:cubicBezTo>
                  <a:cubicBezTo>
                    <a:pt x="84" y="128"/>
                    <a:pt x="84" y="128"/>
                    <a:pt x="84" y="128"/>
                  </a:cubicBezTo>
                  <a:cubicBezTo>
                    <a:pt x="90" y="128"/>
                    <a:pt x="96" y="122"/>
                    <a:pt x="96" y="116"/>
                  </a:cubicBezTo>
                  <a:cubicBezTo>
                    <a:pt x="96" y="32"/>
                    <a:pt x="96" y="32"/>
                    <a:pt x="96" y="32"/>
                  </a:cubicBezTo>
                  <a:cubicBezTo>
                    <a:pt x="96" y="28"/>
                    <a:pt x="96" y="26"/>
                    <a:pt x="74" y="2"/>
                  </a:cubicBezTo>
                  <a:close/>
                  <a:moveTo>
                    <a:pt x="72" y="12"/>
                  </a:moveTo>
                  <a:cubicBezTo>
                    <a:pt x="76" y="17"/>
                    <a:pt x="82" y="23"/>
                    <a:pt x="85" y="28"/>
                  </a:cubicBezTo>
                  <a:cubicBezTo>
                    <a:pt x="72" y="28"/>
                    <a:pt x="72" y="28"/>
                    <a:pt x="72" y="28"/>
                  </a:cubicBezTo>
                  <a:lnTo>
                    <a:pt x="72" y="12"/>
                  </a:lnTo>
                  <a:close/>
                  <a:moveTo>
                    <a:pt x="88" y="116"/>
                  </a:moveTo>
                  <a:cubicBezTo>
                    <a:pt x="88" y="118"/>
                    <a:pt x="86" y="120"/>
                    <a:pt x="84" y="120"/>
                  </a:cubicBezTo>
                  <a:cubicBezTo>
                    <a:pt x="12" y="120"/>
                    <a:pt x="12" y="120"/>
                    <a:pt x="12" y="120"/>
                  </a:cubicBezTo>
                  <a:cubicBezTo>
                    <a:pt x="10" y="120"/>
                    <a:pt x="8" y="118"/>
                    <a:pt x="8" y="116"/>
                  </a:cubicBezTo>
                  <a:cubicBezTo>
                    <a:pt x="8" y="12"/>
                    <a:pt x="8" y="12"/>
                    <a:pt x="8" y="12"/>
                  </a:cubicBezTo>
                  <a:cubicBezTo>
                    <a:pt x="8" y="9"/>
                    <a:pt x="10" y="8"/>
                    <a:pt x="12" y="8"/>
                  </a:cubicBezTo>
                  <a:cubicBezTo>
                    <a:pt x="64" y="8"/>
                    <a:pt x="64" y="8"/>
                    <a:pt x="64" y="8"/>
                  </a:cubicBezTo>
                  <a:cubicBezTo>
                    <a:pt x="64" y="36"/>
                    <a:pt x="64" y="36"/>
                    <a:pt x="64" y="36"/>
                  </a:cubicBezTo>
                  <a:cubicBezTo>
                    <a:pt x="88" y="36"/>
                    <a:pt x="88" y="36"/>
                    <a:pt x="88" y="36"/>
                  </a:cubicBezTo>
                  <a:lnTo>
                    <a:pt x="88"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9" name="Freeform 8">
              <a:extLst>
                <a:ext uri="{FF2B5EF4-FFF2-40B4-BE49-F238E27FC236}">
                  <a16:creationId xmlns:a16="http://schemas.microsoft.com/office/drawing/2014/main" id="{5748A89F-E647-4BDF-920F-142A5B36D322}"/>
                </a:ext>
              </a:extLst>
            </p:cNvPr>
            <p:cNvSpPr>
              <a:spLocks/>
            </p:cNvSpPr>
            <p:nvPr/>
          </p:nvSpPr>
          <p:spPr bwMode="auto">
            <a:xfrm>
              <a:off x="8523288" y="2770188"/>
              <a:ext cx="206375" cy="41275"/>
            </a:xfrm>
            <a:custGeom>
              <a:avLst/>
              <a:gdLst>
                <a:gd name="T0" fmla="*/ 4 w 40"/>
                <a:gd name="T1" fmla="*/ 8 h 8"/>
                <a:gd name="T2" fmla="*/ 36 w 40"/>
                <a:gd name="T3" fmla="*/ 8 h 8"/>
                <a:gd name="T4" fmla="*/ 40 w 40"/>
                <a:gd name="T5" fmla="*/ 4 h 8"/>
                <a:gd name="T6" fmla="*/ 36 w 40"/>
                <a:gd name="T7" fmla="*/ 0 h 8"/>
                <a:gd name="T8" fmla="*/ 4 w 40"/>
                <a:gd name="T9" fmla="*/ 0 h 8"/>
                <a:gd name="T10" fmla="*/ 0 w 40"/>
                <a:gd name="T11" fmla="*/ 4 h 8"/>
                <a:gd name="T12" fmla="*/ 4 w 4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0" h="8">
                  <a:moveTo>
                    <a:pt x="4" y="8"/>
                  </a:moveTo>
                  <a:cubicBezTo>
                    <a:pt x="36" y="8"/>
                    <a:pt x="36" y="8"/>
                    <a:pt x="36" y="8"/>
                  </a:cubicBezTo>
                  <a:cubicBezTo>
                    <a:pt x="38" y="8"/>
                    <a:pt x="40" y="6"/>
                    <a:pt x="40" y="4"/>
                  </a:cubicBezTo>
                  <a:cubicBezTo>
                    <a:pt x="40" y="1"/>
                    <a:pt x="38" y="0"/>
                    <a:pt x="36" y="0"/>
                  </a:cubicBezTo>
                  <a:cubicBezTo>
                    <a:pt x="4" y="0"/>
                    <a:pt x="4" y="0"/>
                    <a:pt x="4" y="0"/>
                  </a:cubicBezTo>
                  <a:cubicBezTo>
                    <a:pt x="2" y="0"/>
                    <a:pt x="0" y="1"/>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80" name="Freeform 9">
              <a:extLst>
                <a:ext uri="{FF2B5EF4-FFF2-40B4-BE49-F238E27FC236}">
                  <a16:creationId xmlns:a16="http://schemas.microsoft.com/office/drawing/2014/main" id="{687E1EC3-1D21-4CF8-BE02-75C1D9D3DA7C}"/>
                </a:ext>
              </a:extLst>
            </p:cNvPr>
            <p:cNvSpPr>
              <a:spLocks/>
            </p:cNvSpPr>
            <p:nvPr/>
          </p:nvSpPr>
          <p:spPr bwMode="auto">
            <a:xfrm>
              <a:off x="8523288" y="2871788"/>
              <a:ext cx="206375" cy="20638"/>
            </a:xfrm>
            <a:custGeom>
              <a:avLst/>
              <a:gdLst>
                <a:gd name="T0" fmla="*/ 2 w 40"/>
                <a:gd name="T1" fmla="*/ 4 h 4"/>
                <a:gd name="T2" fmla="*/ 38 w 40"/>
                <a:gd name="T3" fmla="*/ 4 h 4"/>
                <a:gd name="T4" fmla="*/ 40 w 40"/>
                <a:gd name="T5" fmla="*/ 2 h 4"/>
                <a:gd name="T6" fmla="*/ 38 w 40"/>
                <a:gd name="T7" fmla="*/ 0 h 4"/>
                <a:gd name="T8" fmla="*/ 2 w 40"/>
                <a:gd name="T9" fmla="*/ 0 h 4"/>
                <a:gd name="T10" fmla="*/ 0 w 40"/>
                <a:gd name="T11" fmla="*/ 2 h 4"/>
                <a:gd name="T12" fmla="*/ 2 w 4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2" y="4"/>
                  </a:moveTo>
                  <a:cubicBezTo>
                    <a:pt x="38" y="4"/>
                    <a:pt x="38" y="4"/>
                    <a:pt x="38" y="4"/>
                  </a:cubicBezTo>
                  <a:cubicBezTo>
                    <a:pt x="39" y="4"/>
                    <a:pt x="40" y="3"/>
                    <a:pt x="40" y="2"/>
                  </a:cubicBezTo>
                  <a:cubicBezTo>
                    <a:pt x="40" y="1"/>
                    <a:pt x="39" y="0"/>
                    <a:pt x="3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81" name="Freeform 10">
              <a:extLst>
                <a:ext uri="{FF2B5EF4-FFF2-40B4-BE49-F238E27FC236}">
                  <a16:creationId xmlns:a16="http://schemas.microsoft.com/office/drawing/2014/main" id="{3C10E7D1-4BAE-4F9E-8CF8-18160B85FE65}"/>
                </a:ext>
              </a:extLst>
            </p:cNvPr>
            <p:cNvSpPr>
              <a:spLocks/>
            </p:cNvSpPr>
            <p:nvPr/>
          </p:nvSpPr>
          <p:spPr bwMode="auto">
            <a:xfrm>
              <a:off x="8523288" y="2933701"/>
              <a:ext cx="330200" cy="20638"/>
            </a:xfrm>
            <a:custGeom>
              <a:avLst/>
              <a:gdLst>
                <a:gd name="T0" fmla="*/ 0 w 64"/>
                <a:gd name="T1" fmla="*/ 2 h 4"/>
                <a:gd name="T2" fmla="*/ 2 w 64"/>
                <a:gd name="T3" fmla="*/ 4 h 4"/>
                <a:gd name="T4" fmla="*/ 62 w 64"/>
                <a:gd name="T5" fmla="*/ 4 h 4"/>
                <a:gd name="T6" fmla="*/ 64 w 64"/>
                <a:gd name="T7" fmla="*/ 2 h 4"/>
                <a:gd name="T8" fmla="*/ 62 w 64"/>
                <a:gd name="T9" fmla="*/ 0 h 4"/>
                <a:gd name="T10" fmla="*/ 2 w 64"/>
                <a:gd name="T11" fmla="*/ 0 h 4"/>
                <a:gd name="T12" fmla="*/ 0 w 6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0" y="2"/>
                  </a:moveTo>
                  <a:cubicBezTo>
                    <a:pt x="0" y="3"/>
                    <a:pt x="1" y="4"/>
                    <a:pt x="2" y="4"/>
                  </a:cubicBezTo>
                  <a:cubicBezTo>
                    <a:pt x="62" y="4"/>
                    <a:pt x="62" y="4"/>
                    <a:pt x="62" y="4"/>
                  </a:cubicBezTo>
                  <a:cubicBezTo>
                    <a:pt x="63" y="4"/>
                    <a:pt x="64" y="3"/>
                    <a:pt x="64" y="2"/>
                  </a:cubicBezTo>
                  <a:cubicBezTo>
                    <a:pt x="64" y="1"/>
                    <a:pt x="63" y="0"/>
                    <a:pt x="62"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82" name="Freeform 11">
              <a:extLst>
                <a:ext uri="{FF2B5EF4-FFF2-40B4-BE49-F238E27FC236}">
                  <a16:creationId xmlns:a16="http://schemas.microsoft.com/office/drawing/2014/main" id="{AE7556FC-AAE1-40BA-9C8B-4D063C57FE4B}"/>
                </a:ext>
              </a:extLst>
            </p:cNvPr>
            <p:cNvSpPr>
              <a:spLocks/>
            </p:cNvSpPr>
            <p:nvPr/>
          </p:nvSpPr>
          <p:spPr bwMode="auto">
            <a:xfrm>
              <a:off x="8523288" y="3055938"/>
              <a:ext cx="330200" cy="20638"/>
            </a:xfrm>
            <a:custGeom>
              <a:avLst/>
              <a:gdLst>
                <a:gd name="T0" fmla="*/ 62 w 64"/>
                <a:gd name="T1" fmla="*/ 4 h 4"/>
                <a:gd name="T2" fmla="*/ 64 w 64"/>
                <a:gd name="T3" fmla="*/ 2 h 4"/>
                <a:gd name="T4" fmla="*/ 62 w 64"/>
                <a:gd name="T5" fmla="*/ 0 h 4"/>
                <a:gd name="T6" fmla="*/ 2 w 64"/>
                <a:gd name="T7" fmla="*/ 0 h 4"/>
                <a:gd name="T8" fmla="*/ 0 w 64"/>
                <a:gd name="T9" fmla="*/ 2 h 4"/>
                <a:gd name="T10" fmla="*/ 2 w 64"/>
                <a:gd name="T11" fmla="*/ 4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63" y="4"/>
                    <a:pt x="64" y="3"/>
                    <a:pt x="64" y="2"/>
                  </a:cubicBezTo>
                  <a:cubicBezTo>
                    <a:pt x="64" y="1"/>
                    <a:pt x="63" y="0"/>
                    <a:pt x="62" y="0"/>
                  </a:cubicBezTo>
                  <a:cubicBezTo>
                    <a:pt x="2" y="0"/>
                    <a:pt x="2" y="0"/>
                    <a:pt x="2" y="0"/>
                  </a:cubicBezTo>
                  <a:cubicBezTo>
                    <a:pt x="1" y="0"/>
                    <a:pt x="0" y="1"/>
                    <a:pt x="0" y="2"/>
                  </a:cubicBezTo>
                  <a:cubicBezTo>
                    <a:pt x="0" y="3"/>
                    <a:pt x="1" y="4"/>
                    <a:pt x="2" y="4"/>
                  </a:cubicBezTo>
                  <a:lnTo>
                    <a:pt x="6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83" name="Freeform 12">
              <a:extLst>
                <a:ext uri="{FF2B5EF4-FFF2-40B4-BE49-F238E27FC236}">
                  <a16:creationId xmlns:a16="http://schemas.microsoft.com/office/drawing/2014/main" id="{22789817-57A9-463A-8546-794B1EBCE393}"/>
                </a:ext>
              </a:extLst>
            </p:cNvPr>
            <p:cNvSpPr>
              <a:spLocks/>
            </p:cNvSpPr>
            <p:nvPr/>
          </p:nvSpPr>
          <p:spPr bwMode="auto">
            <a:xfrm>
              <a:off x="8523288" y="2994026"/>
              <a:ext cx="309562" cy="20638"/>
            </a:xfrm>
            <a:custGeom>
              <a:avLst/>
              <a:gdLst>
                <a:gd name="T0" fmla="*/ 2 w 60"/>
                <a:gd name="T1" fmla="*/ 4 h 4"/>
                <a:gd name="T2" fmla="*/ 58 w 60"/>
                <a:gd name="T3" fmla="*/ 4 h 4"/>
                <a:gd name="T4" fmla="*/ 60 w 60"/>
                <a:gd name="T5" fmla="*/ 2 h 4"/>
                <a:gd name="T6" fmla="*/ 58 w 60"/>
                <a:gd name="T7" fmla="*/ 0 h 4"/>
                <a:gd name="T8" fmla="*/ 2 w 60"/>
                <a:gd name="T9" fmla="*/ 0 h 4"/>
                <a:gd name="T10" fmla="*/ 0 w 60"/>
                <a:gd name="T11" fmla="*/ 2 h 4"/>
                <a:gd name="T12" fmla="*/ 2 w 6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0" h="4">
                  <a:moveTo>
                    <a:pt x="2" y="4"/>
                  </a:moveTo>
                  <a:cubicBezTo>
                    <a:pt x="58" y="4"/>
                    <a:pt x="58" y="4"/>
                    <a:pt x="58" y="4"/>
                  </a:cubicBezTo>
                  <a:cubicBezTo>
                    <a:pt x="59" y="4"/>
                    <a:pt x="60" y="3"/>
                    <a:pt x="60" y="2"/>
                  </a:cubicBezTo>
                  <a:cubicBezTo>
                    <a:pt x="60" y="1"/>
                    <a:pt x="59" y="0"/>
                    <a:pt x="5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grpSp>
      <p:grpSp>
        <p:nvGrpSpPr>
          <p:cNvPr id="84" name="Group 8">
            <a:extLst>
              <a:ext uri="{FF2B5EF4-FFF2-40B4-BE49-F238E27FC236}">
                <a16:creationId xmlns:a16="http://schemas.microsoft.com/office/drawing/2014/main" id="{E8F9B584-4A91-4350-8D72-5A842B3C7A9B}"/>
              </a:ext>
            </a:extLst>
          </p:cNvPr>
          <p:cNvGrpSpPr/>
          <p:nvPr/>
        </p:nvGrpSpPr>
        <p:grpSpPr>
          <a:xfrm>
            <a:off x="6149567" y="2895156"/>
            <a:ext cx="493712" cy="652463"/>
            <a:chOff x="8442326" y="2668588"/>
            <a:chExt cx="493712" cy="652463"/>
          </a:xfrm>
          <a:solidFill>
            <a:schemeClr val="bg1"/>
          </a:solidFill>
        </p:grpSpPr>
        <p:sp>
          <p:nvSpPr>
            <p:cNvPr id="85" name="Freeform 5">
              <a:extLst>
                <a:ext uri="{FF2B5EF4-FFF2-40B4-BE49-F238E27FC236}">
                  <a16:creationId xmlns:a16="http://schemas.microsoft.com/office/drawing/2014/main" id="{28F3F1D0-1343-4271-B9F3-2976593EA886}"/>
                </a:ext>
              </a:extLst>
            </p:cNvPr>
            <p:cNvSpPr>
              <a:spLocks/>
            </p:cNvSpPr>
            <p:nvPr/>
          </p:nvSpPr>
          <p:spPr bwMode="auto">
            <a:xfrm>
              <a:off x="8523288" y="3117851"/>
              <a:ext cx="330200" cy="19050"/>
            </a:xfrm>
            <a:custGeom>
              <a:avLst/>
              <a:gdLst>
                <a:gd name="T0" fmla="*/ 2 w 64"/>
                <a:gd name="T1" fmla="*/ 0 h 4"/>
                <a:gd name="T2" fmla="*/ 0 w 64"/>
                <a:gd name="T3" fmla="*/ 2 h 4"/>
                <a:gd name="T4" fmla="*/ 2 w 64"/>
                <a:gd name="T5" fmla="*/ 4 h 4"/>
                <a:gd name="T6" fmla="*/ 62 w 64"/>
                <a:gd name="T7" fmla="*/ 4 h 4"/>
                <a:gd name="T8" fmla="*/ 64 w 64"/>
                <a:gd name="T9" fmla="*/ 2 h 4"/>
                <a:gd name="T10" fmla="*/ 62 w 64"/>
                <a:gd name="T11" fmla="*/ 0 h 4"/>
                <a:gd name="T12" fmla="*/ 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2" y="0"/>
                  </a:move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86" name="Freeform 6">
              <a:extLst>
                <a:ext uri="{FF2B5EF4-FFF2-40B4-BE49-F238E27FC236}">
                  <a16:creationId xmlns:a16="http://schemas.microsoft.com/office/drawing/2014/main" id="{E18C38C5-AF17-42B3-800E-AC84B057056B}"/>
                </a:ext>
              </a:extLst>
            </p:cNvPr>
            <p:cNvSpPr>
              <a:spLocks/>
            </p:cNvSpPr>
            <p:nvPr/>
          </p:nvSpPr>
          <p:spPr bwMode="auto">
            <a:xfrm>
              <a:off x="8523288" y="3178176"/>
              <a:ext cx="330200" cy="20638"/>
            </a:xfrm>
            <a:custGeom>
              <a:avLst/>
              <a:gdLst>
                <a:gd name="T0" fmla="*/ 62 w 64"/>
                <a:gd name="T1" fmla="*/ 0 h 4"/>
                <a:gd name="T2" fmla="*/ 2 w 64"/>
                <a:gd name="T3" fmla="*/ 0 h 4"/>
                <a:gd name="T4" fmla="*/ 0 w 64"/>
                <a:gd name="T5" fmla="*/ 2 h 4"/>
                <a:gd name="T6" fmla="*/ 2 w 64"/>
                <a:gd name="T7" fmla="*/ 4 h 4"/>
                <a:gd name="T8" fmla="*/ 62 w 64"/>
                <a:gd name="T9" fmla="*/ 4 h 4"/>
                <a:gd name="T10" fmla="*/ 64 w 64"/>
                <a:gd name="T11" fmla="*/ 2 h 4"/>
                <a:gd name="T12" fmla="*/ 6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0"/>
                  </a:moveTo>
                  <a:cubicBezTo>
                    <a:pt x="2" y="0"/>
                    <a:pt x="2" y="0"/>
                    <a:pt x="2" y="0"/>
                  </a:cubicBez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87" name="Freeform 7">
              <a:extLst>
                <a:ext uri="{FF2B5EF4-FFF2-40B4-BE49-F238E27FC236}">
                  <a16:creationId xmlns:a16="http://schemas.microsoft.com/office/drawing/2014/main" id="{51574660-6CE1-481B-9F37-14F1186C8193}"/>
                </a:ext>
              </a:extLst>
            </p:cNvPr>
            <p:cNvSpPr>
              <a:spLocks noEditPoints="1"/>
            </p:cNvSpPr>
            <p:nvPr/>
          </p:nvSpPr>
          <p:spPr bwMode="auto">
            <a:xfrm>
              <a:off x="8442326" y="2668588"/>
              <a:ext cx="493712" cy="652463"/>
            </a:xfrm>
            <a:custGeom>
              <a:avLst/>
              <a:gdLst>
                <a:gd name="T0" fmla="*/ 74 w 96"/>
                <a:gd name="T1" fmla="*/ 2 h 128"/>
                <a:gd name="T2" fmla="*/ 68 w 96"/>
                <a:gd name="T3" fmla="*/ 0 h 128"/>
                <a:gd name="T4" fmla="*/ 12 w 96"/>
                <a:gd name="T5" fmla="*/ 0 h 128"/>
                <a:gd name="T6" fmla="*/ 0 w 96"/>
                <a:gd name="T7" fmla="*/ 12 h 128"/>
                <a:gd name="T8" fmla="*/ 0 w 96"/>
                <a:gd name="T9" fmla="*/ 116 h 128"/>
                <a:gd name="T10" fmla="*/ 12 w 96"/>
                <a:gd name="T11" fmla="*/ 128 h 128"/>
                <a:gd name="T12" fmla="*/ 84 w 96"/>
                <a:gd name="T13" fmla="*/ 128 h 128"/>
                <a:gd name="T14" fmla="*/ 96 w 96"/>
                <a:gd name="T15" fmla="*/ 116 h 128"/>
                <a:gd name="T16" fmla="*/ 96 w 96"/>
                <a:gd name="T17" fmla="*/ 32 h 128"/>
                <a:gd name="T18" fmla="*/ 74 w 96"/>
                <a:gd name="T19" fmla="*/ 2 h 128"/>
                <a:gd name="T20" fmla="*/ 72 w 96"/>
                <a:gd name="T21" fmla="*/ 12 h 128"/>
                <a:gd name="T22" fmla="*/ 85 w 96"/>
                <a:gd name="T23" fmla="*/ 28 h 128"/>
                <a:gd name="T24" fmla="*/ 72 w 96"/>
                <a:gd name="T25" fmla="*/ 28 h 128"/>
                <a:gd name="T26" fmla="*/ 72 w 96"/>
                <a:gd name="T27" fmla="*/ 12 h 128"/>
                <a:gd name="T28" fmla="*/ 88 w 96"/>
                <a:gd name="T29" fmla="*/ 116 h 128"/>
                <a:gd name="T30" fmla="*/ 84 w 96"/>
                <a:gd name="T31" fmla="*/ 120 h 128"/>
                <a:gd name="T32" fmla="*/ 12 w 96"/>
                <a:gd name="T33" fmla="*/ 120 h 128"/>
                <a:gd name="T34" fmla="*/ 8 w 96"/>
                <a:gd name="T35" fmla="*/ 116 h 128"/>
                <a:gd name="T36" fmla="*/ 8 w 96"/>
                <a:gd name="T37" fmla="*/ 12 h 128"/>
                <a:gd name="T38" fmla="*/ 12 w 96"/>
                <a:gd name="T39" fmla="*/ 8 h 128"/>
                <a:gd name="T40" fmla="*/ 64 w 96"/>
                <a:gd name="T41" fmla="*/ 8 h 128"/>
                <a:gd name="T42" fmla="*/ 64 w 96"/>
                <a:gd name="T43" fmla="*/ 36 h 128"/>
                <a:gd name="T44" fmla="*/ 88 w 96"/>
                <a:gd name="T45" fmla="*/ 36 h 128"/>
                <a:gd name="T46" fmla="*/ 88 w 96"/>
                <a:gd name="T4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28">
                  <a:moveTo>
                    <a:pt x="74" y="2"/>
                  </a:moveTo>
                  <a:cubicBezTo>
                    <a:pt x="72" y="1"/>
                    <a:pt x="70" y="0"/>
                    <a:pt x="68" y="0"/>
                  </a:cubicBezTo>
                  <a:cubicBezTo>
                    <a:pt x="12" y="0"/>
                    <a:pt x="12" y="0"/>
                    <a:pt x="12" y="0"/>
                  </a:cubicBezTo>
                  <a:cubicBezTo>
                    <a:pt x="5" y="0"/>
                    <a:pt x="0" y="5"/>
                    <a:pt x="0" y="12"/>
                  </a:cubicBezTo>
                  <a:cubicBezTo>
                    <a:pt x="0" y="116"/>
                    <a:pt x="0" y="116"/>
                    <a:pt x="0" y="116"/>
                  </a:cubicBezTo>
                  <a:cubicBezTo>
                    <a:pt x="0" y="122"/>
                    <a:pt x="5" y="128"/>
                    <a:pt x="12" y="128"/>
                  </a:cubicBezTo>
                  <a:cubicBezTo>
                    <a:pt x="84" y="128"/>
                    <a:pt x="84" y="128"/>
                    <a:pt x="84" y="128"/>
                  </a:cubicBezTo>
                  <a:cubicBezTo>
                    <a:pt x="90" y="128"/>
                    <a:pt x="96" y="122"/>
                    <a:pt x="96" y="116"/>
                  </a:cubicBezTo>
                  <a:cubicBezTo>
                    <a:pt x="96" y="32"/>
                    <a:pt x="96" y="32"/>
                    <a:pt x="96" y="32"/>
                  </a:cubicBezTo>
                  <a:cubicBezTo>
                    <a:pt x="96" y="28"/>
                    <a:pt x="96" y="26"/>
                    <a:pt x="74" y="2"/>
                  </a:cubicBezTo>
                  <a:close/>
                  <a:moveTo>
                    <a:pt x="72" y="12"/>
                  </a:moveTo>
                  <a:cubicBezTo>
                    <a:pt x="76" y="17"/>
                    <a:pt x="82" y="23"/>
                    <a:pt x="85" y="28"/>
                  </a:cubicBezTo>
                  <a:cubicBezTo>
                    <a:pt x="72" y="28"/>
                    <a:pt x="72" y="28"/>
                    <a:pt x="72" y="28"/>
                  </a:cubicBezTo>
                  <a:lnTo>
                    <a:pt x="72" y="12"/>
                  </a:lnTo>
                  <a:close/>
                  <a:moveTo>
                    <a:pt x="88" y="116"/>
                  </a:moveTo>
                  <a:cubicBezTo>
                    <a:pt x="88" y="118"/>
                    <a:pt x="86" y="120"/>
                    <a:pt x="84" y="120"/>
                  </a:cubicBezTo>
                  <a:cubicBezTo>
                    <a:pt x="12" y="120"/>
                    <a:pt x="12" y="120"/>
                    <a:pt x="12" y="120"/>
                  </a:cubicBezTo>
                  <a:cubicBezTo>
                    <a:pt x="10" y="120"/>
                    <a:pt x="8" y="118"/>
                    <a:pt x="8" y="116"/>
                  </a:cubicBezTo>
                  <a:cubicBezTo>
                    <a:pt x="8" y="12"/>
                    <a:pt x="8" y="12"/>
                    <a:pt x="8" y="12"/>
                  </a:cubicBezTo>
                  <a:cubicBezTo>
                    <a:pt x="8" y="9"/>
                    <a:pt x="10" y="8"/>
                    <a:pt x="12" y="8"/>
                  </a:cubicBezTo>
                  <a:cubicBezTo>
                    <a:pt x="64" y="8"/>
                    <a:pt x="64" y="8"/>
                    <a:pt x="64" y="8"/>
                  </a:cubicBezTo>
                  <a:cubicBezTo>
                    <a:pt x="64" y="36"/>
                    <a:pt x="64" y="36"/>
                    <a:pt x="64" y="36"/>
                  </a:cubicBezTo>
                  <a:cubicBezTo>
                    <a:pt x="88" y="36"/>
                    <a:pt x="88" y="36"/>
                    <a:pt x="88" y="36"/>
                  </a:cubicBezTo>
                  <a:lnTo>
                    <a:pt x="88"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88" name="Freeform 8">
              <a:extLst>
                <a:ext uri="{FF2B5EF4-FFF2-40B4-BE49-F238E27FC236}">
                  <a16:creationId xmlns:a16="http://schemas.microsoft.com/office/drawing/2014/main" id="{AB41F96D-0D94-4F1D-9350-A43238EE47B9}"/>
                </a:ext>
              </a:extLst>
            </p:cNvPr>
            <p:cNvSpPr>
              <a:spLocks/>
            </p:cNvSpPr>
            <p:nvPr/>
          </p:nvSpPr>
          <p:spPr bwMode="auto">
            <a:xfrm>
              <a:off x="8523288" y="2770188"/>
              <a:ext cx="206375" cy="41275"/>
            </a:xfrm>
            <a:custGeom>
              <a:avLst/>
              <a:gdLst>
                <a:gd name="T0" fmla="*/ 4 w 40"/>
                <a:gd name="T1" fmla="*/ 8 h 8"/>
                <a:gd name="T2" fmla="*/ 36 w 40"/>
                <a:gd name="T3" fmla="*/ 8 h 8"/>
                <a:gd name="T4" fmla="*/ 40 w 40"/>
                <a:gd name="T5" fmla="*/ 4 h 8"/>
                <a:gd name="T6" fmla="*/ 36 w 40"/>
                <a:gd name="T7" fmla="*/ 0 h 8"/>
                <a:gd name="T8" fmla="*/ 4 w 40"/>
                <a:gd name="T9" fmla="*/ 0 h 8"/>
                <a:gd name="T10" fmla="*/ 0 w 40"/>
                <a:gd name="T11" fmla="*/ 4 h 8"/>
                <a:gd name="T12" fmla="*/ 4 w 4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0" h="8">
                  <a:moveTo>
                    <a:pt x="4" y="8"/>
                  </a:moveTo>
                  <a:cubicBezTo>
                    <a:pt x="36" y="8"/>
                    <a:pt x="36" y="8"/>
                    <a:pt x="36" y="8"/>
                  </a:cubicBezTo>
                  <a:cubicBezTo>
                    <a:pt x="38" y="8"/>
                    <a:pt x="40" y="6"/>
                    <a:pt x="40" y="4"/>
                  </a:cubicBezTo>
                  <a:cubicBezTo>
                    <a:pt x="40" y="1"/>
                    <a:pt x="38" y="0"/>
                    <a:pt x="36" y="0"/>
                  </a:cubicBezTo>
                  <a:cubicBezTo>
                    <a:pt x="4" y="0"/>
                    <a:pt x="4" y="0"/>
                    <a:pt x="4" y="0"/>
                  </a:cubicBezTo>
                  <a:cubicBezTo>
                    <a:pt x="2" y="0"/>
                    <a:pt x="0" y="1"/>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89" name="Freeform 9">
              <a:extLst>
                <a:ext uri="{FF2B5EF4-FFF2-40B4-BE49-F238E27FC236}">
                  <a16:creationId xmlns:a16="http://schemas.microsoft.com/office/drawing/2014/main" id="{3E43FC4C-25A3-4E52-AB64-54B6C8986E55}"/>
                </a:ext>
              </a:extLst>
            </p:cNvPr>
            <p:cNvSpPr>
              <a:spLocks/>
            </p:cNvSpPr>
            <p:nvPr/>
          </p:nvSpPr>
          <p:spPr bwMode="auto">
            <a:xfrm>
              <a:off x="8523288" y="2871788"/>
              <a:ext cx="206375" cy="20638"/>
            </a:xfrm>
            <a:custGeom>
              <a:avLst/>
              <a:gdLst>
                <a:gd name="T0" fmla="*/ 2 w 40"/>
                <a:gd name="T1" fmla="*/ 4 h 4"/>
                <a:gd name="T2" fmla="*/ 38 w 40"/>
                <a:gd name="T3" fmla="*/ 4 h 4"/>
                <a:gd name="T4" fmla="*/ 40 w 40"/>
                <a:gd name="T5" fmla="*/ 2 h 4"/>
                <a:gd name="T6" fmla="*/ 38 w 40"/>
                <a:gd name="T7" fmla="*/ 0 h 4"/>
                <a:gd name="T8" fmla="*/ 2 w 40"/>
                <a:gd name="T9" fmla="*/ 0 h 4"/>
                <a:gd name="T10" fmla="*/ 0 w 40"/>
                <a:gd name="T11" fmla="*/ 2 h 4"/>
                <a:gd name="T12" fmla="*/ 2 w 4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2" y="4"/>
                  </a:moveTo>
                  <a:cubicBezTo>
                    <a:pt x="38" y="4"/>
                    <a:pt x="38" y="4"/>
                    <a:pt x="38" y="4"/>
                  </a:cubicBezTo>
                  <a:cubicBezTo>
                    <a:pt x="39" y="4"/>
                    <a:pt x="40" y="3"/>
                    <a:pt x="40" y="2"/>
                  </a:cubicBezTo>
                  <a:cubicBezTo>
                    <a:pt x="40" y="1"/>
                    <a:pt x="39" y="0"/>
                    <a:pt x="3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90" name="Freeform 10">
              <a:extLst>
                <a:ext uri="{FF2B5EF4-FFF2-40B4-BE49-F238E27FC236}">
                  <a16:creationId xmlns:a16="http://schemas.microsoft.com/office/drawing/2014/main" id="{D4F5362A-56F8-4404-85C4-29DCBEFB2C85}"/>
                </a:ext>
              </a:extLst>
            </p:cNvPr>
            <p:cNvSpPr>
              <a:spLocks/>
            </p:cNvSpPr>
            <p:nvPr/>
          </p:nvSpPr>
          <p:spPr bwMode="auto">
            <a:xfrm>
              <a:off x="8523288" y="2933701"/>
              <a:ext cx="330200" cy="20638"/>
            </a:xfrm>
            <a:custGeom>
              <a:avLst/>
              <a:gdLst>
                <a:gd name="T0" fmla="*/ 0 w 64"/>
                <a:gd name="T1" fmla="*/ 2 h 4"/>
                <a:gd name="T2" fmla="*/ 2 w 64"/>
                <a:gd name="T3" fmla="*/ 4 h 4"/>
                <a:gd name="T4" fmla="*/ 62 w 64"/>
                <a:gd name="T5" fmla="*/ 4 h 4"/>
                <a:gd name="T6" fmla="*/ 64 w 64"/>
                <a:gd name="T7" fmla="*/ 2 h 4"/>
                <a:gd name="T8" fmla="*/ 62 w 64"/>
                <a:gd name="T9" fmla="*/ 0 h 4"/>
                <a:gd name="T10" fmla="*/ 2 w 64"/>
                <a:gd name="T11" fmla="*/ 0 h 4"/>
                <a:gd name="T12" fmla="*/ 0 w 6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0" y="2"/>
                  </a:moveTo>
                  <a:cubicBezTo>
                    <a:pt x="0" y="3"/>
                    <a:pt x="1" y="4"/>
                    <a:pt x="2" y="4"/>
                  </a:cubicBezTo>
                  <a:cubicBezTo>
                    <a:pt x="62" y="4"/>
                    <a:pt x="62" y="4"/>
                    <a:pt x="62" y="4"/>
                  </a:cubicBezTo>
                  <a:cubicBezTo>
                    <a:pt x="63" y="4"/>
                    <a:pt x="64" y="3"/>
                    <a:pt x="64" y="2"/>
                  </a:cubicBezTo>
                  <a:cubicBezTo>
                    <a:pt x="64" y="1"/>
                    <a:pt x="63" y="0"/>
                    <a:pt x="62"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91" name="Freeform 11">
              <a:extLst>
                <a:ext uri="{FF2B5EF4-FFF2-40B4-BE49-F238E27FC236}">
                  <a16:creationId xmlns:a16="http://schemas.microsoft.com/office/drawing/2014/main" id="{CB471E46-E016-43B4-9C96-9201D7D5574F}"/>
                </a:ext>
              </a:extLst>
            </p:cNvPr>
            <p:cNvSpPr>
              <a:spLocks/>
            </p:cNvSpPr>
            <p:nvPr/>
          </p:nvSpPr>
          <p:spPr bwMode="auto">
            <a:xfrm>
              <a:off x="8523288" y="3055938"/>
              <a:ext cx="330200" cy="20638"/>
            </a:xfrm>
            <a:custGeom>
              <a:avLst/>
              <a:gdLst>
                <a:gd name="T0" fmla="*/ 62 w 64"/>
                <a:gd name="T1" fmla="*/ 4 h 4"/>
                <a:gd name="T2" fmla="*/ 64 w 64"/>
                <a:gd name="T3" fmla="*/ 2 h 4"/>
                <a:gd name="T4" fmla="*/ 62 w 64"/>
                <a:gd name="T5" fmla="*/ 0 h 4"/>
                <a:gd name="T6" fmla="*/ 2 w 64"/>
                <a:gd name="T7" fmla="*/ 0 h 4"/>
                <a:gd name="T8" fmla="*/ 0 w 64"/>
                <a:gd name="T9" fmla="*/ 2 h 4"/>
                <a:gd name="T10" fmla="*/ 2 w 64"/>
                <a:gd name="T11" fmla="*/ 4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63" y="4"/>
                    <a:pt x="64" y="3"/>
                    <a:pt x="64" y="2"/>
                  </a:cubicBezTo>
                  <a:cubicBezTo>
                    <a:pt x="64" y="1"/>
                    <a:pt x="63" y="0"/>
                    <a:pt x="62" y="0"/>
                  </a:cubicBezTo>
                  <a:cubicBezTo>
                    <a:pt x="2" y="0"/>
                    <a:pt x="2" y="0"/>
                    <a:pt x="2" y="0"/>
                  </a:cubicBezTo>
                  <a:cubicBezTo>
                    <a:pt x="1" y="0"/>
                    <a:pt x="0" y="1"/>
                    <a:pt x="0" y="2"/>
                  </a:cubicBezTo>
                  <a:cubicBezTo>
                    <a:pt x="0" y="3"/>
                    <a:pt x="1" y="4"/>
                    <a:pt x="2" y="4"/>
                  </a:cubicBezTo>
                  <a:lnTo>
                    <a:pt x="6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92" name="Freeform 12">
              <a:extLst>
                <a:ext uri="{FF2B5EF4-FFF2-40B4-BE49-F238E27FC236}">
                  <a16:creationId xmlns:a16="http://schemas.microsoft.com/office/drawing/2014/main" id="{2348DCBF-4C97-4753-9EF8-74B022FA528B}"/>
                </a:ext>
              </a:extLst>
            </p:cNvPr>
            <p:cNvSpPr>
              <a:spLocks/>
            </p:cNvSpPr>
            <p:nvPr/>
          </p:nvSpPr>
          <p:spPr bwMode="auto">
            <a:xfrm>
              <a:off x="8523288" y="2994026"/>
              <a:ext cx="309562" cy="20638"/>
            </a:xfrm>
            <a:custGeom>
              <a:avLst/>
              <a:gdLst>
                <a:gd name="T0" fmla="*/ 2 w 60"/>
                <a:gd name="T1" fmla="*/ 4 h 4"/>
                <a:gd name="T2" fmla="*/ 58 w 60"/>
                <a:gd name="T3" fmla="*/ 4 h 4"/>
                <a:gd name="T4" fmla="*/ 60 w 60"/>
                <a:gd name="T5" fmla="*/ 2 h 4"/>
                <a:gd name="T6" fmla="*/ 58 w 60"/>
                <a:gd name="T7" fmla="*/ 0 h 4"/>
                <a:gd name="T8" fmla="*/ 2 w 60"/>
                <a:gd name="T9" fmla="*/ 0 h 4"/>
                <a:gd name="T10" fmla="*/ 0 w 60"/>
                <a:gd name="T11" fmla="*/ 2 h 4"/>
                <a:gd name="T12" fmla="*/ 2 w 6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0" h="4">
                  <a:moveTo>
                    <a:pt x="2" y="4"/>
                  </a:moveTo>
                  <a:cubicBezTo>
                    <a:pt x="58" y="4"/>
                    <a:pt x="58" y="4"/>
                    <a:pt x="58" y="4"/>
                  </a:cubicBezTo>
                  <a:cubicBezTo>
                    <a:pt x="59" y="4"/>
                    <a:pt x="60" y="3"/>
                    <a:pt x="60" y="2"/>
                  </a:cubicBezTo>
                  <a:cubicBezTo>
                    <a:pt x="60" y="1"/>
                    <a:pt x="59" y="0"/>
                    <a:pt x="5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grpSp>
      <p:grpSp>
        <p:nvGrpSpPr>
          <p:cNvPr id="93" name="Group 8">
            <a:extLst>
              <a:ext uri="{FF2B5EF4-FFF2-40B4-BE49-F238E27FC236}">
                <a16:creationId xmlns:a16="http://schemas.microsoft.com/office/drawing/2014/main" id="{6652AB5E-8915-4786-8FAE-A8FC6637E3B1}"/>
              </a:ext>
            </a:extLst>
          </p:cNvPr>
          <p:cNvGrpSpPr/>
          <p:nvPr/>
        </p:nvGrpSpPr>
        <p:grpSpPr>
          <a:xfrm>
            <a:off x="5627042" y="3612357"/>
            <a:ext cx="493712" cy="652463"/>
            <a:chOff x="8442326" y="2668588"/>
            <a:chExt cx="493712" cy="652463"/>
          </a:xfrm>
          <a:solidFill>
            <a:schemeClr val="bg1"/>
          </a:solidFill>
        </p:grpSpPr>
        <p:sp>
          <p:nvSpPr>
            <p:cNvPr id="94" name="Freeform 5">
              <a:extLst>
                <a:ext uri="{FF2B5EF4-FFF2-40B4-BE49-F238E27FC236}">
                  <a16:creationId xmlns:a16="http://schemas.microsoft.com/office/drawing/2014/main" id="{3FE52BFA-0359-4B1F-8693-727C9447D09D}"/>
                </a:ext>
              </a:extLst>
            </p:cNvPr>
            <p:cNvSpPr>
              <a:spLocks/>
            </p:cNvSpPr>
            <p:nvPr/>
          </p:nvSpPr>
          <p:spPr bwMode="auto">
            <a:xfrm>
              <a:off x="8523288" y="3117851"/>
              <a:ext cx="330200" cy="19050"/>
            </a:xfrm>
            <a:custGeom>
              <a:avLst/>
              <a:gdLst>
                <a:gd name="T0" fmla="*/ 2 w 64"/>
                <a:gd name="T1" fmla="*/ 0 h 4"/>
                <a:gd name="T2" fmla="*/ 0 w 64"/>
                <a:gd name="T3" fmla="*/ 2 h 4"/>
                <a:gd name="T4" fmla="*/ 2 w 64"/>
                <a:gd name="T5" fmla="*/ 4 h 4"/>
                <a:gd name="T6" fmla="*/ 62 w 64"/>
                <a:gd name="T7" fmla="*/ 4 h 4"/>
                <a:gd name="T8" fmla="*/ 64 w 64"/>
                <a:gd name="T9" fmla="*/ 2 h 4"/>
                <a:gd name="T10" fmla="*/ 62 w 64"/>
                <a:gd name="T11" fmla="*/ 0 h 4"/>
                <a:gd name="T12" fmla="*/ 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2" y="0"/>
                  </a:move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95" name="Freeform 6">
              <a:extLst>
                <a:ext uri="{FF2B5EF4-FFF2-40B4-BE49-F238E27FC236}">
                  <a16:creationId xmlns:a16="http://schemas.microsoft.com/office/drawing/2014/main" id="{CF2D64F3-6823-4998-9CB6-717E0EED125E}"/>
                </a:ext>
              </a:extLst>
            </p:cNvPr>
            <p:cNvSpPr>
              <a:spLocks/>
            </p:cNvSpPr>
            <p:nvPr/>
          </p:nvSpPr>
          <p:spPr bwMode="auto">
            <a:xfrm>
              <a:off x="8523288" y="3178176"/>
              <a:ext cx="330200" cy="20638"/>
            </a:xfrm>
            <a:custGeom>
              <a:avLst/>
              <a:gdLst>
                <a:gd name="T0" fmla="*/ 62 w 64"/>
                <a:gd name="T1" fmla="*/ 0 h 4"/>
                <a:gd name="T2" fmla="*/ 2 w 64"/>
                <a:gd name="T3" fmla="*/ 0 h 4"/>
                <a:gd name="T4" fmla="*/ 0 w 64"/>
                <a:gd name="T5" fmla="*/ 2 h 4"/>
                <a:gd name="T6" fmla="*/ 2 w 64"/>
                <a:gd name="T7" fmla="*/ 4 h 4"/>
                <a:gd name="T8" fmla="*/ 62 w 64"/>
                <a:gd name="T9" fmla="*/ 4 h 4"/>
                <a:gd name="T10" fmla="*/ 64 w 64"/>
                <a:gd name="T11" fmla="*/ 2 h 4"/>
                <a:gd name="T12" fmla="*/ 6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0"/>
                  </a:moveTo>
                  <a:cubicBezTo>
                    <a:pt x="2" y="0"/>
                    <a:pt x="2" y="0"/>
                    <a:pt x="2" y="0"/>
                  </a:cubicBez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96" name="Freeform 7">
              <a:extLst>
                <a:ext uri="{FF2B5EF4-FFF2-40B4-BE49-F238E27FC236}">
                  <a16:creationId xmlns:a16="http://schemas.microsoft.com/office/drawing/2014/main" id="{0ADB50FB-EF96-42A8-B102-2CDBCA91F834}"/>
                </a:ext>
              </a:extLst>
            </p:cNvPr>
            <p:cNvSpPr>
              <a:spLocks noEditPoints="1"/>
            </p:cNvSpPr>
            <p:nvPr/>
          </p:nvSpPr>
          <p:spPr bwMode="auto">
            <a:xfrm>
              <a:off x="8442326" y="2668588"/>
              <a:ext cx="493712" cy="652463"/>
            </a:xfrm>
            <a:custGeom>
              <a:avLst/>
              <a:gdLst>
                <a:gd name="T0" fmla="*/ 74 w 96"/>
                <a:gd name="T1" fmla="*/ 2 h 128"/>
                <a:gd name="T2" fmla="*/ 68 w 96"/>
                <a:gd name="T3" fmla="*/ 0 h 128"/>
                <a:gd name="T4" fmla="*/ 12 w 96"/>
                <a:gd name="T5" fmla="*/ 0 h 128"/>
                <a:gd name="T6" fmla="*/ 0 w 96"/>
                <a:gd name="T7" fmla="*/ 12 h 128"/>
                <a:gd name="T8" fmla="*/ 0 w 96"/>
                <a:gd name="T9" fmla="*/ 116 h 128"/>
                <a:gd name="T10" fmla="*/ 12 w 96"/>
                <a:gd name="T11" fmla="*/ 128 h 128"/>
                <a:gd name="T12" fmla="*/ 84 w 96"/>
                <a:gd name="T13" fmla="*/ 128 h 128"/>
                <a:gd name="T14" fmla="*/ 96 w 96"/>
                <a:gd name="T15" fmla="*/ 116 h 128"/>
                <a:gd name="T16" fmla="*/ 96 w 96"/>
                <a:gd name="T17" fmla="*/ 32 h 128"/>
                <a:gd name="T18" fmla="*/ 74 w 96"/>
                <a:gd name="T19" fmla="*/ 2 h 128"/>
                <a:gd name="T20" fmla="*/ 72 w 96"/>
                <a:gd name="T21" fmla="*/ 12 h 128"/>
                <a:gd name="T22" fmla="*/ 85 w 96"/>
                <a:gd name="T23" fmla="*/ 28 h 128"/>
                <a:gd name="T24" fmla="*/ 72 w 96"/>
                <a:gd name="T25" fmla="*/ 28 h 128"/>
                <a:gd name="T26" fmla="*/ 72 w 96"/>
                <a:gd name="T27" fmla="*/ 12 h 128"/>
                <a:gd name="T28" fmla="*/ 88 w 96"/>
                <a:gd name="T29" fmla="*/ 116 h 128"/>
                <a:gd name="T30" fmla="*/ 84 w 96"/>
                <a:gd name="T31" fmla="*/ 120 h 128"/>
                <a:gd name="T32" fmla="*/ 12 w 96"/>
                <a:gd name="T33" fmla="*/ 120 h 128"/>
                <a:gd name="T34" fmla="*/ 8 w 96"/>
                <a:gd name="T35" fmla="*/ 116 h 128"/>
                <a:gd name="T36" fmla="*/ 8 w 96"/>
                <a:gd name="T37" fmla="*/ 12 h 128"/>
                <a:gd name="T38" fmla="*/ 12 w 96"/>
                <a:gd name="T39" fmla="*/ 8 h 128"/>
                <a:gd name="T40" fmla="*/ 64 w 96"/>
                <a:gd name="T41" fmla="*/ 8 h 128"/>
                <a:gd name="T42" fmla="*/ 64 w 96"/>
                <a:gd name="T43" fmla="*/ 36 h 128"/>
                <a:gd name="T44" fmla="*/ 88 w 96"/>
                <a:gd name="T45" fmla="*/ 36 h 128"/>
                <a:gd name="T46" fmla="*/ 88 w 96"/>
                <a:gd name="T4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28">
                  <a:moveTo>
                    <a:pt x="74" y="2"/>
                  </a:moveTo>
                  <a:cubicBezTo>
                    <a:pt x="72" y="1"/>
                    <a:pt x="70" y="0"/>
                    <a:pt x="68" y="0"/>
                  </a:cubicBezTo>
                  <a:cubicBezTo>
                    <a:pt x="12" y="0"/>
                    <a:pt x="12" y="0"/>
                    <a:pt x="12" y="0"/>
                  </a:cubicBezTo>
                  <a:cubicBezTo>
                    <a:pt x="5" y="0"/>
                    <a:pt x="0" y="5"/>
                    <a:pt x="0" y="12"/>
                  </a:cubicBezTo>
                  <a:cubicBezTo>
                    <a:pt x="0" y="116"/>
                    <a:pt x="0" y="116"/>
                    <a:pt x="0" y="116"/>
                  </a:cubicBezTo>
                  <a:cubicBezTo>
                    <a:pt x="0" y="122"/>
                    <a:pt x="5" y="128"/>
                    <a:pt x="12" y="128"/>
                  </a:cubicBezTo>
                  <a:cubicBezTo>
                    <a:pt x="84" y="128"/>
                    <a:pt x="84" y="128"/>
                    <a:pt x="84" y="128"/>
                  </a:cubicBezTo>
                  <a:cubicBezTo>
                    <a:pt x="90" y="128"/>
                    <a:pt x="96" y="122"/>
                    <a:pt x="96" y="116"/>
                  </a:cubicBezTo>
                  <a:cubicBezTo>
                    <a:pt x="96" y="32"/>
                    <a:pt x="96" y="32"/>
                    <a:pt x="96" y="32"/>
                  </a:cubicBezTo>
                  <a:cubicBezTo>
                    <a:pt x="96" y="28"/>
                    <a:pt x="96" y="26"/>
                    <a:pt x="74" y="2"/>
                  </a:cubicBezTo>
                  <a:close/>
                  <a:moveTo>
                    <a:pt x="72" y="12"/>
                  </a:moveTo>
                  <a:cubicBezTo>
                    <a:pt x="76" y="17"/>
                    <a:pt x="82" y="23"/>
                    <a:pt x="85" y="28"/>
                  </a:cubicBezTo>
                  <a:cubicBezTo>
                    <a:pt x="72" y="28"/>
                    <a:pt x="72" y="28"/>
                    <a:pt x="72" y="28"/>
                  </a:cubicBezTo>
                  <a:lnTo>
                    <a:pt x="72" y="12"/>
                  </a:lnTo>
                  <a:close/>
                  <a:moveTo>
                    <a:pt x="88" y="116"/>
                  </a:moveTo>
                  <a:cubicBezTo>
                    <a:pt x="88" y="118"/>
                    <a:pt x="86" y="120"/>
                    <a:pt x="84" y="120"/>
                  </a:cubicBezTo>
                  <a:cubicBezTo>
                    <a:pt x="12" y="120"/>
                    <a:pt x="12" y="120"/>
                    <a:pt x="12" y="120"/>
                  </a:cubicBezTo>
                  <a:cubicBezTo>
                    <a:pt x="10" y="120"/>
                    <a:pt x="8" y="118"/>
                    <a:pt x="8" y="116"/>
                  </a:cubicBezTo>
                  <a:cubicBezTo>
                    <a:pt x="8" y="12"/>
                    <a:pt x="8" y="12"/>
                    <a:pt x="8" y="12"/>
                  </a:cubicBezTo>
                  <a:cubicBezTo>
                    <a:pt x="8" y="9"/>
                    <a:pt x="10" y="8"/>
                    <a:pt x="12" y="8"/>
                  </a:cubicBezTo>
                  <a:cubicBezTo>
                    <a:pt x="64" y="8"/>
                    <a:pt x="64" y="8"/>
                    <a:pt x="64" y="8"/>
                  </a:cubicBezTo>
                  <a:cubicBezTo>
                    <a:pt x="64" y="36"/>
                    <a:pt x="64" y="36"/>
                    <a:pt x="64" y="36"/>
                  </a:cubicBezTo>
                  <a:cubicBezTo>
                    <a:pt x="88" y="36"/>
                    <a:pt x="88" y="36"/>
                    <a:pt x="88" y="36"/>
                  </a:cubicBezTo>
                  <a:lnTo>
                    <a:pt x="88"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97" name="Freeform 8">
              <a:extLst>
                <a:ext uri="{FF2B5EF4-FFF2-40B4-BE49-F238E27FC236}">
                  <a16:creationId xmlns:a16="http://schemas.microsoft.com/office/drawing/2014/main" id="{82C22637-9FEE-42C8-8740-1FAE6F684D3D}"/>
                </a:ext>
              </a:extLst>
            </p:cNvPr>
            <p:cNvSpPr>
              <a:spLocks/>
            </p:cNvSpPr>
            <p:nvPr/>
          </p:nvSpPr>
          <p:spPr bwMode="auto">
            <a:xfrm>
              <a:off x="8523288" y="2770188"/>
              <a:ext cx="206375" cy="41275"/>
            </a:xfrm>
            <a:custGeom>
              <a:avLst/>
              <a:gdLst>
                <a:gd name="T0" fmla="*/ 4 w 40"/>
                <a:gd name="T1" fmla="*/ 8 h 8"/>
                <a:gd name="T2" fmla="*/ 36 w 40"/>
                <a:gd name="T3" fmla="*/ 8 h 8"/>
                <a:gd name="T4" fmla="*/ 40 w 40"/>
                <a:gd name="T5" fmla="*/ 4 h 8"/>
                <a:gd name="T6" fmla="*/ 36 w 40"/>
                <a:gd name="T7" fmla="*/ 0 h 8"/>
                <a:gd name="T8" fmla="*/ 4 w 40"/>
                <a:gd name="T9" fmla="*/ 0 h 8"/>
                <a:gd name="T10" fmla="*/ 0 w 40"/>
                <a:gd name="T11" fmla="*/ 4 h 8"/>
                <a:gd name="T12" fmla="*/ 4 w 4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0" h="8">
                  <a:moveTo>
                    <a:pt x="4" y="8"/>
                  </a:moveTo>
                  <a:cubicBezTo>
                    <a:pt x="36" y="8"/>
                    <a:pt x="36" y="8"/>
                    <a:pt x="36" y="8"/>
                  </a:cubicBezTo>
                  <a:cubicBezTo>
                    <a:pt x="38" y="8"/>
                    <a:pt x="40" y="6"/>
                    <a:pt x="40" y="4"/>
                  </a:cubicBezTo>
                  <a:cubicBezTo>
                    <a:pt x="40" y="1"/>
                    <a:pt x="38" y="0"/>
                    <a:pt x="36" y="0"/>
                  </a:cubicBezTo>
                  <a:cubicBezTo>
                    <a:pt x="4" y="0"/>
                    <a:pt x="4" y="0"/>
                    <a:pt x="4" y="0"/>
                  </a:cubicBezTo>
                  <a:cubicBezTo>
                    <a:pt x="2" y="0"/>
                    <a:pt x="0" y="1"/>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98" name="Freeform 9">
              <a:extLst>
                <a:ext uri="{FF2B5EF4-FFF2-40B4-BE49-F238E27FC236}">
                  <a16:creationId xmlns:a16="http://schemas.microsoft.com/office/drawing/2014/main" id="{DF1A6A36-F295-4E86-BF01-ADA532A9411C}"/>
                </a:ext>
              </a:extLst>
            </p:cNvPr>
            <p:cNvSpPr>
              <a:spLocks/>
            </p:cNvSpPr>
            <p:nvPr/>
          </p:nvSpPr>
          <p:spPr bwMode="auto">
            <a:xfrm>
              <a:off x="8523288" y="2871788"/>
              <a:ext cx="206375" cy="20638"/>
            </a:xfrm>
            <a:custGeom>
              <a:avLst/>
              <a:gdLst>
                <a:gd name="T0" fmla="*/ 2 w 40"/>
                <a:gd name="T1" fmla="*/ 4 h 4"/>
                <a:gd name="T2" fmla="*/ 38 w 40"/>
                <a:gd name="T3" fmla="*/ 4 h 4"/>
                <a:gd name="T4" fmla="*/ 40 w 40"/>
                <a:gd name="T5" fmla="*/ 2 h 4"/>
                <a:gd name="T6" fmla="*/ 38 w 40"/>
                <a:gd name="T7" fmla="*/ 0 h 4"/>
                <a:gd name="T8" fmla="*/ 2 w 40"/>
                <a:gd name="T9" fmla="*/ 0 h 4"/>
                <a:gd name="T10" fmla="*/ 0 w 40"/>
                <a:gd name="T11" fmla="*/ 2 h 4"/>
                <a:gd name="T12" fmla="*/ 2 w 4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2" y="4"/>
                  </a:moveTo>
                  <a:cubicBezTo>
                    <a:pt x="38" y="4"/>
                    <a:pt x="38" y="4"/>
                    <a:pt x="38" y="4"/>
                  </a:cubicBezTo>
                  <a:cubicBezTo>
                    <a:pt x="39" y="4"/>
                    <a:pt x="40" y="3"/>
                    <a:pt x="40" y="2"/>
                  </a:cubicBezTo>
                  <a:cubicBezTo>
                    <a:pt x="40" y="1"/>
                    <a:pt x="39" y="0"/>
                    <a:pt x="3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99" name="Freeform 10">
              <a:extLst>
                <a:ext uri="{FF2B5EF4-FFF2-40B4-BE49-F238E27FC236}">
                  <a16:creationId xmlns:a16="http://schemas.microsoft.com/office/drawing/2014/main" id="{F45E7082-E0E4-4FCF-8530-F453AC291215}"/>
                </a:ext>
              </a:extLst>
            </p:cNvPr>
            <p:cNvSpPr>
              <a:spLocks/>
            </p:cNvSpPr>
            <p:nvPr/>
          </p:nvSpPr>
          <p:spPr bwMode="auto">
            <a:xfrm>
              <a:off x="8523288" y="2933701"/>
              <a:ext cx="330200" cy="20638"/>
            </a:xfrm>
            <a:custGeom>
              <a:avLst/>
              <a:gdLst>
                <a:gd name="T0" fmla="*/ 0 w 64"/>
                <a:gd name="T1" fmla="*/ 2 h 4"/>
                <a:gd name="T2" fmla="*/ 2 w 64"/>
                <a:gd name="T3" fmla="*/ 4 h 4"/>
                <a:gd name="T4" fmla="*/ 62 w 64"/>
                <a:gd name="T5" fmla="*/ 4 h 4"/>
                <a:gd name="T6" fmla="*/ 64 w 64"/>
                <a:gd name="T7" fmla="*/ 2 h 4"/>
                <a:gd name="T8" fmla="*/ 62 w 64"/>
                <a:gd name="T9" fmla="*/ 0 h 4"/>
                <a:gd name="T10" fmla="*/ 2 w 64"/>
                <a:gd name="T11" fmla="*/ 0 h 4"/>
                <a:gd name="T12" fmla="*/ 0 w 6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0" y="2"/>
                  </a:moveTo>
                  <a:cubicBezTo>
                    <a:pt x="0" y="3"/>
                    <a:pt x="1" y="4"/>
                    <a:pt x="2" y="4"/>
                  </a:cubicBezTo>
                  <a:cubicBezTo>
                    <a:pt x="62" y="4"/>
                    <a:pt x="62" y="4"/>
                    <a:pt x="62" y="4"/>
                  </a:cubicBezTo>
                  <a:cubicBezTo>
                    <a:pt x="63" y="4"/>
                    <a:pt x="64" y="3"/>
                    <a:pt x="64" y="2"/>
                  </a:cubicBezTo>
                  <a:cubicBezTo>
                    <a:pt x="64" y="1"/>
                    <a:pt x="63" y="0"/>
                    <a:pt x="62"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100" name="Freeform 11">
              <a:extLst>
                <a:ext uri="{FF2B5EF4-FFF2-40B4-BE49-F238E27FC236}">
                  <a16:creationId xmlns:a16="http://schemas.microsoft.com/office/drawing/2014/main" id="{A47DBAB4-2475-4531-BBC0-9A5333BBAFA6}"/>
                </a:ext>
              </a:extLst>
            </p:cNvPr>
            <p:cNvSpPr>
              <a:spLocks/>
            </p:cNvSpPr>
            <p:nvPr/>
          </p:nvSpPr>
          <p:spPr bwMode="auto">
            <a:xfrm>
              <a:off x="8523288" y="3055938"/>
              <a:ext cx="330200" cy="20638"/>
            </a:xfrm>
            <a:custGeom>
              <a:avLst/>
              <a:gdLst>
                <a:gd name="T0" fmla="*/ 62 w 64"/>
                <a:gd name="T1" fmla="*/ 4 h 4"/>
                <a:gd name="T2" fmla="*/ 64 w 64"/>
                <a:gd name="T3" fmla="*/ 2 h 4"/>
                <a:gd name="T4" fmla="*/ 62 w 64"/>
                <a:gd name="T5" fmla="*/ 0 h 4"/>
                <a:gd name="T6" fmla="*/ 2 w 64"/>
                <a:gd name="T7" fmla="*/ 0 h 4"/>
                <a:gd name="T8" fmla="*/ 0 w 64"/>
                <a:gd name="T9" fmla="*/ 2 h 4"/>
                <a:gd name="T10" fmla="*/ 2 w 64"/>
                <a:gd name="T11" fmla="*/ 4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63" y="4"/>
                    <a:pt x="64" y="3"/>
                    <a:pt x="64" y="2"/>
                  </a:cubicBezTo>
                  <a:cubicBezTo>
                    <a:pt x="64" y="1"/>
                    <a:pt x="63" y="0"/>
                    <a:pt x="62" y="0"/>
                  </a:cubicBezTo>
                  <a:cubicBezTo>
                    <a:pt x="2" y="0"/>
                    <a:pt x="2" y="0"/>
                    <a:pt x="2" y="0"/>
                  </a:cubicBezTo>
                  <a:cubicBezTo>
                    <a:pt x="1" y="0"/>
                    <a:pt x="0" y="1"/>
                    <a:pt x="0" y="2"/>
                  </a:cubicBezTo>
                  <a:cubicBezTo>
                    <a:pt x="0" y="3"/>
                    <a:pt x="1" y="4"/>
                    <a:pt x="2" y="4"/>
                  </a:cubicBezTo>
                  <a:lnTo>
                    <a:pt x="6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101" name="Freeform 12">
              <a:extLst>
                <a:ext uri="{FF2B5EF4-FFF2-40B4-BE49-F238E27FC236}">
                  <a16:creationId xmlns:a16="http://schemas.microsoft.com/office/drawing/2014/main" id="{8B867847-D26E-4234-AEB3-07A1AD678AAD}"/>
                </a:ext>
              </a:extLst>
            </p:cNvPr>
            <p:cNvSpPr>
              <a:spLocks/>
            </p:cNvSpPr>
            <p:nvPr/>
          </p:nvSpPr>
          <p:spPr bwMode="auto">
            <a:xfrm>
              <a:off x="8523288" y="2994026"/>
              <a:ext cx="309562" cy="20638"/>
            </a:xfrm>
            <a:custGeom>
              <a:avLst/>
              <a:gdLst>
                <a:gd name="T0" fmla="*/ 2 w 60"/>
                <a:gd name="T1" fmla="*/ 4 h 4"/>
                <a:gd name="T2" fmla="*/ 58 w 60"/>
                <a:gd name="T3" fmla="*/ 4 h 4"/>
                <a:gd name="T4" fmla="*/ 60 w 60"/>
                <a:gd name="T5" fmla="*/ 2 h 4"/>
                <a:gd name="T6" fmla="*/ 58 w 60"/>
                <a:gd name="T7" fmla="*/ 0 h 4"/>
                <a:gd name="T8" fmla="*/ 2 w 60"/>
                <a:gd name="T9" fmla="*/ 0 h 4"/>
                <a:gd name="T10" fmla="*/ 0 w 60"/>
                <a:gd name="T11" fmla="*/ 2 h 4"/>
                <a:gd name="T12" fmla="*/ 2 w 6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0" h="4">
                  <a:moveTo>
                    <a:pt x="2" y="4"/>
                  </a:moveTo>
                  <a:cubicBezTo>
                    <a:pt x="58" y="4"/>
                    <a:pt x="58" y="4"/>
                    <a:pt x="58" y="4"/>
                  </a:cubicBezTo>
                  <a:cubicBezTo>
                    <a:pt x="59" y="4"/>
                    <a:pt x="60" y="3"/>
                    <a:pt x="60" y="2"/>
                  </a:cubicBezTo>
                  <a:cubicBezTo>
                    <a:pt x="60" y="1"/>
                    <a:pt x="59" y="0"/>
                    <a:pt x="5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grpSp>
      <p:graphicFrame>
        <p:nvGraphicFramePr>
          <p:cNvPr id="5" name="Table 5">
            <a:extLst>
              <a:ext uri="{FF2B5EF4-FFF2-40B4-BE49-F238E27FC236}">
                <a16:creationId xmlns:a16="http://schemas.microsoft.com/office/drawing/2014/main" id="{BEE5EC86-B016-EFF5-59D4-6A1584BF14F9}"/>
              </a:ext>
            </a:extLst>
          </p:cNvPr>
          <p:cNvGraphicFramePr>
            <a:graphicFrameLocks noGrp="1"/>
          </p:cNvGraphicFramePr>
          <p:nvPr>
            <p:extLst>
              <p:ext uri="{D42A27DB-BD31-4B8C-83A1-F6EECF244321}">
                <p14:modId xmlns:p14="http://schemas.microsoft.com/office/powerpoint/2010/main" val="782547679"/>
              </p:ext>
            </p:extLst>
          </p:nvPr>
        </p:nvGraphicFramePr>
        <p:xfrm>
          <a:off x="2067428" y="5000500"/>
          <a:ext cx="8128000" cy="1112520"/>
        </p:xfrm>
        <a:graphic>
          <a:graphicData uri="http://schemas.openxmlformats.org/drawingml/2006/table">
            <a:tbl>
              <a:tblPr firstRow="1" bandRow="1">
                <a:tableStyleId>{B301B821-A1FF-4177-AEE7-76D212191A09}</a:tableStyleId>
              </a:tblPr>
              <a:tblGrid>
                <a:gridCol w="5086912">
                  <a:extLst>
                    <a:ext uri="{9D8B030D-6E8A-4147-A177-3AD203B41FA5}">
                      <a16:colId xmlns:a16="http://schemas.microsoft.com/office/drawing/2014/main" val="2727663927"/>
                    </a:ext>
                  </a:extLst>
                </a:gridCol>
                <a:gridCol w="3041088">
                  <a:extLst>
                    <a:ext uri="{9D8B030D-6E8A-4147-A177-3AD203B41FA5}">
                      <a16:colId xmlns:a16="http://schemas.microsoft.com/office/drawing/2014/main" val="642803808"/>
                    </a:ext>
                  </a:extLst>
                </a:gridCol>
              </a:tblGrid>
              <a:tr h="370840">
                <a:tc>
                  <a:txBody>
                    <a:bodyPr/>
                    <a:lstStyle/>
                    <a:p>
                      <a:pPr algn="ctr" rtl="1"/>
                      <a:r>
                        <a:rPr lang="ar-SA"/>
                        <a:t>الشعر </a:t>
                      </a:r>
                      <a:endParaRPr lang="en-US"/>
                    </a:p>
                  </a:txBody>
                  <a:tcPr/>
                </a:tc>
                <a:tc>
                  <a:txBody>
                    <a:bodyPr/>
                    <a:lstStyle/>
                    <a:p>
                      <a:pPr algn="ctr" rtl="1"/>
                      <a:r>
                        <a:rPr lang="ar-SA"/>
                        <a:t>البحر  </a:t>
                      </a:r>
                      <a:endParaRPr lang="en-US"/>
                    </a:p>
                  </a:txBody>
                  <a:tcPr/>
                </a:tc>
                <a:extLst>
                  <a:ext uri="{0D108BD9-81ED-4DB2-BD59-A6C34878D82A}">
                    <a16:rowId xmlns:a16="http://schemas.microsoft.com/office/drawing/2014/main" val="1264808282"/>
                  </a:ext>
                </a:extLst>
              </a:tr>
              <a:tr h="370840">
                <a:tc>
                  <a:txBody>
                    <a:bodyPr/>
                    <a:lstStyle/>
                    <a:p>
                      <a:pPr algn="ctr" rtl="1"/>
                      <a:r>
                        <a:rPr lang="ar-SA" sz="1800" b="0" kern="1200">
                          <a:solidFill>
                            <a:schemeClr val="tx1"/>
                          </a:solidFill>
                          <a:effectLst/>
                        </a:rPr>
                        <a:t>إنما الذئب على من جناة ..... لم يضر قبل جهولا سـواه‎</a:t>
                      </a:r>
                      <a:endParaRPr lang="en-US"/>
                    </a:p>
                  </a:txBody>
                  <a:tcPr/>
                </a:tc>
                <a:tc>
                  <a:txBody>
                    <a:bodyPr/>
                    <a:lstStyle/>
                    <a:p>
                      <a:pPr algn="ctr" rtl="1"/>
                      <a:r>
                        <a:rPr lang="ar-SA"/>
                        <a:t>المديد</a:t>
                      </a:r>
                      <a:endParaRPr lang="en-US"/>
                    </a:p>
                  </a:txBody>
                  <a:tcPr/>
                </a:tc>
                <a:extLst>
                  <a:ext uri="{0D108BD9-81ED-4DB2-BD59-A6C34878D82A}">
                    <a16:rowId xmlns:a16="http://schemas.microsoft.com/office/drawing/2014/main" val="2293232749"/>
                  </a:ext>
                </a:extLst>
              </a:tr>
              <a:tr h="370840">
                <a:tc>
                  <a:txBody>
                    <a:bodyPr/>
                    <a:lstStyle/>
                    <a:p>
                      <a:pPr algn="ctr" rtl="1"/>
                      <a:r>
                        <a:rPr lang="ar-SA" sz="1800" b="0" kern="1200">
                          <a:solidFill>
                            <a:schemeClr val="tx1"/>
                          </a:solidFill>
                          <a:effectLst/>
                        </a:rPr>
                        <a:t>سقى طللا بالجلهتين رغود ..... وغر سوار سيلهن مجود</a:t>
                      </a:r>
                      <a:endParaRPr lang="en-US"/>
                    </a:p>
                  </a:txBody>
                  <a:tcPr/>
                </a:tc>
                <a:tc>
                  <a:txBody>
                    <a:bodyPr/>
                    <a:lstStyle/>
                    <a:p>
                      <a:pPr algn="ctr" rtl="1"/>
                      <a:r>
                        <a:rPr lang="ar-SA"/>
                        <a:t>الطويل</a:t>
                      </a:r>
                    </a:p>
                  </a:txBody>
                  <a:tcPr/>
                </a:tc>
                <a:extLst>
                  <a:ext uri="{0D108BD9-81ED-4DB2-BD59-A6C34878D82A}">
                    <a16:rowId xmlns:a16="http://schemas.microsoft.com/office/drawing/2014/main" val="2565586140"/>
                  </a:ext>
                </a:extLst>
              </a:tr>
            </a:tbl>
          </a:graphicData>
        </a:graphic>
      </p:graphicFrame>
    </p:spTree>
    <p:extLst>
      <p:ext uri="{BB962C8B-B14F-4D97-AF65-F5344CB8AC3E}">
        <p14:creationId xmlns:p14="http://schemas.microsoft.com/office/powerpoint/2010/main" val="1566173046"/>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500"/>
                                        <p:tgtEl>
                                          <p:spTgt spid="36"/>
                                        </p:tgtEl>
                                      </p:cBhvr>
                                    </p:animEffect>
                                  </p:childTnLst>
                                </p:cTn>
                              </p:par>
                              <p:par>
                                <p:cTn id="11" presetID="22" presetClass="entr" presetSubtype="2"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wipe(right)">
                                      <p:cBhvr>
                                        <p:cTn id="13" dur="500"/>
                                        <p:tgtEl>
                                          <p:spTgt spid="62"/>
                                        </p:tgtEl>
                                      </p:cBhvr>
                                    </p:animEffect>
                                  </p:childTnLst>
                                </p:cTn>
                              </p:par>
                            </p:childTnLst>
                          </p:cTn>
                        </p:par>
                        <p:par>
                          <p:cTn id="14" fill="hold">
                            <p:stCondLst>
                              <p:cond delay="500"/>
                            </p:stCondLst>
                            <p:childTnLst>
                              <p:par>
                                <p:cTn id="15" presetID="12" presetClass="entr" presetSubtype="1"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down)">
                                      <p:cBhvr>
                                        <p:cTn id="18" dur="500"/>
                                        <p:tgtEl>
                                          <p:spTgt spid="3"/>
                                        </p:tgtEl>
                                      </p:cBhvr>
                                    </p:animEffect>
                                  </p:childTnLst>
                                </p:cTn>
                              </p:par>
                              <p:par>
                                <p:cTn id="19" presetID="16" presetClass="entr" presetSubtype="37"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500"/>
                                        <p:tgtEl>
                                          <p:spTgt spid="4"/>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p:cTn id="29" dur="500" fill="hold"/>
                                        <p:tgtEl>
                                          <p:spTgt spid="57"/>
                                        </p:tgtEl>
                                        <p:attrNameLst>
                                          <p:attrName>ppt_w</p:attrName>
                                        </p:attrNameLst>
                                      </p:cBhvr>
                                      <p:tavLst>
                                        <p:tav tm="0">
                                          <p:val>
                                            <p:fltVal val="0"/>
                                          </p:val>
                                        </p:tav>
                                        <p:tav tm="100000">
                                          <p:val>
                                            <p:strVal val="#ppt_w"/>
                                          </p:val>
                                        </p:tav>
                                      </p:tavLst>
                                    </p:anim>
                                    <p:anim calcmode="lin" valueType="num">
                                      <p:cBhvr>
                                        <p:cTn id="30" dur="500" fill="hold"/>
                                        <p:tgtEl>
                                          <p:spTgt spid="57"/>
                                        </p:tgtEl>
                                        <p:attrNameLst>
                                          <p:attrName>ppt_h</p:attrName>
                                        </p:attrNameLst>
                                      </p:cBhvr>
                                      <p:tavLst>
                                        <p:tav tm="0">
                                          <p:val>
                                            <p:fltVal val="0"/>
                                          </p:val>
                                        </p:tav>
                                        <p:tav tm="100000">
                                          <p:val>
                                            <p:strVal val="#ppt_h"/>
                                          </p:val>
                                        </p:tav>
                                      </p:tavLst>
                                    </p:anim>
                                    <p:animEffect transition="in" filter="fade">
                                      <p:cBhvr>
                                        <p:cTn id="31" dur="500"/>
                                        <p:tgtEl>
                                          <p:spTgt spid="57"/>
                                        </p:tgtEl>
                                      </p:cBhvr>
                                    </p:animEffect>
                                  </p:childTnLst>
                                </p:cTn>
                              </p:par>
                              <p:par>
                                <p:cTn id="32" presetID="53" presetClass="entr" presetSubtype="16" fill="hold" nodeType="withEffect">
                                  <p:stCondLst>
                                    <p:cond delay="0"/>
                                  </p:stCondLst>
                                  <p:childTnLst>
                                    <p:set>
                                      <p:cBhvr>
                                        <p:cTn id="33" dur="1" fill="hold">
                                          <p:stCondLst>
                                            <p:cond delay="0"/>
                                          </p:stCondLst>
                                        </p:cTn>
                                        <p:tgtEl>
                                          <p:spTgt spid="75"/>
                                        </p:tgtEl>
                                        <p:attrNameLst>
                                          <p:attrName>style.visibility</p:attrName>
                                        </p:attrNameLst>
                                      </p:cBhvr>
                                      <p:to>
                                        <p:strVal val="visible"/>
                                      </p:to>
                                    </p:set>
                                    <p:anim calcmode="lin" valueType="num">
                                      <p:cBhvr>
                                        <p:cTn id="34" dur="500" fill="hold"/>
                                        <p:tgtEl>
                                          <p:spTgt spid="75"/>
                                        </p:tgtEl>
                                        <p:attrNameLst>
                                          <p:attrName>ppt_w</p:attrName>
                                        </p:attrNameLst>
                                      </p:cBhvr>
                                      <p:tavLst>
                                        <p:tav tm="0">
                                          <p:val>
                                            <p:fltVal val="0"/>
                                          </p:val>
                                        </p:tav>
                                        <p:tav tm="100000">
                                          <p:val>
                                            <p:strVal val="#ppt_w"/>
                                          </p:val>
                                        </p:tav>
                                      </p:tavLst>
                                    </p:anim>
                                    <p:anim calcmode="lin" valueType="num">
                                      <p:cBhvr>
                                        <p:cTn id="35" dur="500" fill="hold"/>
                                        <p:tgtEl>
                                          <p:spTgt spid="75"/>
                                        </p:tgtEl>
                                        <p:attrNameLst>
                                          <p:attrName>ppt_h</p:attrName>
                                        </p:attrNameLst>
                                      </p:cBhvr>
                                      <p:tavLst>
                                        <p:tav tm="0">
                                          <p:val>
                                            <p:fltVal val="0"/>
                                          </p:val>
                                        </p:tav>
                                        <p:tav tm="100000">
                                          <p:val>
                                            <p:strVal val="#ppt_h"/>
                                          </p:val>
                                        </p:tav>
                                      </p:tavLst>
                                    </p:anim>
                                    <p:animEffect transition="in" filter="fade">
                                      <p:cBhvr>
                                        <p:cTn id="36" dur="500"/>
                                        <p:tgtEl>
                                          <p:spTgt spid="75"/>
                                        </p:tgtEl>
                                      </p:cBhvr>
                                    </p:animEffect>
                                  </p:childTnLst>
                                </p:cTn>
                              </p:par>
                              <p:par>
                                <p:cTn id="37" presetID="53" presetClass="entr" presetSubtype="16"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anim calcmode="lin" valueType="num">
                                      <p:cBhvr>
                                        <p:cTn id="39" dur="500" fill="hold"/>
                                        <p:tgtEl>
                                          <p:spTgt spid="84"/>
                                        </p:tgtEl>
                                        <p:attrNameLst>
                                          <p:attrName>ppt_w</p:attrName>
                                        </p:attrNameLst>
                                      </p:cBhvr>
                                      <p:tavLst>
                                        <p:tav tm="0">
                                          <p:val>
                                            <p:fltVal val="0"/>
                                          </p:val>
                                        </p:tav>
                                        <p:tav tm="100000">
                                          <p:val>
                                            <p:strVal val="#ppt_w"/>
                                          </p:val>
                                        </p:tav>
                                      </p:tavLst>
                                    </p:anim>
                                    <p:anim calcmode="lin" valueType="num">
                                      <p:cBhvr>
                                        <p:cTn id="40" dur="500" fill="hold"/>
                                        <p:tgtEl>
                                          <p:spTgt spid="84"/>
                                        </p:tgtEl>
                                        <p:attrNameLst>
                                          <p:attrName>ppt_h</p:attrName>
                                        </p:attrNameLst>
                                      </p:cBhvr>
                                      <p:tavLst>
                                        <p:tav tm="0">
                                          <p:val>
                                            <p:fltVal val="0"/>
                                          </p:val>
                                        </p:tav>
                                        <p:tav tm="100000">
                                          <p:val>
                                            <p:strVal val="#ppt_h"/>
                                          </p:val>
                                        </p:tav>
                                      </p:tavLst>
                                    </p:anim>
                                    <p:animEffect transition="in" filter="fade">
                                      <p:cBhvr>
                                        <p:cTn id="41" dur="500"/>
                                        <p:tgtEl>
                                          <p:spTgt spid="84"/>
                                        </p:tgtEl>
                                      </p:cBhvr>
                                    </p:animEffect>
                                  </p:childTnLst>
                                </p:cTn>
                              </p:par>
                              <p:par>
                                <p:cTn id="42" presetID="53" presetClass="entr" presetSubtype="16" fill="hold" nodeType="withEffect">
                                  <p:stCondLst>
                                    <p:cond delay="0"/>
                                  </p:stCondLst>
                                  <p:childTnLst>
                                    <p:set>
                                      <p:cBhvr>
                                        <p:cTn id="43" dur="1" fill="hold">
                                          <p:stCondLst>
                                            <p:cond delay="0"/>
                                          </p:stCondLst>
                                        </p:cTn>
                                        <p:tgtEl>
                                          <p:spTgt spid="93"/>
                                        </p:tgtEl>
                                        <p:attrNameLst>
                                          <p:attrName>style.visibility</p:attrName>
                                        </p:attrNameLst>
                                      </p:cBhvr>
                                      <p:to>
                                        <p:strVal val="visible"/>
                                      </p:to>
                                    </p:set>
                                    <p:anim calcmode="lin" valueType="num">
                                      <p:cBhvr>
                                        <p:cTn id="44" dur="500" fill="hold"/>
                                        <p:tgtEl>
                                          <p:spTgt spid="93"/>
                                        </p:tgtEl>
                                        <p:attrNameLst>
                                          <p:attrName>ppt_w</p:attrName>
                                        </p:attrNameLst>
                                      </p:cBhvr>
                                      <p:tavLst>
                                        <p:tav tm="0">
                                          <p:val>
                                            <p:fltVal val="0"/>
                                          </p:val>
                                        </p:tav>
                                        <p:tav tm="100000">
                                          <p:val>
                                            <p:strVal val="#ppt_w"/>
                                          </p:val>
                                        </p:tav>
                                      </p:tavLst>
                                    </p:anim>
                                    <p:anim calcmode="lin" valueType="num">
                                      <p:cBhvr>
                                        <p:cTn id="45" dur="500" fill="hold"/>
                                        <p:tgtEl>
                                          <p:spTgt spid="93"/>
                                        </p:tgtEl>
                                        <p:attrNameLst>
                                          <p:attrName>ppt_h</p:attrName>
                                        </p:attrNameLst>
                                      </p:cBhvr>
                                      <p:tavLst>
                                        <p:tav tm="0">
                                          <p:val>
                                            <p:fltVal val="0"/>
                                          </p:val>
                                        </p:tav>
                                        <p:tav tm="100000">
                                          <p:val>
                                            <p:strVal val="#ppt_h"/>
                                          </p:val>
                                        </p:tav>
                                      </p:tavLst>
                                    </p:anim>
                                    <p:animEffect transition="in" filter="fade">
                                      <p:cBhvr>
                                        <p:cTn id="46" dur="500"/>
                                        <p:tgtEl>
                                          <p:spTgt spid="93"/>
                                        </p:tgtEl>
                                      </p:cBhvr>
                                    </p:animEffect>
                                  </p:childTnLst>
                                </p:cTn>
                              </p:par>
                            </p:childTnLst>
                          </p:cTn>
                        </p:par>
                        <p:par>
                          <p:cTn id="47" fill="hold">
                            <p:stCondLst>
                              <p:cond delay="2000"/>
                            </p:stCondLst>
                            <p:childTnLst>
                              <p:par>
                                <p:cTn id="48" presetID="22" presetClass="entr" presetSubtype="8"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par>
                          <p:cTn id="51" fill="hold">
                            <p:stCondLst>
                              <p:cond delay="2500"/>
                            </p:stCondLst>
                            <p:childTnLst>
                              <p:par>
                                <p:cTn id="52" presetID="53" presetClass="entr" presetSubtype="16"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500" fill="hold"/>
                                        <p:tgtEl>
                                          <p:spTgt spid="9"/>
                                        </p:tgtEl>
                                        <p:attrNameLst>
                                          <p:attrName>ppt_w</p:attrName>
                                        </p:attrNameLst>
                                      </p:cBhvr>
                                      <p:tavLst>
                                        <p:tav tm="0">
                                          <p:val>
                                            <p:fltVal val="0"/>
                                          </p:val>
                                        </p:tav>
                                        <p:tav tm="100000">
                                          <p:val>
                                            <p:strVal val="#ppt_w"/>
                                          </p:val>
                                        </p:tav>
                                      </p:tavLst>
                                    </p:anim>
                                    <p:anim calcmode="lin" valueType="num">
                                      <p:cBhvr>
                                        <p:cTn id="55" dur="500" fill="hold"/>
                                        <p:tgtEl>
                                          <p:spTgt spid="9"/>
                                        </p:tgtEl>
                                        <p:attrNameLst>
                                          <p:attrName>ppt_h</p:attrName>
                                        </p:attrNameLst>
                                      </p:cBhvr>
                                      <p:tavLst>
                                        <p:tav tm="0">
                                          <p:val>
                                            <p:fltVal val="0"/>
                                          </p:val>
                                        </p:tav>
                                        <p:tav tm="100000">
                                          <p:val>
                                            <p:strVal val="#ppt_h"/>
                                          </p:val>
                                        </p:tav>
                                      </p:tavLst>
                                    </p:anim>
                                    <p:animEffect transition="in" filter="fade">
                                      <p:cBhvr>
                                        <p:cTn id="56" dur="500"/>
                                        <p:tgtEl>
                                          <p:spTgt spid="9"/>
                                        </p:tgtEl>
                                      </p:cBhvr>
                                    </p:animEffect>
                                  </p:childTnLst>
                                </p:cTn>
                              </p:par>
                            </p:childTnLst>
                          </p:cTn>
                        </p:par>
                        <p:par>
                          <p:cTn id="57" fill="hold">
                            <p:stCondLst>
                              <p:cond delay="3000"/>
                            </p:stCondLst>
                            <p:childTnLst>
                              <p:par>
                                <p:cTn id="58" presetID="10"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par>
                          <p:cTn id="61" fill="hold">
                            <p:stCondLst>
                              <p:cond delay="3500"/>
                            </p:stCondLst>
                            <p:childTnLst>
                              <p:par>
                                <p:cTn id="62" presetID="22" presetClass="entr" presetSubtype="8"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BF0A5B-CA18-47D2-801E-5D97420A52F4}" type="slidenum">
              <a:rPr lang="id-ID" smtClean="0"/>
              <a:pPr/>
              <a:t>8</a:t>
            </a:fld>
            <a:endParaRPr lang="id-ID"/>
          </a:p>
        </p:txBody>
      </p:sp>
      <p:cxnSp>
        <p:nvCxnSpPr>
          <p:cNvPr id="5" name="Straight Connector 4"/>
          <p:cNvCxnSpPr/>
          <p:nvPr/>
        </p:nvCxnSpPr>
        <p:spPr>
          <a:xfrm>
            <a:off x="3285658" y="3426894"/>
            <a:ext cx="2158676" cy="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73188" y="3848823"/>
            <a:ext cx="1977966" cy="461665"/>
          </a:xfrm>
          <a:prstGeom prst="rect">
            <a:avLst/>
          </a:prstGeom>
          <a:noFill/>
        </p:spPr>
        <p:txBody>
          <a:bodyPr wrap="square" rtlCol="0">
            <a:spAutoFit/>
          </a:bodyPr>
          <a:lstStyle/>
          <a:p>
            <a:pPr algn="ctr"/>
            <a:r>
              <a:rPr lang="en-US" sz="2400" b="1">
                <a:solidFill>
                  <a:schemeClr val="bg1"/>
                </a:solidFill>
                <a:latin typeface="+mj-lt"/>
              </a:rPr>
              <a:t>Pre-processing</a:t>
            </a:r>
            <a:r>
              <a:rPr lang="en-US" b="1">
                <a:solidFill>
                  <a:schemeClr val="bg1"/>
                </a:solidFill>
                <a:latin typeface="+mj-lt"/>
              </a:rPr>
              <a:t> </a:t>
            </a:r>
          </a:p>
        </p:txBody>
      </p:sp>
      <p:grpSp>
        <p:nvGrpSpPr>
          <p:cNvPr id="9" name="Group 8"/>
          <p:cNvGrpSpPr/>
          <p:nvPr/>
        </p:nvGrpSpPr>
        <p:grpSpPr>
          <a:xfrm>
            <a:off x="2515935" y="3175275"/>
            <a:ext cx="628651" cy="666751"/>
            <a:chOff x="7404100" y="3633788"/>
            <a:chExt cx="628651" cy="666751"/>
          </a:xfrm>
          <a:solidFill>
            <a:schemeClr val="bg1"/>
          </a:solidFill>
        </p:grpSpPr>
        <p:sp>
          <p:nvSpPr>
            <p:cNvPr id="10" name="Freeform 20"/>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21"/>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22"/>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21" name="Straight Connector 20"/>
          <p:cNvCxnSpPr>
            <a:cxnSpLocks/>
          </p:cNvCxnSpPr>
          <p:nvPr/>
        </p:nvCxnSpPr>
        <p:spPr>
          <a:xfrm flipV="1">
            <a:off x="6104288" y="4113483"/>
            <a:ext cx="0" cy="844394"/>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22629" y="5106214"/>
            <a:ext cx="3769183" cy="461665"/>
          </a:xfrm>
          <a:prstGeom prst="rect">
            <a:avLst/>
          </a:prstGeom>
          <a:noFill/>
        </p:spPr>
        <p:txBody>
          <a:bodyPr wrap="square" rtlCol="0">
            <a:spAutoFit/>
          </a:bodyPr>
          <a:lstStyle/>
          <a:p>
            <a:r>
              <a:rPr lang="en-US" sz="2400" b="1">
                <a:solidFill>
                  <a:schemeClr val="bg1"/>
                </a:solidFill>
                <a:latin typeface="+mj-lt"/>
              </a:rPr>
              <a:t>Remove punctuation </a:t>
            </a:r>
          </a:p>
        </p:txBody>
      </p:sp>
      <p:cxnSp>
        <p:nvCxnSpPr>
          <p:cNvPr id="25" name="Straight Connector 24"/>
          <p:cNvCxnSpPr/>
          <p:nvPr/>
        </p:nvCxnSpPr>
        <p:spPr>
          <a:xfrm flipV="1">
            <a:off x="6104288" y="5871091"/>
            <a:ext cx="0" cy="1232563"/>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rot="1800000">
            <a:off x="7973422" y="-238239"/>
            <a:ext cx="1886237" cy="1963980"/>
            <a:chOff x="8349573" y="-1673337"/>
            <a:chExt cx="6162676" cy="6416675"/>
          </a:xfrm>
          <a:solidFill>
            <a:schemeClr val="bg1">
              <a:alpha val="15000"/>
            </a:schemeClr>
          </a:solidFill>
        </p:grpSpPr>
        <p:sp>
          <p:nvSpPr>
            <p:cNvPr id="30"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2" name="Group 41"/>
          <p:cNvGrpSpPr/>
          <p:nvPr/>
        </p:nvGrpSpPr>
        <p:grpSpPr>
          <a:xfrm rot="7200000">
            <a:off x="8840026" y="-630454"/>
            <a:ext cx="3453282" cy="2597230"/>
            <a:chOff x="1925461" y="-469483"/>
            <a:chExt cx="5437137" cy="4089296"/>
          </a:xfrm>
          <a:solidFill>
            <a:schemeClr val="accent2">
              <a:lumMod val="60000"/>
              <a:lumOff val="40000"/>
              <a:alpha val="25000"/>
            </a:schemeClr>
          </a:solidFill>
        </p:grpSpPr>
        <p:sp>
          <p:nvSpPr>
            <p:cNvPr id="43"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58" name="Group 57"/>
          <p:cNvGrpSpPr/>
          <p:nvPr/>
        </p:nvGrpSpPr>
        <p:grpSpPr>
          <a:xfrm rot="1800000">
            <a:off x="10507748" y="1227279"/>
            <a:ext cx="1737465" cy="1809076"/>
            <a:chOff x="8349573" y="-1673337"/>
            <a:chExt cx="6162676" cy="6416675"/>
          </a:xfrm>
          <a:solidFill>
            <a:schemeClr val="bg1">
              <a:alpha val="15000"/>
            </a:schemeClr>
          </a:solidFill>
        </p:grpSpPr>
        <p:sp>
          <p:nvSpPr>
            <p:cNvPr id="59"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1" name="Group 8">
            <a:extLst>
              <a:ext uri="{FF2B5EF4-FFF2-40B4-BE49-F238E27FC236}">
                <a16:creationId xmlns:a16="http://schemas.microsoft.com/office/drawing/2014/main" id="{D815C690-602B-498F-8BC5-648CC090BEF6}"/>
              </a:ext>
            </a:extLst>
          </p:cNvPr>
          <p:cNvGrpSpPr/>
          <p:nvPr/>
        </p:nvGrpSpPr>
        <p:grpSpPr>
          <a:xfrm>
            <a:off x="5745138" y="3100349"/>
            <a:ext cx="702513" cy="875703"/>
            <a:chOff x="8442326" y="2668588"/>
            <a:chExt cx="493712" cy="652463"/>
          </a:xfrm>
          <a:solidFill>
            <a:schemeClr val="bg1"/>
          </a:solidFill>
        </p:grpSpPr>
        <p:sp>
          <p:nvSpPr>
            <p:cNvPr id="72" name="Freeform 5">
              <a:extLst>
                <a:ext uri="{FF2B5EF4-FFF2-40B4-BE49-F238E27FC236}">
                  <a16:creationId xmlns:a16="http://schemas.microsoft.com/office/drawing/2014/main" id="{D825EAEC-C6B4-437B-BE26-F04409BEE441}"/>
                </a:ext>
              </a:extLst>
            </p:cNvPr>
            <p:cNvSpPr>
              <a:spLocks/>
            </p:cNvSpPr>
            <p:nvPr/>
          </p:nvSpPr>
          <p:spPr bwMode="auto">
            <a:xfrm>
              <a:off x="8523288" y="3117851"/>
              <a:ext cx="330200" cy="19050"/>
            </a:xfrm>
            <a:custGeom>
              <a:avLst/>
              <a:gdLst>
                <a:gd name="T0" fmla="*/ 2 w 64"/>
                <a:gd name="T1" fmla="*/ 0 h 4"/>
                <a:gd name="T2" fmla="*/ 0 w 64"/>
                <a:gd name="T3" fmla="*/ 2 h 4"/>
                <a:gd name="T4" fmla="*/ 2 w 64"/>
                <a:gd name="T5" fmla="*/ 4 h 4"/>
                <a:gd name="T6" fmla="*/ 62 w 64"/>
                <a:gd name="T7" fmla="*/ 4 h 4"/>
                <a:gd name="T8" fmla="*/ 64 w 64"/>
                <a:gd name="T9" fmla="*/ 2 h 4"/>
                <a:gd name="T10" fmla="*/ 62 w 64"/>
                <a:gd name="T11" fmla="*/ 0 h 4"/>
                <a:gd name="T12" fmla="*/ 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2" y="0"/>
                  </a:move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3" name="Freeform 6">
              <a:extLst>
                <a:ext uri="{FF2B5EF4-FFF2-40B4-BE49-F238E27FC236}">
                  <a16:creationId xmlns:a16="http://schemas.microsoft.com/office/drawing/2014/main" id="{592D9DA6-57F9-4560-85F8-253993EA4426}"/>
                </a:ext>
              </a:extLst>
            </p:cNvPr>
            <p:cNvSpPr>
              <a:spLocks/>
            </p:cNvSpPr>
            <p:nvPr/>
          </p:nvSpPr>
          <p:spPr bwMode="auto">
            <a:xfrm>
              <a:off x="8523288" y="3178176"/>
              <a:ext cx="330200" cy="20638"/>
            </a:xfrm>
            <a:custGeom>
              <a:avLst/>
              <a:gdLst>
                <a:gd name="T0" fmla="*/ 62 w 64"/>
                <a:gd name="T1" fmla="*/ 0 h 4"/>
                <a:gd name="T2" fmla="*/ 2 w 64"/>
                <a:gd name="T3" fmla="*/ 0 h 4"/>
                <a:gd name="T4" fmla="*/ 0 w 64"/>
                <a:gd name="T5" fmla="*/ 2 h 4"/>
                <a:gd name="T6" fmla="*/ 2 w 64"/>
                <a:gd name="T7" fmla="*/ 4 h 4"/>
                <a:gd name="T8" fmla="*/ 62 w 64"/>
                <a:gd name="T9" fmla="*/ 4 h 4"/>
                <a:gd name="T10" fmla="*/ 64 w 64"/>
                <a:gd name="T11" fmla="*/ 2 h 4"/>
                <a:gd name="T12" fmla="*/ 6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0"/>
                  </a:moveTo>
                  <a:cubicBezTo>
                    <a:pt x="2" y="0"/>
                    <a:pt x="2" y="0"/>
                    <a:pt x="2" y="0"/>
                  </a:cubicBez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4" name="Freeform 7">
              <a:extLst>
                <a:ext uri="{FF2B5EF4-FFF2-40B4-BE49-F238E27FC236}">
                  <a16:creationId xmlns:a16="http://schemas.microsoft.com/office/drawing/2014/main" id="{8C7358B2-BE61-4088-9BCB-C52445CB1D86}"/>
                </a:ext>
              </a:extLst>
            </p:cNvPr>
            <p:cNvSpPr>
              <a:spLocks noEditPoints="1"/>
            </p:cNvSpPr>
            <p:nvPr/>
          </p:nvSpPr>
          <p:spPr bwMode="auto">
            <a:xfrm>
              <a:off x="8442326" y="2668588"/>
              <a:ext cx="493712" cy="652463"/>
            </a:xfrm>
            <a:custGeom>
              <a:avLst/>
              <a:gdLst>
                <a:gd name="T0" fmla="*/ 74 w 96"/>
                <a:gd name="T1" fmla="*/ 2 h 128"/>
                <a:gd name="T2" fmla="*/ 68 w 96"/>
                <a:gd name="T3" fmla="*/ 0 h 128"/>
                <a:gd name="T4" fmla="*/ 12 w 96"/>
                <a:gd name="T5" fmla="*/ 0 h 128"/>
                <a:gd name="T6" fmla="*/ 0 w 96"/>
                <a:gd name="T7" fmla="*/ 12 h 128"/>
                <a:gd name="T8" fmla="*/ 0 w 96"/>
                <a:gd name="T9" fmla="*/ 116 h 128"/>
                <a:gd name="T10" fmla="*/ 12 w 96"/>
                <a:gd name="T11" fmla="*/ 128 h 128"/>
                <a:gd name="T12" fmla="*/ 84 w 96"/>
                <a:gd name="T13" fmla="*/ 128 h 128"/>
                <a:gd name="T14" fmla="*/ 96 w 96"/>
                <a:gd name="T15" fmla="*/ 116 h 128"/>
                <a:gd name="T16" fmla="*/ 96 w 96"/>
                <a:gd name="T17" fmla="*/ 32 h 128"/>
                <a:gd name="T18" fmla="*/ 74 w 96"/>
                <a:gd name="T19" fmla="*/ 2 h 128"/>
                <a:gd name="T20" fmla="*/ 72 w 96"/>
                <a:gd name="T21" fmla="*/ 12 h 128"/>
                <a:gd name="T22" fmla="*/ 85 w 96"/>
                <a:gd name="T23" fmla="*/ 28 h 128"/>
                <a:gd name="T24" fmla="*/ 72 w 96"/>
                <a:gd name="T25" fmla="*/ 28 h 128"/>
                <a:gd name="T26" fmla="*/ 72 w 96"/>
                <a:gd name="T27" fmla="*/ 12 h 128"/>
                <a:gd name="T28" fmla="*/ 88 w 96"/>
                <a:gd name="T29" fmla="*/ 116 h 128"/>
                <a:gd name="T30" fmla="*/ 84 w 96"/>
                <a:gd name="T31" fmla="*/ 120 h 128"/>
                <a:gd name="T32" fmla="*/ 12 w 96"/>
                <a:gd name="T33" fmla="*/ 120 h 128"/>
                <a:gd name="T34" fmla="*/ 8 w 96"/>
                <a:gd name="T35" fmla="*/ 116 h 128"/>
                <a:gd name="T36" fmla="*/ 8 w 96"/>
                <a:gd name="T37" fmla="*/ 12 h 128"/>
                <a:gd name="T38" fmla="*/ 12 w 96"/>
                <a:gd name="T39" fmla="*/ 8 h 128"/>
                <a:gd name="T40" fmla="*/ 64 w 96"/>
                <a:gd name="T41" fmla="*/ 8 h 128"/>
                <a:gd name="T42" fmla="*/ 64 w 96"/>
                <a:gd name="T43" fmla="*/ 36 h 128"/>
                <a:gd name="T44" fmla="*/ 88 w 96"/>
                <a:gd name="T45" fmla="*/ 36 h 128"/>
                <a:gd name="T46" fmla="*/ 88 w 96"/>
                <a:gd name="T4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28">
                  <a:moveTo>
                    <a:pt x="74" y="2"/>
                  </a:moveTo>
                  <a:cubicBezTo>
                    <a:pt x="72" y="1"/>
                    <a:pt x="70" y="0"/>
                    <a:pt x="68" y="0"/>
                  </a:cubicBezTo>
                  <a:cubicBezTo>
                    <a:pt x="12" y="0"/>
                    <a:pt x="12" y="0"/>
                    <a:pt x="12" y="0"/>
                  </a:cubicBezTo>
                  <a:cubicBezTo>
                    <a:pt x="5" y="0"/>
                    <a:pt x="0" y="5"/>
                    <a:pt x="0" y="12"/>
                  </a:cubicBezTo>
                  <a:cubicBezTo>
                    <a:pt x="0" y="116"/>
                    <a:pt x="0" y="116"/>
                    <a:pt x="0" y="116"/>
                  </a:cubicBezTo>
                  <a:cubicBezTo>
                    <a:pt x="0" y="122"/>
                    <a:pt x="5" y="128"/>
                    <a:pt x="12" y="128"/>
                  </a:cubicBezTo>
                  <a:cubicBezTo>
                    <a:pt x="84" y="128"/>
                    <a:pt x="84" y="128"/>
                    <a:pt x="84" y="128"/>
                  </a:cubicBezTo>
                  <a:cubicBezTo>
                    <a:pt x="90" y="128"/>
                    <a:pt x="96" y="122"/>
                    <a:pt x="96" y="116"/>
                  </a:cubicBezTo>
                  <a:cubicBezTo>
                    <a:pt x="96" y="32"/>
                    <a:pt x="96" y="32"/>
                    <a:pt x="96" y="32"/>
                  </a:cubicBezTo>
                  <a:cubicBezTo>
                    <a:pt x="96" y="28"/>
                    <a:pt x="96" y="26"/>
                    <a:pt x="74" y="2"/>
                  </a:cubicBezTo>
                  <a:close/>
                  <a:moveTo>
                    <a:pt x="72" y="12"/>
                  </a:moveTo>
                  <a:cubicBezTo>
                    <a:pt x="76" y="17"/>
                    <a:pt x="82" y="23"/>
                    <a:pt x="85" y="28"/>
                  </a:cubicBezTo>
                  <a:cubicBezTo>
                    <a:pt x="72" y="28"/>
                    <a:pt x="72" y="28"/>
                    <a:pt x="72" y="28"/>
                  </a:cubicBezTo>
                  <a:lnTo>
                    <a:pt x="72" y="12"/>
                  </a:lnTo>
                  <a:close/>
                  <a:moveTo>
                    <a:pt x="88" y="116"/>
                  </a:moveTo>
                  <a:cubicBezTo>
                    <a:pt x="88" y="118"/>
                    <a:pt x="86" y="120"/>
                    <a:pt x="84" y="120"/>
                  </a:cubicBezTo>
                  <a:cubicBezTo>
                    <a:pt x="12" y="120"/>
                    <a:pt x="12" y="120"/>
                    <a:pt x="12" y="120"/>
                  </a:cubicBezTo>
                  <a:cubicBezTo>
                    <a:pt x="10" y="120"/>
                    <a:pt x="8" y="118"/>
                    <a:pt x="8" y="116"/>
                  </a:cubicBezTo>
                  <a:cubicBezTo>
                    <a:pt x="8" y="12"/>
                    <a:pt x="8" y="12"/>
                    <a:pt x="8" y="12"/>
                  </a:cubicBezTo>
                  <a:cubicBezTo>
                    <a:pt x="8" y="9"/>
                    <a:pt x="10" y="8"/>
                    <a:pt x="12" y="8"/>
                  </a:cubicBezTo>
                  <a:cubicBezTo>
                    <a:pt x="64" y="8"/>
                    <a:pt x="64" y="8"/>
                    <a:pt x="64" y="8"/>
                  </a:cubicBezTo>
                  <a:cubicBezTo>
                    <a:pt x="64" y="36"/>
                    <a:pt x="64" y="36"/>
                    <a:pt x="64" y="36"/>
                  </a:cubicBezTo>
                  <a:cubicBezTo>
                    <a:pt x="88" y="36"/>
                    <a:pt x="88" y="36"/>
                    <a:pt x="88" y="36"/>
                  </a:cubicBezTo>
                  <a:lnTo>
                    <a:pt x="88"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75" name="Freeform 8">
              <a:extLst>
                <a:ext uri="{FF2B5EF4-FFF2-40B4-BE49-F238E27FC236}">
                  <a16:creationId xmlns:a16="http://schemas.microsoft.com/office/drawing/2014/main" id="{26C7DC60-96AA-4A54-9CB5-752DD530C551}"/>
                </a:ext>
              </a:extLst>
            </p:cNvPr>
            <p:cNvSpPr>
              <a:spLocks/>
            </p:cNvSpPr>
            <p:nvPr/>
          </p:nvSpPr>
          <p:spPr bwMode="auto">
            <a:xfrm>
              <a:off x="8523288" y="2770188"/>
              <a:ext cx="206375" cy="41275"/>
            </a:xfrm>
            <a:custGeom>
              <a:avLst/>
              <a:gdLst>
                <a:gd name="T0" fmla="*/ 4 w 40"/>
                <a:gd name="T1" fmla="*/ 8 h 8"/>
                <a:gd name="T2" fmla="*/ 36 w 40"/>
                <a:gd name="T3" fmla="*/ 8 h 8"/>
                <a:gd name="T4" fmla="*/ 40 w 40"/>
                <a:gd name="T5" fmla="*/ 4 h 8"/>
                <a:gd name="T6" fmla="*/ 36 w 40"/>
                <a:gd name="T7" fmla="*/ 0 h 8"/>
                <a:gd name="T8" fmla="*/ 4 w 40"/>
                <a:gd name="T9" fmla="*/ 0 h 8"/>
                <a:gd name="T10" fmla="*/ 0 w 40"/>
                <a:gd name="T11" fmla="*/ 4 h 8"/>
                <a:gd name="T12" fmla="*/ 4 w 4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0" h="8">
                  <a:moveTo>
                    <a:pt x="4" y="8"/>
                  </a:moveTo>
                  <a:cubicBezTo>
                    <a:pt x="36" y="8"/>
                    <a:pt x="36" y="8"/>
                    <a:pt x="36" y="8"/>
                  </a:cubicBezTo>
                  <a:cubicBezTo>
                    <a:pt x="38" y="8"/>
                    <a:pt x="40" y="6"/>
                    <a:pt x="40" y="4"/>
                  </a:cubicBezTo>
                  <a:cubicBezTo>
                    <a:pt x="40" y="1"/>
                    <a:pt x="38" y="0"/>
                    <a:pt x="36" y="0"/>
                  </a:cubicBezTo>
                  <a:cubicBezTo>
                    <a:pt x="4" y="0"/>
                    <a:pt x="4" y="0"/>
                    <a:pt x="4" y="0"/>
                  </a:cubicBezTo>
                  <a:cubicBezTo>
                    <a:pt x="2" y="0"/>
                    <a:pt x="0" y="1"/>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6" name="Freeform 9">
              <a:extLst>
                <a:ext uri="{FF2B5EF4-FFF2-40B4-BE49-F238E27FC236}">
                  <a16:creationId xmlns:a16="http://schemas.microsoft.com/office/drawing/2014/main" id="{214F348E-FA9A-41A6-979D-AF9B9DB44F7B}"/>
                </a:ext>
              </a:extLst>
            </p:cNvPr>
            <p:cNvSpPr>
              <a:spLocks/>
            </p:cNvSpPr>
            <p:nvPr/>
          </p:nvSpPr>
          <p:spPr bwMode="auto">
            <a:xfrm>
              <a:off x="8523288" y="2871788"/>
              <a:ext cx="206375" cy="20638"/>
            </a:xfrm>
            <a:custGeom>
              <a:avLst/>
              <a:gdLst>
                <a:gd name="T0" fmla="*/ 2 w 40"/>
                <a:gd name="T1" fmla="*/ 4 h 4"/>
                <a:gd name="T2" fmla="*/ 38 w 40"/>
                <a:gd name="T3" fmla="*/ 4 h 4"/>
                <a:gd name="T4" fmla="*/ 40 w 40"/>
                <a:gd name="T5" fmla="*/ 2 h 4"/>
                <a:gd name="T6" fmla="*/ 38 w 40"/>
                <a:gd name="T7" fmla="*/ 0 h 4"/>
                <a:gd name="T8" fmla="*/ 2 w 40"/>
                <a:gd name="T9" fmla="*/ 0 h 4"/>
                <a:gd name="T10" fmla="*/ 0 w 40"/>
                <a:gd name="T11" fmla="*/ 2 h 4"/>
                <a:gd name="T12" fmla="*/ 2 w 4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2" y="4"/>
                  </a:moveTo>
                  <a:cubicBezTo>
                    <a:pt x="38" y="4"/>
                    <a:pt x="38" y="4"/>
                    <a:pt x="38" y="4"/>
                  </a:cubicBezTo>
                  <a:cubicBezTo>
                    <a:pt x="39" y="4"/>
                    <a:pt x="40" y="3"/>
                    <a:pt x="40" y="2"/>
                  </a:cubicBezTo>
                  <a:cubicBezTo>
                    <a:pt x="40" y="1"/>
                    <a:pt x="39" y="0"/>
                    <a:pt x="3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7" name="Freeform 10">
              <a:extLst>
                <a:ext uri="{FF2B5EF4-FFF2-40B4-BE49-F238E27FC236}">
                  <a16:creationId xmlns:a16="http://schemas.microsoft.com/office/drawing/2014/main" id="{2D5EA70C-8C85-462C-9879-3695C4DC43A6}"/>
                </a:ext>
              </a:extLst>
            </p:cNvPr>
            <p:cNvSpPr>
              <a:spLocks/>
            </p:cNvSpPr>
            <p:nvPr/>
          </p:nvSpPr>
          <p:spPr bwMode="auto">
            <a:xfrm>
              <a:off x="8523288" y="2933701"/>
              <a:ext cx="330200" cy="20638"/>
            </a:xfrm>
            <a:custGeom>
              <a:avLst/>
              <a:gdLst>
                <a:gd name="T0" fmla="*/ 0 w 64"/>
                <a:gd name="T1" fmla="*/ 2 h 4"/>
                <a:gd name="T2" fmla="*/ 2 w 64"/>
                <a:gd name="T3" fmla="*/ 4 h 4"/>
                <a:gd name="T4" fmla="*/ 62 w 64"/>
                <a:gd name="T5" fmla="*/ 4 h 4"/>
                <a:gd name="T6" fmla="*/ 64 w 64"/>
                <a:gd name="T7" fmla="*/ 2 h 4"/>
                <a:gd name="T8" fmla="*/ 62 w 64"/>
                <a:gd name="T9" fmla="*/ 0 h 4"/>
                <a:gd name="T10" fmla="*/ 2 w 64"/>
                <a:gd name="T11" fmla="*/ 0 h 4"/>
                <a:gd name="T12" fmla="*/ 0 w 6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0" y="2"/>
                  </a:moveTo>
                  <a:cubicBezTo>
                    <a:pt x="0" y="3"/>
                    <a:pt x="1" y="4"/>
                    <a:pt x="2" y="4"/>
                  </a:cubicBezTo>
                  <a:cubicBezTo>
                    <a:pt x="62" y="4"/>
                    <a:pt x="62" y="4"/>
                    <a:pt x="62" y="4"/>
                  </a:cubicBezTo>
                  <a:cubicBezTo>
                    <a:pt x="63" y="4"/>
                    <a:pt x="64" y="3"/>
                    <a:pt x="64" y="2"/>
                  </a:cubicBezTo>
                  <a:cubicBezTo>
                    <a:pt x="64" y="1"/>
                    <a:pt x="63" y="0"/>
                    <a:pt x="62"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8" name="Freeform 11">
              <a:extLst>
                <a:ext uri="{FF2B5EF4-FFF2-40B4-BE49-F238E27FC236}">
                  <a16:creationId xmlns:a16="http://schemas.microsoft.com/office/drawing/2014/main" id="{674AB78B-FB28-410A-861E-7DE54F1AB469}"/>
                </a:ext>
              </a:extLst>
            </p:cNvPr>
            <p:cNvSpPr>
              <a:spLocks/>
            </p:cNvSpPr>
            <p:nvPr/>
          </p:nvSpPr>
          <p:spPr bwMode="auto">
            <a:xfrm>
              <a:off x="8523288" y="3055938"/>
              <a:ext cx="330200" cy="20638"/>
            </a:xfrm>
            <a:custGeom>
              <a:avLst/>
              <a:gdLst>
                <a:gd name="T0" fmla="*/ 62 w 64"/>
                <a:gd name="T1" fmla="*/ 4 h 4"/>
                <a:gd name="T2" fmla="*/ 64 w 64"/>
                <a:gd name="T3" fmla="*/ 2 h 4"/>
                <a:gd name="T4" fmla="*/ 62 w 64"/>
                <a:gd name="T5" fmla="*/ 0 h 4"/>
                <a:gd name="T6" fmla="*/ 2 w 64"/>
                <a:gd name="T7" fmla="*/ 0 h 4"/>
                <a:gd name="T8" fmla="*/ 0 w 64"/>
                <a:gd name="T9" fmla="*/ 2 h 4"/>
                <a:gd name="T10" fmla="*/ 2 w 64"/>
                <a:gd name="T11" fmla="*/ 4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63" y="4"/>
                    <a:pt x="64" y="3"/>
                    <a:pt x="64" y="2"/>
                  </a:cubicBezTo>
                  <a:cubicBezTo>
                    <a:pt x="64" y="1"/>
                    <a:pt x="63" y="0"/>
                    <a:pt x="62" y="0"/>
                  </a:cubicBezTo>
                  <a:cubicBezTo>
                    <a:pt x="2" y="0"/>
                    <a:pt x="2" y="0"/>
                    <a:pt x="2" y="0"/>
                  </a:cubicBezTo>
                  <a:cubicBezTo>
                    <a:pt x="1" y="0"/>
                    <a:pt x="0" y="1"/>
                    <a:pt x="0" y="2"/>
                  </a:cubicBezTo>
                  <a:cubicBezTo>
                    <a:pt x="0" y="3"/>
                    <a:pt x="1" y="4"/>
                    <a:pt x="2" y="4"/>
                  </a:cubicBezTo>
                  <a:lnTo>
                    <a:pt x="6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sp>
          <p:nvSpPr>
            <p:cNvPr id="79" name="Freeform 12">
              <a:extLst>
                <a:ext uri="{FF2B5EF4-FFF2-40B4-BE49-F238E27FC236}">
                  <a16:creationId xmlns:a16="http://schemas.microsoft.com/office/drawing/2014/main" id="{967DED64-5161-42F5-999D-0B636DAB5868}"/>
                </a:ext>
              </a:extLst>
            </p:cNvPr>
            <p:cNvSpPr>
              <a:spLocks/>
            </p:cNvSpPr>
            <p:nvPr/>
          </p:nvSpPr>
          <p:spPr bwMode="auto">
            <a:xfrm>
              <a:off x="8523288" y="2994026"/>
              <a:ext cx="309562" cy="20638"/>
            </a:xfrm>
            <a:custGeom>
              <a:avLst/>
              <a:gdLst>
                <a:gd name="T0" fmla="*/ 2 w 60"/>
                <a:gd name="T1" fmla="*/ 4 h 4"/>
                <a:gd name="T2" fmla="*/ 58 w 60"/>
                <a:gd name="T3" fmla="*/ 4 h 4"/>
                <a:gd name="T4" fmla="*/ 60 w 60"/>
                <a:gd name="T5" fmla="*/ 2 h 4"/>
                <a:gd name="T6" fmla="*/ 58 w 60"/>
                <a:gd name="T7" fmla="*/ 0 h 4"/>
                <a:gd name="T8" fmla="*/ 2 w 60"/>
                <a:gd name="T9" fmla="*/ 0 h 4"/>
                <a:gd name="T10" fmla="*/ 0 w 60"/>
                <a:gd name="T11" fmla="*/ 2 h 4"/>
                <a:gd name="T12" fmla="*/ 2 w 6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0" h="4">
                  <a:moveTo>
                    <a:pt x="2" y="4"/>
                  </a:moveTo>
                  <a:cubicBezTo>
                    <a:pt x="58" y="4"/>
                    <a:pt x="58" y="4"/>
                    <a:pt x="58" y="4"/>
                  </a:cubicBezTo>
                  <a:cubicBezTo>
                    <a:pt x="59" y="4"/>
                    <a:pt x="60" y="3"/>
                    <a:pt x="60" y="2"/>
                  </a:cubicBezTo>
                  <a:cubicBezTo>
                    <a:pt x="60" y="1"/>
                    <a:pt x="59" y="0"/>
                    <a:pt x="5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6">
                    <a:lumMod val="40000"/>
                    <a:lumOff val="60000"/>
                  </a:schemeClr>
                </a:solidFill>
              </a:endParaRPr>
            </a:p>
          </p:txBody>
        </p:sp>
      </p:grpSp>
      <p:pic>
        <p:nvPicPr>
          <p:cNvPr id="2050" name="Picture 2" descr="eraser">
            <a:extLst>
              <a:ext uri="{FF2B5EF4-FFF2-40B4-BE49-F238E27FC236}">
                <a16:creationId xmlns:a16="http://schemas.microsoft.com/office/drawing/2014/main" id="{8CD40AE6-B9C8-4179-8E39-02BC36EBD56E}"/>
              </a:ext>
            </a:extLst>
          </p:cNvPr>
          <p:cNvPicPr>
            <a:picLocks noChangeAspect="1" noChangeArrowheads="1"/>
          </p:cNvPicPr>
          <p:nvPr/>
        </p:nvPicPr>
        <p:blipFill>
          <a:blip r:embed="rId3" cstate="print">
            <a:biLevel thresh="25000"/>
            <a:extLst>
              <a:ext uri="{BEBA8EAE-BF5A-486C-A8C5-ECC9F3942E4B}">
                <a14:imgProps xmlns:a14="http://schemas.microsoft.com/office/drawing/2010/main">
                  <a14:imgLayer r:embed="rId4">
                    <a14:imgEffect>
                      <a14:colorTemperature colorTemp="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5754692" y="5106214"/>
            <a:ext cx="681145" cy="681145"/>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4">
            <a:extLst>
              <a:ext uri="{FF2B5EF4-FFF2-40B4-BE49-F238E27FC236}">
                <a16:creationId xmlns:a16="http://schemas.microsoft.com/office/drawing/2014/main" id="{5E3838BD-C2A4-43F4-AA75-13EBB31E7B32}"/>
              </a:ext>
            </a:extLst>
          </p:cNvPr>
          <p:cNvCxnSpPr>
            <a:cxnSpLocks/>
          </p:cNvCxnSpPr>
          <p:nvPr/>
        </p:nvCxnSpPr>
        <p:spPr>
          <a:xfrm>
            <a:off x="-267955" y="3457748"/>
            <a:ext cx="2642843" cy="26121"/>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C52016AF-4DEC-D509-B564-B31DEE863AFF}"/>
              </a:ext>
            </a:extLst>
          </p:cNvPr>
          <p:cNvSpPr txBox="1"/>
          <p:nvPr/>
        </p:nvSpPr>
        <p:spPr>
          <a:xfrm>
            <a:off x="605931" y="4490776"/>
            <a:ext cx="4229584" cy="369332"/>
          </a:xfrm>
          <a:prstGeom prst="rect">
            <a:avLst/>
          </a:prstGeom>
          <a:noFill/>
        </p:spPr>
        <p:txBody>
          <a:bodyPr wrap="square">
            <a:spAutoFit/>
          </a:bodyPr>
          <a:lstStyle/>
          <a:p>
            <a:r>
              <a:rPr lang="ar-SA" sz="1800" b="0" i="0" kern="1200">
                <a:solidFill>
                  <a:schemeClr val="bg1"/>
                </a:solidFill>
                <a:effectLst/>
                <a:latin typeface="+mn-lt"/>
                <a:ea typeface="+mn-ea"/>
                <a:cs typeface="+mn-cs"/>
              </a:rPr>
              <a:t>إنما الذئب على من جناة ..... لم يضر قبل جهولا سـواه‎</a:t>
            </a:r>
            <a:endParaRPr lang="en-US">
              <a:solidFill>
                <a:schemeClr val="bg1"/>
              </a:solidFill>
            </a:endParaRPr>
          </a:p>
        </p:txBody>
      </p:sp>
      <p:sp>
        <p:nvSpPr>
          <p:cNvPr id="81" name="TextBox 80">
            <a:extLst>
              <a:ext uri="{FF2B5EF4-FFF2-40B4-BE49-F238E27FC236}">
                <a16:creationId xmlns:a16="http://schemas.microsoft.com/office/drawing/2014/main" id="{CE284C99-7976-C1FE-9212-D0338EA5E2A5}"/>
              </a:ext>
            </a:extLst>
          </p:cNvPr>
          <p:cNvSpPr txBox="1"/>
          <p:nvPr/>
        </p:nvSpPr>
        <p:spPr>
          <a:xfrm>
            <a:off x="6722629" y="5607801"/>
            <a:ext cx="4229584" cy="369332"/>
          </a:xfrm>
          <a:prstGeom prst="rect">
            <a:avLst/>
          </a:prstGeom>
          <a:noFill/>
        </p:spPr>
        <p:txBody>
          <a:bodyPr wrap="square">
            <a:spAutoFit/>
          </a:bodyPr>
          <a:lstStyle/>
          <a:p>
            <a:r>
              <a:rPr lang="ar-SA" sz="1800" b="0" i="0" kern="1200">
                <a:solidFill>
                  <a:schemeClr val="bg1"/>
                </a:solidFill>
                <a:effectLst/>
                <a:latin typeface="+mn-lt"/>
                <a:ea typeface="+mn-ea"/>
                <a:cs typeface="+mn-cs"/>
              </a:rPr>
              <a:t>إنما الذئب على من جناة لم يضر قبل جهولا سـواه‎</a:t>
            </a:r>
            <a:endParaRPr lang="en-US">
              <a:solidFill>
                <a:schemeClr val="bg1"/>
              </a:solidFill>
            </a:endParaRPr>
          </a:p>
        </p:txBody>
      </p:sp>
    </p:spTree>
    <p:extLst>
      <p:ext uri="{BB962C8B-B14F-4D97-AF65-F5344CB8AC3E}">
        <p14:creationId xmlns:p14="http://schemas.microsoft.com/office/powerpoint/2010/main" val="10444329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2"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right)">
                                      <p:cBhvr>
                                        <p:cTn id="10" dur="500"/>
                                        <p:tgtEl>
                                          <p:spTgt spid="42"/>
                                        </p:tgtEl>
                                      </p:cBhvr>
                                    </p:animEffect>
                                  </p:childTnLst>
                                </p:cTn>
                              </p:par>
                              <p:par>
                                <p:cTn id="11" presetID="22" presetClass="entr" presetSubtype="4"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childTnLst>
                          </p:cTn>
                        </p:par>
                        <p:par>
                          <p:cTn id="14" fill="hold">
                            <p:stCondLst>
                              <p:cond delay="500"/>
                            </p:stCondLst>
                            <p:childTnLst>
                              <p:par>
                                <p:cTn id="15" presetID="31"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style.rotation</p:attrName>
                                        </p:attrNameLst>
                                      </p:cBhvr>
                                      <p:tavLst>
                                        <p:tav tm="0">
                                          <p:val>
                                            <p:fltVal val="90"/>
                                          </p:val>
                                        </p:tav>
                                        <p:tav tm="100000">
                                          <p:val>
                                            <p:fltVal val="0"/>
                                          </p:val>
                                        </p:tav>
                                      </p:tavLst>
                                    </p:anim>
                                    <p:animEffect transition="in" filter="fade">
                                      <p:cBhvr>
                                        <p:cTn id="20" dur="10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par>
                          <p:cTn id="29" fill="hold">
                            <p:stCondLst>
                              <p:cond delay="500"/>
                            </p:stCondLst>
                            <p:childTnLst>
                              <p:par>
                                <p:cTn id="30" presetID="53" presetClass="entr" presetSubtype="16" fill="hold" nodeType="afterEffect">
                                  <p:stCondLst>
                                    <p:cond delay="0"/>
                                  </p:stCondLst>
                                  <p:childTnLst>
                                    <p:set>
                                      <p:cBhvr>
                                        <p:cTn id="31" dur="1" fill="hold">
                                          <p:stCondLst>
                                            <p:cond delay="0"/>
                                          </p:stCondLst>
                                        </p:cTn>
                                        <p:tgtEl>
                                          <p:spTgt spid="71"/>
                                        </p:tgtEl>
                                        <p:attrNameLst>
                                          <p:attrName>style.visibility</p:attrName>
                                        </p:attrNameLst>
                                      </p:cBhvr>
                                      <p:to>
                                        <p:strVal val="visible"/>
                                      </p:to>
                                    </p:set>
                                    <p:anim calcmode="lin" valueType="num">
                                      <p:cBhvr>
                                        <p:cTn id="32" dur="500" fill="hold"/>
                                        <p:tgtEl>
                                          <p:spTgt spid="71"/>
                                        </p:tgtEl>
                                        <p:attrNameLst>
                                          <p:attrName>ppt_w</p:attrName>
                                        </p:attrNameLst>
                                      </p:cBhvr>
                                      <p:tavLst>
                                        <p:tav tm="0">
                                          <p:val>
                                            <p:fltVal val="0"/>
                                          </p:val>
                                        </p:tav>
                                        <p:tav tm="100000">
                                          <p:val>
                                            <p:strVal val="#ppt_w"/>
                                          </p:val>
                                        </p:tav>
                                      </p:tavLst>
                                    </p:anim>
                                    <p:anim calcmode="lin" valueType="num">
                                      <p:cBhvr>
                                        <p:cTn id="33" dur="500" fill="hold"/>
                                        <p:tgtEl>
                                          <p:spTgt spid="71"/>
                                        </p:tgtEl>
                                        <p:attrNameLst>
                                          <p:attrName>ppt_h</p:attrName>
                                        </p:attrNameLst>
                                      </p:cBhvr>
                                      <p:tavLst>
                                        <p:tav tm="0">
                                          <p:val>
                                            <p:fltVal val="0"/>
                                          </p:val>
                                        </p:tav>
                                        <p:tav tm="100000">
                                          <p:val>
                                            <p:strVal val="#ppt_h"/>
                                          </p:val>
                                        </p:tav>
                                      </p:tavLst>
                                    </p:anim>
                                    <p:animEffect transition="in" filter="fade">
                                      <p:cBhvr>
                                        <p:cTn id="34" dur="500"/>
                                        <p:tgtEl>
                                          <p:spTgt spid="7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500"/>
                                        <p:tgtEl>
                                          <p:spTgt spid="21"/>
                                        </p:tgtEl>
                                      </p:cBhvr>
                                    </p:animEffect>
                                  </p:childTnLst>
                                </p:cTn>
                              </p:par>
                            </p:childTnLst>
                          </p:cTn>
                        </p:par>
                        <p:par>
                          <p:cTn id="40" fill="hold">
                            <p:stCondLst>
                              <p:cond delay="500"/>
                            </p:stCondLst>
                            <p:childTnLst>
                              <p:par>
                                <p:cTn id="41" presetID="23" presetClass="entr" presetSubtype="16" fill="hold" nodeType="afterEffect">
                                  <p:stCondLst>
                                    <p:cond delay="0"/>
                                  </p:stCondLst>
                                  <p:childTnLst>
                                    <p:set>
                                      <p:cBhvr>
                                        <p:cTn id="42" dur="1" fill="hold">
                                          <p:stCondLst>
                                            <p:cond delay="0"/>
                                          </p:stCondLst>
                                        </p:cTn>
                                        <p:tgtEl>
                                          <p:spTgt spid="2050"/>
                                        </p:tgtEl>
                                        <p:attrNameLst>
                                          <p:attrName>style.visibility</p:attrName>
                                        </p:attrNameLst>
                                      </p:cBhvr>
                                      <p:to>
                                        <p:strVal val="visible"/>
                                      </p:to>
                                    </p:set>
                                    <p:anim calcmode="lin" valueType="num">
                                      <p:cBhvr>
                                        <p:cTn id="43" dur="500" fill="hold"/>
                                        <p:tgtEl>
                                          <p:spTgt spid="2050"/>
                                        </p:tgtEl>
                                        <p:attrNameLst>
                                          <p:attrName>ppt_w</p:attrName>
                                        </p:attrNameLst>
                                      </p:cBhvr>
                                      <p:tavLst>
                                        <p:tav tm="0">
                                          <p:val>
                                            <p:fltVal val="0"/>
                                          </p:val>
                                        </p:tav>
                                        <p:tav tm="100000">
                                          <p:val>
                                            <p:strVal val="#ppt_w"/>
                                          </p:val>
                                        </p:tav>
                                      </p:tavLst>
                                    </p:anim>
                                    <p:anim calcmode="lin" valueType="num">
                                      <p:cBhvr>
                                        <p:cTn id="44" dur="500" fill="hold"/>
                                        <p:tgtEl>
                                          <p:spTgt spid="2050"/>
                                        </p:tgtEl>
                                        <p:attrNameLst>
                                          <p:attrName>ppt_h</p:attrName>
                                        </p:attrNameLst>
                                      </p:cBhvr>
                                      <p:tavLst>
                                        <p:tav tm="0">
                                          <p:val>
                                            <p:fltVal val="0"/>
                                          </p:val>
                                        </p:tav>
                                        <p:tav tm="100000">
                                          <p:val>
                                            <p:strVal val="#ppt_h"/>
                                          </p:val>
                                        </p:tav>
                                      </p:tavLst>
                                    </p:anim>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1000"/>
                            </p:stCondLst>
                            <p:childTnLst>
                              <p:par>
                                <p:cTn id="49" presetID="22" presetClass="entr" presetSubtype="1" fill="hold"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up)">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BF0A5B-CA18-47D2-801E-5D97420A52F4}" type="slidenum">
              <a:rPr lang="id-ID" smtClean="0"/>
              <a:pPr/>
              <a:t>9</a:t>
            </a:fld>
            <a:endParaRPr lang="id-ID"/>
          </a:p>
        </p:txBody>
      </p:sp>
      <p:sp>
        <p:nvSpPr>
          <p:cNvPr id="4" name="TextBox 3"/>
          <p:cNvSpPr txBox="1"/>
          <p:nvPr/>
        </p:nvSpPr>
        <p:spPr>
          <a:xfrm>
            <a:off x="7617524" y="4057641"/>
            <a:ext cx="3518608" cy="523220"/>
          </a:xfrm>
          <a:prstGeom prst="rect">
            <a:avLst/>
          </a:prstGeom>
          <a:noFill/>
        </p:spPr>
        <p:txBody>
          <a:bodyPr wrap="square" rtlCol="0">
            <a:spAutoFit/>
          </a:bodyPr>
          <a:lstStyle/>
          <a:p>
            <a:pPr algn="r"/>
            <a:r>
              <a:rPr lang="en-US" sz="2800" b="1">
                <a:solidFill>
                  <a:schemeClr val="bg1"/>
                </a:solidFill>
                <a:latin typeface="+mj-lt"/>
              </a:rPr>
              <a:t>Train The model </a:t>
            </a:r>
          </a:p>
        </p:txBody>
      </p:sp>
      <p:cxnSp>
        <p:nvCxnSpPr>
          <p:cNvPr id="5" name="Straight Connector 4"/>
          <p:cNvCxnSpPr/>
          <p:nvPr/>
        </p:nvCxnSpPr>
        <p:spPr>
          <a:xfrm>
            <a:off x="10278840" y="3444846"/>
            <a:ext cx="2158676" cy="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6586228" y="3422327"/>
            <a:ext cx="2270660" cy="1584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70707" y="3139440"/>
            <a:ext cx="1977966" cy="523220"/>
          </a:xfrm>
          <a:prstGeom prst="rect">
            <a:avLst/>
          </a:prstGeom>
          <a:noFill/>
        </p:spPr>
        <p:txBody>
          <a:bodyPr wrap="square" rtlCol="0">
            <a:spAutoFit/>
          </a:bodyPr>
          <a:lstStyle/>
          <a:p>
            <a:pPr algn="ctr"/>
            <a:r>
              <a:rPr lang="id-ID" sz="2800" b="1">
                <a:solidFill>
                  <a:schemeClr val="bg1"/>
                </a:solidFill>
                <a:latin typeface="+mj-lt"/>
              </a:rPr>
              <a:t>TF-IDF</a:t>
            </a:r>
            <a:endParaRPr lang="en-US" sz="2800" b="1">
              <a:solidFill>
                <a:schemeClr val="bg1"/>
              </a:solidFill>
              <a:latin typeface="+mj-lt"/>
            </a:endParaRPr>
          </a:p>
        </p:txBody>
      </p:sp>
      <p:cxnSp>
        <p:nvCxnSpPr>
          <p:cNvPr id="12" name="Straight Connector 11"/>
          <p:cNvCxnSpPr>
            <a:cxnSpLocks/>
          </p:cNvCxnSpPr>
          <p:nvPr/>
        </p:nvCxnSpPr>
        <p:spPr>
          <a:xfrm flipH="1" flipV="1">
            <a:off x="6090591" y="-200025"/>
            <a:ext cx="20514" cy="3080249"/>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rot="14400000">
            <a:off x="369829" y="4945814"/>
            <a:ext cx="1767576" cy="1840428"/>
            <a:chOff x="8349573" y="-1673337"/>
            <a:chExt cx="6162676" cy="6416675"/>
          </a:xfrm>
          <a:solidFill>
            <a:schemeClr val="bg1">
              <a:alpha val="15000"/>
            </a:schemeClr>
          </a:solidFill>
        </p:grpSpPr>
        <p:sp>
          <p:nvSpPr>
            <p:cNvPr id="25"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7" name="Group 36"/>
          <p:cNvGrpSpPr/>
          <p:nvPr/>
        </p:nvGrpSpPr>
        <p:grpSpPr>
          <a:xfrm rot="19800000">
            <a:off x="-1874976" y="2691669"/>
            <a:ext cx="3453282" cy="2597230"/>
            <a:chOff x="1925461" y="-469483"/>
            <a:chExt cx="5437137" cy="4089296"/>
          </a:xfrm>
          <a:solidFill>
            <a:schemeClr val="accent6">
              <a:lumMod val="60000"/>
              <a:lumOff val="40000"/>
              <a:alpha val="25000"/>
            </a:schemeClr>
          </a:solidFill>
        </p:grpSpPr>
        <p:sp>
          <p:nvSpPr>
            <p:cNvPr id="38"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45" name="Group 44"/>
          <p:cNvGrpSpPr/>
          <p:nvPr/>
        </p:nvGrpSpPr>
        <p:grpSpPr>
          <a:xfrm rot="9000000">
            <a:off x="-458595" y="2843628"/>
            <a:ext cx="3453282" cy="2597230"/>
            <a:chOff x="1925461" y="-469483"/>
            <a:chExt cx="5437137" cy="4089296"/>
          </a:xfrm>
          <a:solidFill>
            <a:schemeClr val="accent6">
              <a:lumMod val="60000"/>
              <a:lumOff val="40000"/>
              <a:alpha val="25000"/>
            </a:schemeClr>
          </a:solidFill>
        </p:grpSpPr>
        <p:sp>
          <p:nvSpPr>
            <p:cNvPr id="46"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53" name="Group 52"/>
          <p:cNvGrpSpPr/>
          <p:nvPr/>
        </p:nvGrpSpPr>
        <p:grpSpPr>
          <a:xfrm rot="14400000">
            <a:off x="-668229" y="3135932"/>
            <a:ext cx="1767576" cy="1840428"/>
            <a:chOff x="8349573" y="-1673337"/>
            <a:chExt cx="6162676" cy="6416675"/>
          </a:xfrm>
          <a:solidFill>
            <a:schemeClr val="bg1">
              <a:alpha val="15000"/>
            </a:schemeClr>
          </a:solidFill>
        </p:grpSpPr>
        <p:sp>
          <p:nvSpPr>
            <p:cNvPr id="54" name="Freeform 319"/>
            <p:cNvSpPr>
              <a:spLocks noEditPoints="1"/>
            </p:cNvSpPr>
            <p:nvPr/>
          </p:nvSpPr>
          <p:spPr bwMode="auto">
            <a:xfrm>
              <a:off x="83495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320"/>
            <p:cNvSpPr>
              <a:spLocks noEditPoints="1"/>
            </p:cNvSpPr>
            <p:nvPr/>
          </p:nvSpPr>
          <p:spPr bwMode="auto">
            <a:xfrm>
              <a:off x="9570361" y="-1655875"/>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321"/>
            <p:cNvSpPr>
              <a:spLocks noEditPoints="1"/>
            </p:cNvSpPr>
            <p:nvPr/>
          </p:nvSpPr>
          <p:spPr bwMode="auto">
            <a:xfrm>
              <a:off x="10787973" y="-1673337"/>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4 h 1368"/>
                <a:gd name="T10" fmla="*/ 1536 w 1576"/>
                <a:gd name="T11" fmla="*/ 1344 h 1368"/>
                <a:gd name="T12" fmla="*/ 788 w 1576"/>
                <a:gd name="T13" fmla="*/ 47 h 1368"/>
                <a:gd name="T14" fmla="*/ 40 w 1576"/>
                <a:gd name="T15" fmla="*/ 134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4"/>
                  </a:moveTo>
                  <a:lnTo>
                    <a:pt x="1536" y="1344"/>
                  </a:lnTo>
                  <a:lnTo>
                    <a:pt x="788" y="47"/>
                  </a:lnTo>
                  <a:lnTo>
                    <a:pt x="40" y="1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322"/>
            <p:cNvSpPr>
              <a:spLocks noEditPoints="1"/>
            </p:cNvSpPr>
            <p:nvPr/>
          </p:nvSpPr>
          <p:spPr bwMode="auto">
            <a:xfrm>
              <a:off x="12008761" y="-1655875"/>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323"/>
            <p:cNvSpPr>
              <a:spLocks noEditPoints="1"/>
            </p:cNvSpPr>
            <p:nvPr/>
          </p:nvSpPr>
          <p:spPr bwMode="auto">
            <a:xfrm>
              <a:off x="83495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324"/>
            <p:cNvSpPr>
              <a:spLocks noEditPoints="1"/>
            </p:cNvSpPr>
            <p:nvPr/>
          </p:nvSpPr>
          <p:spPr bwMode="auto">
            <a:xfrm>
              <a:off x="9570361" y="441213"/>
              <a:ext cx="2503488" cy="2168525"/>
            </a:xfrm>
            <a:custGeom>
              <a:avLst/>
              <a:gdLst>
                <a:gd name="T0" fmla="*/ 1577 w 1577"/>
                <a:gd name="T1" fmla="*/ 1366 h 1366"/>
                <a:gd name="T2" fmla="*/ 0 w 1577"/>
                <a:gd name="T3" fmla="*/ 1366 h 1366"/>
                <a:gd name="T4" fmla="*/ 788 w 1577"/>
                <a:gd name="T5" fmla="*/ 0 h 1366"/>
                <a:gd name="T6" fmla="*/ 1577 w 1577"/>
                <a:gd name="T7" fmla="*/ 1366 h 1366"/>
                <a:gd name="T8" fmla="*/ 41 w 1577"/>
                <a:gd name="T9" fmla="*/ 1342 h 1366"/>
                <a:gd name="T10" fmla="*/ 1536 w 1577"/>
                <a:gd name="T11" fmla="*/ 1342 h 1366"/>
                <a:gd name="T12" fmla="*/ 788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8" y="0"/>
                  </a:lnTo>
                  <a:lnTo>
                    <a:pt x="1577" y="1366"/>
                  </a:lnTo>
                  <a:close/>
                  <a:moveTo>
                    <a:pt x="41" y="1342"/>
                  </a:moveTo>
                  <a:lnTo>
                    <a:pt x="1536" y="1342"/>
                  </a:lnTo>
                  <a:lnTo>
                    <a:pt x="788"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325"/>
            <p:cNvSpPr>
              <a:spLocks noEditPoints="1"/>
            </p:cNvSpPr>
            <p:nvPr/>
          </p:nvSpPr>
          <p:spPr bwMode="auto">
            <a:xfrm>
              <a:off x="10787973" y="460263"/>
              <a:ext cx="2501900" cy="2168525"/>
            </a:xfrm>
            <a:custGeom>
              <a:avLst/>
              <a:gdLst>
                <a:gd name="T0" fmla="*/ 788 w 1576"/>
                <a:gd name="T1" fmla="*/ 1366 h 1366"/>
                <a:gd name="T2" fmla="*/ 0 w 1576"/>
                <a:gd name="T3" fmla="*/ 0 h 1366"/>
                <a:gd name="T4" fmla="*/ 1576 w 1576"/>
                <a:gd name="T5" fmla="*/ 0 h 1366"/>
                <a:gd name="T6" fmla="*/ 788 w 1576"/>
                <a:gd name="T7" fmla="*/ 1366 h 1366"/>
                <a:gd name="T8" fmla="*/ 40 w 1576"/>
                <a:gd name="T9" fmla="*/ 24 h 1366"/>
                <a:gd name="T10" fmla="*/ 788 w 1576"/>
                <a:gd name="T11" fmla="*/ 1318 h 1366"/>
                <a:gd name="T12" fmla="*/ 1536 w 1576"/>
                <a:gd name="T13" fmla="*/ 24 h 1366"/>
                <a:gd name="T14" fmla="*/ 40 w 1576"/>
                <a:gd name="T15" fmla="*/ 24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6">
                  <a:moveTo>
                    <a:pt x="788" y="1366"/>
                  </a:moveTo>
                  <a:lnTo>
                    <a:pt x="0" y="0"/>
                  </a:lnTo>
                  <a:lnTo>
                    <a:pt x="1576" y="0"/>
                  </a:lnTo>
                  <a:lnTo>
                    <a:pt x="788" y="1366"/>
                  </a:lnTo>
                  <a:close/>
                  <a:moveTo>
                    <a:pt x="40" y="24"/>
                  </a:moveTo>
                  <a:lnTo>
                    <a:pt x="788" y="1318"/>
                  </a:lnTo>
                  <a:lnTo>
                    <a:pt x="1536" y="24"/>
                  </a:ln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26"/>
            <p:cNvSpPr>
              <a:spLocks noEditPoints="1"/>
            </p:cNvSpPr>
            <p:nvPr/>
          </p:nvSpPr>
          <p:spPr bwMode="auto">
            <a:xfrm>
              <a:off x="12008761" y="441213"/>
              <a:ext cx="2503488" cy="2168525"/>
            </a:xfrm>
            <a:custGeom>
              <a:avLst/>
              <a:gdLst>
                <a:gd name="T0" fmla="*/ 1577 w 1577"/>
                <a:gd name="T1" fmla="*/ 1366 h 1366"/>
                <a:gd name="T2" fmla="*/ 0 w 1577"/>
                <a:gd name="T3" fmla="*/ 1366 h 1366"/>
                <a:gd name="T4" fmla="*/ 789 w 1577"/>
                <a:gd name="T5" fmla="*/ 0 h 1366"/>
                <a:gd name="T6" fmla="*/ 1577 w 1577"/>
                <a:gd name="T7" fmla="*/ 1366 h 1366"/>
                <a:gd name="T8" fmla="*/ 41 w 1577"/>
                <a:gd name="T9" fmla="*/ 1342 h 1366"/>
                <a:gd name="T10" fmla="*/ 1536 w 1577"/>
                <a:gd name="T11" fmla="*/ 1342 h 1366"/>
                <a:gd name="T12" fmla="*/ 789 w 1577"/>
                <a:gd name="T13" fmla="*/ 47 h 1366"/>
                <a:gd name="T14" fmla="*/ 41 w 1577"/>
                <a:gd name="T15" fmla="*/ 1342 h 1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6">
                  <a:moveTo>
                    <a:pt x="1577" y="1366"/>
                  </a:moveTo>
                  <a:lnTo>
                    <a:pt x="0" y="1366"/>
                  </a:lnTo>
                  <a:lnTo>
                    <a:pt x="789" y="0"/>
                  </a:lnTo>
                  <a:lnTo>
                    <a:pt x="1577" y="1366"/>
                  </a:lnTo>
                  <a:close/>
                  <a:moveTo>
                    <a:pt x="41" y="1342"/>
                  </a:moveTo>
                  <a:lnTo>
                    <a:pt x="1536" y="1342"/>
                  </a:lnTo>
                  <a:lnTo>
                    <a:pt x="789" y="47"/>
                  </a:lnTo>
                  <a:lnTo>
                    <a:pt x="41" y="1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Freeform 327"/>
            <p:cNvSpPr>
              <a:spLocks noEditPoints="1"/>
            </p:cNvSpPr>
            <p:nvPr/>
          </p:nvSpPr>
          <p:spPr bwMode="auto">
            <a:xfrm>
              <a:off x="83495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8"/>
            <p:cNvSpPr>
              <a:spLocks noEditPoints="1"/>
            </p:cNvSpPr>
            <p:nvPr/>
          </p:nvSpPr>
          <p:spPr bwMode="auto">
            <a:xfrm>
              <a:off x="9570361" y="2571638"/>
              <a:ext cx="2503488" cy="2171700"/>
            </a:xfrm>
            <a:custGeom>
              <a:avLst/>
              <a:gdLst>
                <a:gd name="T0" fmla="*/ 788 w 1577"/>
                <a:gd name="T1" fmla="*/ 1368 h 1368"/>
                <a:gd name="T2" fmla="*/ 0 w 1577"/>
                <a:gd name="T3" fmla="*/ 0 h 1368"/>
                <a:gd name="T4" fmla="*/ 1577 w 1577"/>
                <a:gd name="T5" fmla="*/ 0 h 1368"/>
                <a:gd name="T6" fmla="*/ 788 w 1577"/>
                <a:gd name="T7" fmla="*/ 1368 h 1368"/>
                <a:gd name="T8" fmla="*/ 41 w 1577"/>
                <a:gd name="T9" fmla="*/ 24 h 1368"/>
                <a:gd name="T10" fmla="*/ 788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8" y="1368"/>
                  </a:moveTo>
                  <a:lnTo>
                    <a:pt x="0" y="0"/>
                  </a:lnTo>
                  <a:lnTo>
                    <a:pt x="1577" y="0"/>
                  </a:lnTo>
                  <a:lnTo>
                    <a:pt x="788" y="1368"/>
                  </a:lnTo>
                  <a:close/>
                  <a:moveTo>
                    <a:pt x="41" y="24"/>
                  </a:moveTo>
                  <a:lnTo>
                    <a:pt x="788"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329"/>
            <p:cNvSpPr>
              <a:spLocks noEditPoints="1"/>
            </p:cNvSpPr>
            <p:nvPr/>
          </p:nvSpPr>
          <p:spPr bwMode="auto">
            <a:xfrm>
              <a:off x="10787973" y="2552588"/>
              <a:ext cx="2501900" cy="2171700"/>
            </a:xfrm>
            <a:custGeom>
              <a:avLst/>
              <a:gdLst>
                <a:gd name="T0" fmla="*/ 1576 w 1576"/>
                <a:gd name="T1" fmla="*/ 1368 h 1368"/>
                <a:gd name="T2" fmla="*/ 0 w 1576"/>
                <a:gd name="T3" fmla="*/ 1368 h 1368"/>
                <a:gd name="T4" fmla="*/ 788 w 1576"/>
                <a:gd name="T5" fmla="*/ 0 h 1368"/>
                <a:gd name="T6" fmla="*/ 1576 w 1576"/>
                <a:gd name="T7" fmla="*/ 1368 h 1368"/>
                <a:gd name="T8" fmla="*/ 40 w 1576"/>
                <a:gd name="T9" fmla="*/ 1345 h 1368"/>
                <a:gd name="T10" fmla="*/ 1536 w 1576"/>
                <a:gd name="T11" fmla="*/ 1345 h 1368"/>
                <a:gd name="T12" fmla="*/ 788 w 1576"/>
                <a:gd name="T13" fmla="*/ 48 h 1368"/>
                <a:gd name="T14" fmla="*/ 40 w 1576"/>
                <a:gd name="T15" fmla="*/ 1345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6" h="1368">
                  <a:moveTo>
                    <a:pt x="1576" y="1368"/>
                  </a:moveTo>
                  <a:lnTo>
                    <a:pt x="0" y="1368"/>
                  </a:lnTo>
                  <a:lnTo>
                    <a:pt x="788" y="0"/>
                  </a:lnTo>
                  <a:lnTo>
                    <a:pt x="1576" y="1368"/>
                  </a:lnTo>
                  <a:close/>
                  <a:moveTo>
                    <a:pt x="40" y="1345"/>
                  </a:moveTo>
                  <a:lnTo>
                    <a:pt x="1536" y="1345"/>
                  </a:lnTo>
                  <a:lnTo>
                    <a:pt x="788" y="48"/>
                  </a:lnTo>
                  <a:lnTo>
                    <a:pt x="40" y="1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330"/>
            <p:cNvSpPr>
              <a:spLocks noEditPoints="1"/>
            </p:cNvSpPr>
            <p:nvPr/>
          </p:nvSpPr>
          <p:spPr bwMode="auto">
            <a:xfrm>
              <a:off x="12008761" y="2571638"/>
              <a:ext cx="2503488" cy="2171700"/>
            </a:xfrm>
            <a:custGeom>
              <a:avLst/>
              <a:gdLst>
                <a:gd name="T0" fmla="*/ 789 w 1577"/>
                <a:gd name="T1" fmla="*/ 1368 h 1368"/>
                <a:gd name="T2" fmla="*/ 0 w 1577"/>
                <a:gd name="T3" fmla="*/ 0 h 1368"/>
                <a:gd name="T4" fmla="*/ 1577 w 1577"/>
                <a:gd name="T5" fmla="*/ 0 h 1368"/>
                <a:gd name="T6" fmla="*/ 789 w 1577"/>
                <a:gd name="T7" fmla="*/ 1368 h 1368"/>
                <a:gd name="T8" fmla="*/ 41 w 1577"/>
                <a:gd name="T9" fmla="*/ 24 h 1368"/>
                <a:gd name="T10" fmla="*/ 789 w 1577"/>
                <a:gd name="T11" fmla="*/ 1321 h 1368"/>
                <a:gd name="T12" fmla="*/ 1536 w 1577"/>
                <a:gd name="T13" fmla="*/ 24 h 1368"/>
                <a:gd name="T14" fmla="*/ 41 w 1577"/>
                <a:gd name="T15" fmla="*/ 24 h 1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368">
                  <a:moveTo>
                    <a:pt x="789" y="1368"/>
                  </a:moveTo>
                  <a:lnTo>
                    <a:pt x="0" y="0"/>
                  </a:lnTo>
                  <a:lnTo>
                    <a:pt x="1577" y="0"/>
                  </a:lnTo>
                  <a:lnTo>
                    <a:pt x="789" y="1368"/>
                  </a:lnTo>
                  <a:close/>
                  <a:moveTo>
                    <a:pt x="41" y="24"/>
                  </a:moveTo>
                  <a:lnTo>
                    <a:pt x="789" y="1321"/>
                  </a:lnTo>
                  <a:lnTo>
                    <a:pt x="1536" y="24"/>
                  </a:lnTo>
                  <a:lnTo>
                    <a:pt x="4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4098" name="Picture 2" descr="نتيجة بحث الصور عن arrayicon png create">
            <a:extLst>
              <a:ext uri="{FF2B5EF4-FFF2-40B4-BE49-F238E27FC236}">
                <a16:creationId xmlns:a16="http://schemas.microsoft.com/office/drawing/2014/main" id="{D45C835B-899D-475F-A84E-2A32F3286D5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4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5565525" y="2698798"/>
            <a:ext cx="1091160" cy="10911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نتيجة بحث الصور عن model icon png create">
            <a:extLst>
              <a:ext uri="{FF2B5EF4-FFF2-40B4-BE49-F238E27FC236}">
                <a16:creationId xmlns:a16="http://schemas.microsoft.com/office/drawing/2014/main" id="{F8D90F9D-3EA3-4A76-9620-20AE50AD5F73}"/>
              </a:ext>
            </a:extLst>
          </p:cNvPr>
          <p:cNvPicPr>
            <a:picLocks noChangeAspect="1" noChangeArrowheads="1"/>
          </p:cNvPicPr>
          <p:nvPr/>
        </p:nvPicPr>
        <p:blipFill>
          <a:blip r:embed="rId5" cstate="print">
            <a:biLevel thresh="25000"/>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9081852" y="2407014"/>
            <a:ext cx="1473975" cy="1681175"/>
          </a:xfrm>
          <a:prstGeom prst="rect">
            <a:avLst/>
          </a:prstGeom>
          <a:noFill/>
          <a:extLst>
            <a:ext uri="{909E8E84-426E-40DD-AFC4-6F175D3DCCD1}">
              <a14:hiddenFill xmlns:a14="http://schemas.microsoft.com/office/drawing/2010/main">
                <a:solidFill>
                  <a:srgbClr val="FFFFFF"/>
                </a:solidFill>
              </a14:hiddenFill>
            </a:ext>
          </a:extLst>
        </p:spPr>
      </p:pic>
      <p:sp>
        <p:nvSpPr>
          <p:cNvPr id="66" name="Content Placeholder 19">
            <a:extLst>
              <a:ext uri="{FF2B5EF4-FFF2-40B4-BE49-F238E27FC236}">
                <a16:creationId xmlns:a16="http://schemas.microsoft.com/office/drawing/2014/main" id="{6FAC402C-7ECB-40A1-AF0D-0E3ABB538E50}"/>
              </a:ext>
            </a:extLst>
          </p:cNvPr>
          <p:cNvSpPr txBox="1">
            <a:spLocks/>
          </p:cNvSpPr>
          <p:nvPr/>
        </p:nvSpPr>
        <p:spPr>
          <a:xfrm>
            <a:off x="7898205" y="4533754"/>
            <a:ext cx="4539311" cy="7124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2400" b="1">
                <a:solidFill>
                  <a:srgbClr val="FFFFCC"/>
                </a:solidFill>
                <a:effectLst>
                  <a:outerShdw blurRad="63500" sx="102000" sy="102000" algn="ctr" rotWithShape="0">
                    <a:prstClr val="black">
                      <a:alpha val="40000"/>
                    </a:prstClr>
                  </a:outerShdw>
                </a:effectLst>
                <a:latin typeface="+mj-lt"/>
              </a:rPr>
              <a:t>SVM </a:t>
            </a:r>
            <a:r>
              <a:rPr lang="en-US" sz="1400">
                <a:solidFill>
                  <a:schemeClr val="bg1"/>
                </a:solidFill>
                <a:effectLst>
                  <a:outerShdw blurRad="63500" sx="102000" sy="102000" algn="ctr" rotWithShape="0">
                    <a:prstClr val="black">
                      <a:alpha val="40000"/>
                    </a:prstClr>
                  </a:outerShdw>
                </a:effectLst>
                <a:latin typeface="+mj-lt"/>
              </a:rPr>
              <a:t>support vector machine </a:t>
            </a:r>
          </a:p>
        </p:txBody>
      </p:sp>
    </p:spTree>
    <p:extLst>
      <p:ext uri="{BB962C8B-B14F-4D97-AF65-F5344CB8AC3E}">
        <p14:creationId xmlns:p14="http://schemas.microsoft.com/office/powerpoint/2010/main" val="365341836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6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100"/>
                            </p:stCondLst>
                            <p:childTnLst>
                              <p:par>
                                <p:cTn id="13" presetID="2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00"/>
                                        </p:tgtEl>
                                        <p:attrNameLst>
                                          <p:attrName>style.visibility</p:attrName>
                                        </p:attrNameLst>
                                      </p:cBhvr>
                                      <p:to>
                                        <p:strVal val="visible"/>
                                      </p:to>
                                    </p:set>
                                    <p:animEffect transition="in" filter="fade">
                                      <p:cBhvr>
                                        <p:cTn id="20" dur="500"/>
                                        <p:tgtEl>
                                          <p:spTgt spid="410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6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EE60512-9329-43D6-8FB4-0DB92331F7D3"/>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40页图表-70"/>
</p:tagLst>
</file>

<file path=ppt/tags/tag10.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Freeform 4"/>
</p:tagLst>
</file>

<file path=ppt/tags/tag13.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TextBox 6"/>
</p:tagLst>
</file>

<file path=ppt/tags/tag14.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Freeform 4"/>
</p:tagLst>
</file>

<file path=ppt/tags/tag15.xml><?xml version="1.0" encoding="utf-8"?>
<p:tagLst xmlns:a="http://schemas.openxmlformats.org/drawingml/2006/main" xmlns:r="http://schemas.openxmlformats.org/officeDocument/2006/relationships" xmlns:p="http://schemas.openxmlformats.org/presentationml/2006/main">
  <p:tag name="MH" val="20161022204503"/>
  <p:tag name="MH_LIBRARY" val="GRAPHIC"/>
  <p:tag name="MH_ORDER" val="TextBox 6"/>
</p:tagLst>
</file>

<file path=ppt/tags/tag2.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AUTOCOLOR" val="TRUE"/>
  <p:tag name="MH_TYPE" val="CONTENTS"/>
  <p:tag name="ID" val="547127"/>
</p:tagLst>
</file>

<file path=ppt/tags/tag3.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OTHERS"/>
  <p:tag name="ID" val="547127"/>
</p:tagLst>
</file>

<file path=ppt/tags/tag4.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OTHERS"/>
  <p:tag name="ID" val="547127"/>
</p:tagLst>
</file>

<file path=ppt/tags/tag5.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OTHERS"/>
  <p:tag name="ID" val="547127"/>
</p:tagLst>
</file>

<file path=ppt/tags/tag6.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heme/theme1.xml><?xml version="1.0" encoding="utf-8"?>
<a:theme xmlns:a="http://schemas.openxmlformats.org/drawingml/2006/main" name="Office Theme">
  <a:themeElements>
    <a:clrScheme name="مخصص 11">
      <a:dk1>
        <a:sysClr val="windowText" lastClr="000000"/>
      </a:dk1>
      <a:lt1>
        <a:sysClr val="window" lastClr="FFFFFF"/>
      </a:lt1>
      <a:dk2>
        <a:srgbClr val="057A8D"/>
      </a:dk2>
      <a:lt2>
        <a:srgbClr val="DFF3F9"/>
      </a:lt2>
      <a:accent1>
        <a:srgbClr val="045A68"/>
      </a:accent1>
      <a:accent2>
        <a:srgbClr val="10CF9B"/>
      </a:accent2>
      <a:accent3>
        <a:srgbClr val="7CCA62"/>
      </a:accent3>
      <a:accent4>
        <a:srgbClr val="BACC60"/>
      </a:accent4>
      <a:accent5>
        <a:srgbClr val="F1C111"/>
      </a:accent5>
      <a:accent6>
        <a:srgbClr val="F49018"/>
      </a:accent6>
      <a:hlink>
        <a:srgbClr val="F49100"/>
      </a:hlink>
      <a:folHlink>
        <a:srgbClr val="85DFD0"/>
      </a:folHlink>
    </a:clrScheme>
    <a:fontScheme name="نسق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401</Words>
  <Application>Microsoft Office PowerPoint</Application>
  <PresentationFormat>Widescreen</PresentationFormat>
  <Paragraphs>77</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等线</vt:lpstr>
      <vt:lpstr>Al Tarikh</vt:lpstr>
      <vt:lpstr>Arabic Typesetting</vt:lpstr>
      <vt:lpstr>Arial</vt:lpstr>
      <vt:lpstr>Calibri</vt:lpstr>
      <vt:lpstr>Calibri Light</vt:lpstr>
      <vt:lpstr>Poppins Light</vt:lpstr>
      <vt:lpstr>思源黑体 CN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40页图表-70</dc:title>
  <dc:creator>Administrator</dc:creator>
  <cp:lastModifiedBy>لجين سمير سالم باطوق</cp:lastModifiedBy>
  <cp:revision>10</cp:revision>
  <dcterms:created xsi:type="dcterms:W3CDTF">2017-11-28T05:38:32Z</dcterms:created>
  <dcterms:modified xsi:type="dcterms:W3CDTF">2022-05-08T20:13:11Z</dcterms:modified>
</cp:coreProperties>
</file>