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8d52f582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8d52f582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8d52f582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8d52f582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8d52f582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8d52f582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8d52f582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8d52f582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8d52f582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8d52f582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8d52f582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8d52f582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8d52f582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8d52f582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8d52f582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8d52f582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5"/>
            <a:ext cx="12192000" cy="6858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