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38" d="100"/>
          <a:sy n="38" d="100"/>
        </p:scale>
        <p:origin x="1764"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E282ACE-C988-4F2C-97C0-918171C5C0D7}" type="datetimeFigureOut">
              <a:rPr lang="en-GB" smtClean="0"/>
              <a:t>09/05/2022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1154B2-573B-4940-A471-4F08B9023DC6}"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5843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282ACE-C988-4F2C-97C0-918171C5C0D7}" type="datetimeFigureOut">
              <a:rPr lang="en-GB" smtClean="0"/>
              <a:t>09/05/2022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1154B2-573B-4940-A471-4F08B9023DC6}" type="slidenum">
              <a:rPr lang="en-GB" smtClean="0"/>
              <a:t>‹#›</a:t>
            </a:fld>
            <a:endParaRPr lang="en-GB"/>
          </a:p>
        </p:txBody>
      </p:sp>
    </p:spTree>
    <p:extLst>
      <p:ext uri="{BB962C8B-B14F-4D97-AF65-F5344CB8AC3E}">
        <p14:creationId xmlns:p14="http://schemas.microsoft.com/office/powerpoint/2010/main" val="1517456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282ACE-C988-4F2C-97C0-918171C5C0D7}" type="datetimeFigureOut">
              <a:rPr lang="en-GB" smtClean="0"/>
              <a:t>09/05/2022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1154B2-573B-4940-A471-4F08B9023DC6}" type="slidenum">
              <a:rPr lang="en-GB" smtClean="0"/>
              <a:t>‹#›</a:t>
            </a:fld>
            <a:endParaRPr lang="en-GB"/>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2111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282ACE-C988-4F2C-97C0-918171C5C0D7}" type="datetimeFigureOut">
              <a:rPr lang="en-GB" smtClean="0"/>
              <a:t>09/05/2022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1154B2-573B-4940-A471-4F08B9023DC6}" type="slidenum">
              <a:rPr lang="en-GB" smtClean="0"/>
              <a:t>‹#›</a:t>
            </a:fld>
            <a:endParaRPr lang="en-GB"/>
          </a:p>
        </p:txBody>
      </p:sp>
    </p:spTree>
    <p:extLst>
      <p:ext uri="{BB962C8B-B14F-4D97-AF65-F5344CB8AC3E}">
        <p14:creationId xmlns:p14="http://schemas.microsoft.com/office/powerpoint/2010/main" val="1542258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E282ACE-C988-4F2C-97C0-918171C5C0D7}" type="datetimeFigureOut">
              <a:rPr lang="en-GB" smtClean="0"/>
              <a:t>09/05/2022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1154B2-573B-4940-A471-4F08B9023DC6}"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6397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E282ACE-C988-4F2C-97C0-918171C5C0D7}" type="datetimeFigureOut">
              <a:rPr lang="en-GB" smtClean="0"/>
              <a:t>09/05/2022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1154B2-573B-4940-A471-4F08B9023DC6}" type="slidenum">
              <a:rPr lang="en-GB" smtClean="0"/>
              <a:t>‹#›</a:t>
            </a:fld>
            <a:endParaRPr lang="en-GB"/>
          </a:p>
        </p:txBody>
      </p:sp>
    </p:spTree>
    <p:extLst>
      <p:ext uri="{BB962C8B-B14F-4D97-AF65-F5344CB8AC3E}">
        <p14:creationId xmlns:p14="http://schemas.microsoft.com/office/powerpoint/2010/main" val="1660277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E282ACE-C988-4F2C-97C0-918171C5C0D7}" type="datetimeFigureOut">
              <a:rPr lang="en-GB" smtClean="0"/>
              <a:t>09/05/2022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A1154B2-573B-4940-A471-4F08B9023DC6}" type="slidenum">
              <a:rPr lang="en-GB" smtClean="0"/>
              <a:t>‹#›</a:t>
            </a:fld>
            <a:endParaRPr lang="en-GB"/>
          </a:p>
        </p:txBody>
      </p:sp>
    </p:spTree>
    <p:extLst>
      <p:ext uri="{BB962C8B-B14F-4D97-AF65-F5344CB8AC3E}">
        <p14:creationId xmlns:p14="http://schemas.microsoft.com/office/powerpoint/2010/main" val="2522340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E282ACE-C988-4F2C-97C0-918171C5C0D7}" type="datetimeFigureOut">
              <a:rPr lang="en-GB" smtClean="0"/>
              <a:t>09/05/2022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A1154B2-573B-4940-A471-4F08B9023DC6}" type="slidenum">
              <a:rPr lang="en-GB" smtClean="0"/>
              <a:t>‹#›</a:t>
            </a:fld>
            <a:endParaRPr lang="en-GB"/>
          </a:p>
        </p:txBody>
      </p:sp>
    </p:spTree>
    <p:extLst>
      <p:ext uri="{BB962C8B-B14F-4D97-AF65-F5344CB8AC3E}">
        <p14:creationId xmlns:p14="http://schemas.microsoft.com/office/powerpoint/2010/main" val="708035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282ACE-C988-4F2C-97C0-918171C5C0D7}" type="datetimeFigureOut">
              <a:rPr lang="en-GB" smtClean="0"/>
              <a:t>09/05/2022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A1154B2-573B-4940-A471-4F08B9023DC6}" type="slidenum">
              <a:rPr lang="en-GB" smtClean="0"/>
              <a:t>‹#›</a:t>
            </a:fld>
            <a:endParaRPr lang="en-GB"/>
          </a:p>
        </p:txBody>
      </p:sp>
    </p:spTree>
    <p:extLst>
      <p:ext uri="{BB962C8B-B14F-4D97-AF65-F5344CB8AC3E}">
        <p14:creationId xmlns:p14="http://schemas.microsoft.com/office/powerpoint/2010/main" val="3772375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E282ACE-C988-4F2C-97C0-918171C5C0D7}" type="datetimeFigureOut">
              <a:rPr lang="en-GB" smtClean="0"/>
              <a:t>09/05/2022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1154B2-573B-4940-A471-4F08B9023DC6}" type="slidenum">
              <a:rPr lang="en-GB" smtClean="0"/>
              <a:t>‹#›</a:t>
            </a:fld>
            <a:endParaRPr lang="en-GB"/>
          </a:p>
        </p:txBody>
      </p:sp>
    </p:spTree>
    <p:extLst>
      <p:ext uri="{BB962C8B-B14F-4D97-AF65-F5344CB8AC3E}">
        <p14:creationId xmlns:p14="http://schemas.microsoft.com/office/powerpoint/2010/main" val="2742896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E282ACE-C988-4F2C-97C0-918171C5C0D7}" type="datetimeFigureOut">
              <a:rPr lang="en-GB" smtClean="0"/>
              <a:t>09/05/2022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1154B2-573B-4940-A471-4F08B9023DC6}"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8415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E282ACE-C988-4F2C-97C0-918171C5C0D7}" type="datetimeFigureOut">
              <a:rPr lang="en-GB" smtClean="0"/>
              <a:t>09/05/2022</a:t>
            </a:fld>
            <a:endParaRPr lang="en-GB"/>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GB"/>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A1154B2-573B-4940-A471-4F08B9023DC6}" type="slidenum">
              <a:rPr lang="en-GB" smtClean="0"/>
              <a:t>‹#›</a:t>
            </a:fld>
            <a:endParaRPr lang="en-GB"/>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794484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ar-SA" dirty="0" smtClean="0"/>
              <a:t>تطبيق حصيلة  </a:t>
            </a:r>
            <a:endParaRPr lang="en-GB" dirty="0"/>
          </a:p>
        </p:txBody>
      </p:sp>
      <p:sp>
        <p:nvSpPr>
          <p:cNvPr id="3" name="Subtitle 2"/>
          <p:cNvSpPr>
            <a:spLocks noGrp="1"/>
          </p:cNvSpPr>
          <p:nvPr>
            <p:ph type="subTitle" idx="1"/>
          </p:nvPr>
        </p:nvSpPr>
        <p:spPr/>
        <p:txBody>
          <a:bodyPr/>
          <a:lstStyle/>
          <a:p>
            <a:r>
              <a:rPr lang="ar-SA" dirty="0" smtClean="0"/>
              <a:t>أماني آل عنيزان</a:t>
            </a:r>
            <a:endParaRPr lang="en-GB" dirty="0"/>
          </a:p>
        </p:txBody>
      </p:sp>
    </p:spTree>
    <p:extLst>
      <p:ext uri="{BB962C8B-B14F-4D97-AF65-F5344CB8AC3E}">
        <p14:creationId xmlns:p14="http://schemas.microsoft.com/office/powerpoint/2010/main" val="820808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SA" dirty="0" smtClean="0"/>
              <a:t>نوع المسار والمجال</a:t>
            </a:r>
            <a:endParaRPr lang="en-GB" dirty="0"/>
          </a:p>
        </p:txBody>
      </p:sp>
      <p:sp>
        <p:nvSpPr>
          <p:cNvPr id="3" name="Content Placeholder 2"/>
          <p:cNvSpPr>
            <a:spLocks noGrp="1"/>
          </p:cNvSpPr>
          <p:nvPr>
            <p:ph idx="1"/>
          </p:nvPr>
        </p:nvSpPr>
        <p:spPr/>
        <p:txBody>
          <a:bodyPr/>
          <a:lstStyle/>
          <a:p>
            <a:pPr algn="r" rtl="1"/>
            <a:r>
              <a:rPr lang="ar-SA" dirty="0" smtClean="0"/>
              <a:t>المسار:</a:t>
            </a:r>
          </a:p>
          <a:p>
            <a:pPr marL="0" indent="0" algn="r" rtl="1">
              <a:buNone/>
            </a:pPr>
            <a:r>
              <a:rPr lang="ar-SA" dirty="0" smtClean="0"/>
              <a:t> </a:t>
            </a:r>
            <a:r>
              <a:rPr lang="ar-SA" dirty="0"/>
              <a:t>تحدي الألعاب اللغوية </a:t>
            </a:r>
            <a:r>
              <a:rPr lang="ar-SA" dirty="0" smtClean="0"/>
              <a:t>للأطفال</a:t>
            </a:r>
            <a:endParaRPr lang="ar-SA" dirty="0"/>
          </a:p>
          <a:p>
            <a:pPr marL="0" indent="0" algn="r" rtl="1">
              <a:buNone/>
            </a:pPr>
            <a:endParaRPr lang="ar-SA" dirty="0" smtClean="0"/>
          </a:p>
          <a:p>
            <a:pPr algn="r" rtl="1"/>
            <a:r>
              <a:rPr lang="ar-SA" dirty="0" smtClean="0"/>
              <a:t>المجال : </a:t>
            </a:r>
          </a:p>
          <a:p>
            <a:pPr marL="0" indent="0" algn="r" rtl="1">
              <a:buNone/>
            </a:pPr>
            <a:r>
              <a:rPr lang="ar-SA" dirty="0" smtClean="0"/>
              <a:t>إثراء المفردات اللغوية و تحسين الإملاء </a:t>
            </a:r>
            <a:endParaRPr lang="ar-SA" dirty="0"/>
          </a:p>
        </p:txBody>
      </p:sp>
    </p:spTree>
    <p:extLst>
      <p:ext uri="{BB962C8B-B14F-4D97-AF65-F5344CB8AC3E}">
        <p14:creationId xmlns:p14="http://schemas.microsoft.com/office/powerpoint/2010/main" val="376865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SA" b="1" dirty="0" smtClean="0"/>
              <a:t>الهدف</a:t>
            </a:r>
            <a:r>
              <a:rPr lang="ar-SA" dirty="0" smtClean="0"/>
              <a:t> </a:t>
            </a:r>
            <a:r>
              <a:rPr lang="ar-SA" b="1" dirty="0" smtClean="0"/>
              <a:t>من</a:t>
            </a:r>
            <a:r>
              <a:rPr lang="ar-SA" dirty="0" smtClean="0"/>
              <a:t> </a:t>
            </a:r>
            <a:r>
              <a:rPr lang="ar-SA" b="1" dirty="0" smtClean="0"/>
              <a:t>المشروع</a:t>
            </a:r>
            <a:r>
              <a:rPr lang="ar-SA" dirty="0" smtClean="0"/>
              <a:t> </a:t>
            </a:r>
            <a:endParaRPr lang="ar-SA" dirty="0"/>
          </a:p>
        </p:txBody>
      </p:sp>
      <p:sp>
        <p:nvSpPr>
          <p:cNvPr id="3" name="Content Placeholder 2"/>
          <p:cNvSpPr>
            <a:spLocks noGrp="1"/>
          </p:cNvSpPr>
          <p:nvPr>
            <p:ph idx="1"/>
          </p:nvPr>
        </p:nvSpPr>
        <p:spPr>
          <a:xfrm>
            <a:off x="643467" y="2084832"/>
            <a:ext cx="10989733" cy="4366768"/>
          </a:xfrm>
        </p:spPr>
        <p:txBody>
          <a:bodyPr>
            <a:normAutofit/>
          </a:bodyPr>
          <a:lstStyle/>
          <a:p>
            <a:pPr algn="r" rtl="1"/>
            <a:r>
              <a:rPr lang="ar-SA" smtClean="0"/>
              <a:t>يطور </a:t>
            </a:r>
            <a:r>
              <a:rPr lang="ar-SA" dirty="0" smtClean="0"/>
              <a:t>المهارات اللغوية مثل مهارة الاستماع والكتابة والقراءة والاملاء من خلال اثراء المفردات الموجوده لدى الطفل بحيث يتعلم المفردة ومعناها ويربطها بشكلها والطريقة الصحيحة لنطقها عن طريق الانشطة المختلفة الموجوده في اللعبة. </a:t>
            </a:r>
          </a:p>
          <a:p>
            <a:pPr algn="r" rtl="1"/>
            <a:r>
              <a:rPr lang="ar-SA" dirty="0" smtClean="0"/>
              <a:t>يساعد في تطويرالجوانب المعرفية اذ يحاول ان يكتشف المفردات ويحللها ويقارنها وذلك يساعد  في تنمية عملية نمو الذاكرة والادراك ومنها يستطيع الوالدان التعرف على مناطق الضعف لدى الطفل وتشجيعه على تقويتها.  </a:t>
            </a:r>
          </a:p>
          <a:p>
            <a:pPr algn="r" rtl="1"/>
            <a:r>
              <a:rPr lang="ar-SA" dirty="0" smtClean="0"/>
              <a:t>يحفز الطفل على الانتباه والتركيز وهذا ينمي تفكيره الابداعي والخيال ففي بعض مراحل اللعبة يتم وصف الأشياء ويحاول الطفل تخمينها بناءا على مخيلته وذاكرته.</a:t>
            </a:r>
          </a:p>
          <a:p>
            <a:pPr algn="r" rtl="1"/>
            <a:r>
              <a:rPr lang="ar-SA" dirty="0" smtClean="0"/>
              <a:t>ينمي مهارات الطفل الذهنية والوجدانية كالدافعية للفوز واستكمال اللعبة حتى الوصول للنهاية.</a:t>
            </a:r>
          </a:p>
          <a:p>
            <a:pPr algn="r" rtl="1"/>
            <a:r>
              <a:rPr lang="ar-SA" dirty="0" smtClean="0"/>
              <a:t>سيصبح لدى الطفل تصور ودرايه بأماكن مختلفة من خلال المرور بعديد من المراحل والأماكن وهذا سيشجعه على الانخراط في المجتمع حيث ان الكلمات التي تعلمها ستساعد في تطوير مهاراته الاجتماعية في التحدث والتواصلوالخطاب. </a:t>
            </a:r>
          </a:p>
          <a:p>
            <a:pPr algn="r" rtl="1"/>
            <a:endParaRPr lang="en-GB" dirty="0"/>
          </a:p>
        </p:txBody>
      </p:sp>
    </p:spTree>
    <p:extLst>
      <p:ext uri="{BB962C8B-B14F-4D97-AF65-F5344CB8AC3E}">
        <p14:creationId xmlns:p14="http://schemas.microsoft.com/office/powerpoint/2010/main" val="2604241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SA" dirty="0" smtClean="0"/>
              <a:t>شرح المشكلة وأثارها </a:t>
            </a:r>
            <a:endParaRPr lang="en-GB" dirty="0"/>
          </a:p>
        </p:txBody>
      </p:sp>
      <p:sp>
        <p:nvSpPr>
          <p:cNvPr id="3" name="Content Placeholder 2"/>
          <p:cNvSpPr>
            <a:spLocks noGrp="1"/>
          </p:cNvSpPr>
          <p:nvPr>
            <p:ph idx="1"/>
          </p:nvPr>
        </p:nvSpPr>
        <p:spPr>
          <a:xfrm>
            <a:off x="829733" y="1842558"/>
            <a:ext cx="10524067" cy="2560109"/>
          </a:xfrm>
        </p:spPr>
        <p:txBody>
          <a:bodyPr/>
          <a:lstStyle/>
          <a:p>
            <a:pPr marL="0" indent="0" algn="r" rtl="1">
              <a:buNone/>
            </a:pPr>
            <a:r>
              <a:rPr lang="ar-SA" dirty="0" smtClean="0"/>
              <a:t>مع التطور الحاصل يوجد حاجة ماسه لهذه التطبيقات والألعاب حيث أن معظم الأهالي يفضلون تعليم أطفالهم باستخدام التقنيات المتوفرة قبل دخولهم المدرسة ولكن بسبب </a:t>
            </a:r>
            <a:r>
              <a:rPr lang="ar-SA" dirty="0" smtClean="0"/>
              <a:t>ندرة الألعاب التي تهدف إلى رفع المخزون اللغوي</a:t>
            </a:r>
            <a:r>
              <a:rPr lang="ar-SA" dirty="0" smtClean="0"/>
              <a:t> يضطر الوالدان إلى اللجوء إلى الألعاب التي تعلم اللغة الإنجليزية مما ينعكس سلبا على تعلم الأطفال للغة العربية وامتلاكهم حصيلة لغوية جيدة. </a:t>
            </a:r>
          </a:p>
          <a:p>
            <a:pPr marL="0" indent="0" algn="r" rtl="1">
              <a:buNone/>
            </a:pPr>
            <a:r>
              <a:rPr lang="ar-SA" dirty="0" smtClean="0"/>
              <a:t>قد توجد بعض الألعاب، لكن لا تكون مشوقة أو جاذبة للطفل حيث لا تحتوي على قصة مثلا أو تكون ألوانها غير محببة أو مرغوبة مما ينفر الأطفال من استخدام هذه الألعاب لتعلم أو تطوير اللغة العربية.  </a:t>
            </a:r>
          </a:p>
          <a:p>
            <a:pPr marL="0" indent="0" algn="r" rtl="1">
              <a:buNone/>
            </a:pPr>
            <a:endParaRPr lang="ar-SA" dirty="0" smtClean="0"/>
          </a:p>
          <a:p>
            <a:pPr marL="0" indent="0" algn="r" rtl="1">
              <a:buNone/>
            </a:pPr>
            <a:endParaRPr lang="en-GB" dirty="0"/>
          </a:p>
        </p:txBody>
      </p:sp>
    </p:spTree>
    <p:extLst>
      <p:ext uri="{BB962C8B-B14F-4D97-AF65-F5344CB8AC3E}">
        <p14:creationId xmlns:p14="http://schemas.microsoft.com/office/powerpoint/2010/main" val="3904660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SA" dirty="0" smtClean="0"/>
              <a:t>الحل المقترح وشرح التقنية  </a:t>
            </a:r>
            <a:endParaRPr lang="en-GB" dirty="0"/>
          </a:p>
        </p:txBody>
      </p:sp>
      <p:sp>
        <p:nvSpPr>
          <p:cNvPr id="3" name="Content Placeholder 2"/>
          <p:cNvSpPr>
            <a:spLocks noGrp="1"/>
          </p:cNvSpPr>
          <p:nvPr>
            <p:ph idx="1"/>
          </p:nvPr>
        </p:nvSpPr>
        <p:spPr/>
        <p:txBody>
          <a:bodyPr/>
          <a:lstStyle/>
          <a:p>
            <a:pPr algn="r" rtl="1"/>
            <a:r>
              <a:rPr lang="ar-SA" dirty="0" smtClean="0"/>
              <a:t>الحل هو بناء لعبة تعليمية وترفيهية في نفس الوقت بجودة عالية وألوان جذابة و</a:t>
            </a:r>
            <a:r>
              <a:rPr lang="ar-SA" dirty="0" smtClean="0"/>
              <a:t>ذات قصة سهلة تجذب الطفل وتجعله يستفيد بصورة بشكل شيق وممتع </a:t>
            </a:r>
          </a:p>
          <a:p>
            <a:pPr algn="r" rtl="1"/>
            <a:r>
              <a:rPr lang="ar-SA" dirty="0" smtClean="0"/>
              <a:t>اللعبة تقوم على مساعدة الشخصية للوصول إلى هدفها النهائي وهو اللعب مع الأصدقاء المنتظرين في النهاية عن طريق المرور بأماكن متعددة يقوم الطفل فيها بحل أنشطة مختلفة تساعدة في تعلم كلمات جديدة. </a:t>
            </a:r>
          </a:p>
          <a:p>
            <a:pPr marL="0" indent="0" algn="r" rtl="1">
              <a:buNone/>
            </a:pPr>
            <a:r>
              <a:rPr lang="ar-SA" dirty="0" smtClean="0"/>
              <a:t>بعض المراحل ستقوم على كتابة الحرف بعد الإستماع للكلمة وبعضها محاولة تخمين الأحرف عن طريقة كتابتها وادراجها (ادراج نصوص- استماع للكلمات – مؤثرات حسية كالاهتزاز عند الخطأ) وسيتم استخدام تقنيات بدءا بمكتبات بايثون و </a:t>
            </a:r>
            <a:r>
              <a:rPr lang="en-GB" dirty="0" smtClean="0"/>
              <a:t>unity</a:t>
            </a:r>
            <a:endParaRPr lang="en-GB"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0333" y="5077531"/>
            <a:ext cx="3344333" cy="123182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2687" y="5077531"/>
            <a:ext cx="3933825" cy="1162050"/>
          </a:xfrm>
          <a:prstGeom prst="rect">
            <a:avLst/>
          </a:prstGeom>
        </p:spPr>
      </p:pic>
    </p:spTree>
    <p:extLst>
      <p:ext uri="{BB962C8B-B14F-4D97-AF65-F5344CB8AC3E}">
        <p14:creationId xmlns:p14="http://schemas.microsoft.com/office/powerpoint/2010/main" val="477186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SA" dirty="0" smtClean="0"/>
              <a:t>نوعية البيانات</a:t>
            </a:r>
            <a:endParaRPr lang="en-GB" dirty="0"/>
          </a:p>
        </p:txBody>
      </p:sp>
      <p:sp>
        <p:nvSpPr>
          <p:cNvPr id="3" name="Content Placeholder 2"/>
          <p:cNvSpPr>
            <a:spLocks noGrp="1"/>
          </p:cNvSpPr>
          <p:nvPr>
            <p:ph idx="1"/>
          </p:nvPr>
        </p:nvSpPr>
        <p:spPr/>
        <p:txBody>
          <a:bodyPr/>
          <a:lstStyle/>
          <a:p>
            <a:pPr algn="r" rtl="1"/>
            <a:r>
              <a:rPr lang="ar-SA" dirty="0" smtClean="0"/>
              <a:t>الألعاب المستخدمة ستؤخذ من الأنشطة الموجودة في كتب مناهج التدريس. </a:t>
            </a:r>
          </a:p>
          <a:p>
            <a:pPr algn="r" rtl="1"/>
            <a:r>
              <a:rPr lang="ar-SA" dirty="0" smtClean="0"/>
              <a:t>كايصال الكلمات، وأكمل الحرف الناقص، وخمن الكلمة من الوصف المسموع </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71866" y="3413045"/>
            <a:ext cx="2813733" cy="321609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3078" y="1625600"/>
            <a:ext cx="3234521" cy="446687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1926" y="3875969"/>
            <a:ext cx="3816546" cy="2190863"/>
          </a:xfrm>
          <a:prstGeom prst="rect">
            <a:avLst/>
          </a:prstGeom>
        </p:spPr>
      </p:pic>
    </p:spTree>
    <p:extLst>
      <p:ext uri="{BB962C8B-B14F-4D97-AF65-F5344CB8AC3E}">
        <p14:creationId xmlns:p14="http://schemas.microsoft.com/office/powerpoint/2010/main" val="1008299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0128" y="161883"/>
            <a:ext cx="9720072" cy="1499616"/>
          </a:xfrm>
        </p:spPr>
        <p:txBody>
          <a:bodyPr/>
          <a:lstStyle/>
          <a:p>
            <a:pPr algn="r" rtl="1"/>
            <a:r>
              <a:rPr lang="ar-SA" dirty="0" smtClean="0"/>
              <a:t>معلومات الفريق: </a:t>
            </a:r>
            <a:endParaRPr lang="en-GB" dirty="0"/>
          </a:p>
        </p:txBody>
      </p:sp>
      <p:sp>
        <p:nvSpPr>
          <p:cNvPr id="3" name="Content Placeholder 2"/>
          <p:cNvSpPr>
            <a:spLocks noGrp="1"/>
          </p:cNvSpPr>
          <p:nvPr>
            <p:ph idx="1"/>
          </p:nvPr>
        </p:nvSpPr>
        <p:spPr>
          <a:xfrm>
            <a:off x="838200" y="1825625"/>
            <a:ext cx="10515600" cy="4693708"/>
          </a:xfrm>
        </p:spPr>
        <p:txBody>
          <a:bodyPr>
            <a:normAutofit/>
          </a:bodyPr>
          <a:lstStyle/>
          <a:p>
            <a:pPr marL="0" indent="0" algn="r" rtl="1">
              <a:buNone/>
            </a:pPr>
            <a:r>
              <a:rPr lang="ar-SA" sz="4400" b="1" dirty="0" smtClean="0"/>
              <a:t>أماني سيف آل عنيزان </a:t>
            </a:r>
          </a:p>
          <a:p>
            <a:pPr marL="0" indent="0" algn="r" rtl="1">
              <a:buNone/>
            </a:pPr>
            <a:r>
              <a:rPr lang="ar-SA" dirty="0" smtClean="0"/>
              <a:t>باحثة دكتوراة في</a:t>
            </a:r>
            <a:r>
              <a:rPr lang="ar-SA" dirty="0" smtClean="0"/>
              <a:t> تخصص معالجة اللغات الطبيعية</a:t>
            </a:r>
            <a:r>
              <a:rPr lang="ar-SA" dirty="0" smtClean="0"/>
              <a:t> ولسانيات المدونات اللغوية وتطوير الكتابة الأكاديمية لمتعلمي اللغة الانجليزية </a:t>
            </a:r>
            <a:r>
              <a:rPr lang="ar-SA" dirty="0" smtClean="0"/>
              <a:t>في جامعة ليدز.</a:t>
            </a:r>
            <a:endParaRPr lang="ar-SA" dirty="0" smtClean="0"/>
          </a:p>
          <a:p>
            <a:pPr marL="0" indent="0" algn="r" rtl="1">
              <a:buNone/>
            </a:pPr>
            <a:r>
              <a:rPr lang="ar-SA" dirty="0" smtClean="0"/>
              <a:t>مساعد باحث في جامعة ليدز في المدونات اللغوية العربية. </a:t>
            </a:r>
          </a:p>
          <a:p>
            <a:pPr marL="0" indent="0" algn="r" rtl="1">
              <a:buNone/>
            </a:pPr>
            <a:r>
              <a:rPr lang="ar-SA" dirty="0" smtClean="0"/>
              <a:t>درجة الماجستير في اللغويات التطبيقية من جامعة الأمام محمد بن سعود الإسلامية في تعليم اللغات باستخدام الحاسب الآلي. </a:t>
            </a:r>
          </a:p>
          <a:p>
            <a:pPr marL="0" indent="0" algn="r" rtl="1">
              <a:buNone/>
            </a:pPr>
            <a:r>
              <a:rPr lang="ar-SA" dirty="0" smtClean="0"/>
              <a:t>معرفة بتحليل اللغة الإنجليزية ومعرفة في لغة بايثون. </a:t>
            </a:r>
          </a:p>
          <a:p>
            <a:pPr marL="0" indent="0" algn="r" rtl="1">
              <a:buNone/>
            </a:pPr>
            <a:r>
              <a:rPr lang="ar-SA" u="sng" dirty="0" smtClean="0"/>
              <a:t>سيتم الإستعانة بمصممة جرافيك ومبرمج قادر على البرمجة بكل اللغات. </a:t>
            </a:r>
            <a:endParaRPr lang="en-GB" u="sng" dirty="0"/>
          </a:p>
        </p:txBody>
      </p:sp>
    </p:spTree>
    <p:extLst>
      <p:ext uri="{BB962C8B-B14F-4D97-AF65-F5344CB8AC3E}">
        <p14:creationId xmlns:p14="http://schemas.microsoft.com/office/powerpoint/2010/main" val="17852895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Custom 1">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63</TotalTime>
  <Words>461</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Times New Roman</vt:lpstr>
      <vt:lpstr>Tw Cen MT</vt:lpstr>
      <vt:lpstr>Wingdings 3</vt:lpstr>
      <vt:lpstr>Integral</vt:lpstr>
      <vt:lpstr>تطبيق حصيلة  </vt:lpstr>
      <vt:lpstr>نوع المسار والمجال</vt:lpstr>
      <vt:lpstr>الهدف من المشروع </vt:lpstr>
      <vt:lpstr>شرح المشكلة وأثارها </vt:lpstr>
      <vt:lpstr>الحل المقترح وشرح التقنية  </vt:lpstr>
      <vt:lpstr>نوعية البيانات</vt:lpstr>
      <vt:lpstr>معلومات الفريق: </vt:lpstr>
    </vt:vector>
  </TitlesOfParts>
  <Company>University of Leeds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تطبيق</dc:title>
  <dc:creator>Amani Al Onayzan</dc:creator>
  <cp:lastModifiedBy>Amani Al Onayzan</cp:lastModifiedBy>
  <cp:revision>9</cp:revision>
  <dcterms:created xsi:type="dcterms:W3CDTF">2022-05-09T19:22:41Z</dcterms:created>
  <dcterms:modified xsi:type="dcterms:W3CDTF">2022-05-09T20:25:53Z</dcterms:modified>
</cp:coreProperties>
</file>