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3">
            <a:alphaModFix/>
          </a:blip>
          <a:stretch>
            <a:fillRect/>
          </a:stretch>
        </p:blipFill>
        <p:spPr>
          <a:xfrm flipH="1">
            <a:off x="447" y="0"/>
            <a:ext cx="9143111" cy="6858003"/>
          </a:xfrm>
          <a:prstGeom prst="rect">
            <a:avLst/>
          </a:prstGeom>
          <a:noFill/>
          <a:ln>
            <a:noFill/>
          </a:ln>
        </p:spPr>
      </p:pic>
      <p:pic>
        <p:nvPicPr>
          <p:cNvPr id="10" name="Google Shape;10;p2"/>
          <p:cNvPicPr preferRelativeResize="0"/>
          <p:nvPr/>
        </p:nvPicPr>
        <p:blipFill>
          <a:blip r:embed="rId4" cstate="print">
            <a:alphaModFix/>
          </a:blip>
          <a:stretch>
            <a:fillRect/>
          </a:stretch>
        </p:blipFill>
        <p:spPr>
          <a:xfrm>
            <a:off x="7442088" y="-994500"/>
            <a:ext cx="2611923" cy="3428992"/>
          </a:xfrm>
          <a:prstGeom prst="rect">
            <a:avLst/>
          </a:prstGeom>
          <a:noFill/>
          <a:ln>
            <a:noFill/>
          </a:ln>
        </p:spPr>
      </p:pic>
      <p:grpSp>
        <p:nvGrpSpPr>
          <p:cNvPr id="2" name="Google Shape;11;p2"/>
          <p:cNvGrpSpPr/>
          <p:nvPr/>
        </p:nvGrpSpPr>
        <p:grpSpPr>
          <a:xfrm>
            <a:off x="342405" y="720019"/>
            <a:ext cx="377602" cy="1203053"/>
            <a:chOff x="720000" y="540000"/>
            <a:chExt cx="234900" cy="561300"/>
          </a:xfrm>
        </p:grpSpPr>
        <p:sp>
          <p:nvSpPr>
            <p:cNvPr id="12" name="Google Shape;12;p2"/>
            <p:cNvSpPr/>
            <p:nvPr/>
          </p:nvSpPr>
          <p:spPr>
            <a:xfrm>
              <a:off x="7200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200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00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200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00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00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00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0835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835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835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0835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0835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0835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835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967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967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967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967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967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967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967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33;p2"/>
          <p:cNvGrpSpPr/>
          <p:nvPr/>
        </p:nvGrpSpPr>
        <p:grpSpPr>
          <a:xfrm>
            <a:off x="8424006" y="3766037"/>
            <a:ext cx="235623" cy="1922028"/>
            <a:chOff x="8478680" y="2824527"/>
            <a:chExt cx="235623" cy="1441521"/>
          </a:xfrm>
        </p:grpSpPr>
        <p:sp>
          <p:nvSpPr>
            <p:cNvPr id="34" name="Google Shape;34;p2"/>
            <p:cNvSpPr/>
            <p:nvPr/>
          </p:nvSpPr>
          <p:spPr>
            <a:xfrm>
              <a:off x="8478680" y="336371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78680" y="349850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478680" y="363329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478680" y="376808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478680" y="390287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478680" y="4037659"/>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478680" y="417244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620703" y="282452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620703" y="2959316"/>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620703" y="309410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20703" y="322889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20703" y="336368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620703" y="349847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620703" y="363326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2310750" y="1041733"/>
            <a:ext cx="4522500" cy="3590800"/>
          </a:xfrm>
          <a:prstGeom prst="rect">
            <a:avLst/>
          </a:prstGeom>
        </p:spPr>
        <p:txBody>
          <a:bodyPr spcFirstLastPara="1" wrap="square" lIns="0" tIns="0" rIns="0" bIns="0" anchor="ctr" anchorCtr="0">
            <a:noAutofit/>
          </a:bodyPr>
          <a:lstStyle>
            <a:lvl1pPr lvl="0" algn="ctr">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smtClean="0"/>
              <a:t>Click to edit Master title style</a:t>
            </a:r>
            <a:endParaRPr/>
          </a:p>
        </p:txBody>
      </p:sp>
      <p:sp>
        <p:nvSpPr>
          <p:cNvPr id="49" name="Google Shape;49;p2"/>
          <p:cNvSpPr txBox="1">
            <a:spLocks noGrp="1"/>
          </p:cNvSpPr>
          <p:nvPr>
            <p:ph type="subTitle" idx="1"/>
          </p:nvPr>
        </p:nvSpPr>
        <p:spPr>
          <a:xfrm>
            <a:off x="2310750" y="4327700"/>
            <a:ext cx="4522500" cy="973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607"/>
        <p:cNvGrpSpPr/>
        <p:nvPr/>
      </p:nvGrpSpPr>
      <p:grpSpPr>
        <a:xfrm>
          <a:off x="0" y="0"/>
          <a:ext cx="0" cy="0"/>
          <a:chOff x="0" y="0"/>
          <a:chExt cx="0" cy="0"/>
        </a:xfrm>
      </p:grpSpPr>
      <p:pic>
        <p:nvPicPr>
          <p:cNvPr id="608" name="Google Shape;608;p18"/>
          <p:cNvPicPr preferRelativeResize="0"/>
          <p:nvPr/>
        </p:nvPicPr>
        <p:blipFill>
          <a:blip r:embed="rId3" cstate="print">
            <a:alphaModFix/>
          </a:blip>
          <a:stretch>
            <a:fillRect/>
          </a:stretch>
        </p:blipFill>
        <p:spPr>
          <a:xfrm flipH="1">
            <a:off x="6616725" y="-46365"/>
            <a:ext cx="499648" cy="639736"/>
          </a:xfrm>
          <a:prstGeom prst="rect">
            <a:avLst/>
          </a:prstGeom>
          <a:noFill/>
          <a:ln>
            <a:noFill/>
          </a:ln>
        </p:spPr>
      </p:pic>
      <p:grpSp>
        <p:nvGrpSpPr>
          <p:cNvPr id="2" name="Google Shape;609;p18"/>
          <p:cNvGrpSpPr/>
          <p:nvPr/>
        </p:nvGrpSpPr>
        <p:grpSpPr>
          <a:xfrm>
            <a:off x="-108745" y="5654936"/>
            <a:ext cx="377602" cy="1203053"/>
            <a:chOff x="720000" y="540000"/>
            <a:chExt cx="234900" cy="561300"/>
          </a:xfrm>
        </p:grpSpPr>
        <p:sp>
          <p:nvSpPr>
            <p:cNvPr id="610" name="Google Shape;610;p18"/>
            <p:cNvSpPr/>
            <p:nvPr/>
          </p:nvSpPr>
          <p:spPr>
            <a:xfrm>
              <a:off x="7200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8"/>
            <p:cNvSpPr/>
            <p:nvPr/>
          </p:nvSpPr>
          <p:spPr>
            <a:xfrm>
              <a:off x="7200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8"/>
            <p:cNvSpPr/>
            <p:nvPr/>
          </p:nvSpPr>
          <p:spPr>
            <a:xfrm>
              <a:off x="7200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8"/>
            <p:cNvSpPr/>
            <p:nvPr/>
          </p:nvSpPr>
          <p:spPr>
            <a:xfrm>
              <a:off x="7200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8"/>
            <p:cNvSpPr/>
            <p:nvPr/>
          </p:nvSpPr>
          <p:spPr>
            <a:xfrm>
              <a:off x="7200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8"/>
            <p:cNvSpPr/>
            <p:nvPr/>
          </p:nvSpPr>
          <p:spPr>
            <a:xfrm>
              <a:off x="7200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8"/>
            <p:cNvSpPr/>
            <p:nvPr/>
          </p:nvSpPr>
          <p:spPr>
            <a:xfrm>
              <a:off x="7200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8"/>
            <p:cNvSpPr/>
            <p:nvPr/>
          </p:nvSpPr>
          <p:spPr>
            <a:xfrm>
              <a:off x="80835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8"/>
            <p:cNvSpPr/>
            <p:nvPr/>
          </p:nvSpPr>
          <p:spPr>
            <a:xfrm>
              <a:off x="80835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8"/>
            <p:cNvSpPr/>
            <p:nvPr/>
          </p:nvSpPr>
          <p:spPr>
            <a:xfrm>
              <a:off x="80835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8"/>
            <p:cNvSpPr/>
            <p:nvPr/>
          </p:nvSpPr>
          <p:spPr>
            <a:xfrm>
              <a:off x="80835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8"/>
            <p:cNvSpPr/>
            <p:nvPr/>
          </p:nvSpPr>
          <p:spPr>
            <a:xfrm>
              <a:off x="80835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8"/>
            <p:cNvSpPr/>
            <p:nvPr/>
          </p:nvSpPr>
          <p:spPr>
            <a:xfrm>
              <a:off x="80835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8"/>
            <p:cNvSpPr/>
            <p:nvPr/>
          </p:nvSpPr>
          <p:spPr>
            <a:xfrm>
              <a:off x="80835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8"/>
            <p:cNvSpPr/>
            <p:nvPr/>
          </p:nvSpPr>
          <p:spPr>
            <a:xfrm>
              <a:off x="8967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8"/>
            <p:cNvSpPr/>
            <p:nvPr/>
          </p:nvSpPr>
          <p:spPr>
            <a:xfrm>
              <a:off x="8967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8"/>
            <p:cNvSpPr/>
            <p:nvPr/>
          </p:nvSpPr>
          <p:spPr>
            <a:xfrm>
              <a:off x="8967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8"/>
            <p:cNvSpPr/>
            <p:nvPr/>
          </p:nvSpPr>
          <p:spPr>
            <a:xfrm>
              <a:off x="8967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8"/>
            <p:cNvSpPr/>
            <p:nvPr/>
          </p:nvSpPr>
          <p:spPr>
            <a:xfrm>
              <a:off x="8967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8"/>
            <p:cNvSpPr/>
            <p:nvPr/>
          </p:nvSpPr>
          <p:spPr>
            <a:xfrm>
              <a:off x="8967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8"/>
            <p:cNvSpPr/>
            <p:nvPr/>
          </p:nvSpPr>
          <p:spPr>
            <a:xfrm>
              <a:off x="8967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631;p18"/>
          <p:cNvGrpSpPr/>
          <p:nvPr/>
        </p:nvGrpSpPr>
        <p:grpSpPr>
          <a:xfrm>
            <a:off x="8671794" y="116853"/>
            <a:ext cx="235623" cy="1922028"/>
            <a:chOff x="8478680" y="2824527"/>
            <a:chExt cx="235623" cy="1441521"/>
          </a:xfrm>
        </p:grpSpPr>
        <p:sp>
          <p:nvSpPr>
            <p:cNvPr id="632" name="Google Shape;632;p18"/>
            <p:cNvSpPr/>
            <p:nvPr/>
          </p:nvSpPr>
          <p:spPr>
            <a:xfrm>
              <a:off x="8478680" y="336371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8"/>
            <p:cNvSpPr/>
            <p:nvPr/>
          </p:nvSpPr>
          <p:spPr>
            <a:xfrm>
              <a:off x="8478680" y="349850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8"/>
            <p:cNvSpPr/>
            <p:nvPr/>
          </p:nvSpPr>
          <p:spPr>
            <a:xfrm>
              <a:off x="8478680" y="363329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8"/>
            <p:cNvSpPr/>
            <p:nvPr/>
          </p:nvSpPr>
          <p:spPr>
            <a:xfrm>
              <a:off x="8478680" y="376808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8"/>
            <p:cNvSpPr/>
            <p:nvPr/>
          </p:nvSpPr>
          <p:spPr>
            <a:xfrm>
              <a:off x="8478680" y="390287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8"/>
            <p:cNvSpPr/>
            <p:nvPr/>
          </p:nvSpPr>
          <p:spPr>
            <a:xfrm>
              <a:off x="8478680" y="4037659"/>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8"/>
            <p:cNvSpPr/>
            <p:nvPr/>
          </p:nvSpPr>
          <p:spPr>
            <a:xfrm>
              <a:off x="8478680" y="417244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8"/>
            <p:cNvSpPr/>
            <p:nvPr/>
          </p:nvSpPr>
          <p:spPr>
            <a:xfrm>
              <a:off x="8620703" y="282452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8"/>
            <p:cNvSpPr/>
            <p:nvPr/>
          </p:nvSpPr>
          <p:spPr>
            <a:xfrm>
              <a:off x="8620703" y="2959316"/>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8"/>
            <p:cNvSpPr/>
            <p:nvPr/>
          </p:nvSpPr>
          <p:spPr>
            <a:xfrm>
              <a:off x="8620703" y="309410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8"/>
            <p:cNvSpPr/>
            <p:nvPr/>
          </p:nvSpPr>
          <p:spPr>
            <a:xfrm>
              <a:off x="8620703" y="322889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8"/>
            <p:cNvSpPr/>
            <p:nvPr/>
          </p:nvSpPr>
          <p:spPr>
            <a:xfrm>
              <a:off x="8620703" y="336368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8"/>
            <p:cNvSpPr/>
            <p:nvPr/>
          </p:nvSpPr>
          <p:spPr>
            <a:xfrm>
              <a:off x="8620703" y="349847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8"/>
            <p:cNvSpPr/>
            <p:nvPr/>
          </p:nvSpPr>
          <p:spPr>
            <a:xfrm>
              <a:off x="8620703" y="363326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6" name="Google Shape;646;p18"/>
          <p:cNvPicPr preferRelativeResize="0"/>
          <p:nvPr/>
        </p:nvPicPr>
        <p:blipFill>
          <a:blip r:embed="rId4" cstate="print">
            <a:alphaModFix/>
          </a:blip>
          <a:stretch>
            <a:fillRect/>
          </a:stretch>
        </p:blipFill>
        <p:spPr>
          <a:xfrm flipH="1">
            <a:off x="6848570" y="-667599"/>
            <a:ext cx="902301" cy="1203068"/>
          </a:xfrm>
          <a:prstGeom prst="rect">
            <a:avLst/>
          </a:prstGeom>
          <a:noFill/>
          <a:ln>
            <a:noFill/>
          </a:ln>
        </p:spPr>
      </p:pic>
      <p:sp>
        <p:nvSpPr>
          <p:cNvPr id="647" name="Google Shape;647;p18"/>
          <p:cNvSpPr txBox="1">
            <a:spLocks noGrp="1"/>
          </p:cNvSpPr>
          <p:nvPr>
            <p:ph type="title"/>
          </p:nvPr>
        </p:nvSpPr>
        <p:spPr>
          <a:xfrm>
            <a:off x="720000" y="593367"/>
            <a:ext cx="77040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smtClean="0"/>
              <a:t>Click to edit Master title style</a:t>
            </a:r>
            <a:endParaRPr/>
          </a:p>
        </p:txBody>
      </p:sp>
      <p:sp>
        <p:nvSpPr>
          <p:cNvPr id="648" name="Google Shape;648;p18"/>
          <p:cNvSpPr txBox="1">
            <a:spLocks noGrp="1"/>
          </p:cNvSpPr>
          <p:nvPr>
            <p:ph type="subTitle" idx="1"/>
          </p:nvPr>
        </p:nvSpPr>
        <p:spPr>
          <a:xfrm>
            <a:off x="720000" y="4764000"/>
            <a:ext cx="1911600" cy="571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649" name="Google Shape;649;p18"/>
          <p:cNvSpPr txBox="1">
            <a:spLocks noGrp="1"/>
          </p:cNvSpPr>
          <p:nvPr>
            <p:ph type="subTitle" idx="2"/>
          </p:nvPr>
        </p:nvSpPr>
        <p:spPr>
          <a:xfrm>
            <a:off x="720000" y="5335600"/>
            <a:ext cx="1911600" cy="802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650" name="Google Shape;650;p18"/>
          <p:cNvSpPr txBox="1">
            <a:spLocks noGrp="1"/>
          </p:cNvSpPr>
          <p:nvPr>
            <p:ph type="subTitle" idx="3"/>
          </p:nvPr>
        </p:nvSpPr>
        <p:spPr>
          <a:xfrm>
            <a:off x="3616200" y="4764000"/>
            <a:ext cx="1911600" cy="571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651" name="Google Shape;651;p18"/>
          <p:cNvSpPr txBox="1">
            <a:spLocks noGrp="1"/>
          </p:cNvSpPr>
          <p:nvPr>
            <p:ph type="subTitle" idx="4"/>
          </p:nvPr>
        </p:nvSpPr>
        <p:spPr>
          <a:xfrm>
            <a:off x="3616200" y="5335600"/>
            <a:ext cx="1911600" cy="802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652" name="Google Shape;652;p18"/>
          <p:cNvSpPr txBox="1">
            <a:spLocks noGrp="1"/>
          </p:cNvSpPr>
          <p:nvPr>
            <p:ph type="subTitle" idx="5"/>
          </p:nvPr>
        </p:nvSpPr>
        <p:spPr>
          <a:xfrm>
            <a:off x="6512400" y="4764000"/>
            <a:ext cx="1911600" cy="571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653" name="Google Shape;653;p18"/>
          <p:cNvSpPr txBox="1">
            <a:spLocks noGrp="1"/>
          </p:cNvSpPr>
          <p:nvPr>
            <p:ph type="subTitle" idx="6"/>
          </p:nvPr>
        </p:nvSpPr>
        <p:spPr>
          <a:xfrm>
            <a:off x="6512400" y="5335600"/>
            <a:ext cx="1911600" cy="802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654" name="Google Shape;654;p18"/>
          <p:cNvSpPr txBox="1">
            <a:spLocks noGrp="1"/>
          </p:cNvSpPr>
          <p:nvPr>
            <p:ph type="subTitle" idx="7"/>
          </p:nvPr>
        </p:nvSpPr>
        <p:spPr>
          <a:xfrm>
            <a:off x="720000" y="2425933"/>
            <a:ext cx="1911600" cy="571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655" name="Google Shape;655;p18"/>
          <p:cNvSpPr txBox="1">
            <a:spLocks noGrp="1"/>
          </p:cNvSpPr>
          <p:nvPr>
            <p:ph type="subTitle" idx="8"/>
          </p:nvPr>
        </p:nvSpPr>
        <p:spPr>
          <a:xfrm>
            <a:off x="720000" y="2997533"/>
            <a:ext cx="1911600" cy="802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656" name="Google Shape;656;p18"/>
          <p:cNvSpPr txBox="1">
            <a:spLocks noGrp="1"/>
          </p:cNvSpPr>
          <p:nvPr>
            <p:ph type="subTitle" idx="9"/>
          </p:nvPr>
        </p:nvSpPr>
        <p:spPr>
          <a:xfrm>
            <a:off x="3616200" y="2425933"/>
            <a:ext cx="1911600" cy="571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657" name="Google Shape;657;p18"/>
          <p:cNvSpPr txBox="1">
            <a:spLocks noGrp="1"/>
          </p:cNvSpPr>
          <p:nvPr>
            <p:ph type="subTitle" idx="13"/>
          </p:nvPr>
        </p:nvSpPr>
        <p:spPr>
          <a:xfrm>
            <a:off x="3616200" y="2997533"/>
            <a:ext cx="1911600" cy="802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658" name="Google Shape;658;p18"/>
          <p:cNvSpPr txBox="1">
            <a:spLocks noGrp="1"/>
          </p:cNvSpPr>
          <p:nvPr>
            <p:ph type="subTitle" idx="14"/>
          </p:nvPr>
        </p:nvSpPr>
        <p:spPr>
          <a:xfrm>
            <a:off x="6512400" y="2425933"/>
            <a:ext cx="1911600" cy="571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659" name="Google Shape;659;p18"/>
          <p:cNvSpPr txBox="1">
            <a:spLocks noGrp="1"/>
          </p:cNvSpPr>
          <p:nvPr>
            <p:ph type="subTitle" idx="15"/>
          </p:nvPr>
        </p:nvSpPr>
        <p:spPr>
          <a:xfrm>
            <a:off x="6512400" y="2997533"/>
            <a:ext cx="1911600" cy="802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1_Title only">
    <p:bg>
      <p:bgPr>
        <a:blipFill>
          <a:blip r:embed="rId2">
            <a:alphaModFix/>
          </a:blip>
          <a:stretch>
            <a:fillRect/>
          </a:stretch>
        </a:blipFill>
        <a:effectLst/>
      </p:bgPr>
    </p:bg>
    <p:spTree>
      <p:nvGrpSpPr>
        <p:cNvPr id="1" name="Shape 660"/>
        <p:cNvGrpSpPr/>
        <p:nvPr/>
      </p:nvGrpSpPr>
      <p:grpSpPr>
        <a:xfrm>
          <a:off x="0" y="0"/>
          <a:ext cx="0" cy="0"/>
          <a:chOff x="0" y="0"/>
          <a:chExt cx="0" cy="0"/>
        </a:xfrm>
      </p:grpSpPr>
      <p:grpSp>
        <p:nvGrpSpPr>
          <p:cNvPr id="2" name="Google Shape;661;p19"/>
          <p:cNvGrpSpPr/>
          <p:nvPr/>
        </p:nvGrpSpPr>
        <p:grpSpPr>
          <a:xfrm rot="10800000" flipH="1">
            <a:off x="151255" y="3354136"/>
            <a:ext cx="377602" cy="1203053"/>
            <a:chOff x="720000" y="540000"/>
            <a:chExt cx="234900" cy="561300"/>
          </a:xfrm>
        </p:grpSpPr>
        <p:sp>
          <p:nvSpPr>
            <p:cNvPr id="662" name="Google Shape;662;p19"/>
            <p:cNvSpPr/>
            <p:nvPr/>
          </p:nvSpPr>
          <p:spPr>
            <a:xfrm>
              <a:off x="7200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9"/>
            <p:cNvSpPr/>
            <p:nvPr/>
          </p:nvSpPr>
          <p:spPr>
            <a:xfrm>
              <a:off x="7200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9"/>
            <p:cNvSpPr/>
            <p:nvPr/>
          </p:nvSpPr>
          <p:spPr>
            <a:xfrm>
              <a:off x="7200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9"/>
            <p:cNvSpPr/>
            <p:nvPr/>
          </p:nvSpPr>
          <p:spPr>
            <a:xfrm>
              <a:off x="7200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9"/>
            <p:cNvSpPr/>
            <p:nvPr/>
          </p:nvSpPr>
          <p:spPr>
            <a:xfrm>
              <a:off x="7200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9"/>
            <p:cNvSpPr/>
            <p:nvPr/>
          </p:nvSpPr>
          <p:spPr>
            <a:xfrm>
              <a:off x="7200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9"/>
            <p:cNvSpPr/>
            <p:nvPr/>
          </p:nvSpPr>
          <p:spPr>
            <a:xfrm>
              <a:off x="7200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9"/>
            <p:cNvSpPr/>
            <p:nvPr/>
          </p:nvSpPr>
          <p:spPr>
            <a:xfrm>
              <a:off x="80835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9"/>
            <p:cNvSpPr/>
            <p:nvPr/>
          </p:nvSpPr>
          <p:spPr>
            <a:xfrm>
              <a:off x="80835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9"/>
            <p:cNvSpPr/>
            <p:nvPr/>
          </p:nvSpPr>
          <p:spPr>
            <a:xfrm>
              <a:off x="80835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9"/>
            <p:cNvSpPr/>
            <p:nvPr/>
          </p:nvSpPr>
          <p:spPr>
            <a:xfrm>
              <a:off x="80835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9"/>
            <p:cNvSpPr/>
            <p:nvPr/>
          </p:nvSpPr>
          <p:spPr>
            <a:xfrm>
              <a:off x="80835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9"/>
            <p:cNvSpPr/>
            <p:nvPr/>
          </p:nvSpPr>
          <p:spPr>
            <a:xfrm>
              <a:off x="80835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9"/>
            <p:cNvSpPr/>
            <p:nvPr/>
          </p:nvSpPr>
          <p:spPr>
            <a:xfrm>
              <a:off x="80835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9"/>
            <p:cNvSpPr/>
            <p:nvPr/>
          </p:nvSpPr>
          <p:spPr>
            <a:xfrm>
              <a:off x="8967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9"/>
            <p:cNvSpPr/>
            <p:nvPr/>
          </p:nvSpPr>
          <p:spPr>
            <a:xfrm>
              <a:off x="8967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9"/>
            <p:cNvSpPr/>
            <p:nvPr/>
          </p:nvSpPr>
          <p:spPr>
            <a:xfrm>
              <a:off x="8967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9"/>
            <p:cNvSpPr/>
            <p:nvPr/>
          </p:nvSpPr>
          <p:spPr>
            <a:xfrm>
              <a:off x="8967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9"/>
            <p:cNvSpPr/>
            <p:nvPr/>
          </p:nvSpPr>
          <p:spPr>
            <a:xfrm>
              <a:off x="8967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9"/>
            <p:cNvSpPr/>
            <p:nvPr/>
          </p:nvSpPr>
          <p:spPr>
            <a:xfrm>
              <a:off x="8967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9"/>
            <p:cNvSpPr/>
            <p:nvPr/>
          </p:nvSpPr>
          <p:spPr>
            <a:xfrm>
              <a:off x="8967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683;p19"/>
          <p:cNvGrpSpPr/>
          <p:nvPr/>
        </p:nvGrpSpPr>
        <p:grpSpPr>
          <a:xfrm rot="10800000">
            <a:off x="8841056" y="3295645"/>
            <a:ext cx="235623" cy="1922028"/>
            <a:chOff x="8478680" y="2824527"/>
            <a:chExt cx="235623" cy="1441521"/>
          </a:xfrm>
        </p:grpSpPr>
        <p:sp>
          <p:nvSpPr>
            <p:cNvPr id="684" name="Google Shape;684;p19"/>
            <p:cNvSpPr/>
            <p:nvPr/>
          </p:nvSpPr>
          <p:spPr>
            <a:xfrm>
              <a:off x="8478680" y="336371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9"/>
            <p:cNvSpPr/>
            <p:nvPr/>
          </p:nvSpPr>
          <p:spPr>
            <a:xfrm>
              <a:off x="8478680" y="349850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9"/>
            <p:cNvSpPr/>
            <p:nvPr/>
          </p:nvSpPr>
          <p:spPr>
            <a:xfrm>
              <a:off x="8478680" y="363329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9"/>
            <p:cNvSpPr/>
            <p:nvPr/>
          </p:nvSpPr>
          <p:spPr>
            <a:xfrm>
              <a:off x="8478680" y="376808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9"/>
            <p:cNvSpPr/>
            <p:nvPr/>
          </p:nvSpPr>
          <p:spPr>
            <a:xfrm>
              <a:off x="8478680" y="390287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9"/>
            <p:cNvSpPr/>
            <p:nvPr/>
          </p:nvSpPr>
          <p:spPr>
            <a:xfrm>
              <a:off x="8478680" y="4037659"/>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9"/>
            <p:cNvSpPr/>
            <p:nvPr/>
          </p:nvSpPr>
          <p:spPr>
            <a:xfrm>
              <a:off x="8478680" y="417244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9"/>
            <p:cNvSpPr/>
            <p:nvPr/>
          </p:nvSpPr>
          <p:spPr>
            <a:xfrm>
              <a:off x="8620703" y="282452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9"/>
            <p:cNvSpPr/>
            <p:nvPr/>
          </p:nvSpPr>
          <p:spPr>
            <a:xfrm>
              <a:off x="8620703" y="2959316"/>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9"/>
            <p:cNvSpPr/>
            <p:nvPr/>
          </p:nvSpPr>
          <p:spPr>
            <a:xfrm>
              <a:off x="8620703" y="309410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9"/>
            <p:cNvSpPr/>
            <p:nvPr/>
          </p:nvSpPr>
          <p:spPr>
            <a:xfrm>
              <a:off x="8620703" y="322889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9"/>
            <p:cNvSpPr/>
            <p:nvPr/>
          </p:nvSpPr>
          <p:spPr>
            <a:xfrm>
              <a:off x="8620703" y="336368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9"/>
            <p:cNvSpPr/>
            <p:nvPr/>
          </p:nvSpPr>
          <p:spPr>
            <a:xfrm>
              <a:off x="8620703" y="349847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9"/>
            <p:cNvSpPr/>
            <p:nvPr/>
          </p:nvSpPr>
          <p:spPr>
            <a:xfrm>
              <a:off x="8620703" y="363326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8" name="Google Shape;698;p19"/>
          <p:cNvPicPr preferRelativeResize="0"/>
          <p:nvPr/>
        </p:nvPicPr>
        <p:blipFill>
          <a:blip r:embed="rId3" cstate="print">
            <a:alphaModFix/>
          </a:blip>
          <a:stretch>
            <a:fillRect/>
          </a:stretch>
        </p:blipFill>
        <p:spPr>
          <a:xfrm rot="-831972">
            <a:off x="7284751" y="-953967"/>
            <a:ext cx="1979424" cy="2629664"/>
          </a:xfrm>
          <a:prstGeom prst="rect">
            <a:avLst/>
          </a:prstGeom>
          <a:noFill/>
          <a:ln>
            <a:noFill/>
          </a:ln>
        </p:spPr>
      </p:pic>
      <p:sp>
        <p:nvSpPr>
          <p:cNvPr id="699" name="Google Shape;699;p19"/>
          <p:cNvSpPr txBox="1">
            <a:spLocks noGrp="1"/>
          </p:cNvSpPr>
          <p:nvPr>
            <p:ph type="title"/>
          </p:nvPr>
        </p:nvSpPr>
        <p:spPr>
          <a:xfrm>
            <a:off x="720000" y="593367"/>
            <a:ext cx="77040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smtClean="0"/>
              <a:t>Click to edit Master title style</a:t>
            </a:r>
            <a:endParaRPr/>
          </a:p>
        </p:txBody>
      </p:sp>
      <p:pic>
        <p:nvPicPr>
          <p:cNvPr id="700" name="Google Shape;700;p19"/>
          <p:cNvPicPr preferRelativeResize="0"/>
          <p:nvPr/>
        </p:nvPicPr>
        <p:blipFill>
          <a:blip r:embed="rId4" cstate="print">
            <a:alphaModFix/>
          </a:blip>
          <a:stretch>
            <a:fillRect/>
          </a:stretch>
        </p:blipFill>
        <p:spPr>
          <a:xfrm>
            <a:off x="-243553" y="5698416"/>
            <a:ext cx="686649" cy="87916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ackground">
    <p:bg>
      <p:bgPr>
        <a:blipFill>
          <a:blip r:embed="rId2">
            <a:alphaModFix/>
          </a:blip>
          <a:stretch>
            <a:fillRect/>
          </a:stretch>
        </a:blipFill>
        <a:effectLst/>
      </p:bgPr>
    </p:bg>
    <p:spTree>
      <p:nvGrpSpPr>
        <p:cNvPr id="1" name="Shape 88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alphaModFix/>
          </a:blip>
          <a:stretch>
            <a:fillRect/>
          </a:stretch>
        </a:blipFill>
        <a:effectLst/>
      </p:bgPr>
    </p:bg>
    <p:spTree>
      <p:nvGrpSpPr>
        <p:cNvPr id="1" name="Shape 88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3"/>
          <p:cNvPicPr preferRelativeResize="0"/>
          <p:nvPr/>
        </p:nvPicPr>
        <p:blipFill>
          <a:blip r:embed="rId3">
            <a:alphaModFix/>
          </a:blip>
          <a:stretch>
            <a:fillRect/>
          </a:stretch>
        </p:blipFill>
        <p:spPr>
          <a:xfrm>
            <a:off x="447" y="0"/>
            <a:ext cx="9143111" cy="6858003"/>
          </a:xfrm>
          <a:prstGeom prst="rect">
            <a:avLst/>
          </a:prstGeom>
          <a:noFill/>
          <a:ln>
            <a:noFill/>
          </a:ln>
        </p:spPr>
      </p:pic>
      <p:pic>
        <p:nvPicPr>
          <p:cNvPr id="52" name="Google Shape;52;p3"/>
          <p:cNvPicPr preferRelativeResize="0"/>
          <p:nvPr/>
        </p:nvPicPr>
        <p:blipFill>
          <a:blip r:embed="rId4" cstate="print">
            <a:alphaModFix/>
          </a:blip>
          <a:stretch>
            <a:fillRect/>
          </a:stretch>
        </p:blipFill>
        <p:spPr>
          <a:xfrm flipH="1">
            <a:off x="6620618" y="5501232"/>
            <a:ext cx="1803387" cy="1190000"/>
          </a:xfrm>
          <a:prstGeom prst="rect">
            <a:avLst/>
          </a:prstGeom>
          <a:noFill/>
          <a:ln>
            <a:noFill/>
          </a:ln>
        </p:spPr>
      </p:pic>
      <p:pic>
        <p:nvPicPr>
          <p:cNvPr id="53" name="Google Shape;53;p3"/>
          <p:cNvPicPr preferRelativeResize="0"/>
          <p:nvPr/>
        </p:nvPicPr>
        <p:blipFill>
          <a:blip r:embed="rId5" cstate="print">
            <a:alphaModFix/>
          </a:blip>
          <a:stretch>
            <a:fillRect/>
          </a:stretch>
        </p:blipFill>
        <p:spPr>
          <a:xfrm>
            <a:off x="-1279500" y="-1098133"/>
            <a:ext cx="3141327" cy="3983065"/>
          </a:xfrm>
          <a:prstGeom prst="rect">
            <a:avLst/>
          </a:prstGeom>
          <a:noFill/>
          <a:ln>
            <a:noFill/>
          </a:ln>
        </p:spPr>
      </p:pic>
      <p:grpSp>
        <p:nvGrpSpPr>
          <p:cNvPr id="2" name="Google Shape;54;p3"/>
          <p:cNvGrpSpPr/>
          <p:nvPr/>
        </p:nvGrpSpPr>
        <p:grpSpPr>
          <a:xfrm>
            <a:off x="8485355" y="1166736"/>
            <a:ext cx="377602" cy="1203053"/>
            <a:chOff x="720000" y="540000"/>
            <a:chExt cx="234900" cy="561300"/>
          </a:xfrm>
        </p:grpSpPr>
        <p:sp>
          <p:nvSpPr>
            <p:cNvPr id="55" name="Google Shape;55;p3"/>
            <p:cNvSpPr/>
            <p:nvPr/>
          </p:nvSpPr>
          <p:spPr>
            <a:xfrm>
              <a:off x="7200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200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200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7200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200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200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200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0835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0835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0835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835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0835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0835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0835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967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967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967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967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967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967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967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76;p3"/>
          <p:cNvGrpSpPr/>
          <p:nvPr/>
        </p:nvGrpSpPr>
        <p:grpSpPr>
          <a:xfrm rot="10800000" flipH="1">
            <a:off x="413119" y="3765453"/>
            <a:ext cx="235623" cy="1922028"/>
            <a:chOff x="8478680" y="2824527"/>
            <a:chExt cx="235623" cy="1441521"/>
          </a:xfrm>
        </p:grpSpPr>
        <p:sp>
          <p:nvSpPr>
            <p:cNvPr id="77" name="Google Shape;77;p3"/>
            <p:cNvSpPr/>
            <p:nvPr/>
          </p:nvSpPr>
          <p:spPr>
            <a:xfrm>
              <a:off x="8478680" y="336371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478680" y="349850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478680" y="363329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478680" y="376808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478680" y="390287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478680" y="4037659"/>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478680" y="417244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620703" y="282452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620703" y="2959316"/>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620703" y="309410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620703" y="322889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620703" y="336368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620703" y="349847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8620703" y="363326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3"/>
          <p:cNvSpPr txBox="1">
            <a:spLocks noGrp="1"/>
          </p:cNvSpPr>
          <p:nvPr>
            <p:ph type="title"/>
          </p:nvPr>
        </p:nvSpPr>
        <p:spPr>
          <a:xfrm>
            <a:off x="2549400" y="3295867"/>
            <a:ext cx="4045200" cy="1190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4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smtClean="0"/>
              <a:t>Click to edit Master title style</a:t>
            </a:r>
            <a:endParaRPr/>
          </a:p>
        </p:txBody>
      </p:sp>
      <p:sp>
        <p:nvSpPr>
          <p:cNvPr id="92" name="Google Shape;92;p3"/>
          <p:cNvSpPr txBox="1">
            <a:spLocks noGrp="1"/>
          </p:cNvSpPr>
          <p:nvPr>
            <p:ph type="subTitle" idx="1"/>
          </p:nvPr>
        </p:nvSpPr>
        <p:spPr>
          <a:xfrm>
            <a:off x="2549400" y="4485867"/>
            <a:ext cx="4045200" cy="9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smtClean="0"/>
              <a:t>Click to edit Master subtitle style</a:t>
            </a:r>
            <a:endParaRPr/>
          </a:p>
        </p:txBody>
      </p:sp>
      <p:sp>
        <p:nvSpPr>
          <p:cNvPr id="93" name="Google Shape;93;p3"/>
          <p:cNvSpPr txBox="1">
            <a:spLocks noGrp="1"/>
          </p:cNvSpPr>
          <p:nvPr>
            <p:ph type="title" idx="2" hasCustomPrompt="1"/>
          </p:nvPr>
        </p:nvSpPr>
        <p:spPr>
          <a:xfrm>
            <a:off x="4163550" y="1610933"/>
            <a:ext cx="816900" cy="12740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94"/>
        <p:cNvGrpSpPr/>
        <p:nvPr/>
      </p:nvGrpSpPr>
      <p:grpSpPr>
        <a:xfrm>
          <a:off x="0" y="0"/>
          <a:ext cx="0" cy="0"/>
          <a:chOff x="0" y="0"/>
          <a:chExt cx="0" cy="0"/>
        </a:xfrm>
      </p:grpSpPr>
      <p:pic>
        <p:nvPicPr>
          <p:cNvPr id="95" name="Google Shape;95;p4"/>
          <p:cNvPicPr preferRelativeResize="0"/>
          <p:nvPr/>
        </p:nvPicPr>
        <p:blipFill>
          <a:blip r:embed="rId3">
            <a:alphaModFix/>
          </a:blip>
          <a:stretch>
            <a:fillRect/>
          </a:stretch>
        </p:blipFill>
        <p:spPr>
          <a:xfrm>
            <a:off x="447" y="0"/>
            <a:ext cx="9143111" cy="6858003"/>
          </a:xfrm>
          <a:prstGeom prst="rect">
            <a:avLst/>
          </a:prstGeom>
          <a:noFill/>
          <a:ln>
            <a:noFill/>
          </a:ln>
        </p:spPr>
      </p:pic>
      <p:pic>
        <p:nvPicPr>
          <p:cNvPr id="96" name="Google Shape;96;p4"/>
          <p:cNvPicPr preferRelativeResize="0"/>
          <p:nvPr/>
        </p:nvPicPr>
        <p:blipFill>
          <a:blip r:embed="rId4" cstate="print">
            <a:alphaModFix/>
          </a:blip>
          <a:stretch>
            <a:fillRect/>
          </a:stretch>
        </p:blipFill>
        <p:spPr>
          <a:xfrm flipH="1">
            <a:off x="7803130" y="-1042566"/>
            <a:ext cx="2305276" cy="2513833"/>
          </a:xfrm>
          <a:prstGeom prst="rect">
            <a:avLst/>
          </a:prstGeom>
          <a:noFill/>
          <a:ln>
            <a:noFill/>
          </a:ln>
        </p:spPr>
      </p:pic>
      <p:sp>
        <p:nvSpPr>
          <p:cNvPr id="97" name="Google Shape;97;p4"/>
          <p:cNvSpPr txBox="1">
            <a:spLocks noGrp="1"/>
          </p:cNvSpPr>
          <p:nvPr>
            <p:ph type="title"/>
          </p:nvPr>
        </p:nvSpPr>
        <p:spPr>
          <a:xfrm>
            <a:off x="720000" y="593367"/>
            <a:ext cx="77040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98" name="Google Shape;98;p4"/>
          <p:cNvSpPr txBox="1">
            <a:spLocks noGrp="1"/>
          </p:cNvSpPr>
          <p:nvPr>
            <p:ph type="body" idx="1"/>
          </p:nvPr>
        </p:nvSpPr>
        <p:spPr>
          <a:xfrm>
            <a:off x="720000" y="1536633"/>
            <a:ext cx="7704000" cy="4601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lt1"/>
              </a:buClr>
              <a:buSzPts val="1200"/>
              <a:buFont typeface="Livvic"/>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pPr lvl="0"/>
            <a:r>
              <a:rPr lang="en-US" smtClean="0"/>
              <a:t>Click to edit Master text styles</a:t>
            </a:r>
          </a:p>
        </p:txBody>
      </p:sp>
      <p:grpSp>
        <p:nvGrpSpPr>
          <p:cNvPr id="2" name="Google Shape;99;p4"/>
          <p:cNvGrpSpPr/>
          <p:nvPr/>
        </p:nvGrpSpPr>
        <p:grpSpPr>
          <a:xfrm>
            <a:off x="8614105" y="3995286"/>
            <a:ext cx="377602" cy="1203053"/>
            <a:chOff x="720000" y="540000"/>
            <a:chExt cx="234900" cy="561300"/>
          </a:xfrm>
        </p:grpSpPr>
        <p:sp>
          <p:nvSpPr>
            <p:cNvPr id="100" name="Google Shape;100;p4"/>
            <p:cNvSpPr/>
            <p:nvPr/>
          </p:nvSpPr>
          <p:spPr>
            <a:xfrm>
              <a:off x="7200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7200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7200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7200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7200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7200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7200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80835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80835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80835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80835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80835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80835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80835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8967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8967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8967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8967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967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8967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967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720000" y="593367"/>
            <a:ext cx="77040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grpSp>
        <p:nvGrpSpPr>
          <p:cNvPr id="2" name="Google Shape;168;p6"/>
          <p:cNvGrpSpPr/>
          <p:nvPr/>
        </p:nvGrpSpPr>
        <p:grpSpPr>
          <a:xfrm>
            <a:off x="84080" y="2050936"/>
            <a:ext cx="377602" cy="1203053"/>
            <a:chOff x="720000" y="540000"/>
            <a:chExt cx="234900" cy="561300"/>
          </a:xfrm>
        </p:grpSpPr>
        <p:sp>
          <p:nvSpPr>
            <p:cNvPr id="169" name="Google Shape;169;p6"/>
            <p:cNvSpPr/>
            <p:nvPr/>
          </p:nvSpPr>
          <p:spPr>
            <a:xfrm>
              <a:off x="7200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7200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7200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7200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7200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7200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7200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80835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80835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80835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80835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80835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80835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80835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8967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8967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8967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8967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8967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8967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8967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90;p6"/>
          <p:cNvGrpSpPr/>
          <p:nvPr/>
        </p:nvGrpSpPr>
        <p:grpSpPr>
          <a:xfrm>
            <a:off x="8866319" y="4216453"/>
            <a:ext cx="235623" cy="1922028"/>
            <a:chOff x="8478680" y="2824527"/>
            <a:chExt cx="235623" cy="1441521"/>
          </a:xfrm>
        </p:grpSpPr>
        <p:sp>
          <p:nvSpPr>
            <p:cNvPr id="191" name="Google Shape;191;p6"/>
            <p:cNvSpPr/>
            <p:nvPr/>
          </p:nvSpPr>
          <p:spPr>
            <a:xfrm>
              <a:off x="8478680" y="336371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8478680" y="349850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8478680" y="363329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8478680" y="376808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8478680" y="390287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8478680" y="4037659"/>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8478680" y="417244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8620703" y="282452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8620703" y="2959316"/>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8620703" y="309410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8620703" y="322889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620703" y="336368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8620703" y="349847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8620703" y="363326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 name="Google Shape;205;p6"/>
          <p:cNvPicPr preferRelativeResize="0"/>
          <p:nvPr/>
        </p:nvPicPr>
        <p:blipFill>
          <a:blip r:embed="rId3" cstate="print">
            <a:alphaModFix/>
          </a:blip>
          <a:stretch>
            <a:fillRect/>
          </a:stretch>
        </p:blipFill>
        <p:spPr>
          <a:xfrm>
            <a:off x="8697559" y="211102"/>
            <a:ext cx="446440" cy="571599"/>
          </a:xfrm>
          <a:prstGeom prst="rect">
            <a:avLst/>
          </a:prstGeom>
          <a:noFill/>
          <a:ln>
            <a:noFill/>
          </a:ln>
        </p:spPr>
      </p:pic>
      <p:pic>
        <p:nvPicPr>
          <p:cNvPr id="206" name="Google Shape;206;p6"/>
          <p:cNvPicPr preferRelativeResize="0"/>
          <p:nvPr/>
        </p:nvPicPr>
        <p:blipFill>
          <a:blip r:embed="rId4" cstate="print">
            <a:alphaModFix/>
          </a:blip>
          <a:stretch>
            <a:fillRect/>
          </a:stretch>
        </p:blipFill>
        <p:spPr>
          <a:xfrm>
            <a:off x="8040362" y="-420366"/>
            <a:ext cx="902518" cy="1203060"/>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290"/>
        <p:cNvGrpSpPr/>
        <p:nvPr/>
      </p:nvGrpSpPr>
      <p:grpSpPr>
        <a:xfrm>
          <a:off x="0" y="0"/>
          <a:ext cx="0" cy="0"/>
          <a:chOff x="0" y="0"/>
          <a:chExt cx="0" cy="0"/>
        </a:xfrm>
      </p:grpSpPr>
      <p:sp>
        <p:nvSpPr>
          <p:cNvPr id="291" name="Google Shape;291;p9"/>
          <p:cNvSpPr txBox="1">
            <a:spLocks noGrp="1"/>
          </p:cNvSpPr>
          <p:nvPr>
            <p:ph type="title"/>
          </p:nvPr>
        </p:nvSpPr>
        <p:spPr>
          <a:xfrm>
            <a:off x="4422375" y="1669600"/>
            <a:ext cx="40017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solidFill>
                  <a:srgbClr val="92278F"/>
                </a:solidFill>
              </a:defRPr>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smtClean="0"/>
              <a:t>Click to edit Master title style</a:t>
            </a:r>
            <a:endParaRPr/>
          </a:p>
        </p:txBody>
      </p:sp>
      <p:sp>
        <p:nvSpPr>
          <p:cNvPr id="292" name="Google Shape;292;p9"/>
          <p:cNvSpPr txBox="1">
            <a:spLocks noGrp="1"/>
          </p:cNvSpPr>
          <p:nvPr>
            <p:ph type="subTitle" idx="1"/>
          </p:nvPr>
        </p:nvSpPr>
        <p:spPr>
          <a:xfrm>
            <a:off x="4422375" y="2792000"/>
            <a:ext cx="4001700" cy="2396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smtClean="0"/>
              <a:t>Click to edit Master subtitle style</a:t>
            </a:r>
            <a:endParaRPr/>
          </a:p>
        </p:txBody>
      </p:sp>
      <p:grpSp>
        <p:nvGrpSpPr>
          <p:cNvPr id="2" name="Google Shape;293;p9"/>
          <p:cNvGrpSpPr/>
          <p:nvPr/>
        </p:nvGrpSpPr>
        <p:grpSpPr>
          <a:xfrm rot="5400000">
            <a:off x="6424097" y="17118"/>
            <a:ext cx="503469" cy="902290"/>
            <a:chOff x="720000" y="540000"/>
            <a:chExt cx="234900" cy="561300"/>
          </a:xfrm>
        </p:grpSpPr>
        <p:sp>
          <p:nvSpPr>
            <p:cNvPr id="294" name="Google Shape;294;p9"/>
            <p:cNvSpPr/>
            <p:nvPr/>
          </p:nvSpPr>
          <p:spPr>
            <a:xfrm>
              <a:off x="7200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7200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7200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7200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7200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7200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7200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80835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80835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80835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80835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80835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80835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80835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8967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8967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8967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967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8967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8967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8967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315;p9"/>
          <p:cNvGrpSpPr/>
          <p:nvPr/>
        </p:nvGrpSpPr>
        <p:grpSpPr>
          <a:xfrm rot="5400000" flipH="1">
            <a:off x="4414923" y="5749857"/>
            <a:ext cx="314164" cy="1441521"/>
            <a:chOff x="8478680" y="2824527"/>
            <a:chExt cx="235623" cy="1441521"/>
          </a:xfrm>
        </p:grpSpPr>
        <p:sp>
          <p:nvSpPr>
            <p:cNvPr id="316" name="Google Shape;316;p9"/>
            <p:cNvSpPr/>
            <p:nvPr/>
          </p:nvSpPr>
          <p:spPr>
            <a:xfrm>
              <a:off x="8478680" y="336371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8478680" y="349850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8478680" y="363329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8478680" y="376808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8478680" y="390287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8478680" y="4037659"/>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8478680" y="417244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8620703" y="282452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8620703" y="2959316"/>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8620703" y="309410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620703" y="322889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8620703" y="336368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8620703" y="349847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8620703" y="363326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0" name="Google Shape;330;p9"/>
          <p:cNvPicPr preferRelativeResize="0"/>
          <p:nvPr/>
        </p:nvPicPr>
        <p:blipFill>
          <a:blip r:embed="rId3" cstate="print">
            <a:alphaModFix/>
          </a:blip>
          <a:stretch>
            <a:fillRect/>
          </a:stretch>
        </p:blipFill>
        <p:spPr>
          <a:xfrm>
            <a:off x="720001" y="1657701"/>
            <a:ext cx="2662499" cy="35425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377"/>
        <p:cNvGrpSpPr/>
        <p:nvPr/>
      </p:nvGrpSpPr>
      <p:grpSpPr>
        <a:xfrm>
          <a:off x="0" y="0"/>
          <a:ext cx="0" cy="0"/>
          <a:chOff x="0" y="0"/>
          <a:chExt cx="0" cy="0"/>
        </a:xfrm>
      </p:grpSpPr>
      <p:pic>
        <p:nvPicPr>
          <p:cNvPr id="378" name="Google Shape;378;p13"/>
          <p:cNvPicPr preferRelativeResize="0"/>
          <p:nvPr/>
        </p:nvPicPr>
        <p:blipFill>
          <a:blip r:embed="rId3" cstate="print">
            <a:alphaModFix/>
          </a:blip>
          <a:stretch>
            <a:fillRect/>
          </a:stretch>
        </p:blipFill>
        <p:spPr>
          <a:xfrm>
            <a:off x="6994925" y="-1572049"/>
            <a:ext cx="2924699" cy="3885433"/>
          </a:xfrm>
          <a:prstGeom prst="rect">
            <a:avLst/>
          </a:prstGeom>
          <a:noFill/>
          <a:ln>
            <a:noFill/>
          </a:ln>
        </p:spPr>
      </p:pic>
      <p:sp>
        <p:nvSpPr>
          <p:cNvPr id="379" name="Google Shape;379;p13"/>
          <p:cNvSpPr txBox="1">
            <a:spLocks noGrp="1"/>
          </p:cNvSpPr>
          <p:nvPr>
            <p:ph type="title"/>
          </p:nvPr>
        </p:nvSpPr>
        <p:spPr>
          <a:xfrm>
            <a:off x="720000" y="593367"/>
            <a:ext cx="77040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smtClean="0"/>
              <a:t>Click to edit Master title style</a:t>
            </a:r>
            <a:endParaRPr/>
          </a:p>
        </p:txBody>
      </p:sp>
      <p:sp>
        <p:nvSpPr>
          <p:cNvPr id="380" name="Google Shape;380;p13"/>
          <p:cNvSpPr txBox="1">
            <a:spLocks noGrp="1"/>
          </p:cNvSpPr>
          <p:nvPr>
            <p:ph type="subTitle" idx="1"/>
          </p:nvPr>
        </p:nvSpPr>
        <p:spPr>
          <a:xfrm>
            <a:off x="1842725" y="4883600"/>
            <a:ext cx="2314500" cy="571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381" name="Google Shape;381;p13"/>
          <p:cNvSpPr txBox="1">
            <a:spLocks noGrp="1"/>
          </p:cNvSpPr>
          <p:nvPr>
            <p:ph type="subTitle" idx="2"/>
          </p:nvPr>
        </p:nvSpPr>
        <p:spPr>
          <a:xfrm>
            <a:off x="1842725" y="5455200"/>
            <a:ext cx="2314500" cy="682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smtClean="0"/>
              <a:t>Click to edit Master subtitle style</a:t>
            </a:r>
            <a:endParaRPr/>
          </a:p>
        </p:txBody>
      </p:sp>
      <p:sp>
        <p:nvSpPr>
          <p:cNvPr id="382" name="Google Shape;382;p13"/>
          <p:cNvSpPr txBox="1">
            <a:spLocks noGrp="1"/>
          </p:cNvSpPr>
          <p:nvPr>
            <p:ph type="title" idx="3" hasCustomPrompt="1"/>
          </p:nvPr>
        </p:nvSpPr>
        <p:spPr>
          <a:xfrm>
            <a:off x="913950" y="4883600"/>
            <a:ext cx="516000" cy="1254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83" name="Google Shape;383;p13"/>
          <p:cNvSpPr txBox="1">
            <a:spLocks noGrp="1"/>
          </p:cNvSpPr>
          <p:nvPr>
            <p:ph type="subTitle" idx="4"/>
          </p:nvPr>
        </p:nvSpPr>
        <p:spPr>
          <a:xfrm>
            <a:off x="5995200" y="4883600"/>
            <a:ext cx="2314500" cy="571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384" name="Google Shape;384;p13"/>
          <p:cNvSpPr txBox="1">
            <a:spLocks noGrp="1"/>
          </p:cNvSpPr>
          <p:nvPr>
            <p:ph type="subTitle" idx="5"/>
          </p:nvPr>
        </p:nvSpPr>
        <p:spPr>
          <a:xfrm>
            <a:off x="5995200" y="5455200"/>
            <a:ext cx="2314500" cy="682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smtClean="0"/>
              <a:t>Click to edit Master subtitle style</a:t>
            </a:r>
            <a:endParaRPr/>
          </a:p>
        </p:txBody>
      </p:sp>
      <p:sp>
        <p:nvSpPr>
          <p:cNvPr id="385" name="Google Shape;385;p13"/>
          <p:cNvSpPr txBox="1">
            <a:spLocks noGrp="1"/>
          </p:cNvSpPr>
          <p:nvPr>
            <p:ph type="title" idx="6" hasCustomPrompt="1"/>
          </p:nvPr>
        </p:nvSpPr>
        <p:spPr>
          <a:xfrm>
            <a:off x="5066450" y="4883600"/>
            <a:ext cx="516000" cy="1254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86" name="Google Shape;386;p13"/>
          <p:cNvSpPr txBox="1">
            <a:spLocks noGrp="1"/>
          </p:cNvSpPr>
          <p:nvPr>
            <p:ph type="subTitle" idx="7"/>
          </p:nvPr>
        </p:nvSpPr>
        <p:spPr>
          <a:xfrm>
            <a:off x="1842725" y="3370635"/>
            <a:ext cx="2314500" cy="571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387" name="Google Shape;387;p13"/>
          <p:cNvSpPr txBox="1">
            <a:spLocks noGrp="1"/>
          </p:cNvSpPr>
          <p:nvPr>
            <p:ph type="subTitle" idx="8"/>
          </p:nvPr>
        </p:nvSpPr>
        <p:spPr>
          <a:xfrm>
            <a:off x="1842725" y="3942233"/>
            <a:ext cx="2314500" cy="682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smtClean="0"/>
              <a:t>Click to edit Master subtitle style</a:t>
            </a:r>
            <a:endParaRPr/>
          </a:p>
        </p:txBody>
      </p:sp>
      <p:sp>
        <p:nvSpPr>
          <p:cNvPr id="388" name="Google Shape;388;p13"/>
          <p:cNvSpPr txBox="1">
            <a:spLocks noGrp="1"/>
          </p:cNvSpPr>
          <p:nvPr>
            <p:ph type="title" idx="9" hasCustomPrompt="1"/>
          </p:nvPr>
        </p:nvSpPr>
        <p:spPr>
          <a:xfrm>
            <a:off x="913950" y="3370633"/>
            <a:ext cx="516000" cy="1254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89" name="Google Shape;389;p13"/>
          <p:cNvSpPr txBox="1">
            <a:spLocks noGrp="1"/>
          </p:cNvSpPr>
          <p:nvPr>
            <p:ph type="subTitle" idx="13"/>
          </p:nvPr>
        </p:nvSpPr>
        <p:spPr>
          <a:xfrm>
            <a:off x="5995200" y="3370635"/>
            <a:ext cx="2314500" cy="571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390" name="Google Shape;390;p13"/>
          <p:cNvSpPr txBox="1">
            <a:spLocks noGrp="1"/>
          </p:cNvSpPr>
          <p:nvPr>
            <p:ph type="subTitle" idx="14"/>
          </p:nvPr>
        </p:nvSpPr>
        <p:spPr>
          <a:xfrm>
            <a:off x="5995200" y="3942233"/>
            <a:ext cx="2314500" cy="682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smtClean="0"/>
              <a:t>Click to edit Master subtitle style</a:t>
            </a:r>
            <a:endParaRPr/>
          </a:p>
        </p:txBody>
      </p:sp>
      <p:sp>
        <p:nvSpPr>
          <p:cNvPr id="391" name="Google Shape;391;p13"/>
          <p:cNvSpPr txBox="1">
            <a:spLocks noGrp="1"/>
          </p:cNvSpPr>
          <p:nvPr>
            <p:ph type="title" idx="15" hasCustomPrompt="1"/>
          </p:nvPr>
        </p:nvSpPr>
        <p:spPr>
          <a:xfrm>
            <a:off x="5066450" y="3370633"/>
            <a:ext cx="516000" cy="1254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92" name="Google Shape;392;p13"/>
          <p:cNvSpPr txBox="1">
            <a:spLocks noGrp="1"/>
          </p:cNvSpPr>
          <p:nvPr>
            <p:ph type="subTitle" idx="16"/>
          </p:nvPr>
        </p:nvSpPr>
        <p:spPr>
          <a:xfrm>
            <a:off x="1842725" y="1857667"/>
            <a:ext cx="2314500" cy="571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393" name="Google Shape;393;p13"/>
          <p:cNvSpPr txBox="1">
            <a:spLocks noGrp="1"/>
          </p:cNvSpPr>
          <p:nvPr>
            <p:ph type="subTitle" idx="17"/>
          </p:nvPr>
        </p:nvSpPr>
        <p:spPr>
          <a:xfrm>
            <a:off x="1842725" y="2429268"/>
            <a:ext cx="2314500" cy="682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smtClean="0"/>
              <a:t>Click to edit Master subtitle style</a:t>
            </a:r>
            <a:endParaRPr/>
          </a:p>
        </p:txBody>
      </p:sp>
      <p:sp>
        <p:nvSpPr>
          <p:cNvPr id="394" name="Google Shape;394;p13"/>
          <p:cNvSpPr txBox="1">
            <a:spLocks noGrp="1"/>
          </p:cNvSpPr>
          <p:nvPr>
            <p:ph type="title" idx="18" hasCustomPrompt="1"/>
          </p:nvPr>
        </p:nvSpPr>
        <p:spPr>
          <a:xfrm>
            <a:off x="913950" y="1857667"/>
            <a:ext cx="516000" cy="1254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95" name="Google Shape;395;p13"/>
          <p:cNvSpPr txBox="1">
            <a:spLocks noGrp="1"/>
          </p:cNvSpPr>
          <p:nvPr>
            <p:ph type="subTitle" idx="19"/>
          </p:nvPr>
        </p:nvSpPr>
        <p:spPr>
          <a:xfrm>
            <a:off x="5995200" y="1857667"/>
            <a:ext cx="2314500" cy="571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396" name="Google Shape;396;p13"/>
          <p:cNvSpPr txBox="1">
            <a:spLocks noGrp="1"/>
          </p:cNvSpPr>
          <p:nvPr>
            <p:ph type="subTitle" idx="20"/>
          </p:nvPr>
        </p:nvSpPr>
        <p:spPr>
          <a:xfrm>
            <a:off x="5995200" y="2429268"/>
            <a:ext cx="2314500" cy="682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smtClean="0"/>
              <a:t>Click to edit Master subtitle style</a:t>
            </a:r>
            <a:endParaRPr/>
          </a:p>
        </p:txBody>
      </p:sp>
      <p:sp>
        <p:nvSpPr>
          <p:cNvPr id="397" name="Google Shape;397;p13"/>
          <p:cNvSpPr txBox="1">
            <a:spLocks noGrp="1"/>
          </p:cNvSpPr>
          <p:nvPr>
            <p:ph type="title" idx="21" hasCustomPrompt="1"/>
          </p:nvPr>
        </p:nvSpPr>
        <p:spPr>
          <a:xfrm>
            <a:off x="5066450" y="1857667"/>
            <a:ext cx="516000" cy="1254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2" name="Google Shape;398;p13"/>
          <p:cNvGrpSpPr/>
          <p:nvPr/>
        </p:nvGrpSpPr>
        <p:grpSpPr>
          <a:xfrm>
            <a:off x="5" y="5755170"/>
            <a:ext cx="377602" cy="1203053"/>
            <a:chOff x="720000" y="540000"/>
            <a:chExt cx="234900" cy="561300"/>
          </a:xfrm>
        </p:grpSpPr>
        <p:sp>
          <p:nvSpPr>
            <p:cNvPr id="399" name="Google Shape;399;p13"/>
            <p:cNvSpPr/>
            <p:nvPr/>
          </p:nvSpPr>
          <p:spPr>
            <a:xfrm>
              <a:off x="7200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7200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7200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7200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7200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7200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7200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80835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80835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80835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80835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80835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a:off x="80835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80835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a:off x="8967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8967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a:off x="8967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8967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8967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a:off x="8967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8967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20;p13"/>
          <p:cNvGrpSpPr/>
          <p:nvPr/>
        </p:nvGrpSpPr>
        <p:grpSpPr>
          <a:xfrm rot="10800000" flipH="1">
            <a:off x="8753856" y="3370637"/>
            <a:ext cx="235623" cy="1922028"/>
            <a:chOff x="8478680" y="2824527"/>
            <a:chExt cx="235623" cy="1441521"/>
          </a:xfrm>
        </p:grpSpPr>
        <p:sp>
          <p:nvSpPr>
            <p:cNvPr id="421" name="Google Shape;421;p13"/>
            <p:cNvSpPr/>
            <p:nvPr/>
          </p:nvSpPr>
          <p:spPr>
            <a:xfrm>
              <a:off x="8478680" y="336371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8478680" y="349850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8478680" y="363329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a:off x="8478680" y="376808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a:off x="8478680" y="390287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8478680" y="4037659"/>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8478680" y="417244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a:off x="8620703" y="282452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p:nvPr/>
          </p:nvSpPr>
          <p:spPr>
            <a:xfrm>
              <a:off x="8620703" y="2959316"/>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a:off x="8620703" y="309410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3"/>
            <p:cNvSpPr/>
            <p:nvPr/>
          </p:nvSpPr>
          <p:spPr>
            <a:xfrm>
              <a:off x="8620703" y="322889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8620703" y="336368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3"/>
            <p:cNvSpPr/>
            <p:nvPr/>
          </p:nvSpPr>
          <p:spPr>
            <a:xfrm>
              <a:off x="8620703" y="349847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3"/>
            <p:cNvSpPr/>
            <p:nvPr/>
          </p:nvSpPr>
          <p:spPr>
            <a:xfrm>
              <a:off x="8620703" y="363326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435"/>
        <p:cNvGrpSpPr/>
        <p:nvPr/>
      </p:nvGrpSpPr>
      <p:grpSpPr>
        <a:xfrm>
          <a:off x="0" y="0"/>
          <a:ext cx="0" cy="0"/>
          <a:chOff x="0" y="0"/>
          <a:chExt cx="0" cy="0"/>
        </a:xfrm>
      </p:grpSpPr>
      <p:pic>
        <p:nvPicPr>
          <p:cNvPr id="436" name="Google Shape;436;p14"/>
          <p:cNvPicPr preferRelativeResize="0"/>
          <p:nvPr/>
        </p:nvPicPr>
        <p:blipFill>
          <a:blip r:embed="rId3">
            <a:alphaModFix/>
          </a:blip>
          <a:stretch>
            <a:fillRect/>
          </a:stretch>
        </p:blipFill>
        <p:spPr>
          <a:xfrm flipH="1">
            <a:off x="1" y="5962400"/>
            <a:ext cx="9143999" cy="1671800"/>
          </a:xfrm>
          <a:prstGeom prst="rect">
            <a:avLst/>
          </a:prstGeom>
          <a:noFill/>
          <a:ln>
            <a:noFill/>
          </a:ln>
        </p:spPr>
      </p:pic>
      <p:grpSp>
        <p:nvGrpSpPr>
          <p:cNvPr id="2" name="Google Shape;437;p14"/>
          <p:cNvGrpSpPr/>
          <p:nvPr/>
        </p:nvGrpSpPr>
        <p:grpSpPr>
          <a:xfrm rot="5400000">
            <a:off x="-300679" y="2498718"/>
            <a:ext cx="503469" cy="902290"/>
            <a:chOff x="720000" y="540000"/>
            <a:chExt cx="234900" cy="561300"/>
          </a:xfrm>
        </p:grpSpPr>
        <p:sp>
          <p:nvSpPr>
            <p:cNvPr id="438" name="Google Shape;438;p14"/>
            <p:cNvSpPr/>
            <p:nvPr/>
          </p:nvSpPr>
          <p:spPr>
            <a:xfrm>
              <a:off x="7200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7200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7200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7200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7200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7200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7200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80835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80835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80835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80835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80835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80835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80835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8967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8967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8967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8967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8967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8967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8967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59;p14"/>
          <p:cNvGrpSpPr/>
          <p:nvPr/>
        </p:nvGrpSpPr>
        <p:grpSpPr>
          <a:xfrm rot="5400000" flipH="1">
            <a:off x="8123873" y="5749857"/>
            <a:ext cx="314164" cy="1441521"/>
            <a:chOff x="8478680" y="2824527"/>
            <a:chExt cx="235623" cy="1441521"/>
          </a:xfrm>
        </p:grpSpPr>
        <p:sp>
          <p:nvSpPr>
            <p:cNvPr id="460" name="Google Shape;460;p14"/>
            <p:cNvSpPr/>
            <p:nvPr/>
          </p:nvSpPr>
          <p:spPr>
            <a:xfrm>
              <a:off x="8478680" y="336371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8478680" y="349850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8478680" y="363329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8478680" y="376808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8478680" y="390287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a:off x="8478680" y="4037659"/>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a:off x="8478680" y="417244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8620703" y="282452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8620703" y="2959316"/>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8620703" y="309410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8620703" y="322889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8620703" y="336368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8620703" y="349847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8620703" y="363326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4" name="Google Shape;474;p14"/>
          <p:cNvPicPr preferRelativeResize="0"/>
          <p:nvPr/>
        </p:nvPicPr>
        <p:blipFill>
          <a:blip r:embed="rId4" cstate="print">
            <a:alphaModFix/>
          </a:blip>
          <a:stretch>
            <a:fillRect/>
          </a:stretch>
        </p:blipFill>
        <p:spPr>
          <a:xfrm rot="-8888719">
            <a:off x="7548087" y="-859306"/>
            <a:ext cx="2896575" cy="3158627"/>
          </a:xfrm>
          <a:prstGeom prst="rect">
            <a:avLst/>
          </a:prstGeom>
          <a:noFill/>
          <a:ln>
            <a:noFill/>
          </a:ln>
        </p:spPr>
      </p:pic>
      <p:sp>
        <p:nvSpPr>
          <p:cNvPr id="475" name="Google Shape;475;p14"/>
          <p:cNvSpPr txBox="1">
            <a:spLocks noGrp="1"/>
          </p:cNvSpPr>
          <p:nvPr>
            <p:ph type="title"/>
          </p:nvPr>
        </p:nvSpPr>
        <p:spPr>
          <a:xfrm>
            <a:off x="720000" y="593367"/>
            <a:ext cx="77040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smtClean="0"/>
              <a:t>Click to edit Master title style</a:t>
            </a:r>
            <a:endParaRPr/>
          </a:p>
        </p:txBody>
      </p:sp>
      <p:sp>
        <p:nvSpPr>
          <p:cNvPr id="476" name="Google Shape;476;p14"/>
          <p:cNvSpPr txBox="1">
            <a:spLocks noGrp="1"/>
          </p:cNvSpPr>
          <p:nvPr>
            <p:ph type="subTitle" idx="1"/>
          </p:nvPr>
        </p:nvSpPr>
        <p:spPr>
          <a:xfrm>
            <a:off x="720000" y="3626967"/>
            <a:ext cx="2086200" cy="571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477" name="Google Shape;477;p14"/>
          <p:cNvSpPr txBox="1">
            <a:spLocks noGrp="1"/>
          </p:cNvSpPr>
          <p:nvPr>
            <p:ph type="subTitle" idx="2"/>
          </p:nvPr>
        </p:nvSpPr>
        <p:spPr>
          <a:xfrm>
            <a:off x="720000" y="4198567"/>
            <a:ext cx="2086200" cy="1309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478" name="Google Shape;478;p14"/>
          <p:cNvSpPr txBox="1">
            <a:spLocks noGrp="1"/>
          </p:cNvSpPr>
          <p:nvPr>
            <p:ph type="subTitle" idx="3"/>
          </p:nvPr>
        </p:nvSpPr>
        <p:spPr>
          <a:xfrm>
            <a:off x="3528900" y="3626967"/>
            <a:ext cx="2086200" cy="571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479" name="Google Shape;479;p14"/>
          <p:cNvSpPr txBox="1">
            <a:spLocks noGrp="1"/>
          </p:cNvSpPr>
          <p:nvPr>
            <p:ph type="subTitle" idx="4"/>
          </p:nvPr>
        </p:nvSpPr>
        <p:spPr>
          <a:xfrm>
            <a:off x="3528900" y="4198567"/>
            <a:ext cx="2086200" cy="1309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480" name="Google Shape;480;p14"/>
          <p:cNvSpPr txBox="1">
            <a:spLocks noGrp="1"/>
          </p:cNvSpPr>
          <p:nvPr>
            <p:ph type="subTitle" idx="5"/>
          </p:nvPr>
        </p:nvSpPr>
        <p:spPr>
          <a:xfrm>
            <a:off x="6337800" y="3626967"/>
            <a:ext cx="2086200" cy="571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Pathway Gothic One"/>
              <a:buNone/>
              <a:defRPr sz="2200" b="1">
                <a:solidFill>
                  <a:schemeClr val="lt1"/>
                </a:solidFill>
                <a:latin typeface="Pathway Gothic One"/>
                <a:ea typeface="Pathway Gothic One"/>
                <a:cs typeface="Pathway Gothic One"/>
                <a:sym typeface="Pathway Gothic One"/>
              </a:defRPr>
            </a:lvl1pPr>
            <a:lvl2pPr lvl="1"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2pPr>
            <a:lvl3pPr lvl="2"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3pPr>
            <a:lvl4pPr lvl="3"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4pPr>
            <a:lvl5pPr lvl="4"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5pPr>
            <a:lvl6pPr lvl="5"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6pPr>
            <a:lvl7pPr lvl="6"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7pPr>
            <a:lvl8pPr lvl="7"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8pPr>
            <a:lvl9pPr lvl="8" algn="ctr" rtl="0">
              <a:lnSpc>
                <a:spcPct val="100000"/>
              </a:lnSpc>
              <a:spcBef>
                <a:spcPts val="0"/>
              </a:spcBef>
              <a:spcAft>
                <a:spcPts val="0"/>
              </a:spcAft>
              <a:buSzPts val="2000"/>
              <a:buFont typeface="Pathway Gothic One"/>
              <a:buNone/>
              <a:defRPr sz="2000" b="1">
                <a:latin typeface="Pathway Gothic One"/>
                <a:ea typeface="Pathway Gothic One"/>
                <a:cs typeface="Pathway Gothic One"/>
                <a:sym typeface="Pathway Gothic One"/>
              </a:defRPr>
            </a:lvl9pPr>
          </a:lstStyle>
          <a:p>
            <a:r>
              <a:rPr lang="en-US" smtClean="0"/>
              <a:t>Click to edit Master subtitle style</a:t>
            </a:r>
            <a:endParaRPr/>
          </a:p>
        </p:txBody>
      </p:sp>
      <p:sp>
        <p:nvSpPr>
          <p:cNvPr id="481" name="Google Shape;481;p14"/>
          <p:cNvSpPr txBox="1">
            <a:spLocks noGrp="1"/>
          </p:cNvSpPr>
          <p:nvPr>
            <p:ph type="subTitle" idx="6"/>
          </p:nvPr>
        </p:nvSpPr>
        <p:spPr>
          <a:xfrm>
            <a:off x="6337800" y="4198567"/>
            <a:ext cx="2086200" cy="1309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one column 1">
  <p:cSld name="Title and one column 1">
    <p:bg>
      <p:bgPr>
        <a:blipFill>
          <a:blip r:embed="rId2">
            <a:alphaModFix/>
          </a:blip>
          <a:stretch>
            <a:fillRect/>
          </a:stretch>
        </a:blipFill>
        <a:effectLst/>
      </p:bgPr>
    </p:bg>
    <p:spTree>
      <p:nvGrpSpPr>
        <p:cNvPr id="1" name="Shape 566"/>
        <p:cNvGrpSpPr/>
        <p:nvPr/>
      </p:nvGrpSpPr>
      <p:grpSpPr>
        <a:xfrm>
          <a:off x="0" y="0"/>
          <a:ext cx="0" cy="0"/>
          <a:chOff x="0" y="0"/>
          <a:chExt cx="0" cy="0"/>
        </a:xfrm>
      </p:grpSpPr>
      <p:sp>
        <p:nvSpPr>
          <p:cNvPr id="567" name="Google Shape;567;p17"/>
          <p:cNvSpPr txBox="1">
            <a:spLocks noGrp="1"/>
          </p:cNvSpPr>
          <p:nvPr>
            <p:ph type="title"/>
          </p:nvPr>
        </p:nvSpPr>
        <p:spPr>
          <a:xfrm>
            <a:off x="720000" y="1714084"/>
            <a:ext cx="4015200" cy="1122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smtClean="0"/>
              <a:t>Click to edit Master title style</a:t>
            </a:r>
            <a:endParaRPr/>
          </a:p>
        </p:txBody>
      </p:sp>
      <p:sp>
        <p:nvSpPr>
          <p:cNvPr id="568" name="Google Shape;568;p17"/>
          <p:cNvSpPr txBox="1">
            <a:spLocks noGrp="1"/>
          </p:cNvSpPr>
          <p:nvPr>
            <p:ph type="subTitle" idx="1"/>
          </p:nvPr>
        </p:nvSpPr>
        <p:spPr>
          <a:xfrm>
            <a:off x="720000" y="2836717"/>
            <a:ext cx="4015200" cy="230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smtClean="0"/>
              <a:t>Click to edit Master subtitle style</a:t>
            </a:r>
            <a:endParaRPr/>
          </a:p>
        </p:txBody>
      </p:sp>
      <p:pic>
        <p:nvPicPr>
          <p:cNvPr id="569" name="Google Shape;569;p17"/>
          <p:cNvPicPr preferRelativeResize="0"/>
          <p:nvPr/>
        </p:nvPicPr>
        <p:blipFill>
          <a:blip r:embed="rId3" cstate="print">
            <a:alphaModFix/>
          </a:blip>
          <a:stretch>
            <a:fillRect/>
          </a:stretch>
        </p:blipFill>
        <p:spPr>
          <a:xfrm>
            <a:off x="5525176" y="1315567"/>
            <a:ext cx="2898829" cy="4226873"/>
          </a:xfrm>
          <a:prstGeom prst="rect">
            <a:avLst/>
          </a:prstGeom>
          <a:noFill/>
          <a:ln>
            <a:noFill/>
          </a:ln>
        </p:spPr>
      </p:pic>
      <p:grpSp>
        <p:nvGrpSpPr>
          <p:cNvPr id="2" name="Google Shape;570;p17"/>
          <p:cNvGrpSpPr/>
          <p:nvPr/>
        </p:nvGrpSpPr>
        <p:grpSpPr>
          <a:xfrm rot="-5400000" flipH="1">
            <a:off x="919422" y="5938600"/>
            <a:ext cx="503469" cy="902290"/>
            <a:chOff x="720000" y="540000"/>
            <a:chExt cx="234900" cy="561300"/>
          </a:xfrm>
        </p:grpSpPr>
        <p:sp>
          <p:nvSpPr>
            <p:cNvPr id="571" name="Google Shape;571;p17"/>
            <p:cNvSpPr/>
            <p:nvPr/>
          </p:nvSpPr>
          <p:spPr>
            <a:xfrm>
              <a:off x="7200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7"/>
            <p:cNvSpPr/>
            <p:nvPr/>
          </p:nvSpPr>
          <p:spPr>
            <a:xfrm>
              <a:off x="7200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7"/>
            <p:cNvSpPr/>
            <p:nvPr/>
          </p:nvSpPr>
          <p:spPr>
            <a:xfrm>
              <a:off x="7200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7"/>
            <p:cNvSpPr/>
            <p:nvPr/>
          </p:nvSpPr>
          <p:spPr>
            <a:xfrm>
              <a:off x="7200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7"/>
            <p:cNvSpPr/>
            <p:nvPr/>
          </p:nvSpPr>
          <p:spPr>
            <a:xfrm>
              <a:off x="7200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7"/>
            <p:cNvSpPr/>
            <p:nvPr/>
          </p:nvSpPr>
          <p:spPr>
            <a:xfrm>
              <a:off x="7200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7"/>
            <p:cNvSpPr/>
            <p:nvPr/>
          </p:nvSpPr>
          <p:spPr>
            <a:xfrm>
              <a:off x="7200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7"/>
            <p:cNvSpPr/>
            <p:nvPr/>
          </p:nvSpPr>
          <p:spPr>
            <a:xfrm>
              <a:off x="80835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7"/>
            <p:cNvSpPr/>
            <p:nvPr/>
          </p:nvSpPr>
          <p:spPr>
            <a:xfrm>
              <a:off x="80835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7"/>
            <p:cNvSpPr/>
            <p:nvPr/>
          </p:nvSpPr>
          <p:spPr>
            <a:xfrm>
              <a:off x="80835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7"/>
            <p:cNvSpPr/>
            <p:nvPr/>
          </p:nvSpPr>
          <p:spPr>
            <a:xfrm>
              <a:off x="80835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7"/>
            <p:cNvSpPr/>
            <p:nvPr/>
          </p:nvSpPr>
          <p:spPr>
            <a:xfrm>
              <a:off x="80835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7"/>
            <p:cNvSpPr/>
            <p:nvPr/>
          </p:nvSpPr>
          <p:spPr>
            <a:xfrm>
              <a:off x="80835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7"/>
            <p:cNvSpPr/>
            <p:nvPr/>
          </p:nvSpPr>
          <p:spPr>
            <a:xfrm>
              <a:off x="80835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7"/>
            <p:cNvSpPr/>
            <p:nvPr/>
          </p:nvSpPr>
          <p:spPr>
            <a:xfrm>
              <a:off x="8967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7"/>
            <p:cNvSpPr/>
            <p:nvPr/>
          </p:nvSpPr>
          <p:spPr>
            <a:xfrm>
              <a:off x="8967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7"/>
            <p:cNvSpPr/>
            <p:nvPr/>
          </p:nvSpPr>
          <p:spPr>
            <a:xfrm>
              <a:off x="8967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7"/>
            <p:cNvSpPr/>
            <p:nvPr/>
          </p:nvSpPr>
          <p:spPr>
            <a:xfrm>
              <a:off x="8967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7"/>
            <p:cNvSpPr/>
            <p:nvPr/>
          </p:nvSpPr>
          <p:spPr>
            <a:xfrm>
              <a:off x="8967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7"/>
            <p:cNvSpPr/>
            <p:nvPr/>
          </p:nvSpPr>
          <p:spPr>
            <a:xfrm>
              <a:off x="8967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7"/>
            <p:cNvSpPr/>
            <p:nvPr/>
          </p:nvSpPr>
          <p:spPr>
            <a:xfrm>
              <a:off x="8967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592;p17"/>
          <p:cNvGrpSpPr/>
          <p:nvPr/>
        </p:nvGrpSpPr>
        <p:grpSpPr>
          <a:xfrm rot="10800000" flipH="1">
            <a:off x="8693119" y="216529"/>
            <a:ext cx="235623" cy="1922028"/>
            <a:chOff x="8478680" y="2824527"/>
            <a:chExt cx="235623" cy="1441521"/>
          </a:xfrm>
        </p:grpSpPr>
        <p:sp>
          <p:nvSpPr>
            <p:cNvPr id="593" name="Google Shape;593;p17"/>
            <p:cNvSpPr/>
            <p:nvPr/>
          </p:nvSpPr>
          <p:spPr>
            <a:xfrm>
              <a:off x="8478680" y="336371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7"/>
            <p:cNvSpPr/>
            <p:nvPr/>
          </p:nvSpPr>
          <p:spPr>
            <a:xfrm>
              <a:off x="8478680" y="349850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7"/>
            <p:cNvSpPr/>
            <p:nvPr/>
          </p:nvSpPr>
          <p:spPr>
            <a:xfrm>
              <a:off x="8478680" y="363329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7"/>
            <p:cNvSpPr/>
            <p:nvPr/>
          </p:nvSpPr>
          <p:spPr>
            <a:xfrm>
              <a:off x="8478680" y="376808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7"/>
            <p:cNvSpPr/>
            <p:nvPr/>
          </p:nvSpPr>
          <p:spPr>
            <a:xfrm>
              <a:off x="8478680" y="390287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7"/>
            <p:cNvSpPr/>
            <p:nvPr/>
          </p:nvSpPr>
          <p:spPr>
            <a:xfrm>
              <a:off x="8478680" y="4037659"/>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7"/>
            <p:cNvSpPr/>
            <p:nvPr/>
          </p:nvSpPr>
          <p:spPr>
            <a:xfrm>
              <a:off x="8478680" y="417244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7"/>
            <p:cNvSpPr/>
            <p:nvPr/>
          </p:nvSpPr>
          <p:spPr>
            <a:xfrm>
              <a:off x="8620703" y="282452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7"/>
            <p:cNvSpPr/>
            <p:nvPr/>
          </p:nvSpPr>
          <p:spPr>
            <a:xfrm>
              <a:off x="8620703" y="2959316"/>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7"/>
            <p:cNvSpPr/>
            <p:nvPr/>
          </p:nvSpPr>
          <p:spPr>
            <a:xfrm>
              <a:off x="8620703" y="309410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7"/>
            <p:cNvSpPr/>
            <p:nvPr/>
          </p:nvSpPr>
          <p:spPr>
            <a:xfrm>
              <a:off x="8620703" y="322889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7"/>
            <p:cNvSpPr/>
            <p:nvPr/>
          </p:nvSpPr>
          <p:spPr>
            <a:xfrm>
              <a:off x="8620703" y="336368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7"/>
            <p:cNvSpPr/>
            <p:nvPr/>
          </p:nvSpPr>
          <p:spPr>
            <a:xfrm>
              <a:off x="8620703" y="349847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7"/>
            <p:cNvSpPr/>
            <p:nvPr/>
          </p:nvSpPr>
          <p:spPr>
            <a:xfrm>
              <a:off x="8620703" y="363326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93367"/>
            <a:ext cx="77040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2"/>
              </a:buClr>
              <a:buSzPts val="3600"/>
              <a:buFont typeface="Pathway Gothic One"/>
              <a:buNone/>
              <a:defRPr sz="3600" b="1">
                <a:solidFill>
                  <a:schemeClr val="lt2"/>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Cairo"/>
              <a:buChar char="●"/>
              <a:defRPr sz="1600">
                <a:solidFill>
                  <a:schemeClr val="dk1"/>
                </a:solidFill>
                <a:latin typeface="Cairo"/>
                <a:ea typeface="Cairo"/>
                <a:cs typeface="Cairo"/>
                <a:sym typeface="Cairo"/>
              </a:defRPr>
            </a:lvl1pPr>
            <a:lvl2pPr marL="914400" lvl="1"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2pPr>
            <a:lvl3pPr marL="1371600" lvl="2"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3pPr>
            <a:lvl4pPr marL="1828800" lvl="3"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4pPr>
            <a:lvl5pPr marL="2286000" lvl="4"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5pPr>
            <a:lvl6pPr marL="2743200" lvl="5"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6pPr>
            <a:lvl7pPr marL="3200400" lvl="6"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7pPr>
            <a:lvl8pPr marL="3657600" lvl="7"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8pPr>
            <a:lvl9pPr marL="4114800" lvl="8" indent="-330200">
              <a:lnSpc>
                <a:spcPct val="115000"/>
              </a:lnSpc>
              <a:spcBef>
                <a:spcPts val="1600"/>
              </a:spcBef>
              <a:spcAft>
                <a:spcPts val="1600"/>
              </a:spcAft>
              <a:buClr>
                <a:schemeClr val="dk1"/>
              </a:buClr>
              <a:buSzPts val="1600"/>
              <a:buFont typeface="Cairo"/>
              <a:buChar char="■"/>
              <a:defRPr sz="16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2" r:id="rId4"/>
    <p:sldLayoutId id="2147483684" r:id="rId5"/>
    <p:sldLayoutId id="2147483685" r:id="rId6"/>
    <p:sldLayoutId id="2147483686" r:id="rId7"/>
    <p:sldLayoutId id="2147483687" r:id="rId8"/>
    <p:sldLayoutId id="2147483690" r:id="rId9"/>
    <p:sldLayoutId id="2147483691" r:id="rId10"/>
    <p:sldLayoutId id="2147483692" r:id="rId11"/>
    <p:sldLayoutId id="2147483693" r:id="rId12"/>
    <p:sldLayoutId id="2147483694" r:id="rId13"/>
  </p:sldLayoutIdLst>
  <p:transition>
    <p:fade thruBlk="1"/>
  </p:transition>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1643051"/>
            <a:ext cx="7286676" cy="2214578"/>
          </a:xfrm>
        </p:spPr>
        <p:txBody>
          <a:bodyPr/>
          <a:lstStyle/>
          <a:p>
            <a:r>
              <a:rPr lang="en-IN" sz="3600" dirty="0" smtClean="0"/>
              <a:t>Virtual Presentation - Computer Vision</a:t>
            </a:r>
            <a:r>
              <a:rPr lang="en-US" sz="3600" dirty="0" smtClean="0"/>
              <a:t/>
            </a:r>
            <a:br>
              <a:rPr lang="en-US" sz="3600" dirty="0" smtClean="0"/>
            </a:br>
            <a:endParaRPr lang="en-US" sz="3600" dirty="0"/>
          </a:p>
        </p:txBody>
      </p:sp>
      <p:sp>
        <p:nvSpPr>
          <p:cNvPr id="3" name="Subtitle 2"/>
          <p:cNvSpPr>
            <a:spLocks noGrp="1"/>
          </p:cNvSpPr>
          <p:nvPr>
            <p:ph type="subTitle" idx="1"/>
          </p:nvPr>
        </p:nvSpPr>
        <p:spPr/>
        <p:txBody>
          <a:bodyPr/>
          <a:lstStyle/>
          <a:p>
            <a:r>
              <a:rPr lang="en-US" dirty="0" smtClean="0"/>
              <a:t>By : Harsh V. </a:t>
            </a:r>
            <a:r>
              <a:rPr lang="en-US" dirty="0" err="1" smtClean="0"/>
              <a:t>Siddhapura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Specifications</a:t>
            </a:r>
            <a:endParaRPr lang="en-US" dirty="0"/>
          </a:p>
        </p:txBody>
      </p:sp>
      <p:sp>
        <p:nvSpPr>
          <p:cNvPr id="3" name="Text Placeholder 2"/>
          <p:cNvSpPr>
            <a:spLocks noGrp="1"/>
          </p:cNvSpPr>
          <p:nvPr>
            <p:ph type="body" idx="1"/>
          </p:nvPr>
        </p:nvSpPr>
        <p:spPr/>
        <p:txBody>
          <a:bodyPr anchor="t"/>
          <a:lstStyle/>
          <a:p>
            <a:pPr lvl="1">
              <a:buFont typeface="Courier New" pitchFamily="49" charset="0"/>
              <a:buChar char="o"/>
            </a:pPr>
            <a:r>
              <a:rPr lang="en-US" sz="1800" dirty="0" smtClean="0"/>
              <a:t>2 GB+ RAM</a:t>
            </a:r>
            <a:endParaRPr lang="en-US" sz="1400" dirty="0" smtClean="0"/>
          </a:p>
          <a:p>
            <a:pPr lvl="1">
              <a:buFont typeface="Courier New" pitchFamily="49" charset="0"/>
              <a:buChar char="o"/>
            </a:pPr>
            <a:r>
              <a:rPr lang="en-US" sz="1800" dirty="0" smtClean="0"/>
              <a:t>Win 7 + version</a:t>
            </a:r>
            <a:endParaRPr lang="en-US" sz="1400" dirty="0" smtClean="0"/>
          </a:p>
          <a:p>
            <a:pPr lvl="1">
              <a:buFont typeface="Courier New" pitchFamily="49" charset="0"/>
              <a:buChar char="o"/>
            </a:pPr>
            <a:r>
              <a:rPr lang="en-US" sz="1800" dirty="0" smtClean="0"/>
              <a:t>Web Cam or Camera</a:t>
            </a:r>
            <a:endParaRPr lang="en-US" sz="1400" dirty="0" smtClean="0"/>
          </a:p>
          <a:p>
            <a:pPr lvl="1">
              <a:buFont typeface="Courier New" pitchFamily="49" charset="0"/>
              <a:buChar char="o"/>
            </a:pPr>
            <a:r>
              <a:rPr lang="en-US" sz="1800" dirty="0" smtClean="0"/>
              <a:t>PPTX or PDF files</a:t>
            </a:r>
            <a:endParaRPr lang="en-US" sz="1400"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Specifications</a:t>
            </a:r>
            <a:endParaRPr lang="en-US" dirty="0"/>
          </a:p>
        </p:txBody>
      </p:sp>
      <p:sp>
        <p:nvSpPr>
          <p:cNvPr id="3" name="Text Placeholder 2"/>
          <p:cNvSpPr>
            <a:spLocks noGrp="1"/>
          </p:cNvSpPr>
          <p:nvPr>
            <p:ph type="body" idx="1"/>
          </p:nvPr>
        </p:nvSpPr>
        <p:spPr/>
        <p:txBody>
          <a:bodyPr anchor="t"/>
          <a:lstStyle/>
          <a:p>
            <a:r>
              <a:rPr lang="en-US" sz="1800" dirty="0" smtClean="0"/>
              <a:t>Python 3.10+ version</a:t>
            </a:r>
            <a:endParaRPr lang="en-US" sz="1050" dirty="0" smtClean="0"/>
          </a:p>
          <a:p>
            <a:pPr lvl="1"/>
            <a:r>
              <a:rPr lang="en-US" dirty="0" err="1" smtClean="0"/>
              <a:t>mediapipe</a:t>
            </a:r>
            <a:r>
              <a:rPr lang="en-US" dirty="0" smtClean="0"/>
              <a:t>==0.8.11</a:t>
            </a:r>
            <a:endParaRPr lang="en-US" sz="1200" dirty="0" smtClean="0"/>
          </a:p>
          <a:p>
            <a:pPr lvl="1"/>
            <a:r>
              <a:rPr lang="en-US" dirty="0" err="1" smtClean="0"/>
              <a:t>numpy</a:t>
            </a:r>
            <a:r>
              <a:rPr lang="en-US" dirty="0" smtClean="0"/>
              <a:t>==1.24.2</a:t>
            </a:r>
            <a:endParaRPr lang="en-US" sz="1200" dirty="0" smtClean="0"/>
          </a:p>
          <a:p>
            <a:pPr lvl="1"/>
            <a:r>
              <a:rPr lang="en-US" dirty="0" err="1" smtClean="0"/>
              <a:t>cvzone</a:t>
            </a:r>
            <a:r>
              <a:rPr lang="en-US" dirty="0" smtClean="0"/>
              <a:t>==1.5.6</a:t>
            </a:r>
            <a:endParaRPr lang="en-US" sz="1200" dirty="0" smtClean="0"/>
          </a:p>
          <a:p>
            <a:pPr lvl="1"/>
            <a:r>
              <a:rPr lang="en-US" dirty="0" smtClean="0"/>
              <a:t>pdf2image==1.15.1</a:t>
            </a:r>
            <a:endParaRPr lang="en-US" sz="1200" dirty="0" smtClean="0"/>
          </a:p>
          <a:p>
            <a:pPr lvl="1"/>
            <a:r>
              <a:rPr lang="en-US" dirty="0" smtClean="0"/>
              <a:t>Pillow==9.4.0</a:t>
            </a:r>
            <a:endParaRPr lang="en-US" sz="1200" dirty="0" smtClean="0"/>
          </a:p>
          <a:p>
            <a:pPr lvl="1"/>
            <a:r>
              <a:rPr lang="en-US" dirty="0" err="1" smtClean="0"/>
              <a:t>ttkbootstrap</a:t>
            </a:r>
            <a:r>
              <a:rPr lang="en-US" dirty="0" smtClean="0"/>
              <a:t>==1.10.1</a:t>
            </a:r>
            <a:endParaRPr lang="en-US" sz="1200" dirty="0" smtClean="0"/>
          </a:p>
          <a:p>
            <a:pPr lvl="1"/>
            <a:r>
              <a:rPr lang="en-US" dirty="0" err="1" smtClean="0"/>
              <a:t>Virtualenv</a:t>
            </a:r>
            <a:endParaRPr lang="en-US" sz="1200" dirty="0" smtClean="0"/>
          </a:p>
          <a:p>
            <a:pPr lvl="1"/>
            <a:r>
              <a:rPr lang="en-US" dirty="0" smtClean="0"/>
              <a:t>pywin32==305</a:t>
            </a:r>
            <a:endParaRPr lang="en-US" sz="1200" dirty="0" smtClean="0"/>
          </a:p>
          <a:p>
            <a:r>
              <a:rPr lang="en-US" sz="1600" dirty="0" smtClean="0"/>
              <a:t>Poppler-23.01.0</a:t>
            </a:r>
            <a:endParaRPr lang="en-US" sz="10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Text Placeholder 2"/>
          <p:cNvSpPr>
            <a:spLocks noGrp="1"/>
          </p:cNvSpPr>
          <p:nvPr>
            <p:ph type="body" idx="1"/>
          </p:nvPr>
        </p:nvSpPr>
        <p:spPr/>
        <p:txBody>
          <a:bodyPr anchor="t"/>
          <a:lstStyle/>
          <a:p>
            <a:pPr lvl="0">
              <a:lnSpc>
                <a:spcPct val="150000"/>
              </a:lnSpc>
            </a:pPr>
            <a:r>
              <a:rPr lang="en-US" sz="1600" dirty="0" smtClean="0"/>
              <a:t>Python is a high-level, general-purpose programming language. Its design philosophy emphasizes code readability with the use of significant indentation. </a:t>
            </a:r>
          </a:p>
          <a:p>
            <a:pPr lvl="0">
              <a:lnSpc>
                <a:spcPct val="150000"/>
              </a:lnSpc>
            </a:pPr>
            <a:r>
              <a:rPr lang="en-US" sz="1600" dirty="0" smtClean="0"/>
              <a:t>Python is dynamically typed and garbage-collected. It supports multiple programming paradigms, including structured (particularly procedural), object-oriented and functional programming. It is often described as a "batteries included" language due to its comprehensive standard library.</a:t>
            </a:r>
          </a:p>
          <a:p>
            <a:pPr lvl="0">
              <a:lnSpc>
                <a:spcPct val="150000"/>
              </a:lnSpc>
            </a:pPr>
            <a:r>
              <a:rPr lang="en-US" sz="1600" dirty="0" smtClean="0"/>
              <a:t>Guido van </a:t>
            </a:r>
            <a:r>
              <a:rPr lang="en-US" sz="1600" dirty="0" err="1" smtClean="0"/>
              <a:t>Rossum</a:t>
            </a:r>
            <a:r>
              <a:rPr lang="en-US" sz="1600" dirty="0" smtClean="0"/>
              <a:t> began working on Python in the late 1980s as a successor to the ABC programming language and first released it in 1991 as Python 0.9.0.[36] Python 2.0 was released in 2000. Python 3.0, released in 2008, was a major revision not completely backward-compatible with earlier versions. Python 2.7.18, released in 2020, was the last release of Python 2. </a:t>
            </a:r>
          </a:p>
          <a:p>
            <a:pPr lvl="0">
              <a:lnSpc>
                <a:spcPct val="150000"/>
              </a:lnSpc>
            </a:pPr>
            <a:r>
              <a:rPr lang="en-US" sz="1600" dirty="0" smtClean="0"/>
              <a:t>Python consistently ranks as one of the most popular programming languages.</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Model</a:t>
            </a:r>
            <a:endParaRPr lang="en-US" dirty="0"/>
          </a:p>
        </p:txBody>
      </p:sp>
      <p:sp>
        <p:nvSpPr>
          <p:cNvPr id="3" name="Text Placeholder 2"/>
          <p:cNvSpPr>
            <a:spLocks noGrp="1"/>
          </p:cNvSpPr>
          <p:nvPr>
            <p:ph type="body" idx="1"/>
          </p:nvPr>
        </p:nvSpPr>
        <p:spPr/>
        <p:txBody>
          <a:bodyPr anchor="t"/>
          <a:lstStyle/>
          <a:p>
            <a:pPr>
              <a:lnSpc>
                <a:spcPct val="150000"/>
              </a:lnSpc>
            </a:pPr>
            <a:r>
              <a:rPr lang="en-US" sz="1600" dirty="0" smtClean="0"/>
              <a:t>As per the requirement of the project, I have decided to select the Iterative Model as a strategy of developing the project, because as the project stands alone and it needed to change and maintain the paths of system frequently so I decided to go with Iterative Model.</a:t>
            </a:r>
          </a:p>
          <a:p>
            <a:pPr>
              <a:lnSpc>
                <a:spcPct val="150000"/>
              </a:lnSpc>
            </a:pPr>
            <a:r>
              <a:rPr lang="en-US" sz="1600" dirty="0" smtClean="0"/>
              <a:t>In this Model, I can start with some of the software specifications and develop the first version of the software. After the first version if there is a need to change the software, then a new version of the software is created with a new iteration. Every release of the Iterative Model finishes in an exact and fixed period that is called iteration.</a:t>
            </a:r>
          </a:p>
          <a:p>
            <a:pPr>
              <a:lnSpc>
                <a:spcPct val="150000"/>
              </a:lnSpc>
            </a:pPr>
            <a:r>
              <a:rPr lang="en-US" sz="1600" dirty="0" smtClean="0"/>
              <a:t>In this project I had created different models of this project in separate files and the combine at developing phase, wherever I need to change I can easily change in module and try in different way to test the model, so it become lengthy but also easy to understand the flow of data and rectify the errors.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041733"/>
            <a:ext cx="8143932" cy="1101383"/>
          </a:xfrm>
        </p:spPr>
        <p:txBody>
          <a:bodyPr/>
          <a:lstStyle/>
          <a:p>
            <a:r>
              <a:rPr lang="en-IN" sz="4400" dirty="0" smtClean="0"/>
              <a:t>Iterative Model – Diagram</a:t>
            </a:r>
            <a:r>
              <a:rPr lang="en-US" dirty="0" smtClean="0"/>
              <a:t/>
            </a:r>
            <a:br>
              <a:rPr lang="en-US" dirty="0" smtClean="0"/>
            </a:br>
            <a:endParaRPr lang="en-US" dirty="0"/>
          </a:p>
        </p:txBody>
      </p:sp>
      <p:sp>
        <p:nvSpPr>
          <p:cNvPr id="3" name="Subtitle 2"/>
          <p:cNvSpPr>
            <a:spLocks noGrp="1"/>
          </p:cNvSpPr>
          <p:nvPr>
            <p:ph type="subTitle" idx="1"/>
          </p:nvPr>
        </p:nvSpPr>
        <p:spPr>
          <a:xfrm>
            <a:off x="2310750" y="2000240"/>
            <a:ext cx="4522500" cy="3300660"/>
          </a:xfrm>
        </p:spPr>
        <p:txBody>
          <a:bodyPr/>
          <a:lstStyle/>
          <a:p>
            <a:endParaRPr lang="en-US" dirty="0"/>
          </a:p>
        </p:txBody>
      </p:sp>
      <p:pic>
        <p:nvPicPr>
          <p:cNvPr id="4" name="Picture 3" descr="software-engineering-iterative-model.png"/>
          <p:cNvPicPr/>
          <p:nvPr/>
        </p:nvPicPr>
        <p:blipFill>
          <a:blip r:embed="rId2"/>
          <a:stretch>
            <a:fillRect/>
          </a:stretch>
        </p:blipFill>
        <p:spPr>
          <a:xfrm>
            <a:off x="1266821" y="1714488"/>
            <a:ext cx="6591327" cy="470692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DFD (Data Flow Diagram)</a:t>
            </a:r>
            <a:endParaRPr lang="en-US" dirty="0"/>
          </a:p>
        </p:txBody>
      </p:sp>
      <p:sp>
        <p:nvSpPr>
          <p:cNvPr id="3" name="Text Placeholder 2"/>
          <p:cNvSpPr>
            <a:spLocks noGrp="1"/>
          </p:cNvSpPr>
          <p:nvPr>
            <p:ph type="body" idx="1"/>
          </p:nvPr>
        </p:nvSpPr>
        <p:spPr/>
        <p:txBody>
          <a:bodyPr anchor="t"/>
          <a:lstStyle/>
          <a:p>
            <a:pPr lvl="0">
              <a:lnSpc>
                <a:spcPct val="150000"/>
              </a:lnSpc>
            </a:pPr>
            <a:r>
              <a:rPr lang="en-IN" sz="1600" dirty="0" smtClean="0"/>
              <a:t>Data Flow Diagram (DFD) is a graphical representation of data flow in any system. It is capable of illustrating incoming data flow, outgoing data flow and store data. Data flow diagram describes anything about how data flows through the system.</a:t>
            </a:r>
          </a:p>
          <a:p>
            <a:pPr lvl="0">
              <a:lnSpc>
                <a:spcPct val="150000"/>
              </a:lnSpc>
              <a:buNone/>
            </a:pPr>
            <a:endParaRPr lang="en-US" sz="1600" dirty="0" smtClean="0"/>
          </a:p>
          <a:p>
            <a:pPr lvl="0">
              <a:lnSpc>
                <a:spcPct val="150000"/>
              </a:lnSpc>
            </a:pPr>
            <a:r>
              <a:rPr lang="en-IN" sz="1600" dirty="0" smtClean="0"/>
              <a:t>Sometimes people get confused between data flow diagram and flowchart. There is a major difference between data flow diagram and flowchart. The flowchart illustrates flow of control in program modules. Data flow diagrams illustrate flow of data in the system at various levels. Data flow diagram does not have any control or branch elements.</a:t>
            </a:r>
            <a:endParaRPr lang="en-US" sz="1600" dirty="0" smtClean="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0750" y="1041733"/>
            <a:ext cx="4522500" cy="672755"/>
          </a:xfrm>
        </p:spPr>
        <p:txBody>
          <a:bodyPr/>
          <a:lstStyle/>
          <a:p>
            <a:r>
              <a:rPr lang="en-IN" u="sng" dirty="0" smtClean="0"/>
              <a:t>Level 0 DFD</a:t>
            </a:r>
            <a:endParaRPr lang="en-US" dirty="0"/>
          </a:p>
        </p:txBody>
      </p:sp>
      <p:sp>
        <p:nvSpPr>
          <p:cNvPr id="3" name="Subtitle 2"/>
          <p:cNvSpPr>
            <a:spLocks noGrp="1"/>
          </p:cNvSpPr>
          <p:nvPr>
            <p:ph type="subTitle" idx="1"/>
          </p:nvPr>
        </p:nvSpPr>
        <p:spPr>
          <a:xfrm>
            <a:off x="1142976" y="1928802"/>
            <a:ext cx="6786610" cy="4572032"/>
          </a:xfrm>
        </p:spPr>
        <p:txBody>
          <a:bodyPr anchor="t"/>
          <a:lstStyle/>
          <a:p>
            <a:endParaRPr lang="en-IN" dirty="0" smtClean="0"/>
          </a:p>
          <a:p>
            <a:pPr lvl="0" algn="l">
              <a:buFont typeface="Arial" pitchFamily="34" charset="0"/>
              <a:buChar char="•"/>
            </a:pPr>
            <a:r>
              <a:rPr lang="en-IN" sz="1600" dirty="0" smtClean="0"/>
              <a:t>The zero level data flow diagram shows the basic way the user will get interact with the project and how he will use the software.</a:t>
            </a:r>
            <a:endParaRPr lang="en-US" sz="1600" dirty="0" smtClean="0"/>
          </a:p>
          <a:p>
            <a:pPr lvl="0" algn="l">
              <a:buFont typeface="Arial" pitchFamily="34" charset="0"/>
              <a:buChar char="•"/>
            </a:pPr>
            <a:r>
              <a:rPr lang="en-IN" sz="1600" dirty="0" smtClean="0"/>
              <a:t>It is also known as a context diagram. It’s designed to be an abstraction view, showing the system as a single process with its relationship to external entities. It represents the entire system as a single bubble with input and output data indicated by incoming/outgoing arrows.</a:t>
            </a:r>
            <a:endParaRPr lang="en-US" sz="1600" dirty="0" smtClean="0"/>
          </a:p>
          <a:p>
            <a:endParaRPr lang="en-IN"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0750" y="1041733"/>
            <a:ext cx="4522500" cy="1029945"/>
          </a:xfrm>
        </p:spPr>
        <p:txBody>
          <a:bodyPr/>
          <a:lstStyle/>
          <a:p>
            <a:r>
              <a:rPr lang="en-IN" dirty="0" smtClean="0"/>
              <a:t>Diagram</a:t>
            </a:r>
            <a:endParaRPr lang="en-US" dirty="0"/>
          </a:p>
        </p:txBody>
      </p:sp>
      <p:sp>
        <p:nvSpPr>
          <p:cNvPr id="3" name="Subtitle 2"/>
          <p:cNvSpPr>
            <a:spLocks noGrp="1"/>
          </p:cNvSpPr>
          <p:nvPr>
            <p:ph type="subTitle" idx="1"/>
          </p:nvPr>
        </p:nvSpPr>
        <p:spPr>
          <a:xfrm>
            <a:off x="785786" y="2500306"/>
            <a:ext cx="7572428" cy="4071966"/>
          </a:xfrm>
        </p:spPr>
        <p:txBody>
          <a:bodyPr/>
          <a:lstStyle/>
          <a:p>
            <a:endParaRPr lang="en-US" dirty="0"/>
          </a:p>
        </p:txBody>
      </p:sp>
      <p:pic>
        <p:nvPicPr>
          <p:cNvPr id="2050" name="Picture 2" descr="D:\Project Sem - 6\Documentation\Drawings\DFD-1.png"/>
          <p:cNvPicPr>
            <a:picLocks noChangeAspect="1" noChangeArrowheads="1"/>
          </p:cNvPicPr>
          <p:nvPr/>
        </p:nvPicPr>
        <p:blipFill>
          <a:blip r:embed="rId2"/>
          <a:srcRect/>
          <a:stretch>
            <a:fillRect/>
          </a:stretch>
        </p:blipFill>
        <p:spPr bwMode="auto">
          <a:xfrm>
            <a:off x="1071538" y="2533650"/>
            <a:ext cx="7500990" cy="375287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t>Level 1 DFD</a:t>
            </a:r>
            <a:r>
              <a:rPr lang="en-IN" dirty="0" smtClean="0"/>
              <a:t> </a:t>
            </a:r>
            <a:endParaRPr lang="en-US" dirty="0"/>
          </a:p>
        </p:txBody>
      </p:sp>
      <p:sp>
        <p:nvSpPr>
          <p:cNvPr id="3" name="Text Placeholder 2"/>
          <p:cNvSpPr>
            <a:spLocks noGrp="1"/>
          </p:cNvSpPr>
          <p:nvPr>
            <p:ph type="body" idx="1"/>
          </p:nvPr>
        </p:nvSpPr>
        <p:spPr/>
        <p:txBody>
          <a:bodyPr anchor="t"/>
          <a:lstStyle/>
          <a:p>
            <a:pPr>
              <a:lnSpc>
                <a:spcPct val="150000"/>
              </a:lnSpc>
            </a:pPr>
            <a:r>
              <a:rPr lang="en-US" sz="1600" dirty="0" smtClean="0"/>
              <a:t>In 1-level DFD, the context diagram is decomposed into multiple bubbles/processes. In this level, we highlight the main functions of the system and breakdown the high-level process of 0-level DFD into sub-processes.</a:t>
            </a:r>
          </a:p>
          <a:p>
            <a:pPr>
              <a:lnSpc>
                <a:spcPct val="150000"/>
              </a:lnSpc>
            </a:pPr>
            <a:endParaRPr lang="en-IN" sz="1600" dirty="0" smtClean="0"/>
          </a:p>
          <a:p>
            <a:pPr>
              <a:lnSpc>
                <a:spcPct val="150000"/>
              </a:lnSpc>
              <a:buNone/>
            </a:pPr>
            <a:endParaRPr lang="en-US" sz="1600" dirty="0" smtClean="0"/>
          </a:p>
          <a:p>
            <a:pPr>
              <a:lnSpc>
                <a:spcPct val="150000"/>
              </a:lnSpc>
            </a:pPr>
            <a:r>
              <a:rPr lang="en-US" sz="1600" dirty="0" smtClean="0"/>
              <a:t>The second level DFD shows the how the implicit way it works in background and renders the slides as per the user given in the PPT or PDF file.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Diagram</a:t>
            </a:r>
            <a:endParaRPr lang="en-US" dirty="0"/>
          </a:p>
        </p:txBody>
      </p:sp>
      <p:sp>
        <p:nvSpPr>
          <p:cNvPr id="3" name="Text Placeholder 2"/>
          <p:cNvSpPr>
            <a:spLocks noGrp="1"/>
          </p:cNvSpPr>
          <p:nvPr>
            <p:ph type="body" idx="1"/>
          </p:nvPr>
        </p:nvSpPr>
        <p:spPr/>
        <p:txBody>
          <a:bodyPr anchor="t"/>
          <a:lstStyle/>
          <a:p>
            <a:endParaRPr lang="en-US" dirty="0"/>
          </a:p>
        </p:txBody>
      </p:sp>
      <p:pic>
        <p:nvPicPr>
          <p:cNvPr id="3074" name="Picture 2" descr="D:\Project Sem - 6\Documentation\Drawings\DFD-2.png"/>
          <p:cNvPicPr>
            <a:picLocks noChangeAspect="1" noChangeArrowheads="1"/>
          </p:cNvPicPr>
          <p:nvPr/>
        </p:nvPicPr>
        <p:blipFill>
          <a:blip r:embed="rId2"/>
          <a:srcRect/>
          <a:stretch>
            <a:fillRect/>
          </a:stretch>
        </p:blipFill>
        <p:spPr bwMode="auto">
          <a:xfrm>
            <a:off x="428596" y="1571612"/>
            <a:ext cx="8329613" cy="4800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TABLE OF CONTENTS</a:t>
            </a:r>
            <a:endParaRPr lang="en-US" dirty="0"/>
          </a:p>
        </p:txBody>
      </p:sp>
      <p:sp>
        <p:nvSpPr>
          <p:cNvPr id="3" name="Text Placeholder 2"/>
          <p:cNvSpPr>
            <a:spLocks noGrp="1"/>
          </p:cNvSpPr>
          <p:nvPr>
            <p:ph type="body" idx="1"/>
          </p:nvPr>
        </p:nvSpPr>
        <p:spPr/>
        <p:txBody>
          <a:bodyPr/>
          <a:lstStyle/>
          <a:p>
            <a:pPr>
              <a:buFont typeface="+mj-lt"/>
              <a:buAutoNum type="arabicPeriod"/>
            </a:pPr>
            <a:r>
              <a:rPr lang="en-US" sz="2000" dirty="0" smtClean="0"/>
              <a:t>Introduction</a:t>
            </a:r>
          </a:p>
          <a:p>
            <a:pPr>
              <a:buFont typeface="+mj-lt"/>
              <a:buAutoNum type="arabicPeriod"/>
            </a:pPr>
            <a:r>
              <a:rPr lang="en-US" sz="2000" dirty="0" smtClean="0"/>
              <a:t>Aim of the system</a:t>
            </a:r>
          </a:p>
          <a:p>
            <a:pPr>
              <a:buFont typeface="+mj-lt"/>
              <a:buAutoNum type="arabicPeriod"/>
            </a:pPr>
            <a:r>
              <a:rPr lang="en-US" sz="2000" dirty="0" smtClean="0"/>
              <a:t>Background Details</a:t>
            </a:r>
          </a:p>
          <a:p>
            <a:pPr>
              <a:buFont typeface="+mj-lt"/>
              <a:buAutoNum type="arabicPeriod"/>
            </a:pPr>
            <a:r>
              <a:rPr lang="en-US" sz="2000" dirty="0" smtClean="0"/>
              <a:t>Language and Modules</a:t>
            </a:r>
          </a:p>
          <a:p>
            <a:pPr>
              <a:buFont typeface="+mj-lt"/>
              <a:buAutoNum type="arabicPeriod"/>
            </a:pPr>
            <a:r>
              <a:rPr lang="en-US" sz="2000" dirty="0" smtClean="0"/>
              <a:t>Selecting the Project Development Strategy – Iterative Model</a:t>
            </a:r>
          </a:p>
          <a:p>
            <a:pPr>
              <a:buFont typeface="+mj-lt"/>
              <a:buAutoNum type="arabicPeriod"/>
            </a:pPr>
            <a:r>
              <a:rPr lang="en-US" sz="2000" dirty="0" smtClean="0"/>
              <a:t>Iterative Model – Diagram</a:t>
            </a:r>
          </a:p>
          <a:p>
            <a:pPr>
              <a:buFont typeface="+mj-lt"/>
              <a:buAutoNum type="arabicPeriod"/>
            </a:pPr>
            <a:r>
              <a:rPr lang="en-US" sz="2000" dirty="0" smtClean="0"/>
              <a:t>DFD  (Data Flow Diagram)</a:t>
            </a:r>
          </a:p>
          <a:p>
            <a:pPr>
              <a:buFont typeface="+mj-lt"/>
              <a:buAutoNum type="arabicPeriod"/>
            </a:pPr>
            <a:r>
              <a:rPr lang="en-US" sz="2000" dirty="0" smtClean="0"/>
              <a:t>Activity Diagram</a:t>
            </a:r>
          </a:p>
          <a:p>
            <a:pPr>
              <a:buFont typeface="+mj-lt"/>
              <a:buAutoNum type="arabicPeriod"/>
            </a:pPr>
            <a:r>
              <a:rPr lang="en-US" sz="2000" dirty="0" smtClean="0"/>
              <a:t>Input / Output Design</a:t>
            </a:r>
          </a:p>
          <a:p>
            <a:pPr>
              <a:buFont typeface="+mj-lt"/>
              <a:buAutoNum type="arabicPeriod"/>
            </a:pPr>
            <a:r>
              <a:rPr lang="en-US" sz="2000" dirty="0" smtClean="0"/>
              <a:t>Testing Approach Use</a:t>
            </a:r>
          </a:p>
          <a:p>
            <a:pPr>
              <a:buFont typeface="+mj-lt"/>
              <a:buAutoNum type="arabicPeriod"/>
            </a:pPr>
            <a:r>
              <a:rPr lang="en-US" sz="2000" dirty="0" smtClean="0"/>
              <a:t>Testing Cases</a:t>
            </a:r>
          </a:p>
          <a:p>
            <a:pPr>
              <a:buFont typeface="+mj-lt"/>
              <a:buAutoNum type="arabicPeriod"/>
            </a:pPr>
            <a:r>
              <a:rPr lang="en-US" sz="2000" dirty="0" smtClean="0"/>
              <a:t>Limitation of system</a:t>
            </a:r>
          </a:p>
          <a:p>
            <a:pPr>
              <a:buFont typeface="+mj-lt"/>
              <a:buAutoNum type="arabicPeriod"/>
            </a:pPr>
            <a:r>
              <a:rPr lang="en-US" sz="2000" dirty="0" smtClean="0"/>
              <a:t>Future Scope of System</a:t>
            </a:r>
          </a:p>
          <a:p>
            <a:pPr>
              <a:buFont typeface="+mj-lt"/>
              <a:buAutoNum type="arabicPeriod"/>
            </a:pPr>
            <a:r>
              <a:rPr lang="en-US" sz="2000" dirty="0" smtClean="0"/>
              <a:t>Bibliography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t>Level 2 DFD</a:t>
            </a:r>
            <a:r>
              <a:rPr lang="en-IN" dirty="0" smtClean="0"/>
              <a:t> </a:t>
            </a:r>
            <a:endParaRPr lang="en-US" dirty="0"/>
          </a:p>
        </p:txBody>
      </p:sp>
      <p:sp>
        <p:nvSpPr>
          <p:cNvPr id="3" name="Text Placeholder 2"/>
          <p:cNvSpPr>
            <a:spLocks noGrp="1"/>
          </p:cNvSpPr>
          <p:nvPr>
            <p:ph type="body" idx="1"/>
          </p:nvPr>
        </p:nvSpPr>
        <p:spPr/>
        <p:txBody>
          <a:bodyPr anchor="t"/>
          <a:lstStyle/>
          <a:p>
            <a:pPr lvl="0">
              <a:lnSpc>
                <a:spcPct val="200000"/>
              </a:lnSpc>
            </a:pPr>
            <a:r>
              <a:rPr lang="en-IN" sz="1800" dirty="0" smtClean="0"/>
              <a:t>In Level 2 DFD we can easily see the total working of software in detail manner with the flow of the data.</a:t>
            </a:r>
          </a:p>
          <a:p>
            <a:pPr lvl="0">
              <a:lnSpc>
                <a:spcPct val="200000"/>
              </a:lnSpc>
              <a:buNone/>
            </a:pPr>
            <a:endParaRPr lang="en-US" sz="1800" dirty="0" smtClean="0"/>
          </a:p>
          <a:p>
            <a:pPr lvl="0">
              <a:lnSpc>
                <a:spcPct val="200000"/>
              </a:lnSpc>
            </a:pPr>
            <a:r>
              <a:rPr lang="en-IN" sz="1800" dirty="0" smtClean="0"/>
              <a:t> 2-level DFD goes one step deeper into parts of 1-level DFD. It can be used to plan or record the specific/necessary detail about the system’s functioning.</a:t>
            </a:r>
            <a:endParaRPr lang="en-US" sz="1800"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Diagram</a:t>
            </a:r>
            <a:endParaRPr lang="en-US" dirty="0"/>
          </a:p>
        </p:txBody>
      </p:sp>
      <p:sp>
        <p:nvSpPr>
          <p:cNvPr id="3" name="Text Placeholder 2"/>
          <p:cNvSpPr>
            <a:spLocks noGrp="1"/>
          </p:cNvSpPr>
          <p:nvPr>
            <p:ph type="body" idx="1"/>
          </p:nvPr>
        </p:nvSpPr>
        <p:spPr/>
        <p:txBody>
          <a:bodyPr/>
          <a:lstStyle/>
          <a:p>
            <a:endParaRPr lang="en-US" dirty="0"/>
          </a:p>
        </p:txBody>
      </p:sp>
      <p:pic>
        <p:nvPicPr>
          <p:cNvPr id="5122" name="Picture 2" descr="D:\Project Sem - 6\Documentation\Drawings\DFD-3.png"/>
          <p:cNvPicPr>
            <a:picLocks noChangeAspect="1" noChangeArrowheads="1"/>
          </p:cNvPicPr>
          <p:nvPr/>
        </p:nvPicPr>
        <p:blipFill>
          <a:blip r:embed="rId2"/>
          <a:srcRect/>
          <a:stretch>
            <a:fillRect/>
          </a:stretch>
        </p:blipFill>
        <p:spPr bwMode="auto">
          <a:xfrm>
            <a:off x="857224" y="1571612"/>
            <a:ext cx="7358114" cy="442437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Diagram</a:t>
            </a:r>
            <a:endParaRPr lang="en-US" dirty="0"/>
          </a:p>
        </p:txBody>
      </p:sp>
      <p:sp>
        <p:nvSpPr>
          <p:cNvPr id="3" name="Text Placeholder 2"/>
          <p:cNvSpPr>
            <a:spLocks noGrp="1"/>
          </p:cNvSpPr>
          <p:nvPr>
            <p:ph type="body" idx="1"/>
          </p:nvPr>
        </p:nvSpPr>
        <p:spPr/>
        <p:txBody>
          <a:bodyPr/>
          <a:lstStyle/>
          <a:p>
            <a:pPr lvl="0">
              <a:lnSpc>
                <a:spcPct val="150000"/>
              </a:lnSpc>
            </a:pPr>
            <a:r>
              <a:rPr lang="en-IN" sz="2000" dirty="0" smtClean="0"/>
              <a:t>Activity Diagram is basically a flowchart to represent a flow from one activity. The activity can be described as an operation of the system. The basic purpose of activity diagram is to capture the dynamic behaviour of the system. It is also called as an object-oriented flowchart.</a:t>
            </a:r>
            <a:endParaRPr lang="en-US" sz="1600" dirty="0" smtClean="0"/>
          </a:p>
          <a:p>
            <a:pPr lvl="0">
              <a:lnSpc>
                <a:spcPct val="150000"/>
              </a:lnSpc>
            </a:pPr>
            <a:r>
              <a:rPr lang="en-IN" sz="2000" dirty="0" smtClean="0"/>
              <a:t>The purpose of an activity diagram can be described as –</a:t>
            </a:r>
            <a:endParaRPr lang="en-US" sz="1600" dirty="0" smtClean="0"/>
          </a:p>
          <a:p>
            <a:pPr lvl="1">
              <a:lnSpc>
                <a:spcPct val="150000"/>
              </a:lnSpc>
            </a:pPr>
            <a:r>
              <a:rPr lang="en-IN" dirty="0" smtClean="0"/>
              <a:t>Draw the activity flow of a system.</a:t>
            </a:r>
            <a:endParaRPr lang="en-US" sz="1200" dirty="0" smtClean="0"/>
          </a:p>
          <a:p>
            <a:pPr lvl="1">
              <a:lnSpc>
                <a:spcPct val="150000"/>
              </a:lnSpc>
            </a:pPr>
            <a:r>
              <a:rPr lang="en-IN" dirty="0" smtClean="0"/>
              <a:t>Describe the sequence from one activity to another.</a:t>
            </a:r>
            <a:endParaRPr lang="en-US" sz="1200" dirty="0" smtClean="0"/>
          </a:p>
          <a:p>
            <a:pPr lvl="1">
              <a:lnSpc>
                <a:spcPct val="150000"/>
              </a:lnSpc>
            </a:pPr>
            <a:r>
              <a:rPr lang="en-IN" dirty="0" smtClean="0"/>
              <a:t>Describe the parallel, branched and concurrent flow of the system.</a:t>
            </a:r>
            <a:endParaRPr lang="en-US" sz="1200"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Diagram</a:t>
            </a:r>
            <a:endParaRPr lang="en-US" dirty="0"/>
          </a:p>
        </p:txBody>
      </p:sp>
      <p:sp>
        <p:nvSpPr>
          <p:cNvPr id="3" name="Text Placeholder 2"/>
          <p:cNvSpPr>
            <a:spLocks noGrp="1"/>
          </p:cNvSpPr>
          <p:nvPr>
            <p:ph type="body" idx="1"/>
          </p:nvPr>
        </p:nvSpPr>
        <p:spPr/>
        <p:txBody>
          <a:bodyPr/>
          <a:lstStyle/>
          <a:p>
            <a:endParaRPr lang="en-US" dirty="0"/>
          </a:p>
        </p:txBody>
      </p:sp>
      <p:pic>
        <p:nvPicPr>
          <p:cNvPr id="6146" name="Picture 2" descr="D:\Project Sem - 6\Documentation\Drawings\Activity diagram.png"/>
          <p:cNvPicPr>
            <a:picLocks noChangeAspect="1" noChangeArrowheads="1"/>
          </p:cNvPicPr>
          <p:nvPr/>
        </p:nvPicPr>
        <p:blipFill>
          <a:blip r:embed="rId2"/>
          <a:srcRect/>
          <a:stretch>
            <a:fillRect/>
          </a:stretch>
        </p:blipFill>
        <p:spPr bwMode="auto">
          <a:xfrm>
            <a:off x="928662" y="1643050"/>
            <a:ext cx="7240612" cy="437516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852" y="1041733"/>
            <a:ext cx="6429420" cy="1172821"/>
          </a:xfrm>
        </p:spPr>
        <p:txBody>
          <a:bodyPr/>
          <a:lstStyle/>
          <a:p>
            <a:pPr lvl="0"/>
            <a:r>
              <a:rPr lang="en-IN" dirty="0" smtClean="0"/>
              <a:t>Welcome Screen.</a:t>
            </a:r>
            <a:r>
              <a:rPr lang="en-US" dirty="0" smtClean="0"/>
              <a:t/>
            </a:r>
            <a:br>
              <a:rPr lang="en-US" dirty="0" smtClean="0"/>
            </a:br>
            <a:endParaRPr lang="en-US" dirty="0"/>
          </a:p>
        </p:txBody>
      </p:sp>
      <p:sp>
        <p:nvSpPr>
          <p:cNvPr id="3" name="Subtitle 2"/>
          <p:cNvSpPr>
            <a:spLocks noGrp="1"/>
          </p:cNvSpPr>
          <p:nvPr>
            <p:ph type="subTitle" idx="1"/>
          </p:nvPr>
        </p:nvSpPr>
        <p:spPr>
          <a:xfrm>
            <a:off x="1000100" y="2000240"/>
            <a:ext cx="7000924" cy="4429156"/>
          </a:xfrm>
        </p:spPr>
        <p:txBody>
          <a:bodyPr/>
          <a:lstStyle/>
          <a:p>
            <a:endParaRPr lang="en-US" dirty="0"/>
          </a:p>
        </p:txBody>
      </p:sp>
      <p:pic>
        <p:nvPicPr>
          <p:cNvPr id="7170" name="Picture 2" descr="D:\Project Sem - 6\Documentation\Drawings\welcome.png"/>
          <p:cNvPicPr>
            <a:picLocks noChangeAspect="1" noChangeArrowheads="1"/>
          </p:cNvPicPr>
          <p:nvPr/>
        </p:nvPicPr>
        <p:blipFill>
          <a:blip r:embed="rId2"/>
          <a:srcRect/>
          <a:stretch>
            <a:fillRect/>
          </a:stretch>
        </p:blipFill>
        <p:spPr bwMode="auto">
          <a:xfrm>
            <a:off x="500034" y="1785926"/>
            <a:ext cx="8159750" cy="457203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1041733"/>
            <a:ext cx="7429552" cy="815631"/>
          </a:xfrm>
        </p:spPr>
        <p:txBody>
          <a:bodyPr/>
          <a:lstStyle/>
          <a:p>
            <a:pPr lvl="0"/>
            <a:r>
              <a:rPr lang="en-IN" dirty="0" smtClean="0"/>
              <a:t>Enter Presentation name and click Upload.</a:t>
            </a:r>
            <a:r>
              <a:rPr lang="en-US" dirty="0" smtClean="0"/>
              <a:t/>
            </a:r>
            <a:br>
              <a:rPr lang="en-US" dirty="0" smtClean="0"/>
            </a:br>
            <a:endParaRPr lang="en-US" dirty="0"/>
          </a:p>
        </p:txBody>
      </p:sp>
      <p:sp>
        <p:nvSpPr>
          <p:cNvPr id="3" name="Subtitle 2"/>
          <p:cNvSpPr>
            <a:spLocks noGrp="1"/>
          </p:cNvSpPr>
          <p:nvPr>
            <p:ph type="subTitle" idx="1"/>
          </p:nvPr>
        </p:nvSpPr>
        <p:spPr>
          <a:xfrm>
            <a:off x="928662" y="2000240"/>
            <a:ext cx="7358114" cy="4357718"/>
          </a:xfrm>
        </p:spPr>
        <p:txBody>
          <a:bodyPr/>
          <a:lstStyle/>
          <a:p>
            <a:endParaRPr lang="en-US" dirty="0"/>
          </a:p>
        </p:txBody>
      </p:sp>
      <p:pic>
        <p:nvPicPr>
          <p:cNvPr id="8194" name="Picture 2" descr="D:\Project Sem - 6\Documentation\Drawings\enter ppt name.png"/>
          <p:cNvPicPr>
            <a:picLocks noChangeAspect="1" noChangeArrowheads="1"/>
          </p:cNvPicPr>
          <p:nvPr/>
        </p:nvPicPr>
        <p:blipFill>
          <a:blip r:embed="rId2"/>
          <a:srcRect/>
          <a:stretch>
            <a:fillRect/>
          </a:stretch>
        </p:blipFill>
        <p:spPr bwMode="auto">
          <a:xfrm>
            <a:off x="619154" y="1871090"/>
            <a:ext cx="7953374" cy="474083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41733"/>
            <a:ext cx="9144000" cy="1387135"/>
          </a:xfrm>
        </p:spPr>
        <p:txBody>
          <a:bodyPr/>
          <a:lstStyle/>
          <a:p>
            <a:pPr lvl="0"/>
            <a:r>
              <a:rPr lang="en-IN" dirty="0" smtClean="0"/>
              <a:t>Upload file PPTX or PDF.</a:t>
            </a:r>
            <a:endParaRPr lang="en-US" dirty="0"/>
          </a:p>
        </p:txBody>
      </p:sp>
      <p:sp>
        <p:nvSpPr>
          <p:cNvPr id="3" name="Subtitle 2"/>
          <p:cNvSpPr>
            <a:spLocks noGrp="1"/>
          </p:cNvSpPr>
          <p:nvPr>
            <p:ph type="subTitle" idx="1"/>
          </p:nvPr>
        </p:nvSpPr>
        <p:spPr>
          <a:xfrm>
            <a:off x="857224" y="2500306"/>
            <a:ext cx="7429552" cy="4143404"/>
          </a:xfrm>
        </p:spPr>
        <p:txBody>
          <a:bodyPr/>
          <a:lstStyle/>
          <a:p>
            <a:endParaRPr lang="en-US" dirty="0"/>
          </a:p>
        </p:txBody>
      </p:sp>
      <p:pic>
        <p:nvPicPr>
          <p:cNvPr id="9218" name="Picture 2" descr="D:\Project Sem - 6\Documentation\Drawings\upload ppt.png"/>
          <p:cNvPicPr>
            <a:picLocks noChangeAspect="1" noChangeArrowheads="1"/>
          </p:cNvPicPr>
          <p:nvPr/>
        </p:nvPicPr>
        <p:blipFill>
          <a:blip r:embed="rId2"/>
          <a:srcRect/>
          <a:stretch>
            <a:fillRect/>
          </a:stretch>
        </p:blipFill>
        <p:spPr bwMode="auto">
          <a:xfrm>
            <a:off x="714348" y="2571744"/>
            <a:ext cx="7905748" cy="4043382"/>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04"/>
            <a:ext cx="8072494" cy="958507"/>
          </a:xfrm>
        </p:spPr>
        <p:txBody>
          <a:bodyPr/>
          <a:lstStyle/>
          <a:p>
            <a:pPr lvl="0"/>
            <a:r>
              <a:rPr lang="en-IN" dirty="0" smtClean="0"/>
              <a:t>Presentation Starts</a:t>
            </a:r>
            <a:r>
              <a:rPr lang="en-IN" dirty="0" smtClean="0"/>
              <a:t>.</a:t>
            </a:r>
            <a:endParaRPr lang="en-US" dirty="0"/>
          </a:p>
        </p:txBody>
      </p:sp>
      <p:sp>
        <p:nvSpPr>
          <p:cNvPr id="3" name="Subtitle 2"/>
          <p:cNvSpPr>
            <a:spLocks noGrp="1"/>
          </p:cNvSpPr>
          <p:nvPr>
            <p:ph type="subTitle" idx="1"/>
          </p:nvPr>
        </p:nvSpPr>
        <p:spPr>
          <a:xfrm>
            <a:off x="500034" y="2500306"/>
            <a:ext cx="8143932" cy="3571900"/>
          </a:xfrm>
        </p:spPr>
        <p:txBody>
          <a:bodyPr/>
          <a:lstStyle/>
          <a:p>
            <a:endParaRPr lang="en-US" dirty="0"/>
          </a:p>
        </p:txBody>
      </p:sp>
      <p:pic>
        <p:nvPicPr>
          <p:cNvPr id="1026" name="Picture 2" descr="D:\Project Sem - 6\Documentation\Drawings\window presenttion.png"/>
          <p:cNvPicPr>
            <a:picLocks noChangeAspect="1" noChangeArrowheads="1"/>
          </p:cNvPicPr>
          <p:nvPr/>
        </p:nvPicPr>
        <p:blipFill>
          <a:blip r:embed="rId2"/>
          <a:srcRect/>
          <a:stretch>
            <a:fillRect/>
          </a:stretch>
        </p:blipFill>
        <p:spPr bwMode="auto">
          <a:xfrm>
            <a:off x="571472" y="1793605"/>
            <a:ext cx="8072493" cy="427860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785794"/>
            <a:ext cx="7929618" cy="958507"/>
          </a:xfrm>
        </p:spPr>
        <p:txBody>
          <a:bodyPr/>
          <a:lstStyle/>
          <a:p>
            <a:pPr lvl="0"/>
            <a:r>
              <a:rPr lang="en-IN" sz="2800" dirty="0" smtClean="0"/>
              <a:t>Operation Slides using Hand Signs ,Next Slide</a:t>
            </a:r>
            <a:r>
              <a:rPr lang="en-IN" sz="2800" dirty="0" smtClean="0"/>
              <a:t>.</a:t>
            </a:r>
            <a:endParaRPr lang="en-US" dirty="0"/>
          </a:p>
        </p:txBody>
      </p:sp>
      <p:sp>
        <p:nvSpPr>
          <p:cNvPr id="3" name="Subtitle 2"/>
          <p:cNvSpPr>
            <a:spLocks noGrp="1"/>
          </p:cNvSpPr>
          <p:nvPr>
            <p:ph type="subTitle" idx="1"/>
          </p:nvPr>
        </p:nvSpPr>
        <p:spPr>
          <a:xfrm>
            <a:off x="571472" y="2143116"/>
            <a:ext cx="7858180" cy="4214842"/>
          </a:xfrm>
        </p:spPr>
        <p:txBody>
          <a:bodyPr/>
          <a:lstStyle/>
          <a:p>
            <a:endParaRPr lang="en-US" dirty="0"/>
          </a:p>
        </p:txBody>
      </p:sp>
      <p:pic>
        <p:nvPicPr>
          <p:cNvPr id="2050" name="Picture 2" descr="D:\Project Sem - 6\Documentation\Drawings\Next.png"/>
          <p:cNvPicPr>
            <a:picLocks noChangeAspect="1" noChangeArrowheads="1"/>
          </p:cNvPicPr>
          <p:nvPr/>
        </p:nvPicPr>
        <p:blipFill>
          <a:blip r:embed="rId2"/>
          <a:srcRect b="5172"/>
          <a:stretch>
            <a:fillRect/>
          </a:stretch>
        </p:blipFill>
        <p:spPr bwMode="auto">
          <a:xfrm>
            <a:off x="642910" y="2143116"/>
            <a:ext cx="7786742" cy="4143404"/>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041733"/>
            <a:ext cx="8001056" cy="1029945"/>
          </a:xfrm>
        </p:spPr>
        <p:txBody>
          <a:bodyPr/>
          <a:lstStyle/>
          <a:p>
            <a:pPr lvl="0"/>
            <a:r>
              <a:rPr lang="en-IN" dirty="0" smtClean="0"/>
              <a:t>Previous Slide using Thumb Sign</a:t>
            </a:r>
            <a:r>
              <a:rPr lang="en-IN" dirty="0" smtClean="0"/>
              <a:t>.</a:t>
            </a:r>
            <a:endParaRPr lang="en-US" dirty="0"/>
          </a:p>
        </p:txBody>
      </p:sp>
      <p:sp>
        <p:nvSpPr>
          <p:cNvPr id="3" name="Subtitle 2"/>
          <p:cNvSpPr>
            <a:spLocks noGrp="1"/>
          </p:cNvSpPr>
          <p:nvPr>
            <p:ph type="subTitle" idx="1"/>
          </p:nvPr>
        </p:nvSpPr>
        <p:spPr>
          <a:xfrm>
            <a:off x="571472" y="2500306"/>
            <a:ext cx="8072494" cy="3786214"/>
          </a:xfrm>
        </p:spPr>
        <p:txBody>
          <a:bodyPr/>
          <a:lstStyle/>
          <a:p>
            <a:endParaRPr lang="en-US" dirty="0"/>
          </a:p>
        </p:txBody>
      </p:sp>
      <p:pic>
        <p:nvPicPr>
          <p:cNvPr id="3074" name="Picture 2" descr="D:\Project Sem - 6\Documentation\Drawings\Previous.png"/>
          <p:cNvPicPr>
            <a:picLocks noChangeAspect="1" noChangeArrowheads="1"/>
          </p:cNvPicPr>
          <p:nvPr/>
        </p:nvPicPr>
        <p:blipFill>
          <a:blip r:embed="rId2"/>
          <a:srcRect b="3573"/>
          <a:stretch>
            <a:fillRect/>
          </a:stretch>
        </p:blipFill>
        <p:spPr bwMode="auto">
          <a:xfrm>
            <a:off x="357158" y="2287670"/>
            <a:ext cx="8358246" cy="39988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1643050"/>
            <a:ext cx="7715304" cy="3590800"/>
          </a:xfrm>
        </p:spPr>
        <p:txBody>
          <a:bodyPr/>
          <a:lstStyle/>
          <a:p>
            <a:r>
              <a:rPr lang="en-US" dirty="0" smtClean="0"/>
              <a:t>1.</a:t>
            </a:r>
            <a:r>
              <a:rPr lang="en-US" sz="5400" dirty="0" smtClean="0"/>
              <a:t> Introduction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1041733"/>
            <a:ext cx="7572428" cy="815631"/>
          </a:xfrm>
        </p:spPr>
        <p:txBody>
          <a:bodyPr/>
          <a:lstStyle/>
          <a:p>
            <a:r>
              <a:rPr lang="en-IN" sz="3200" dirty="0" smtClean="0"/>
              <a:t>To Point On something show Index finger.</a:t>
            </a:r>
            <a:endParaRPr lang="en-US" sz="3200" b="0" dirty="0"/>
          </a:p>
        </p:txBody>
      </p:sp>
      <p:sp>
        <p:nvSpPr>
          <p:cNvPr id="3" name="Subtitle 2"/>
          <p:cNvSpPr>
            <a:spLocks noGrp="1"/>
          </p:cNvSpPr>
          <p:nvPr>
            <p:ph type="subTitle" idx="1"/>
          </p:nvPr>
        </p:nvSpPr>
        <p:spPr>
          <a:xfrm>
            <a:off x="714348" y="1928802"/>
            <a:ext cx="7786742" cy="4429156"/>
          </a:xfrm>
        </p:spPr>
        <p:txBody>
          <a:bodyPr/>
          <a:lstStyle/>
          <a:p>
            <a:endParaRPr lang="en-US" dirty="0"/>
          </a:p>
        </p:txBody>
      </p:sp>
      <p:pic>
        <p:nvPicPr>
          <p:cNvPr id="4098" name="Picture 2" descr="D:\Project Sem - 6\Documentation\Drawings\pointer.png"/>
          <p:cNvPicPr>
            <a:picLocks noChangeAspect="1" noChangeArrowheads="1"/>
          </p:cNvPicPr>
          <p:nvPr/>
        </p:nvPicPr>
        <p:blipFill>
          <a:blip r:embed="rId2"/>
          <a:srcRect b="7246"/>
          <a:stretch>
            <a:fillRect/>
          </a:stretch>
        </p:blipFill>
        <p:spPr bwMode="auto">
          <a:xfrm>
            <a:off x="571472" y="1928803"/>
            <a:ext cx="8001056" cy="457203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642918"/>
            <a:ext cx="7358114" cy="1315697"/>
          </a:xfrm>
        </p:spPr>
        <p:txBody>
          <a:bodyPr/>
          <a:lstStyle/>
          <a:p>
            <a:pPr lvl="0"/>
            <a:r>
              <a:rPr lang="en-IN" sz="2800" dirty="0" smtClean="0"/>
              <a:t>To highlight in image or mark something use two finger Index finger and middle finger</a:t>
            </a:r>
            <a:r>
              <a:rPr lang="en-IN" sz="2800" dirty="0" smtClean="0"/>
              <a:t>.</a:t>
            </a:r>
            <a:endParaRPr lang="en-US" sz="2800" dirty="0"/>
          </a:p>
        </p:txBody>
      </p:sp>
      <p:sp>
        <p:nvSpPr>
          <p:cNvPr id="3" name="Subtitle 2"/>
          <p:cNvSpPr>
            <a:spLocks noGrp="1"/>
          </p:cNvSpPr>
          <p:nvPr>
            <p:ph type="subTitle" idx="1"/>
          </p:nvPr>
        </p:nvSpPr>
        <p:spPr>
          <a:xfrm>
            <a:off x="928662" y="2357430"/>
            <a:ext cx="7429552" cy="3857652"/>
          </a:xfrm>
        </p:spPr>
        <p:txBody>
          <a:bodyPr/>
          <a:lstStyle/>
          <a:p>
            <a:endParaRPr lang="en-US" dirty="0"/>
          </a:p>
        </p:txBody>
      </p:sp>
      <p:pic>
        <p:nvPicPr>
          <p:cNvPr id="5122" name="Picture 2" descr="D:\Project Sem - 6\Documentation\Drawings\Marker.png"/>
          <p:cNvPicPr>
            <a:picLocks noChangeAspect="1" noChangeArrowheads="1"/>
          </p:cNvPicPr>
          <p:nvPr/>
        </p:nvPicPr>
        <p:blipFill>
          <a:blip r:embed="rId2"/>
          <a:srcRect b="6708"/>
          <a:stretch>
            <a:fillRect/>
          </a:stretch>
        </p:blipFill>
        <p:spPr bwMode="auto">
          <a:xfrm>
            <a:off x="785786" y="1928802"/>
            <a:ext cx="7643866" cy="471490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642918"/>
            <a:ext cx="7429552" cy="1387135"/>
          </a:xfrm>
        </p:spPr>
        <p:txBody>
          <a:bodyPr/>
          <a:lstStyle/>
          <a:p>
            <a:pPr lvl="0"/>
            <a:r>
              <a:rPr lang="en-IN" sz="3200" dirty="0" smtClean="0"/>
              <a:t>To erase the done show three fingers</a:t>
            </a:r>
            <a:r>
              <a:rPr lang="en-IN" sz="3200" dirty="0" smtClean="0"/>
              <a:t>.</a:t>
            </a:r>
            <a:endParaRPr lang="en-US" sz="3200" dirty="0"/>
          </a:p>
        </p:txBody>
      </p:sp>
      <p:sp>
        <p:nvSpPr>
          <p:cNvPr id="3" name="Subtitle 2"/>
          <p:cNvSpPr>
            <a:spLocks noGrp="1"/>
          </p:cNvSpPr>
          <p:nvPr>
            <p:ph type="subTitle" idx="1"/>
          </p:nvPr>
        </p:nvSpPr>
        <p:spPr>
          <a:xfrm>
            <a:off x="928662" y="2071678"/>
            <a:ext cx="7358114" cy="4143404"/>
          </a:xfrm>
        </p:spPr>
        <p:txBody>
          <a:bodyPr/>
          <a:lstStyle/>
          <a:p>
            <a:endParaRPr lang="en-US" dirty="0"/>
          </a:p>
        </p:txBody>
      </p:sp>
      <p:pic>
        <p:nvPicPr>
          <p:cNvPr id="6146" name="Picture 2" descr="D:\Project Sem - 6\Documentation\Drawings\Erase.png"/>
          <p:cNvPicPr>
            <a:picLocks noChangeAspect="1" noChangeArrowheads="1"/>
          </p:cNvPicPr>
          <p:nvPr/>
        </p:nvPicPr>
        <p:blipFill>
          <a:blip r:embed="rId2"/>
          <a:srcRect b="6663"/>
          <a:stretch>
            <a:fillRect/>
          </a:stretch>
        </p:blipFill>
        <p:spPr bwMode="auto">
          <a:xfrm>
            <a:off x="500034" y="1785925"/>
            <a:ext cx="8286808" cy="471490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500042"/>
            <a:ext cx="7858180" cy="1458573"/>
          </a:xfrm>
        </p:spPr>
        <p:txBody>
          <a:bodyPr/>
          <a:lstStyle/>
          <a:p>
            <a:pPr lvl="0"/>
            <a:r>
              <a:rPr lang="en-IN" sz="2400" dirty="0" smtClean="0"/>
              <a:t>Press Q or q to exit Presentation.</a:t>
            </a:r>
            <a:r>
              <a:rPr lang="en-US" sz="2400" dirty="0" smtClean="0"/>
              <a:t/>
            </a:r>
            <a:br>
              <a:rPr lang="en-US" sz="2400" dirty="0" smtClean="0"/>
            </a:br>
            <a:r>
              <a:rPr lang="en-IN" sz="2400" dirty="0" smtClean="0"/>
              <a:t>To rerun the Presentation again write presentation name and press upload again</a:t>
            </a:r>
            <a:r>
              <a:rPr lang="en-IN" sz="2400" dirty="0" smtClean="0"/>
              <a:t>.</a:t>
            </a:r>
            <a:endParaRPr lang="en-US" sz="2400" dirty="0"/>
          </a:p>
        </p:txBody>
      </p:sp>
      <p:sp>
        <p:nvSpPr>
          <p:cNvPr id="3" name="Subtitle 2"/>
          <p:cNvSpPr>
            <a:spLocks noGrp="1"/>
          </p:cNvSpPr>
          <p:nvPr>
            <p:ph type="subTitle" idx="1"/>
          </p:nvPr>
        </p:nvSpPr>
        <p:spPr>
          <a:xfrm>
            <a:off x="857224" y="2071678"/>
            <a:ext cx="7500990" cy="4286280"/>
          </a:xfrm>
        </p:spPr>
        <p:txBody>
          <a:bodyPr/>
          <a:lstStyle/>
          <a:p>
            <a:endParaRPr lang="en-US" dirty="0"/>
          </a:p>
        </p:txBody>
      </p:sp>
      <p:pic>
        <p:nvPicPr>
          <p:cNvPr id="7170" name="Picture 2" descr="D:\Project Sem - 6\Documentation\Drawings\remove .png"/>
          <p:cNvPicPr>
            <a:picLocks noChangeAspect="1" noChangeArrowheads="1"/>
          </p:cNvPicPr>
          <p:nvPr/>
        </p:nvPicPr>
        <p:blipFill>
          <a:blip r:embed="rId2"/>
          <a:srcRect/>
          <a:stretch>
            <a:fillRect/>
          </a:stretch>
        </p:blipFill>
        <p:spPr bwMode="auto">
          <a:xfrm>
            <a:off x="500034" y="2032000"/>
            <a:ext cx="8096250" cy="4183082"/>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Approach Use</a:t>
            </a:r>
            <a:endParaRPr lang="en-US" dirty="0"/>
          </a:p>
        </p:txBody>
      </p:sp>
      <p:sp>
        <p:nvSpPr>
          <p:cNvPr id="3" name="Text Placeholder 2"/>
          <p:cNvSpPr>
            <a:spLocks noGrp="1"/>
          </p:cNvSpPr>
          <p:nvPr>
            <p:ph type="body" idx="1"/>
          </p:nvPr>
        </p:nvSpPr>
        <p:spPr/>
        <p:txBody>
          <a:bodyPr anchor="t"/>
          <a:lstStyle/>
          <a:p>
            <a:r>
              <a:rPr lang="en-IN" sz="2000" b="1" u="sng" dirty="0" smtClean="0"/>
              <a:t>Black Box Testing :</a:t>
            </a:r>
            <a:endParaRPr lang="en-US" sz="2000" dirty="0" smtClean="0"/>
          </a:p>
          <a:p>
            <a:pPr lvl="1"/>
            <a:r>
              <a:rPr lang="en-IN" dirty="0" smtClean="0"/>
              <a:t>Black box testing is a type of software testing in which the functionality of the software is not known. The testing is done without the internal knowledge of the products. It is also called Functional testing. Black-box testing focuses on software’s external attributes and </a:t>
            </a:r>
            <a:r>
              <a:rPr lang="en-IN" dirty="0" err="1" smtClean="0"/>
              <a:t>behavior</a:t>
            </a:r>
            <a:r>
              <a:rPr lang="en-IN" dirty="0" smtClean="0"/>
              <a:t>. This type of testing looks at an application’s software expected </a:t>
            </a:r>
            <a:r>
              <a:rPr lang="en-IN" dirty="0" err="1" smtClean="0"/>
              <a:t>behavior</a:t>
            </a:r>
            <a:r>
              <a:rPr lang="en-IN" dirty="0" smtClean="0"/>
              <a:t> from the user’s point of view.</a:t>
            </a:r>
            <a:endParaRPr lang="en-US" dirty="0" smtClean="0"/>
          </a:p>
          <a:p>
            <a:r>
              <a:rPr lang="en-IN" sz="1800" b="1" u="sng" dirty="0" smtClean="0"/>
              <a:t>Diagram</a:t>
            </a:r>
            <a:endParaRPr lang="en-US" sz="1800" dirty="0" smtClean="0"/>
          </a:p>
          <a:p>
            <a:endParaRPr lang="en-US" dirty="0"/>
          </a:p>
        </p:txBody>
      </p:sp>
      <p:pic>
        <p:nvPicPr>
          <p:cNvPr id="8194" name="Picture 2" descr="D:\Project Sem - 6\Documentation\Drawings\black box.png"/>
          <p:cNvPicPr>
            <a:picLocks noChangeAspect="1" noChangeArrowheads="1"/>
          </p:cNvPicPr>
          <p:nvPr/>
        </p:nvPicPr>
        <p:blipFill>
          <a:blip r:embed="rId2"/>
          <a:srcRect/>
          <a:stretch>
            <a:fillRect/>
          </a:stretch>
        </p:blipFill>
        <p:spPr bwMode="auto">
          <a:xfrm>
            <a:off x="928662" y="4357694"/>
            <a:ext cx="7286676" cy="1808156"/>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00" y="571480"/>
            <a:ext cx="7704000" cy="5566353"/>
          </a:xfrm>
        </p:spPr>
        <p:txBody>
          <a:bodyPr anchor="t"/>
          <a:lstStyle/>
          <a:p>
            <a:r>
              <a:rPr lang="en-US" sz="2400" dirty="0" smtClean="0"/>
              <a:t>White Box Testing :</a:t>
            </a:r>
          </a:p>
          <a:p>
            <a:pPr lvl="1"/>
            <a:r>
              <a:rPr lang="en-US" dirty="0" smtClean="0"/>
              <a:t>White-box </a:t>
            </a:r>
            <a:r>
              <a:rPr lang="en-US" dirty="0" smtClean="0"/>
              <a:t>testing or glass-box testing is a software testing technique that tests the software by using the knowledge of internal data structures, physical logic flow, and architecture at the level of source code. This testing works by looking at testing from the developer’s point of view. This testing is also known as glass box testing, clear box testing, structural testing, or non-functional testing. </a:t>
            </a:r>
          </a:p>
          <a:p>
            <a:r>
              <a:rPr lang="en-US" sz="2400" dirty="0" smtClean="0"/>
              <a:t>Diagram.</a:t>
            </a:r>
          </a:p>
          <a:p>
            <a:endParaRPr lang="en-US" sz="2400" dirty="0" smtClean="0"/>
          </a:p>
          <a:p>
            <a:endParaRPr lang="en-US" dirty="0"/>
          </a:p>
        </p:txBody>
      </p:sp>
      <p:pic>
        <p:nvPicPr>
          <p:cNvPr id="9218" name="Picture 2" descr="D:\Project Sem - 6\Documentation\Drawings\White box.png"/>
          <p:cNvPicPr>
            <a:picLocks noChangeAspect="1" noChangeArrowheads="1"/>
          </p:cNvPicPr>
          <p:nvPr/>
        </p:nvPicPr>
        <p:blipFill>
          <a:blip r:embed="rId2"/>
          <a:srcRect/>
          <a:stretch>
            <a:fillRect/>
          </a:stretch>
        </p:blipFill>
        <p:spPr bwMode="auto">
          <a:xfrm>
            <a:off x="857224" y="3571876"/>
            <a:ext cx="7443812" cy="265590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00" y="500042"/>
            <a:ext cx="7704000" cy="5637791"/>
          </a:xfrm>
        </p:spPr>
        <p:txBody>
          <a:bodyPr anchor="t"/>
          <a:lstStyle/>
          <a:p>
            <a:r>
              <a:rPr lang="en-US" sz="2400" dirty="0" smtClean="0"/>
              <a:t>Gray Box Testing :</a:t>
            </a:r>
          </a:p>
          <a:p>
            <a:pPr lvl="1"/>
            <a:r>
              <a:rPr lang="en-US" dirty="0" smtClean="0"/>
              <a:t>Gray </a:t>
            </a:r>
            <a:r>
              <a:rPr lang="en-US" dirty="0" smtClean="0"/>
              <a:t>Box Testing is a combination of the Black Box Testing technique and the White Box Testing technique in software testing. The gray-box testing involves inputs and outputs of a program for the testing purpose but test design is tested by using the information about the code. Gray-box testing is well suited for web application testing because it factors in a high-level design environment and the inter-operability conditions.</a:t>
            </a:r>
          </a:p>
          <a:p>
            <a:r>
              <a:rPr lang="en-US" sz="2000" dirty="0" smtClean="0"/>
              <a:t>Diagram</a:t>
            </a:r>
          </a:p>
          <a:p>
            <a:endParaRPr lang="en-US" dirty="0"/>
          </a:p>
        </p:txBody>
      </p:sp>
      <p:pic>
        <p:nvPicPr>
          <p:cNvPr id="10242" name="Picture 2" descr="D:\Project Sem - 6\Documentation\Drawings\Grey box testing.png"/>
          <p:cNvPicPr>
            <a:picLocks noChangeAspect="1" noChangeArrowheads="1"/>
          </p:cNvPicPr>
          <p:nvPr/>
        </p:nvPicPr>
        <p:blipFill>
          <a:blip r:embed="rId2"/>
          <a:srcRect/>
          <a:stretch>
            <a:fillRect/>
          </a:stretch>
        </p:blipFill>
        <p:spPr bwMode="auto">
          <a:xfrm>
            <a:off x="1071538" y="3429000"/>
            <a:ext cx="7143800" cy="260032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Subtitle 2"/>
          <p:cNvSpPr>
            <a:spLocks noGrp="1"/>
          </p:cNvSpPr>
          <p:nvPr>
            <p:ph type="subTitle" idx="1"/>
          </p:nvPr>
        </p:nvSpPr>
        <p:spPr>
          <a:xfrm>
            <a:off x="785786" y="2000240"/>
            <a:ext cx="2086200" cy="571600"/>
          </a:xfrm>
        </p:spPr>
        <p:txBody>
          <a:bodyPr/>
          <a:lstStyle/>
          <a:p>
            <a:r>
              <a:rPr lang="en-US" dirty="0" smtClean="0"/>
              <a:t>Limitation of system</a:t>
            </a:r>
            <a:endParaRPr lang="en-US" dirty="0"/>
          </a:p>
        </p:txBody>
      </p:sp>
      <p:sp>
        <p:nvSpPr>
          <p:cNvPr id="4" name="Subtitle 3"/>
          <p:cNvSpPr>
            <a:spLocks noGrp="1"/>
          </p:cNvSpPr>
          <p:nvPr>
            <p:ph type="subTitle" idx="2"/>
          </p:nvPr>
        </p:nvSpPr>
        <p:spPr>
          <a:xfrm>
            <a:off x="720000" y="3000372"/>
            <a:ext cx="2280364" cy="2507395"/>
          </a:xfrm>
        </p:spPr>
        <p:txBody>
          <a:bodyPr/>
          <a:lstStyle/>
          <a:p>
            <a:pPr algn="l">
              <a:buFont typeface="Arial" pitchFamily="34" charset="0"/>
              <a:buChar char="•"/>
            </a:pPr>
            <a:r>
              <a:rPr lang="en-US" dirty="0" smtClean="0"/>
              <a:t>Less </a:t>
            </a:r>
            <a:r>
              <a:rPr lang="en-US" dirty="0" smtClean="0"/>
              <a:t>file </a:t>
            </a:r>
            <a:r>
              <a:rPr lang="en-US" dirty="0" smtClean="0"/>
              <a:t>support</a:t>
            </a:r>
          </a:p>
          <a:p>
            <a:pPr algn="l">
              <a:buFont typeface="Arial" pitchFamily="34" charset="0"/>
              <a:buChar char="•"/>
            </a:pPr>
            <a:r>
              <a:rPr lang="en-US" dirty="0" smtClean="0"/>
              <a:t>Less </a:t>
            </a:r>
            <a:r>
              <a:rPr lang="en-US" dirty="0" smtClean="0"/>
              <a:t>user interactive </a:t>
            </a:r>
            <a:r>
              <a:rPr lang="en-US" dirty="0" smtClean="0"/>
              <a:t>system</a:t>
            </a:r>
          </a:p>
          <a:p>
            <a:pPr algn="l">
              <a:buFont typeface="Arial" pitchFamily="34" charset="0"/>
              <a:buChar char="•"/>
            </a:pPr>
            <a:r>
              <a:rPr lang="en-US" dirty="0" smtClean="0"/>
              <a:t>No </a:t>
            </a:r>
            <a:r>
              <a:rPr lang="en-US" dirty="0" smtClean="0"/>
              <a:t>recovery</a:t>
            </a:r>
            <a:endParaRPr lang="en-US" dirty="0"/>
          </a:p>
        </p:txBody>
      </p:sp>
      <p:sp>
        <p:nvSpPr>
          <p:cNvPr id="5" name="Subtitle 4"/>
          <p:cNvSpPr>
            <a:spLocks noGrp="1"/>
          </p:cNvSpPr>
          <p:nvPr>
            <p:ph type="subTitle" idx="3"/>
          </p:nvPr>
        </p:nvSpPr>
        <p:spPr>
          <a:xfrm>
            <a:off x="3500430" y="2000240"/>
            <a:ext cx="2086200" cy="571600"/>
          </a:xfrm>
        </p:spPr>
        <p:txBody>
          <a:bodyPr/>
          <a:lstStyle/>
          <a:p>
            <a:r>
              <a:rPr lang="en-US" dirty="0" smtClean="0"/>
              <a:t>Future scope of </a:t>
            </a:r>
            <a:r>
              <a:rPr lang="en-US" dirty="0" smtClean="0"/>
              <a:t>System</a:t>
            </a:r>
            <a:endParaRPr lang="en-US" dirty="0"/>
          </a:p>
        </p:txBody>
      </p:sp>
      <p:sp>
        <p:nvSpPr>
          <p:cNvPr id="6" name="Subtitle 5"/>
          <p:cNvSpPr>
            <a:spLocks noGrp="1"/>
          </p:cNvSpPr>
          <p:nvPr>
            <p:ph type="subTitle" idx="4"/>
          </p:nvPr>
        </p:nvSpPr>
        <p:spPr>
          <a:xfrm>
            <a:off x="3528900" y="2928934"/>
            <a:ext cx="2400422" cy="2578833"/>
          </a:xfrm>
        </p:spPr>
        <p:txBody>
          <a:bodyPr/>
          <a:lstStyle/>
          <a:p>
            <a:pPr algn="l">
              <a:buFont typeface="Arial" pitchFamily="34" charset="0"/>
              <a:buChar char="•"/>
            </a:pPr>
            <a:r>
              <a:rPr lang="en-US" dirty="0" smtClean="0"/>
              <a:t>The </a:t>
            </a:r>
            <a:r>
              <a:rPr lang="en-US" dirty="0" smtClean="0"/>
              <a:t>all limitation can be full field and make still better.</a:t>
            </a:r>
          </a:p>
          <a:p>
            <a:pPr algn="l">
              <a:buFont typeface="Arial" pitchFamily="34" charset="0"/>
              <a:buChar char="•"/>
            </a:pPr>
            <a:r>
              <a:rPr lang="en-US" dirty="0" smtClean="0"/>
              <a:t>Only </a:t>
            </a:r>
            <a:r>
              <a:rPr lang="en-US" dirty="0" smtClean="0"/>
              <a:t>webcam support is provided but at future multiple camera can also be get in support.</a:t>
            </a:r>
          </a:p>
          <a:p>
            <a:endParaRPr lang="en-US" dirty="0"/>
          </a:p>
        </p:txBody>
      </p:sp>
      <p:sp>
        <p:nvSpPr>
          <p:cNvPr id="7" name="Subtitle 6"/>
          <p:cNvSpPr>
            <a:spLocks noGrp="1"/>
          </p:cNvSpPr>
          <p:nvPr>
            <p:ph type="subTitle" idx="5"/>
          </p:nvPr>
        </p:nvSpPr>
        <p:spPr>
          <a:xfrm>
            <a:off x="6286512" y="2000240"/>
            <a:ext cx="2086200" cy="571600"/>
          </a:xfrm>
        </p:spPr>
        <p:txBody>
          <a:bodyPr/>
          <a:lstStyle/>
          <a:p>
            <a:r>
              <a:rPr lang="en-US" dirty="0" smtClean="0"/>
              <a:t>Bibliography</a:t>
            </a:r>
            <a:endParaRPr lang="en-US" dirty="0"/>
          </a:p>
        </p:txBody>
      </p:sp>
      <p:sp>
        <p:nvSpPr>
          <p:cNvPr id="8" name="Subtitle 7"/>
          <p:cNvSpPr>
            <a:spLocks noGrp="1"/>
          </p:cNvSpPr>
          <p:nvPr>
            <p:ph type="subTitle" idx="6"/>
          </p:nvPr>
        </p:nvSpPr>
        <p:spPr>
          <a:xfrm>
            <a:off x="6337800" y="3214686"/>
            <a:ext cx="2449042" cy="2293081"/>
          </a:xfrm>
        </p:spPr>
        <p:txBody>
          <a:bodyPr/>
          <a:lstStyle/>
          <a:p>
            <a:pPr algn="l">
              <a:buFont typeface="Arial" pitchFamily="34" charset="0"/>
              <a:buChar char="•"/>
            </a:pPr>
            <a:r>
              <a:rPr lang="en-US" dirty="0" smtClean="0"/>
              <a:t>Google.com</a:t>
            </a:r>
            <a:endParaRPr lang="en-US" dirty="0" smtClean="0"/>
          </a:p>
          <a:p>
            <a:pPr algn="l">
              <a:buFont typeface="Arial" pitchFamily="34" charset="0"/>
              <a:buChar char="•"/>
            </a:pPr>
            <a:r>
              <a:rPr lang="en-US" dirty="0" smtClean="0"/>
              <a:t>Youtube.com</a:t>
            </a:r>
            <a:endParaRPr lang="en-US" dirty="0" smtClean="0"/>
          </a:p>
          <a:p>
            <a:pPr algn="l">
              <a:buFont typeface="Arial" pitchFamily="34" charset="0"/>
              <a:buChar char="•"/>
            </a:pPr>
            <a:r>
              <a:rPr lang="en-US" dirty="0" smtClean="0"/>
              <a:t>StackOverflow.com</a:t>
            </a:r>
          </a:p>
          <a:p>
            <a:pPr algn="l">
              <a:buFont typeface="Arial" pitchFamily="34" charset="0"/>
              <a:buChar char="•"/>
            </a:pPr>
            <a:r>
              <a:rPr lang="en-US" dirty="0" smtClean="0"/>
              <a:t>GeeksForGeeks.com</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Description</a:t>
            </a:r>
            <a:endParaRPr lang="en-US" dirty="0"/>
          </a:p>
        </p:txBody>
      </p:sp>
      <p:sp>
        <p:nvSpPr>
          <p:cNvPr id="3" name="Text Placeholder 2"/>
          <p:cNvSpPr>
            <a:spLocks noGrp="1"/>
          </p:cNvSpPr>
          <p:nvPr>
            <p:ph type="body" idx="1"/>
          </p:nvPr>
        </p:nvSpPr>
        <p:spPr/>
        <p:txBody>
          <a:bodyPr anchor="ctr"/>
          <a:lstStyle/>
          <a:p>
            <a:r>
              <a:rPr lang="en-IN" sz="2000" dirty="0" smtClean="0"/>
              <a:t>Project Title : Virtual Presentation - Computer Vision</a:t>
            </a:r>
          </a:p>
          <a:p>
            <a:r>
              <a:rPr lang="en-US" sz="2000" dirty="0" smtClean="0">
                <a:solidFill>
                  <a:srgbClr val="000000"/>
                </a:solidFill>
                <a:latin typeface="Times New Roman"/>
                <a:ea typeface="Arial"/>
                <a:cs typeface="Times New Roman"/>
              </a:rPr>
              <a:t>Institution</a:t>
            </a:r>
            <a:r>
              <a:rPr lang="en-US" sz="2400" dirty="0" smtClean="0">
                <a:solidFill>
                  <a:srgbClr val="000000"/>
                </a:solidFill>
                <a:latin typeface="Arial"/>
                <a:ea typeface="Arial"/>
                <a:cs typeface="Times New Roman"/>
              </a:rPr>
              <a:t> : </a:t>
            </a:r>
            <a:r>
              <a:rPr lang="en-US" sz="2000" dirty="0" err="1" smtClean="0">
                <a:solidFill>
                  <a:srgbClr val="000000"/>
                </a:solidFill>
                <a:latin typeface="Times New Roman"/>
                <a:ea typeface="Arial"/>
                <a:cs typeface="Times New Roman"/>
              </a:rPr>
              <a:t>Smt.K.B</a:t>
            </a:r>
            <a:r>
              <a:rPr lang="en-US" sz="2000" dirty="0" smtClean="0">
                <a:solidFill>
                  <a:srgbClr val="000000"/>
                </a:solidFill>
                <a:latin typeface="Times New Roman"/>
                <a:ea typeface="Arial"/>
                <a:cs typeface="Times New Roman"/>
              </a:rPr>
              <a:t> Parekh College of Computer Science.</a:t>
            </a:r>
            <a:endParaRPr lang="en-US" sz="2400" dirty="0" smtClean="0">
              <a:solidFill>
                <a:srgbClr val="000000"/>
              </a:solidFill>
              <a:latin typeface="Arial"/>
              <a:ea typeface="Arial"/>
              <a:cs typeface="Times New Roman"/>
            </a:endParaRPr>
          </a:p>
          <a:p>
            <a:r>
              <a:rPr lang="en-US" sz="2000" dirty="0" smtClean="0">
                <a:solidFill>
                  <a:srgbClr val="000000"/>
                </a:solidFill>
                <a:latin typeface="Times New Roman"/>
                <a:ea typeface="Arial"/>
                <a:cs typeface="Times New Roman"/>
              </a:rPr>
              <a:t>Language</a:t>
            </a:r>
            <a:r>
              <a:rPr lang="en-US" sz="2400" dirty="0" smtClean="0">
                <a:solidFill>
                  <a:srgbClr val="000000"/>
                </a:solidFill>
                <a:latin typeface="Arial"/>
                <a:ea typeface="Arial"/>
                <a:cs typeface="Times New Roman"/>
              </a:rPr>
              <a:t> : </a:t>
            </a:r>
            <a:r>
              <a:rPr lang="en-US" sz="2000" dirty="0" smtClean="0">
                <a:solidFill>
                  <a:srgbClr val="000000"/>
                </a:solidFill>
                <a:latin typeface="Times New Roman"/>
                <a:ea typeface="Arial"/>
                <a:cs typeface="Times New Roman"/>
              </a:rPr>
              <a:t>Python.</a:t>
            </a:r>
          </a:p>
          <a:p>
            <a:r>
              <a:rPr lang="en-US" sz="2000" dirty="0" smtClean="0">
                <a:solidFill>
                  <a:srgbClr val="000000"/>
                </a:solidFill>
                <a:latin typeface="Times New Roman"/>
                <a:ea typeface="Arial"/>
                <a:cs typeface="Times New Roman"/>
              </a:rPr>
              <a:t>Front End Tools : </a:t>
            </a:r>
            <a:r>
              <a:rPr lang="en-US" sz="2000" dirty="0" err="1" smtClean="0">
                <a:solidFill>
                  <a:srgbClr val="000000"/>
                </a:solidFill>
                <a:latin typeface="Times New Roman"/>
                <a:ea typeface="Arial"/>
                <a:cs typeface="Times New Roman"/>
              </a:rPr>
              <a:t>Tkinter</a:t>
            </a:r>
            <a:r>
              <a:rPr lang="en-US" sz="2000" dirty="0" smtClean="0">
                <a:solidFill>
                  <a:srgbClr val="000000"/>
                </a:solidFill>
                <a:latin typeface="Times New Roman"/>
                <a:ea typeface="Arial"/>
                <a:cs typeface="Times New Roman"/>
              </a:rPr>
              <a:t> , </a:t>
            </a:r>
            <a:r>
              <a:rPr lang="en-US" sz="2000" dirty="0" err="1" smtClean="0">
                <a:solidFill>
                  <a:srgbClr val="000000"/>
                </a:solidFill>
                <a:latin typeface="Times New Roman"/>
                <a:ea typeface="Arial"/>
                <a:cs typeface="Times New Roman"/>
              </a:rPr>
              <a:t>TTKBootstrap</a:t>
            </a:r>
            <a:r>
              <a:rPr lang="en-US" sz="2000" dirty="0" smtClean="0">
                <a:solidFill>
                  <a:srgbClr val="000000"/>
                </a:solidFill>
                <a:latin typeface="Times New Roman"/>
                <a:ea typeface="Arial"/>
                <a:cs typeface="Times New Roman"/>
              </a:rPr>
              <a:t>.</a:t>
            </a:r>
            <a:endParaRPr lang="en-US" sz="2400" dirty="0" smtClean="0">
              <a:solidFill>
                <a:srgbClr val="000000"/>
              </a:solidFill>
              <a:latin typeface="Arial"/>
              <a:ea typeface="Arial"/>
              <a:cs typeface="Times New Roman"/>
            </a:endParaRPr>
          </a:p>
          <a:p>
            <a:r>
              <a:rPr lang="en-US" sz="2000" dirty="0" smtClean="0">
                <a:solidFill>
                  <a:srgbClr val="000000"/>
                </a:solidFill>
                <a:latin typeface="Times New Roman"/>
                <a:ea typeface="Arial"/>
                <a:cs typeface="Times New Roman"/>
              </a:rPr>
              <a:t>Back End Tools : </a:t>
            </a:r>
            <a:r>
              <a:rPr lang="en-US" sz="2000" dirty="0" err="1" smtClean="0">
                <a:solidFill>
                  <a:srgbClr val="000000"/>
                </a:solidFill>
                <a:latin typeface="Times New Roman"/>
                <a:ea typeface="Arial"/>
                <a:cs typeface="Times New Roman"/>
              </a:rPr>
              <a:t>CVZone</a:t>
            </a:r>
            <a:r>
              <a:rPr lang="en-US" sz="2000" dirty="0" smtClean="0">
                <a:solidFill>
                  <a:srgbClr val="000000"/>
                </a:solidFill>
                <a:latin typeface="Times New Roman"/>
                <a:ea typeface="Arial"/>
                <a:cs typeface="Times New Roman"/>
              </a:rPr>
              <a:t>, </a:t>
            </a:r>
            <a:r>
              <a:rPr lang="en-US" sz="2000" dirty="0" err="1" smtClean="0">
                <a:solidFill>
                  <a:srgbClr val="000000"/>
                </a:solidFill>
                <a:latin typeface="Times New Roman"/>
                <a:ea typeface="Arial"/>
                <a:cs typeface="Times New Roman"/>
              </a:rPr>
              <a:t>Mediapipe</a:t>
            </a:r>
            <a:r>
              <a:rPr lang="en-US" sz="2000" dirty="0" smtClean="0">
                <a:solidFill>
                  <a:srgbClr val="000000"/>
                </a:solidFill>
                <a:latin typeface="Times New Roman"/>
                <a:ea typeface="Arial"/>
                <a:cs typeface="Times New Roman"/>
              </a:rPr>
              <a:t>.</a:t>
            </a:r>
            <a:endParaRPr lang="en-US" sz="2400" dirty="0" smtClean="0">
              <a:solidFill>
                <a:srgbClr val="000000"/>
              </a:solidFill>
              <a:latin typeface="Arial"/>
              <a:ea typeface="Arial"/>
              <a:cs typeface="Times New Roman"/>
            </a:endParaRPr>
          </a:p>
          <a:p>
            <a:r>
              <a:rPr lang="en-US" sz="2000" dirty="0" smtClean="0">
                <a:solidFill>
                  <a:srgbClr val="000000"/>
                </a:solidFill>
                <a:latin typeface="Times New Roman"/>
                <a:ea typeface="Arial"/>
                <a:cs typeface="Times New Roman"/>
              </a:rPr>
              <a:t>System</a:t>
            </a:r>
            <a:r>
              <a:rPr lang="en-US" sz="2400" dirty="0" smtClean="0">
                <a:solidFill>
                  <a:srgbClr val="000000"/>
                </a:solidFill>
                <a:latin typeface="Arial"/>
                <a:ea typeface="Arial"/>
                <a:cs typeface="Times New Roman"/>
              </a:rPr>
              <a:t> : </a:t>
            </a:r>
            <a:r>
              <a:rPr lang="en-US" sz="2000" dirty="0" smtClean="0">
                <a:solidFill>
                  <a:srgbClr val="000000"/>
                </a:solidFill>
                <a:latin typeface="Times New Roman"/>
                <a:ea typeface="Arial"/>
                <a:cs typeface="Times New Roman"/>
              </a:rPr>
              <a:t>Windows 11.</a:t>
            </a:r>
            <a:endParaRPr lang="en-US" sz="2400" dirty="0" smtClean="0">
              <a:latin typeface="Arial"/>
            </a:endParaRPr>
          </a:p>
          <a:p>
            <a:pPr>
              <a:buNone/>
            </a:pP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1500174"/>
            <a:ext cx="7286676" cy="3590800"/>
          </a:xfrm>
        </p:spPr>
        <p:txBody>
          <a:bodyPr/>
          <a:lstStyle/>
          <a:p>
            <a:r>
              <a:rPr lang="en-IN" dirty="0" smtClean="0"/>
              <a:t>2.Project Introduction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solidFill>
                  <a:schemeClr val="bg1"/>
                </a:solidFill>
              </a:rPr>
              <a:t>ABOUT PROJECT</a:t>
            </a:r>
            <a:endParaRPr lang="en-US" dirty="0"/>
          </a:p>
        </p:txBody>
      </p:sp>
      <p:sp>
        <p:nvSpPr>
          <p:cNvPr id="3" name="Text Placeholder 2"/>
          <p:cNvSpPr>
            <a:spLocks noGrp="1"/>
          </p:cNvSpPr>
          <p:nvPr>
            <p:ph type="body" idx="1"/>
          </p:nvPr>
        </p:nvSpPr>
        <p:spPr/>
        <p:txBody>
          <a:bodyPr anchor="t"/>
          <a:lstStyle/>
          <a:p>
            <a:pPr lvl="0"/>
            <a:r>
              <a:rPr lang="en-US" sz="2000" dirty="0" smtClean="0"/>
              <a:t>The aim of this project is to ease the present the presentations to all the users, it will reduce the efforts of changing slides by an single signal of hand of speaker.</a:t>
            </a:r>
          </a:p>
          <a:p>
            <a:pPr lvl="0"/>
            <a:r>
              <a:rPr lang="en-US" sz="2000" dirty="0" smtClean="0"/>
              <a:t>This software gives power in hand of speaker and so he can easily change the slides.</a:t>
            </a:r>
          </a:p>
          <a:p>
            <a:pPr lvl="0"/>
            <a:r>
              <a:rPr lang="en-US" sz="2000" dirty="0" smtClean="0"/>
              <a:t>It will reduce the bad expression moments of speaker and so he is able to see himself during speech so it will train him just like he trained in front of mirror practice.</a:t>
            </a:r>
          </a:p>
          <a:p>
            <a:pPr lvl="0"/>
            <a:r>
              <a:rPr lang="en-US" sz="2000" dirty="0" smtClean="0"/>
              <a:t>To highlight details in slide will also do by user so he can highlight by fingers and erase it also.</a:t>
            </a:r>
          </a:p>
          <a:p>
            <a:pPr lvl="0"/>
            <a:r>
              <a:rPr lang="en-US" sz="2000" dirty="0" smtClean="0"/>
              <a:t>It gives confidence to perform in stage. You can also abstract the images in .</a:t>
            </a:r>
            <a:r>
              <a:rPr lang="en-US" sz="2000" dirty="0" err="1" smtClean="0"/>
              <a:t>png</a:t>
            </a:r>
            <a:r>
              <a:rPr lang="en-US" sz="2000" dirty="0" smtClean="0"/>
              <a:t> format from.PPTX and from .PDF files.</a:t>
            </a:r>
          </a:p>
          <a:p>
            <a:pPr lvl="0"/>
            <a:r>
              <a:rPr lang="en-US" sz="2000" dirty="0" smtClean="0"/>
              <a:t>You can also reuse the old presentation stored in your temp-data folder so it will launch again for presentation.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cs typeface="Times New Roman" panose="02020603050405020304" pitchFamily="18" charset="0"/>
              </a:rPr>
              <a:t>OBJECTIVES OF SYSTEM:</a:t>
            </a:r>
            <a:endParaRPr lang="en-US" dirty="0"/>
          </a:p>
        </p:txBody>
      </p:sp>
      <p:sp>
        <p:nvSpPr>
          <p:cNvPr id="3" name="Text Placeholder 2"/>
          <p:cNvSpPr>
            <a:spLocks noGrp="1"/>
          </p:cNvSpPr>
          <p:nvPr>
            <p:ph type="body" idx="1"/>
          </p:nvPr>
        </p:nvSpPr>
        <p:spPr/>
        <p:txBody>
          <a:bodyPr anchor="t"/>
          <a:lstStyle/>
          <a:p>
            <a:pPr lvl="0"/>
            <a:r>
              <a:rPr lang="en-US" sz="2000" dirty="0" smtClean="0"/>
              <a:t>Easy to Control Slides</a:t>
            </a:r>
          </a:p>
          <a:p>
            <a:pPr lvl="0"/>
            <a:r>
              <a:rPr lang="en-US" sz="2000" dirty="0" smtClean="0"/>
              <a:t>Total Control in users hand</a:t>
            </a:r>
          </a:p>
          <a:p>
            <a:pPr lvl="0"/>
            <a:r>
              <a:rPr lang="en-US" sz="2000" dirty="0" smtClean="0"/>
              <a:t>Handy Operates </a:t>
            </a:r>
          </a:p>
          <a:p>
            <a:pPr lvl="0"/>
            <a:r>
              <a:rPr lang="en-US" sz="2000" dirty="0" smtClean="0"/>
              <a:t>Works on Hand Detection</a:t>
            </a:r>
          </a:p>
          <a:p>
            <a:pPr lvl="0"/>
            <a:r>
              <a:rPr lang="en-US" sz="2000" dirty="0" smtClean="0"/>
              <a:t>Use Computer Vision</a:t>
            </a:r>
          </a:p>
          <a:p>
            <a:pPr lvl="0"/>
            <a:r>
              <a:rPr lang="en-US" sz="2000" dirty="0" smtClean="0"/>
              <a:t>Converts the File to PNG Format for good resolution.</a:t>
            </a: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50" y="1071546"/>
            <a:ext cx="5929353" cy="1720454"/>
          </a:xfrm>
        </p:spPr>
        <p:txBody>
          <a:bodyPr/>
          <a:lstStyle/>
          <a:p>
            <a:pPr lvl="0"/>
            <a:r>
              <a:rPr lang="en-US" sz="2800" dirty="0" smtClean="0"/>
              <a:t>Non – Functional Requirements</a:t>
            </a:r>
            <a:r>
              <a:rPr lang="en-US" dirty="0" smtClean="0"/>
              <a:t/>
            </a:r>
            <a:br>
              <a:rPr lang="en-US" dirty="0" smtClean="0"/>
            </a:br>
            <a:endParaRPr lang="en-US" dirty="0"/>
          </a:p>
        </p:txBody>
      </p:sp>
      <p:sp>
        <p:nvSpPr>
          <p:cNvPr id="3" name="Subtitle 2"/>
          <p:cNvSpPr>
            <a:spLocks noGrp="1"/>
          </p:cNvSpPr>
          <p:nvPr>
            <p:ph type="subTitle" idx="1"/>
          </p:nvPr>
        </p:nvSpPr>
        <p:spPr>
          <a:xfrm>
            <a:off x="3500430" y="2792000"/>
            <a:ext cx="4923645" cy="2396400"/>
          </a:xfrm>
        </p:spPr>
        <p:txBody>
          <a:bodyPr anchor="t"/>
          <a:lstStyle/>
          <a:p>
            <a:pPr lvl="1" algn="l">
              <a:buFont typeface="Arial" pitchFamily="34" charset="0"/>
              <a:buChar char="•"/>
            </a:pPr>
            <a:r>
              <a:rPr lang="en-US" sz="1800" dirty="0" smtClean="0"/>
              <a:t>Convert PPTX or PDF files to PNG Image files.</a:t>
            </a:r>
          </a:p>
          <a:p>
            <a:pPr lvl="1" algn="l"/>
            <a:endParaRPr lang="en-US" sz="1400" dirty="0" smtClean="0"/>
          </a:p>
          <a:p>
            <a:pPr lvl="1" algn="l">
              <a:buFont typeface="Arial" pitchFamily="34" charset="0"/>
              <a:buChar char="•"/>
            </a:pPr>
            <a:r>
              <a:rPr lang="en-US" sz="1800" dirty="0" smtClean="0"/>
              <a:t>Create a folder and rename file in sequence implicitly while opening the presentation window</a:t>
            </a:r>
            <a:r>
              <a:rPr lang="en-US" dirty="0" smtClean="0"/>
              <a:t>.</a:t>
            </a:r>
            <a:endParaRPr lang="en-US" sz="1200" dirty="0" smtClean="0"/>
          </a:p>
          <a:p>
            <a:pPr algn="l"/>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4678" y="1663658"/>
            <a:ext cx="5209397" cy="1122400"/>
          </a:xfrm>
        </p:spPr>
        <p:txBody>
          <a:bodyPr/>
          <a:lstStyle/>
          <a:p>
            <a:pPr lvl="0"/>
            <a:r>
              <a:rPr lang="en-US" sz="3200" dirty="0" smtClean="0"/>
              <a:t>Functional Requirements</a:t>
            </a:r>
            <a:r>
              <a:rPr lang="en-US" dirty="0" smtClean="0"/>
              <a:t/>
            </a:r>
            <a:br>
              <a:rPr lang="en-US" dirty="0" smtClean="0"/>
            </a:br>
            <a:endParaRPr lang="en-US" dirty="0"/>
          </a:p>
        </p:txBody>
      </p:sp>
      <p:sp>
        <p:nvSpPr>
          <p:cNvPr id="3" name="Subtitle 2"/>
          <p:cNvSpPr>
            <a:spLocks noGrp="1"/>
          </p:cNvSpPr>
          <p:nvPr>
            <p:ph type="subTitle" idx="1"/>
          </p:nvPr>
        </p:nvSpPr>
        <p:spPr>
          <a:xfrm>
            <a:off x="3500430" y="2792000"/>
            <a:ext cx="4923645" cy="2637264"/>
          </a:xfrm>
        </p:spPr>
        <p:txBody>
          <a:bodyPr anchor="t"/>
          <a:lstStyle/>
          <a:p>
            <a:pPr algn="l">
              <a:buFont typeface="Arial" pitchFamily="34" charset="0"/>
              <a:buChar char="•"/>
            </a:pPr>
            <a:r>
              <a:rPr lang="en-US" sz="1800" dirty="0" smtClean="0"/>
              <a:t>To operate presentation in way of user wants to present.</a:t>
            </a:r>
            <a:endParaRPr lang="en-US" sz="1400" dirty="0" smtClean="0"/>
          </a:p>
          <a:p>
            <a:pPr algn="l">
              <a:buFont typeface="Arial" pitchFamily="34" charset="0"/>
              <a:buChar char="•"/>
            </a:pPr>
            <a:r>
              <a:rPr lang="en-US" sz="1800" dirty="0" smtClean="0"/>
              <a:t>Total control of presentation should be in the hand of speaker.</a:t>
            </a:r>
            <a:endParaRPr lang="en-US" sz="1400" dirty="0" smtClean="0"/>
          </a:p>
          <a:p>
            <a:pPr algn="l">
              <a:buFont typeface="Arial" pitchFamily="34" charset="0"/>
              <a:buChar char="•"/>
            </a:pPr>
            <a:r>
              <a:rPr lang="en-US" sz="1800" dirty="0" smtClean="0"/>
              <a:t>Use of Computer Vision abilities and webcam of computer or external camera.</a:t>
            </a:r>
            <a:endParaRPr lang="en-US" sz="1400" dirty="0" smtClean="0"/>
          </a:p>
          <a:p>
            <a:pPr algn="l">
              <a:buFont typeface="Arial" pitchFamily="34" charset="0"/>
              <a:buChar char="•"/>
            </a:pPr>
            <a:r>
              <a:rPr lang="en-US" sz="1800" dirty="0" smtClean="0"/>
              <a:t>A GUI (Graphical User Interface) from Interaction with Files and operate useful and useless presentation files.</a:t>
            </a:r>
            <a:endParaRPr lang="en-US" sz="1400" dirty="0" smtClean="0"/>
          </a:p>
          <a:p>
            <a:pPr algn="l"/>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Simple Light">
      <a:dk1>
        <a:srgbClr val="000000"/>
      </a:dk1>
      <a:lt1>
        <a:srgbClr val="92278F"/>
      </a:lt1>
      <a:dk2>
        <a:srgbClr val="FFBD81"/>
      </a:dk2>
      <a:lt2>
        <a:srgbClr val="FFFFFF"/>
      </a:lt2>
      <a:accent1>
        <a:srgbClr val="6C5BE1"/>
      </a:accent1>
      <a:accent2>
        <a:srgbClr val="000000"/>
      </a:accent2>
      <a:accent3>
        <a:srgbClr val="92278F"/>
      </a:accent3>
      <a:accent4>
        <a:srgbClr val="FD98EB"/>
      </a:accent4>
      <a:accent5>
        <a:srgbClr val="6C5BE1"/>
      </a:accent5>
      <a:accent6>
        <a:srgbClr val="FFBD81"/>
      </a:accent6>
      <a:hlink>
        <a:srgbClr val="92278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585</TotalTime>
  <Words>1525</Words>
  <Application>Microsoft Office PowerPoint</Application>
  <PresentationFormat>On-screen Show (4:3)</PresentationFormat>
  <Paragraphs>135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Theme3</vt:lpstr>
      <vt:lpstr>Virtual Presentation - Computer Vision </vt:lpstr>
      <vt:lpstr>TABLE OF CONTENTS</vt:lpstr>
      <vt:lpstr>1. Introduction</vt:lpstr>
      <vt:lpstr>Project Description</vt:lpstr>
      <vt:lpstr>2.Project Introduction</vt:lpstr>
      <vt:lpstr>ABOUT PROJECT</vt:lpstr>
      <vt:lpstr>OBJECTIVES OF SYSTEM:</vt:lpstr>
      <vt:lpstr>Non – Functional Requirements </vt:lpstr>
      <vt:lpstr>Functional Requirements </vt:lpstr>
      <vt:lpstr>Hardware Specifications</vt:lpstr>
      <vt:lpstr>Software Specifications</vt:lpstr>
      <vt:lpstr>Python</vt:lpstr>
      <vt:lpstr>Iterative Model</vt:lpstr>
      <vt:lpstr>Iterative Model – Diagram </vt:lpstr>
      <vt:lpstr>DFD (Data Flow Diagram)</vt:lpstr>
      <vt:lpstr>Level 0 DFD</vt:lpstr>
      <vt:lpstr>Diagram</vt:lpstr>
      <vt:lpstr>Level 1 DFD </vt:lpstr>
      <vt:lpstr>Diagram</vt:lpstr>
      <vt:lpstr>Level 2 DFD </vt:lpstr>
      <vt:lpstr>Diagram</vt:lpstr>
      <vt:lpstr>Activity Diagram</vt:lpstr>
      <vt:lpstr>Diagram</vt:lpstr>
      <vt:lpstr>Welcome Screen. </vt:lpstr>
      <vt:lpstr>Enter Presentation name and click Upload. </vt:lpstr>
      <vt:lpstr>Upload file PPTX or PDF.</vt:lpstr>
      <vt:lpstr>Presentation Starts.</vt:lpstr>
      <vt:lpstr>Operation Slides using Hand Signs ,Next Slide.</vt:lpstr>
      <vt:lpstr>Previous Slide using Thumb Sign.</vt:lpstr>
      <vt:lpstr>To Point On something show Index finger.</vt:lpstr>
      <vt:lpstr>To highlight in image or mark something use two finger Index finger and middle finger.</vt:lpstr>
      <vt:lpstr>To erase the done show three fingers.</vt:lpstr>
      <vt:lpstr>Press Q or q to exit Presentation. To rerun the Presentation again write presentation name and press upload again.</vt:lpstr>
      <vt:lpstr>Testing Approach Use</vt:lpstr>
      <vt:lpstr>Slide 35</vt:lpstr>
      <vt:lpstr>Slide 36</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Presentation - Computer Vision</dc:title>
  <dc:creator>Harsh Siddhpura</dc:creator>
  <cp:lastModifiedBy>Harsh Siddhpura</cp:lastModifiedBy>
  <cp:revision>36</cp:revision>
  <dcterms:created xsi:type="dcterms:W3CDTF">2023-03-05T09:45:03Z</dcterms:created>
  <dcterms:modified xsi:type="dcterms:W3CDTF">2023-03-06T03:29:11Z</dcterms:modified>
</cp:coreProperties>
</file>