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F517-A4AE-4F22-AFB5-656FBBB9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BAEAF-2916-41EB-B357-F8030A44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6042-C281-48FA-A729-3F28E50B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919E-CB72-4814-842F-A742B758107B}" type="datetimeFigureOut">
              <a:rPr lang="id-ID" smtClean="0"/>
              <a:t>18/10/2019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6FD9-91A0-4BF8-A9B0-CD02B4E6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807E4-A92A-4BC9-A4B8-40FDF739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F8B1-29CB-44BE-AC08-20C95ADA40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59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8A7A-C408-4A1B-AAEC-A9456806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39F9F-1D0A-4ACD-A162-866A74880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E19D-2F30-459A-85EB-2A621417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919E-CB72-4814-842F-A742B758107B}" type="datetimeFigureOut">
              <a:rPr lang="id-ID" smtClean="0"/>
              <a:t>18/10/2019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3CFB-DD26-4A16-9955-E84CA336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FC4D-DA15-4DF6-9DB3-72BFE469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F8B1-29CB-44BE-AC08-20C95ADA40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59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527A8-99C4-4923-BE3A-74D00FA58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D7FE-C76C-465E-A857-B344F18D6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589C-DD1D-4E18-B955-A1A051C3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919E-CB72-4814-842F-A742B758107B}" type="datetimeFigureOut">
              <a:rPr lang="id-ID" smtClean="0"/>
              <a:t>18/10/2019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CEB25-CC0D-4B7D-9E26-C12C5540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A9AD-40DD-4FB3-B994-05F5C092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F8B1-29CB-44BE-AC08-20C95ADA40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47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2BA8-EF95-48FA-B710-735569F3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BCC5-350A-407D-A309-88B57C73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829B-17E3-48DE-A891-BC651DDB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919E-CB72-4814-842F-A742B758107B}" type="datetimeFigureOut">
              <a:rPr lang="id-ID" smtClean="0"/>
              <a:t>18/10/2019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2B3F-A4A4-4F4A-9590-0183B9DF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0C4F-B74D-4331-8EAA-43B9559C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F8B1-29CB-44BE-AC08-20C95ADA40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36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8DB5-F066-4033-B51E-432CE762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4427-82B2-4A14-AA20-CD859E11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36F2E-D0B4-453F-9A93-FD67B805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919E-CB72-4814-842F-A742B758107B}" type="datetimeFigureOut">
              <a:rPr lang="id-ID" smtClean="0"/>
              <a:t>18/10/2019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88E5-6888-413B-AA6D-ED4FBA05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9B92-2BDB-4560-A8FE-73CF07FF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F8B1-29CB-44BE-AC08-20C95ADA40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841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250F-C4DA-40B0-B304-EBE571F2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4D4B-DCF1-4F6E-8400-3922F3DFD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4CBA0-BC81-43D7-B029-D59DA2E1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F1FE9-4BF9-4A31-B701-DBBF9120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919E-CB72-4814-842F-A742B758107B}" type="datetimeFigureOut">
              <a:rPr lang="id-ID" smtClean="0"/>
              <a:t>18/10/2019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06981-C0A8-4E27-8FB5-703EB61A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F9DE9-0FA0-44B8-A501-501496DE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F8B1-29CB-44BE-AC08-20C95ADA40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582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3B38-001D-47A4-ADE2-ABE12976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3BFF3-8CEF-4697-98CC-F7D1834F0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466B0-2532-4E5D-AEE6-EEF3448D0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BA709-6A55-46D9-98FD-98D80CC91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C6FA6-A4BB-45AB-8B60-D442AE729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F3AFB-7C56-4CC4-9D9D-57DA1A04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919E-CB72-4814-842F-A742B758107B}" type="datetimeFigureOut">
              <a:rPr lang="id-ID" smtClean="0"/>
              <a:t>18/10/2019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23456-9A6B-4A8D-85EA-209690CD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D61F5-4456-4AA4-9892-812E0871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F8B1-29CB-44BE-AC08-20C95ADA40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29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1E71-9DCD-49B1-9C7A-7C7ABD19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E02D4-4B85-49C9-8314-A1ACDDEB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919E-CB72-4814-842F-A742B758107B}" type="datetimeFigureOut">
              <a:rPr lang="id-ID" smtClean="0"/>
              <a:t>18/10/2019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9247-49EC-4107-A9EF-81DCE883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5F747-7C33-46BC-8180-D99AAA34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F8B1-29CB-44BE-AC08-20C95ADA40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639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F4AA1-59CD-41CD-B82B-DE11844E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919E-CB72-4814-842F-A742B758107B}" type="datetimeFigureOut">
              <a:rPr lang="id-ID" smtClean="0"/>
              <a:t>18/10/2019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378CF-69E5-4996-87E4-ECECFDD7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EF80-8D7F-414D-8C1B-CA707B2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F8B1-29CB-44BE-AC08-20C95ADA40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34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D1C4-6A28-4CAF-A929-2D2B6DEC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8513-B62E-44A8-941A-433496FE2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5D25D-155A-45D6-80D4-71A731163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06939-7515-4E73-870E-AEEF1D60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919E-CB72-4814-842F-A742B758107B}" type="datetimeFigureOut">
              <a:rPr lang="id-ID" smtClean="0"/>
              <a:t>18/10/2019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8A8F2-86F6-4029-8D6A-C56B6858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D6DC3-3DEC-4720-8027-169CA463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F8B1-29CB-44BE-AC08-20C95ADA40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321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F09E-BC79-4291-8FDF-E693D50A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BDA92-EC58-4192-9839-A47430CCB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D8C1D-E481-4A3D-8C0A-301D878BA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58A3D-2DEC-42C8-BA79-30968BAF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919E-CB72-4814-842F-A742B758107B}" type="datetimeFigureOut">
              <a:rPr lang="id-ID" smtClean="0"/>
              <a:t>18/10/2019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7563D-97FB-4D5C-ADE1-819FE08C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B348E-0145-40EF-80B2-EC5A26F6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F8B1-29CB-44BE-AC08-20C95ADA40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573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8CE7A-8249-46FC-ABFA-FFEF68D8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8EB87-7890-45A7-BE2F-5B6885C6B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46B8-A8BE-4091-9EC1-C9E32D548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919E-CB72-4814-842F-A742B758107B}" type="datetimeFigureOut">
              <a:rPr lang="id-ID" smtClean="0"/>
              <a:t>18/10/2019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7DC3-413D-4914-8C58-F388A8619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E5C1-D57A-481B-8DC0-3F7066A06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F8B1-29CB-44BE-AC08-20C95ADA40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02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30DB-DB38-453F-A313-92B9DEEB0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Aspect Extraction using Pattern Dependency Rule Based</a:t>
            </a:r>
            <a:endParaRPr lang="id-ID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7ADE3-0B56-49E0-8E61-2C1218C0A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noProof="1"/>
              <a:t>Mochamad Rakha Luthfi F – 1301164573</a:t>
            </a:r>
          </a:p>
          <a:p>
            <a:r>
              <a:rPr lang="id-ID" noProof="1"/>
              <a:t>Joshua Panjaitan - 1301164044</a:t>
            </a:r>
          </a:p>
        </p:txBody>
      </p:sp>
    </p:spTree>
    <p:extLst>
      <p:ext uri="{BB962C8B-B14F-4D97-AF65-F5344CB8AC3E}">
        <p14:creationId xmlns:p14="http://schemas.microsoft.com/office/powerpoint/2010/main" val="272535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B2FC-4FCD-4B4C-B8DB-AB0675BB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/>
              <a:t>Akurasi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3E24CA-EB87-4F58-96F5-62D1F6E0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270" y="2148729"/>
            <a:ext cx="2850127" cy="25605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3C22AE-A390-4655-8017-22527888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09" y="2112531"/>
            <a:ext cx="1722269" cy="2632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FFF727-9986-4134-B12E-115BB3233CB6}"/>
              </a:ext>
            </a:extLst>
          </p:cNvPr>
          <p:cNvSpPr txBox="1"/>
          <p:nvPr/>
        </p:nvSpPr>
        <p:spPr>
          <a:xfrm>
            <a:off x="2117035" y="5167312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78 % of Recall</a:t>
            </a:r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DC089-D0EC-45DD-ADD6-A65FECBDCE7C}"/>
              </a:ext>
            </a:extLst>
          </p:cNvPr>
          <p:cNvSpPr txBox="1"/>
          <p:nvPr/>
        </p:nvSpPr>
        <p:spPr>
          <a:xfrm>
            <a:off x="2117035" y="5546339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64 % of Precision</a:t>
            </a:r>
            <a:endParaRPr lang="id-ID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9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9FE7-7EA8-4F59-BA64-A37660AA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 Extraction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0D22-47B2-428B-AA3A-D0D424B3B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Cleaning Data</a:t>
            </a:r>
          </a:p>
          <a:p>
            <a:r>
              <a:rPr lang="id-ID" dirty="0"/>
              <a:t>Mendapatkan pola keterhubungan antar kata</a:t>
            </a:r>
          </a:p>
          <a:p>
            <a:r>
              <a:rPr lang="id-ID" dirty="0"/>
              <a:t>Membangun rule based AE.</a:t>
            </a:r>
          </a:p>
          <a:p>
            <a:r>
              <a:rPr lang="id-ID" dirty="0"/>
              <a:t>Memisahkan fitur dan opini</a:t>
            </a:r>
          </a:p>
          <a:p>
            <a:r>
              <a:rPr lang="id-ID" dirty="0"/>
              <a:t>Testing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788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823F-D6FC-424E-B3B2-F6DA5F34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FEBB16-7C85-4B93-9D12-943E9A516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990" y="2185458"/>
            <a:ext cx="8074090" cy="9182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F29DE-64C4-42C8-8190-C149E8C62461}"/>
              </a:ext>
            </a:extLst>
          </p:cNvPr>
          <p:cNvCxnSpPr>
            <a:cxnSpLocks/>
          </p:cNvCxnSpPr>
          <p:nvPr/>
        </p:nvCxnSpPr>
        <p:spPr>
          <a:xfrm>
            <a:off x="5764696" y="3369365"/>
            <a:ext cx="0" cy="621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F3B27F7-A282-4844-AFFF-1A2068365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90" y="4285995"/>
            <a:ext cx="7643522" cy="9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2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F64F-1CC0-409E-B37E-E74D6FA6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/>
              <a:t>Mendapatkan pola keterhubungan antar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DDBC0-0D64-4692-A550-75229077C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noProof="1"/>
              <a:t>Menggunakan Stanford Dependency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AB442-E12F-4FCD-9CF8-815D442A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09" y="3081009"/>
            <a:ext cx="9751014" cy="16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1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B2FC-4FCD-4B4C-B8DB-AB0675BB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Membangun Rule Based AE.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C8CC-AB5F-4C9F-9D7E-B5A62510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 : </a:t>
            </a:r>
            <a:r>
              <a:rPr lang="en-ID" dirty="0" err="1"/>
              <a:t>Bancken,Alfarone,Davis</a:t>
            </a:r>
            <a:r>
              <a:rPr lang="en-ID" dirty="0"/>
              <a:t>. </a:t>
            </a:r>
            <a:r>
              <a:rPr lang="en-US" dirty="0"/>
              <a:t>(2014). Automatically Detecting and Rating Product Aspect from Textual Costumer Review. </a:t>
            </a:r>
            <a:r>
              <a:rPr lang="en-ID" dirty="0"/>
              <a:t>Department of Computer Science, KU Leuven </a:t>
            </a:r>
            <a:r>
              <a:rPr lang="en-ID" dirty="0" err="1"/>
              <a:t>Celestijnenlaan</a:t>
            </a:r>
            <a:r>
              <a:rPr lang="en-ID" dirty="0"/>
              <a:t> 200A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5352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B2FC-4FCD-4B4C-B8DB-AB0675BB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Membangun Rule Based AE.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986D7-AD0A-4653-B7BC-8E905138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01" y="1358388"/>
            <a:ext cx="8141951" cy="54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1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B2FC-4FCD-4B4C-B8DB-AB0675BB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Membangun Rule Based AE.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CE951-EF5A-4145-A8C0-8FF62FAC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4" y="1331773"/>
            <a:ext cx="7468811" cy="54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5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B2FC-4FCD-4B4C-B8DB-AB0675BB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Memisahkan Fitur &amp; Opini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FBB41-0E69-43A0-9D02-ACF52256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14" y="2058358"/>
            <a:ext cx="10582577" cy="195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9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B2FC-4FCD-4B4C-B8DB-AB0675BB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32179-F57C-4646-9E3B-63344EC1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7660"/>
            <a:ext cx="5117273" cy="25757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63593A-02D6-4AA9-BB24-C940E5D4E16F}"/>
              </a:ext>
            </a:extLst>
          </p:cNvPr>
          <p:cNvCxnSpPr>
            <a:cxnSpLocks/>
          </p:cNvCxnSpPr>
          <p:nvPr/>
        </p:nvCxnSpPr>
        <p:spPr>
          <a:xfrm>
            <a:off x="6390861" y="3304760"/>
            <a:ext cx="3578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13E24CA-EB87-4F58-96F5-62D1F6E01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410" y="1902901"/>
            <a:ext cx="2850127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8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107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Aspect Extraction using Pattern Dependency Rule Based</vt:lpstr>
      <vt:lpstr>Aspect Extraction </vt:lpstr>
      <vt:lpstr>Cleaning Data</vt:lpstr>
      <vt:lpstr>Mendapatkan pola keterhubungan antar Kata</vt:lpstr>
      <vt:lpstr>Membangun Rule Based AE.</vt:lpstr>
      <vt:lpstr>Membangun Rule Based AE.</vt:lpstr>
      <vt:lpstr>Membangun Rule Based AE.</vt:lpstr>
      <vt:lpstr>Memisahkan Fitur &amp; Opini</vt:lpstr>
      <vt:lpstr>Testing</vt:lpstr>
      <vt:lpstr>Akurasi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Extraction using Pattern Dependency Rule Based</dc:title>
  <dc:creator>Joshua Panjaitan</dc:creator>
  <cp:lastModifiedBy>Joshua Panjaitan</cp:lastModifiedBy>
  <cp:revision>4</cp:revision>
  <dcterms:created xsi:type="dcterms:W3CDTF">2019-10-18T04:05:52Z</dcterms:created>
  <dcterms:modified xsi:type="dcterms:W3CDTF">2019-10-18T04:43:29Z</dcterms:modified>
</cp:coreProperties>
</file>