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78aef00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78aef00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78aef00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78aef00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78aef00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78aef00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78aef00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78aef00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78aef00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78aef00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78aef00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78aef00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78aef00d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78aef00d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78aef00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78aef00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orldometers.inf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89750" y="25717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Population with Exponential, Logistic, and Gompertz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366950" y="40049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 Dhyanchand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Setup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797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Target: measure population over time (P(t))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Populations from US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World</a:t>
            </a:r>
            <a:r>
              <a:rPr lang="en"/>
              <a:t> datasets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first data point as initial condition (P(0))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Units consistent: t (years)</a:t>
            </a:r>
            <a:r>
              <a:rPr lang="en"/>
              <a:t>,</a:t>
            </a:r>
            <a:r>
              <a:rPr lang="en">
                <a:solidFill>
                  <a:schemeClr val="dk1"/>
                </a:solidFill>
              </a:rPr>
              <a:t> r (1/yr), K (p</a:t>
            </a:r>
            <a:r>
              <a:rPr lang="en"/>
              <a:t>eople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Test data: </a:t>
            </a:r>
            <a:r>
              <a:rPr lang="en">
                <a:solidFill>
                  <a:schemeClr val="dk1"/>
                </a:solidFill>
              </a:rPr>
              <a:t>reserved a later year to test </a:t>
            </a:r>
            <a:r>
              <a:rPr lang="en"/>
              <a:t>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Judged fit by R^2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631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Exponential: dP/dt = rP → doesn’t slowdown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Logistic: dP/dt = r(1 − P/K)P → approaches K quickly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Gompertz: dP/dt = r ln(K/P) P → approaches K slower.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 title="comparison3mode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670" y="2571750"/>
            <a:ext cx="5417756" cy="24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/>
              <a:t>Data Limits</a:t>
            </a:r>
            <a:endParaRPr sz="2500"/>
          </a:p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Possible miscounts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/>
              <a:t>Model Limits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Models </a:t>
            </a:r>
            <a:r>
              <a:rPr lang="en" sz="2500"/>
              <a:t>are constant throughout time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Carrying capacity is an estimate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Doesn’t measure migration, age structure, etc.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Estimation: K (Carrying Capacity)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China’s population (</a:t>
            </a:r>
            <a:r>
              <a:rPr lang="en"/>
              <a:t>similar</a:t>
            </a:r>
            <a:r>
              <a:rPr lang="en"/>
              <a:t> characteristics to US)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Ratio: Size/Population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China to build a L parameter for the US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1.541 billion (for US)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predictor for size of world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Estimated 15 billion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 title="china_pop_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395" y="1840605"/>
            <a:ext cx="3399875" cy="272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Estimation: r (Growth rate)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4824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Tested </a:t>
            </a:r>
            <a:r>
              <a:rPr lang="en" sz="2200"/>
              <a:t>multiple</a:t>
            </a:r>
            <a:r>
              <a:rPr lang="en" sz="2200"/>
              <a:t> different r-values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Found r-values with best R^2 value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Expo - 0.021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Logistic - 0.022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Gompertz - 0.006</a:t>
            </a:r>
            <a:endParaRPr sz="1800"/>
          </a:p>
        </p:txBody>
      </p:sp>
      <p:pic>
        <p:nvPicPr>
          <p:cNvPr id="96" name="Google Shape;96;p18" title="r_value_test.png"/>
          <p:cNvPicPr preferRelativeResize="0"/>
          <p:nvPr/>
        </p:nvPicPr>
        <p:blipFill rotWithShape="1">
          <a:blip r:embed="rId3">
            <a:alphaModFix/>
          </a:blip>
          <a:srcRect b="0" l="0" r="0" t="43378"/>
          <a:stretch/>
        </p:blipFill>
        <p:spPr>
          <a:xfrm>
            <a:off x="5341550" y="1225225"/>
            <a:ext cx="3747500" cy="291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USA Case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25225"/>
            <a:ext cx="4387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Gompertz best on prediction (lowest error)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Logistic close second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Exponential fails on long term predictions badly</a:t>
            </a:r>
            <a:endParaRPr sz="2200"/>
          </a:p>
        </p:txBody>
      </p:sp>
      <p:pic>
        <p:nvPicPr>
          <p:cNvPr id="103" name="Google Shape;103;p19" title="all_models_proj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497" y="315928"/>
            <a:ext cx="4239825" cy="3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 title="project3Table.png"/>
          <p:cNvPicPr preferRelativeResize="0"/>
          <p:nvPr/>
        </p:nvPicPr>
        <p:blipFill rotWithShape="1">
          <a:blip r:embed="rId4">
            <a:alphaModFix/>
          </a:blip>
          <a:srcRect b="43016" l="0" r="0" t="0"/>
          <a:stretch/>
        </p:blipFill>
        <p:spPr>
          <a:xfrm>
            <a:off x="816150" y="3718226"/>
            <a:ext cx="7824124" cy="1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World Case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327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Logistic better than Gompertz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Exponential again weakest</a:t>
            </a:r>
            <a:endParaRPr sz="2700"/>
          </a:p>
        </p:txBody>
      </p:sp>
      <p:pic>
        <p:nvPicPr>
          <p:cNvPr id="111" name="Google Shape;111;p20" title="3modelsWorldPo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75" y="230813"/>
            <a:ext cx="4635825" cy="38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title="project3Table.png"/>
          <p:cNvPicPr preferRelativeResize="0"/>
          <p:nvPr/>
        </p:nvPicPr>
        <p:blipFill rotWithShape="1">
          <a:blip r:embed="rId4">
            <a:alphaModFix/>
          </a:blip>
          <a:srcRect b="0" l="0" r="0" t="55844"/>
          <a:stretch/>
        </p:blipFill>
        <p:spPr>
          <a:xfrm>
            <a:off x="458950" y="4038250"/>
            <a:ext cx="7833300" cy="9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Logistic/Gompertz fit slowed growth best.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Exponential overpredicts over longer periods of </a:t>
            </a:r>
            <a:r>
              <a:rPr lang="en" sz="2200"/>
              <a:t>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 isn’t perfect, but can be good for short-term </a:t>
            </a:r>
            <a:r>
              <a:rPr lang="en" sz="2200"/>
              <a:t>predictions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9" name="Google Shape;119;p21" title="table2Projec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50" y="3355075"/>
            <a:ext cx="7118756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