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Epilogue SemiBold"/>
      <p:regular r:id="rId31"/>
      <p:bold r:id="rId32"/>
      <p:italic r:id="rId33"/>
      <p:boldItalic r:id="rId34"/>
    </p:embeddedFont>
    <p:embeddedFont>
      <p:font typeface="Poppins"/>
      <p:regular r:id="rId35"/>
      <p:bold r:id="rId36"/>
      <p:italic r:id="rId37"/>
      <p:boldItalic r:id="rId38"/>
    </p:embeddedFont>
    <p:embeddedFont>
      <p:font typeface="Anaheim"/>
      <p:regular r:id="rId39"/>
    </p:embeddedFont>
    <p:embeddedFont>
      <p:font typeface="Bebas Neue"/>
      <p:regular r:id="rId40"/>
    </p:embeddedFont>
    <p:embeddedFont>
      <p:font typeface="Poppins Medium"/>
      <p:regular r:id="rId41"/>
      <p:bold r:id="rId42"/>
      <p:italic r:id="rId43"/>
      <p:boldItalic r:id="rId44"/>
    </p:embeddedFont>
    <p:embeddedFont>
      <p:font typeface="Epilogue"/>
      <p:regular r:id="rId45"/>
      <p:bold r:id="rId46"/>
      <p:italic r:id="rId47"/>
      <p:boldItalic r:id="rId48"/>
    </p:embeddedFont>
    <p:embeddedFont>
      <p:font typeface="Roboto Mono"/>
      <p:regular r:id="rId49"/>
      <p:bold r:id="rId50"/>
      <p:italic r:id="rId51"/>
      <p:boldItalic r:id="rId52"/>
    </p:embeddedFont>
    <p:embeddedFont>
      <p:font typeface="PT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ebasNeue-regular.fntdata"/><Relationship Id="rId42" Type="http://schemas.openxmlformats.org/officeDocument/2006/relationships/font" Target="fonts/PoppinsMedium-bold.fntdata"/><Relationship Id="rId41" Type="http://schemas.openxmlformats.org/officeDocument/2006/relationships/font" Target="fonts/PoppinsMedium-regular.fntdata"/><Relationship Id="rId44" Type="http://schemas.openxmlformats.org/officeDocument/2006/relationships/font" Target="fonts/PoppinsMedium-boldItalic.fntdata"/><Relationship Id="rId43" Type="http://schemas.openxmlformats.org/officeDocument/2006/relationships/font" Target="fonts/PoppinsMedium-italic.fntdata"/><Relationship Id="rId46" Type="http://schemas.openxmlformats.org/officeDocument/2006/relationships/font" Target="fonts/Epilogue-bold.fntdata"/><Relationship Id="rId45" Type="http://schemas.openxmlformats.org/officeDocument/2006/relationships/font" Target="fonts/Epilog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pilogue-boldItalic.fntdata"/><Relationship Id="rId47" Type="http://schemas.openxmlformats.org/officeDocument/2006/relationships/font" Target="fonts/Epilogue-italic.fntdata"/><Relationship Id="rId49" Type="http://schemas.openxmlformats.org/officeDocument/2006/relationships/font" Target="fonts/RobotoMon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pilogueSemiBold-regular.fntdata"/><Relationship Id="rId30" Type="http://schemas.openxmlformats.org/officeDocument/2006/relationships/slide" Target="slides/slide26.xml"/><Relationship Id="rId33" Type="http://schemas.openxmlformats.org/officeDocument/2006/relationships/font" Target="fonts/EpilogueSemiBold-italic.fntdata"/><Relationship Id="rId32" Type="http://schemas.openxmlformats.org/officeDocument/2006/relationships/font" Target="fonts/EpilogueSemiBold-bold.fntdata"/><Relationship Id="rId35" Type="http://schemas.openxmlformats.org/officeDocument/2006/relationships/font" Target="fonts/Poppins-regular.fntdata"/><Relationship Id="rId34" Type="http://schemas.openxmlformats.org/officeDocument/2006/relationships/font" Target="fonts/EpilogueSemiBold-boldItalic.fntdata"/><Relationship Id="rId37" Type="http://schemas.openxmlformats.org/officeDocument/2006/relationships/font" Target="fonts/Poppins-italic.fntdata"/><Relationship Id="rId36" Type="http://schemas.openxmlformats.org/officeDocument/2006/relationships/font" Target="fonts/Poppins-bold.fntdata"/><Relationship Id="rId39" Type="http://schemas.openxmlformats.org/officeDocument/2006/relationships/font" Target="fonts/Anaheim-regular.fntdata"/><Relationship Id="rId38" Type="http://schemas.openxmlformats.org/officeDocument/2006/relationships/font" Target="fonts/Poppi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ono-italic.fntdata"/><Relationship Id="rId50" Type="http://schemas.openxmlformats.org/officeDocument/2006/relationships/font" Target="fonts/RobotoMono-bold.fntdata"/><Relationship Id="rId53" Type="http://schemas.openxmlformats.org/officeDocument/2006/relationships/font" Target="fonts/PTSans-regular.fntdata"/><Relationship Id="rId52" Type="http://schemas.openxmlformats.org/officeDocument/2006/relationships/font" Target="fonts/RobotoMono-boldItalic.fntdata"/><Relationship Id="rId11" Type="http://schemas.openxmlformats.org/officeDocument/2006/relationships/slide" Target="slides/slide7.xml"/><Relationship Id="rId55" Type="http://schemas.openxmlformats.org/officeDocument/2006/relationships/font" Target="fonts/PTSans-italic.fntdata"/><Relationship Id="rId10" Type="http://schemas.openxmlformats.org/officeDocument/2006/relationships/slide" Target="slides/slide6.xml"/><Relationship Id="rId54" Type="http://schemas.openxmlformats.org/officeDocument/2006/relationships/font" Target="fonts/PTSans-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PT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0a4f48b22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20a4f48b225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0a4f48b22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0a4f48b22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4d8ec62e3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4d8ec62e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4d8ec62e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4d8ec62e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4d8ec62e3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4d8ec62e3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4d8ec62e3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24d8ec62e3a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4e2a7952f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4e2a7952f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4e2a7952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4e2a7952f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4e2a7952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4e2a795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4e2a7952f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4e2a7952f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4e2a7952f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4e2a7952f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4e2a7952f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4e2a7952f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4e2a7952f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4e2a7952f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4e2a7952f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g24e2a7952f8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4e2a7952f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4e2a7952f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4e2a7952f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4e2a7952f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d8357c622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d8357c622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a4f48b2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a4f48b2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0a4f48b2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20a4f48b225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0a4f48b22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0a4f48b22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0a4f48b22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0a4f48b22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0a4f48b22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0a4f48b22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84050" y="208325"/>
            <a:ext cx="5656000" cy="5176150"/>
            <a:chOff x="-184050" y="208325"/>
            <a:chExt cx="5656000" cy="5176150"/>
          </a:xfrm>
        </p:grpSpPr>
        <p:sp>
          <p:nvSpPr>
            <p:cNvPr id="10" name="Google Shape;10;p2"/>
            <p:cNvSpPr/>
            <p:nvPr/>
          </p:nvSpPr>
          <p:spPr>
            <a:xfrm>
              <a:off x="4948400" y="208325"/>
              <a:ext cx="483600" cy="483600"/>
            </a:xfrm>
            <a:prstGeom prst="ellipse">
              <a:avLst/>
            </a:prstGeom>
            <a:solidFill>
              <a:srgbClr val="FA4D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184050" y="2439175"/>
              <a:ext cx="483600" cy="483600"/>
            </a:xfrm>
            <a:prstGeom prst="ellipse">
              <a:avLst/>
            </a:prstGeom>
            <a:solidFill>
              <a:srgbClr val="EEA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988350" y="4900875"/>
              <a:ext cx="483600" cy="483600"/>
            </a:xfrm>
            <a:prstGeom prst="ellipse">
              <a:avLst/>
            </a:prstGeom>
            <a:solidFill>
              <a:srgbClr val="FA4D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 name="Google Shape;13;p2"/>
          <p:cNvGrpSpPr/>
          <p:nvPr/>
        </p:nvGrpSpPr>
        <p:grpSpPr>
          <a:xfrm>
            <a:off x="-4350" y="300700"/>
            <a:ext cx="9152700" cy="4303300"/>
            <a:chOff x="-4350" y="300700"/>
            <a:chExt cx="9152700" cy="4303300"/>
          </a:xfrm>
        </p:grpSpPr>
        <p:cxnSp>
          <p:nvCxnSpPr>
            <p:cNvPr id="14" name="Google Shape;14;p2"/>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5" name="Google Shape;15;p2"/>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16" name="Google Shape;16;p2"/>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17" name="Google Shape;17;p2"/>
          <p:cNvSpPr txBox="1"/>
          <p:nvPr>
            <p:ph type="ctrTitle"/>
          </p:nvPr>
        </p:nvSpPr>
        <p:spPr>
          <a:xfrm>
            <a:off x="713225" y="738375"/>
            <a:ext cx="5892000" cy="2440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191919"/>
              </a:buClr>
              <a:buSzPts val="5200"/>
              <a:buNone/>
              <a:defRPr b="1" sz="6000">
                <a:latin typeface="Epilogue"/>
                <a:ea typeface="Epilogue"/>
                <a:cs typeface="Epilogue"/>
                <a:sym typeface="Epilogue"/>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824425" y="4164275"/>
            <a:ext cx="5329500" cy="434400"/>
          </a:xfrm>
          <a:prstGeom prst="rect">
            <a:avLst/>
          </a:prstGeom>
          <a:solidFill>
            <a:srgbClr val="EEAECE"/>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500">
                <a:solidFill>
                  <a:schemeClr val="dk1"/>
                </a:solidFill>
                <a:latin typeface="Roboto Mono"/>
                <a:ea typeface="Roboto Mono"/>
                <a:cs typeface="Roboto Mono"/>
                <a:sym typeface="Roboto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7" name="Shape 117"/>
        <p:cNvGrpSpPr/>
        <p:nvPr/>
      </p:nvGrpSpPr>
      <p:grpSpPr>
        <a:xfrm>
          <a:off x="0" y="0"/>
          <a:ext cx="0" cy="0"/>
          <a:chOff x="0" y="0"/>
          <a:chExt cx="0" cy="0"/>
        </a:xfrm>
      </p:grpSpPr>
      <p:grpSp>
        <p:nvGrpSpPr>
          <p:cNvPr id="118" name="Google Shape;118;p11"/>
          <p:cNvGrpSpPr/>
          <p:nvPr/>
        </p:nvGrpSpPr>
        <p:grpSpPr>
          <a:xfrm>
            <a:off x="268634" y="121925"/>
            <a:ext cx="8727750" cy="3766425"/>
            <a:chOff x="268634" y="121925"/>
            <a:chExt cx="8727750" cy="3766425"/>
          </a:xfrm>
        </p:grpSpPr>
        <p:sp>
          <p:nvSpPr>
            <p:cNvPr id="119" name="Google Shape;119;p11"/>
            <p:cNvSpPr/>
            <p:nvPr/>
          </p:nvSpPr>
          <p:spPr>
            <a:xfrm>
              <a:off x="268634" y="340475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a:off x="8512784" y="1219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11"/>
          <p:cNvGrpSpPr/>
          <p:nvPr/>
        </p:nvGrpSpPr>
        <p:grpSpPr>
          <a:xfrm>
            <a:off x="-4350" y="300700"/>
            <a:ext cx="9152700" cy="4303300"/>
            <a:chOff x="-4350" y="300700"/>
            <a:chExt cx="9152700" cy="4303300"/>
          </a:xfrm>
        </p:grpSpPr>
        <p:cxnSp>
          <p:nvCxnSpPr>
            <p:cNvPr id="122" name="Google Shape;122;p11"/>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23" name="Google Shape;123;p11"/>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124" name="Google Shape;124;p11"/>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125" name="Google Shape;125;p1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6" name="Google Shape;126;p11"/>
          <p:cNvSpPr txBox="1"/>
          <p:nvPr>
            <p:ph idx="1" type="subTitle"/>
          </p:nvPr>
        </p:nvSpPr>
        <p:spPr>
          <a:xfrm>
            <a:off x="1736236" y="2200296"/>
            <a:ext cx="23724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27" name="Google Shape;127;p11"/>
          <p:cNvSpPr txBox="1"/>
          <p:nvPr>
            <p:ph idx="2" type="subTitle"/>
          </p:nvPr>
        </p:nvSpPr>
        <p:spPr>
          <a:xfrm>
            <a:off x="5035364" y="2200296"/>
            <a:ext cx="23724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28" name="Google Shape;128;p11"/>
          <p:cNvSpPr txBox="1"/>
          <p:nvPr>
            <p:ph idx="3" type="subTitle"/>
          </p:nvPr>
        </p:nvSpPr>
        <p:spPr>
          <a:xfrm>
            <a:off x="1736236" y="3477028"/>
            <a:ext cx="23724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29" name="Google Shape;129;p11"/>
          <p:cNvSpPr txBox="1"/>
          <p:nvPr>
            <p:ph idx="4" type="subTitle"/>
          </p:nvPr>
        </p:nvSpPr>
        <p:spPr>
          <a:xfrm>
            <a:off x="5035364" y="3477028"/>
            <a:ext cx="23724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30" name="Google Shape;130;p11"/>
          <p:cNvSpPr txBox="1"/>
          <p:nvPr>
            <p:ph idx="5" type="subTitle"/>
          </p:nvPr>
        </p:nvSpPr>
        <p:spPr>
          <a:xfrm>
            <a:off x="1736236" y="1786125"/>
            <a:ext cx="2372400" cy="40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1" name="Google Shape;131;p11"/>
          <p:cNvSpPr txBox="1"/>
          <p:nvPr>
            <p:ph idx="6" type="subTitle"/>
          </p:nvPr>
        </p:nvSpPr>
        <p:spPr>
          <a:xfrm>
            <a:off x="5035361" y="1786125"/>
            <a:ext cx="2372400" cy="40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2" name="Google Shape;132;p11"/>
          <p:cNvSpPr txBox="1"/>
          <p:nvPr>
            <p:ph idx="7" type="subTitle"/>
          </p:nvPr>
        </p:nvSpPr>
        <p:spPr>
          <a:xfrm>
            <a:off x="1736236" y="3062846"/>
            <a:ext cx="2372400" cy="40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3" name="Google Shape;133;p11"/>
          <p:cNvSpPr txBox="1"/>
          <p:nvPr>
            <p:ph idx="8" type="subTitle"/>
          </p:nvPr>
        </p:nvSpPr>
        <p:spPr>
          <a:xfrm>
            <a:off x="5035361" y="3062846"/>
            <a:ext cx="2372400" cy="40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4" name="Shape 134"/>
        <p:cNvGrpSpPr/>
        <p:nvPr/>
      </p:nvGrpSpPr>
      <p:grpSpPr>
        <a:xfrm>
          <a:off x="0" y="0"/>
          <a:ext cx="0" cy="0"/>
          <a:chOff x="0" y="0"/>
          <a:chExt cx="0" cy="0"/>
        </a:xfrm>
      </p:grpSpPr>
      <p:grpSp>
        <p:nvGrpSpPr>
          <p:cNvPr id="135" name="Google Shape;135;p12"/>
          <p:cNvGrpSpPr/>
          <p:nvPr/>
        </p:nvGrpSpPr>
        <p:grpSpPr>
          <a:xfrm>
            <a:off x="-212041" y="-257725"/>
            <a:ext cx="8884625" cy="5111625"/>
            <a:chOff x="-212041" y="-257725"/>
            <a:chExt cx="8884625" cy="5111625"/>
          </a:xfrm>
        </p:grpSpPr>
        <p:sp>
          <p:nvSpPr>
            <p:cNvPr id="136" name="Google Shape;136;p12"/>
            <p:cNvSpPr/>
            <p:nvPr/>
          </p:nvSpPr>
          <p:spPr>
            <a:xfrm>
              <a:off x="5770034" y="437030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a:off x="-212041" y="32757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2"/>
            <p:cNvSpPr/>
            <p:nvPr/>
          </p:nvSpPr>
          <p:spPr>
            <a:xfrm>
              <a:off x="8188984" y="8401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2"/>
            <p:cNvSpPr/>
            <p:nvPr/>
          </p:nvSpPr>
          <p:spPr>
            <a:xfrm>
              <a:off x="3290709" y="-2577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12"/>
          <p:cNvGrpSpPr/>
          <p:nvPr/>
        </p:nvGrpSpPr>
        <p:grpSpPr>
          <a:xfrm>
            <a:off x="-4350" y="300700"/>
            <a:ext cx="9152700" cy="4303300"/>
            <a:chOff x="-4350" y="300700"/>
            <a:chExt cx="9152700" cy="4303300"/>
          </a:xfrm>
        </p:grpSpPr>
        <p:cxnSp>
          <p:nvCxnSpPr>
            <p:cNvPr id="141" name="Google Shape;141;p12"/>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42" name="Google Shape;142;p12"/>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143" name="Google Shape;143;p12"/>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144" name="Google Shape;144;p1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5" name="Google Shape;145;p12"/>
          <p:cNvSpPr txBox="1"/>
          <p:nvPr>
            <p:ph idx="1" type="subTitle"/>
          </p:nvPr>
        </p:nvSpPr>
        <p:spPr>
          <a:xfrm>
            <a:off x="889963" y="2193175"/>
            <a:ext cx="2106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46" name="Google Shape;146;p12"/>
          <p:cNvSpPr txBox="1"/>
          <p:nvPr>
            <p:ph idx="2" type="subTitle"/>
          </p:nvPr>
        </p:nvSpPr>
        <p:spPr>
          <a:xfrm>
            <a:off x="3517817" y="2193175"/>
            <a:ext cx="2106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47" name="Google Shape;147;p12"/>
          <p:cNvSpPr txBox="1"/>
          <p:nvPr>
            <p:ph idx="3" type="subTitle"/>
          </p:nvPr>
        </p:nvSpPr>
        <p:spPr>
          <a:xfrm>
            <a:off x="889963" y="3474175"/>
            <a:ext cx="2106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48" name="Google Shape;148;p12"/>
          <p:cNvSpPr txBox="1"/>
          <p:nvPr>
            <p:ph idx="4" type="subTitle"/>
          </p:nvPr>
        </p:nvSpPr>
        <p:spPr>
          <a:xfrm>
            <a:off x="3518852" y="3474175"/>
            <a:ext cx="2106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49" name="Google Shape;149;p12"/>
          <p:cNvSpPr txBox="1"/>
          <p:nvPr>
            <p:ph idx="5" type="subTitle"/>
          </p:nvPr>
        </p:nvSpPr>
        <p:spPr>
          <a:xfrm>
            <a:off x="6145671" y="2193175"/>
            <a:ext cx="2106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50" name="Google Shape;150;p12"/>
          <p:cNvSpPr txBox="1"/>
          <p:nvPr>
            <p:ph idx="6" type="subTitle"/>
          </p:nvPr>
        </p:nvSpPr>
        <p:spPr>
          <a:xfrm>
            <a:off x="6145671" y="3474175"/>
            <a:ext cx="2106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51" name="Google Shape;151;p12"/>
          <p:cNvSpPr txBox="1"/>
          <p:nvPr>
            <p:ph idx="7" type="subTitle"/>
          </p:nvPr>
        </p:nvSpPr>
        <p:spPr>
          <a:xfrm>
            <a:off x="889963" y="1781750"/>
            <a:ext cx="21063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52" name="Google Shape;152;p12"/>
          <p:cNvSpPr txBox="1"/>
          <p:nvPr>
            <p:ph idx="8" type="subTitle"/>
          </p:nvPr>
        </p:nvSpPr>
        <p:spPr>
          <a:xfrm>
            <a:off x="3518848" y="1781750"/>
            <a:ext cx="21063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53" name="Google Shape;153;p12"/>
          <p:cNvSpPr txBox="1"/>
          <p:nvPr>
            <p:ph idx="9" type="subTitle"/>
          </p:nvPr>
        </p:nvSpPr>
        <p:spPr>
          <a:xfrm>
            <a:off x="889963" y="3062450"/>
            <a:ext cx="21063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54" name="Google Shape;154;p12"/>
          <p:cNvSpPr txBox="1"/>
          <p:nvPr>
            <p:ph idx="13" type="subTitle"/>
          </p:nvPr>
        </p:nvSpPr>
        <p:spPr>
          <a:xfrm>
            <a:off x="3518849" y="3062450"/>
            <a:ext cx="21063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55" name="Google Shape;155;p12"/>
          <p:cNvSpPr txBox="1"/>
          <p:nvPr>
            <p:ph idx="14" type="subTitle"/>
          </p:nvPr>
        </p:nvSpPr>
        <p:spPr>
          <a:xfrm>
            <a:off x="6145663" y="1781750"/>
            <a:ext cx="21063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56" name="Google Shape;156;p12"/>
          <p:cNvSpPr txBox="1"/>
          <p:nvPr>
            <p:ph idx="15" type="subTitle"/>
          </p:nvPr>
        </p:nvSpPr>
        <p:spPr>
          <a:xfrm>
            <a:off x="6145665" y="3062450"/>
            <a:ext cx="21063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7" name="Shape 157"/>
        <p:cNvGrpSpPr/>
        <p:nvPr/>
      </p:nvGrpSpPr>
      <p:grpSpPr>
        <a:xfrm>
          <a:off x="0" y="0"/>
          <a:ext cx="0" cy="0"/>
          <a:chOff x="0" y="0"/>
          <a:chExt cx="0" cy="0"/>
        </a:xfrm>
      </p:grpSpPr>
      <p:sp>
        <p:nvSpPr>
          <p:cNvPr id="158" name="Google Shape;158;p13"/>
          <p:cNvSpPr/>
          <p:nvPr/>
        </p:nvSpPr>
        <p:spPr>
          <a:xfrm>
            <a:off x="1959125" y="43622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13"/>
          <p:cNvGrpSpPr/>
          <p:nvPr/>
        </p:nvGrpSpPr>
        <p:grpSpPr>
          <a:xfrm>
            <a:off x="-4350" y="300700"/>
            <a:ext cx="9152700" cy="4303300"/>
            <a:chOff x="-4350" y="300700"/>
            <a:chExt cx="9152700" cy="4303300"/>
          </a:xfrm>
        </p:grpSpPr>
        <p:cxnSp>
          <p:nvCxnSpPr>
            <p:cNvPr id="160" name="Google Shape;160;p13"/>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61" name="Google Shape;161;p13"/>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13"/>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163" name="Google Shape;163;p13"/>
          <p:cNvSpPr txBox="1"/>
          <p:nvPr>
            <p:ph type="title"/>
          </p:nvPr>
        </p:nvSpPr>
        <p:spPr>
          <a:xfrm>
            <a:off x="713225" y="920504"/>
            <a:ext cx="5173800" cy="2029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4800"/>
              <a:buNone/>
              <a:defRPr b="1"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4" name="Shape 164"/>
        <p:cNvGrpSpPr/>
        <p:nvPr/>
      </p:nvGrpSpPr>
      <p:grpSpPr>
        <a:xfrm>
          <a:off x="0" y="0"/>
          <a:ext cx="0" cy="0"/>
          <a:chOff x="0" y="0"/>
          <a:chExt cx="0" cy="0"/>
        </a:xfrm>
      </p:grpSpPr>
      <p:grpSp>
        <p:nvGrpSpPr>
          <p:cNvPr id="165" name="Google Shape;165;p14"/>
          <p:cNvGrpSpPr/>
          <p:nvPr/>
        </p:nvGrpSpPr>
        <p:grpSpPr>
          <a:xfrm>
            <a:off x="1484050" y="0"/>
            <a:ext cx="5382600" cy="4845800"/>
            <a:chOff x="1484050" y="0"/>
            <a:chExt cx="5382600" cy="4845800"/>
          </a:xfrm>
        </p:grpSpPr>
        <p:sp>
          <p:nvSpPr>
            <p:cNvPr id="166" name="Google Shape;166;p14"/>
            <p:cNvSpPr/>
            <p:nvPr/>
          </p:nvSpPr>
          <p:spPr>
            <a:xfrm>
              <a:off x="6383050" y="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1484050" y="43622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14"/>
          <p:cNvGrpSpPr/>
          <p:nvPr/>
        </p:nvGrpSpPr>
        <p:grpSpPr>
          <a:xfrm>
            <a:off x="-4350" y="300700"/>
            <a:ext cx="9152700" cy="4303300"/>
            <a:chOff x="-4350" y="300700"/>
            <a:chExt cx="9152700" cy="4303300"/>
          </a:xfrm>
        </p:grpSpPr>
        <p:cxnSp>
          <p:nvCxnSpPr>
            <p:cNvPr id="169" name="Google Shape;169;p14"/>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70" name="Google Shape;170;p14"/>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171" name="Google Shape;171;p14"/>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172" name="Google Shape;172;p14"/>
          <p:cNvSpPr txBox="1"/>
          <p:nvPr>
            <p:ph type="title"/>
          </p:nvPr>
        </p:nvSpPr>
        <p:spPr>
          <a:xfrm>
            <a:off x="2315025" y="3236800"/>
            <a:ext cx="6115500" cy="411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b="1"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73" name="Google Shape;173;p14"/>
          <p:cNvSpPr txBox="1"/>
          <p:nvPr>
            <p:ph idx="1" type="subTitle"/>
          </p:nvPr>
        </p:nvSpPr>
        <p:spPr>
          <a:xfrm>
            <a:off x="2315500" y="1130700"/>
            <a:ext cx="6115500" cy="195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700">
                <a:latin typeface="Roboto Mono"/>
                <a:ea typeface="Roboto Mono"/>
                <a:cs typeface="Roboto Mono"/>
                <a:sym typeface="Roboto Mon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4" name="Shape 174"/>
        <p:cNvGrpSpPr/>
        <p:nvPr/>
      </p:nvGrpSpPr>
      <p:grpSpPr>
        <a:xfrm>
          <a:off x="0" y="0"/>
          <a:ext cx="0" cy="0"/>
          <a:chOff x="0" y="0"/>
          <a:chExt cx="0" cy="0"/>
        </a:xfrm>
      </p:grpSpPr>
      <p:grpSp>
        <p:nvGrpSpPr>
          <p:cNvPr id="175" name="Google Shape;175;p15"/>
          <p:cNvGrpSpPr/>
          <p:nvPr/>
        </p:nvGrpSpPr>
        <p:grpSpPr>
          <a:xfrm>
            <a:off x="471425" y="2813625"/>
            <a:ext cx="8201150" cy="2001450"/>
            <a:chOff x="471425" y="2813625"/>
            <a:chExt cx="8201150" cy="2001450"/>
          </a:xfrm>
        </p:grpSpPr>
        <p:sp>
          <p:nvSpPr>
            <p:cNvPr id="176" name="Google Shape;176;p15"/>
            <p:cNvSpPr/>
            <p:nvPr/>
          </p:nvSpPr>
          <p:spPr>
            <a:xfrm>
              <a:off x="8188975" y="308515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5"/>
            <p:cNvSpPr/>
            <p:nvPr/>
          </p:nvSpPr>
          <p:spPr>
            <a:xfrm>
              <a:off x="4601425" y="433147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5"/>
            <p:cNvSpPr/>
            <p:nvPr/>
          </p:nvSpPr>
          <p:spPr>
            <a:xfrm>
              <a:off x="471425" y="28136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15"/>
          <p:cNvGrpSpPr/>
          <p:nvPr/>
        </p:nvGrpSpPr>
        <p:grpSpPr>
          <a:xfrm>
            <a:off x="-4350" y="300700"/>
            <a:ext cx="9152700" cy="4303300"/>
            <a:chOff x="-4350" y="300700"/>
            <a:chExt cx="9152700" cy="4303300"/>
          </a:xfrm>
        </p:grpSpPr>
        <p:cxnSp>
          <p:nvCxnSpPr>
            <p:cNvPr id="180" name="Google Shape;180;p15"/>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81" name="Google Shape;181;p15"/>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182" name="Google Shape;182;p15"/>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183" name="Google Shape;183;p15"/>
          <p:cNvSpPr txBox="1"/>
          <p:nvPr>
            <p:ph type="title"/>
          </p:nvPr>
        </p:nvSpPr>
        <p:spPr>
          <a:xfrm>
            <a:off x="713225" y="539500"/>
            <a:ext cx="4012500" cy="11997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84" name="Shape 184"/>
        <p:cNvGrpSpPr/>
        <p:nvPr/>
      </p:nvGrpSpPr>
      <p:grpSpPr>
        <a:xfrm>
          <a:off x="0" y="0"/>
          <a:ext cx="0" cy="0"/>
          <a:chOff x="0" y="0"/>
          <a:chExt cx="0" cy="0"/>
        </a:xfrm>
      </p:grpSpPr>
      <p:sp>
        <p:nvSpPr>
          <p:cNvPr id="185" name="Google Shape;185;p16"/>
          <p:cNvSpPr/>
          <p:nvPr/>
        </p:nvSpPr>
        <p:spPr>
          <a:xfrm>
            <a:off x="471425" y="4051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 name="Google Shape;186;p16"/>
          <p:cNvGrpSpPr/>
          <p:nvPr/>
        </p:nvGrpSpPr>
        <p:grpSpPr>
          <a:xfrm>
            <a:off x="-4350" y="300700"/>
            <a:ext cx="9152700" cy="4303300"/>
            <a:chOff x="-4350" y="300700"/>
            <a:chExt cx="9152700" cy="4303300"/>
          </a:xfrm>
        </p:grpSpPr>
        <p:cxnSp>
          <p:nvCxnSpPr>
            <p:cNvPr id="187" name="Google Shape;187;p16"/>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88" name="Google Shape;188;p16"/>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189" name="Google Shape;189;p16"/>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190" name="Google Shape;190;p16"/>
          <p:cNvSpPr txBox="1"/>
          <p:nvPr>
            <p:ph type="title"/>
          </p:nvPr>
        </p:nvSpPr>
        <p:spPr>
          <a:xfrm>
            <a:off x="960675" y="1227175"/>
            <a:ext cx="3855600" cy="1632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1" name="Google Shape;191;p16"/>
          <p:cNvSpPr txBox="1"/>
          <p:nvPr>
            <p:ph idx="1" type="subTitle"/>
          </p:nvPr>
        </p:nvSpPr>
        <p:spPr>
          <a:xfrm>
            <a:off x="960675" y="2859150"/>
            <a:ext cx="3855600" cy="1057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300"/>
              <a:buNone/>
              <a:defRPr>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92" name="Google Shape;192;p16"/>
          <p:cNvSpPr/>
          <p:nvPr>
            <p:ph idx="2" type="pic"/>
          </p:nvPr>
        </p:nvSpPr>
        <p:spPr>
          <a:xfrm>
            <a:off x="5464675" y="938550"/>
            <a:ext cx="2966100" cy="32664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3" name="Shape 193"/>
        <p:cNvGrpSpPr/>
        <p:nvPr/>
      </p:nvGrpSpPr>
      <p:grpSpPr>
        <a:xfrm>
          <a:off x="0" y="0"/>
          <a:ext cx="0" cy="0"/>
          <a:chOff x="0" y="0"/>
          <a:chExt cx="0" cy="0"/>
        </a:xfrm>
      </p:grpSpPr>
      <p:grpSp>
        <p:nvGrpSpPr>
          <p:cNvPr id="194" name="Google Shape;194;p17"/>
          <p:cNvGrpSpPr/>
          <p:nvPr/>
        </p:nvGrpSpPr>
        <p:grpSpPr>
          <a:xfrm>
            <a:off x="3649050" y="183350"/>
            <a:ext cx="5682400" cy="1989150"/>
            <a:chOff x="3649050" y="183350"/>
            <a:chExt cx="5682400" cy="1989150"/>
          </a:xfrm>
        </p:grpSpPr>
        <p:sp>
          <p:nvSpPr>
            <p:cNvPr id="195" name="Google Shape;195;p17"/>
            <p:cNvSpPr/>
            <p:nvPr/>
          </p:nvSpPr>
          <p:spPr>
            <a:xfrm>
              <a:off x="3649050" y="1833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7"/>
            <p:cNvSpPr/>
            <p:nvPr/>
          </p:nvSpPr>
          <p:spPr>
            <a:xfrm>
              <a:off x="8847850" y="16889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17"/>
          <p:cNvGrpSpPr/>
          <p:nvPr/>
        </p:nvGrpSpPr>
        <p:grpSpPr>
          <a:xfrm>
            <a:off x="-4350" y="300700"/>
            <a:ext cx="9152700" cy="4303300"/>
            <a:chOff x="-4350" y="300700"/>
            <a:chExt cx="9152700" cy="4303300"/>
          </a:xfrm>
        </p:grpSpPr>
        <p:cxnSp>
          <p:nvCxnSpPr>
            <p:cNvPr id="198" name="Google Shape;198;p17"/>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99" name="Google Shape;199;p17"/>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00" name="Google Shape;200;p17"/>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01" name="Google Shape;201;p17"/>
          <p:cNvSpPr txBox="1"/>
          <p:nvPr>
            <p:ph hasCustomPrompt="1" type="title"/>
          </p:nvPr>
        </p:nvSpPr>
        <p:spPr>
          <a:xfrm>
            <a:off x="713225" y="2787268"/>
            <a:ext cx="5725500" cy="123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7700">
                <a:latin typeface="Roboto Mono"/>
                <a:ea typeface="Roboto Mono"/>
                <a:cs typeface="Roboto Mono"/>
                <a:sym typeface="Roboto Mono"/>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02" name="Google Shape;202;p17"/>
          <p:cNvSpPr txBox="1"/>
          <p:nvPr>
            <p:ph idx="1" type="subTitle"/>
          </p:nvPr>
        </p:nvSpPr>
        <p:spPr>
          <a:xfrm>
            <a:off x="824434" y="4171636"/>
            <a:ext cx="5289300" cy="4278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500">
                <a:latin typeface="Roboto Mono"/>
                <a:ea typeface="Roboto Mono"/>
                <a:cs typeface="Roboto Mono"/>
                <a:sym typeface="Roboto Mono"/>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3" name="Shape 203"/>
        <p:cNvGrpSpPr/>
        <p:nvPr/>
      </p:nvGrpSpPr>
      <p:grpSpPr>
        <a:xfrm>
          <a:off x="0" y="0"/>
          <a:ext cx="0" cy="0"/>
          <a:chOff x="0" y="0"/>
          <a:chExt cx="0" cy="0"/>
        </a:xfrm>
      </p:grpSpPr>
      <p:grpSp>
        <p:nvGrpSpPr>
          <p:cNvPr id="204" name="Google Shape;204;p18"/>
          <p:cNvGrpSpPr/>
          <p:nvPr/>
        </p:nvGrpSpPr>
        <p:grpSpPr>
          <a:xfrm>
            <a:off x="-135125" y="1273475"/>
            <a:ext cx="8807700" cy="2682700"/>
            <a:chOff x="-135125" y="1273475"/>
            <a:chExt cx="8807700" cy="2682700"/>
          </a:xfrm>
        </p:grpSpPr>
        <p:sp>
          <p:nvSpPr>
            <p:cNvPr id="205" name="Google Shape;205;p18"/>
            <p:cNvSpPr/>
            <p:nvPr/>
          </p:nvSpPr>
          <p:spPr>
            <a:xfrm>
              <a:off x="8188975" y="127347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135125" y="347257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18"/>
          <p:cNvGrpSpPr/>
          <p:nvPr/>
        </p:nvGrpSpPr>
        <p:grpSpPr>
          <a:xfrm>
            <a:off x="-4350" y="300700"/>
            <a:ext cx="9152700" cy="4303300"/>
            <a:chOff x="-4350" y="300700"/>
            <a:chExt cx="9152700" cy="4303300"/>
          </a:xfrm>
        </p:grpSpPr>
        <p:cxnSp>
          <p:nvCxnSpPr>
            <p:cNvPr id="208" name="Google Shape;208;p18"/>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09" name="Google Shape;209;p18"/>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10" name="Google Shape;210;p18"/>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11" name="Google Shape;211;p18"/>
          <p:cNvSpPr txBox="1"/>
          <p:nvPr>
            <p:ph type="title"/>
          </p:nvPr>
        </p:nvSpPr>
        <p:spPr>
          <a:xfrm>
            <a:off x="1120575" y="539488"/>
            <a:ext cx="39216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atin typeface="Roboto Mono"/>
                <a:ea typeface="Roboto Mono"/>
                <a:cs typeface="Roboto Mono"/>
                <a:sym typeface="Roboto Mon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12" name="Google Shape;212;p18"/>
          <p:cNvSpPr txBox="1"/>
          <p:nvPr>
            <p:ph idx="1" type="subTitle"/>
          </p:nvPr>
        </p:nvSpPr>
        <p:spPr>
          <a:xfrm>
            <a:off x="713224" y="1308425"/>
            <a:ext cx="4329000" cy="4137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300">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3" name="Google Shape;213;p18"/>
          <p:cNvSpPr txBox="1"/>
          <p:nvPr>
            <p:ph idx="2" type="title"/>
          </p:nvPr>
        </p:nvSpPr>
        <p:spPr>
          <a:xfrm>
            <a:off x="1120575" y="1878748"/>
            <a:ext cx="39216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atin typeface="Roboto Mono"/>
                <a:ea typeface="Roboto Mono"/>
                <a:cs typeface="Roboto Mono"/>
                <a:sym typeface="Roboto Mon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14" name="Google Shape;214;p18"/>
          <p:cNvSpPr txBox="1"/>
          <p:nvPr>
            <p:ph idx="3" type="subTitle"/>
          </p:nvPr>
        </p:nvSpPr>
        <p:spPr>
          <a:xfrm>
            <a:off x="713224" y="2646244"/>
            <a:ext cx="4329000" cy="4137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300">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5" name="Google Shape;215;p18"/>
          <p:cNvSpPr txBox="1"/>
          <p:nvPr>
            <p:ph idx="4" type="title"/>
          </p:nvPr>
        </p:nvSpPr>
        <p:spPr>
          <a:xfrm>
            <a:off x="1120575" y="3218009"/>
            <a:ext cx="3921600" cy="76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atin typeface="Roboto Mono"/>
                <a:ea typeface="Roboto Mono"/>
                <a:cs typeface="Roboto Mono"/>
                <a:sym typeface="Roboto Mon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16" name="Google Shape;216;p18"/>
          <p:cNvSpPr txBox="1"/>
          <p:nvPr>
            <p:ph idx="5" type="subTitle"/>
          </p:nvPr>
        </p:nvSpPr>
        <p:spPr>
          <a:xfrm>
            <a:off x="713224" y="3986902"/>
            <a:ext cx="4329000" cy="4137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PT Sans"/>
              <a:buNone/>
              <a:defRPr sz="1300">
                <a:solidFill>
                  <a:schemeClr val="dk1"/>
                </a:solidFill>
                <a:latin typeface="Roboto Mono"/>
                <a:ea typeface="Roboto Mono"/>
                <a:cs typeface="Roboto Mono"/>
                <a:sym typeface="Roboto Mono"/>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17" name="Shape 217"/>
        <p:cNvGrpSpPr/>
        <p:nvPr/>
      </p:nvGrpSpPr>
      <p:grpSpPr>
        <a:xfrm>
          <a:off x="0" y="0"/>
          <a:ext cx="0" cy="0"/>
          <a:chOff x="0" y="0"/>
          <a:chExt cx="0" cy="0"/>
        </a:xfrm>
      </p:grpSpPr>
      <p:grpSp>
        <p:nvGrpSpPr>
          <p:cNvPr id="218" name="Google Shape;218;p19"/>
          <p:cNvGrpSpPr/>
          <p:nvPr/>
        </p:nvGrpSpPr>
        <p:grpSpPr>
          <a:xfrm>
            <a:off x="-146425" y="-76275"/>
            <a:ext cx="9450050" cy="4511050"/>
            <a:chOff x="-146425" y="-76275"/>
            <a:chExt cx="9450050" cy="4511050"/>
          </a:xfrm>
        </p:grpSpPr>
        <p:sp>
          <p:nvSpPr>
            <p:cNvPr id="219" name="Google Shape;219;p19"/>
            <p:cNvSpPr/>
            <p:nvPr/>
          </p:nvSpPr>
          <p:spPr>
            <a:xfrm>
              <a:off x="-146425" y="17196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9"/>
            <p:cNvSpPr/>
            <p:nvPr/>
          </p:nvSpPr>
          <p:spPr>
            <a:xfrm>
              <a:off x="8820025" y="395117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9"/>
            <p:cNvSpPr/>
            <p:nvPr/>
          </p:nvSpPr>
          <p:spPr>
            <a:xfrm>
              <a:off x="7083050" y="-7627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19"/>
          <p:cNvGrpSpPr/>
          <p:nvPr/>
        </p:nvGrpSpPr>
        <p:grpSpPr>
          <a:xfrm>
            <a:off x="-4350" y="300700"/>
            <a:ext cx="9152700" cy="4303300"/>
            <a:chOff x="-4350" y="300700"/>
            <a:chExt cx="9152700" cy="4303300"/>
          </a:xfrm>
        </p:grpSpPr>
        <p:cxnSp>
          <p:nvCxnSpPr>
            <p:cNvPr id="223" name="Google Shape;223;p19"/>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24" name="Google Shape;224;p19"/>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25" name="Google Shape;225;p19"/>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26" name="Google Shape;226;p19"/>
          <p:cNvSpPr txBox="1"/>
          <p:nvPr>
            <p:ph type="title"/>
          </p:nvPr>
        </p:nvSpPr>
        <p:spPr>
          <a:xfrm>
            <a:off x="719950" y="2462165"/>
            <a:ext cx="1397700" cy="40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2400">
                <a:latin typeface="Roboto Mono"/>
                <a:ea typeface="Roboto Mono"/>
                <a:cs typeface="Roboto Mono"/>
                <a:sym typeface="Roboto Mon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27" name="Google Shape;227;p19"/>
          <p:cNvSpPr txBox="1"/>
          <p:nvPr>
            <p:ph idx="1" type="subTitle"/>
          </p:nvPr>
        </p:nvSpPr>
        <p:spPr>
          <a:xfrm>
            <a:off x="719950" y="3364950"/>
            <a:ext cx="2304000" cy="92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PT Sans"/>
              <a:buNone/>
              <a:defRPr sz="1300">
                <a:latin typeface="Roboto Mono"/>
                <a:ea typeface="Roboto Mono"/>
                <a:cs typeface="Roboto Mono"/>
                <a:sym typeface="Roboto Mon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8" name="Google Shape;228;p19"/>
          <p:cNvSpPr txBox="1"/>
          <p:nvPr>
            <p:ph idx="2" type="subTitle"/>
          </p:nvPr>
        </p:nvSpPr>
        <p:spPr>
          <a:xfrm>
            <a:off x="719950" y="2939025"/>
            <a:ext cx="2304000" cy="42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9" name="Google Shape;229;p19"/>
          <p:cNvSpPr txBox="1"/>
          <p:nvPr>
            <p:ph idx="3" type="title"/>
          </p:nvPr>
        </p:nvSpPr>
        <p:spPr>
          <a:xfrm>
            <a:off x="3419975" y="2462165"/>
            <a:ext cx="1397700" cy="40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2400">
                <a:latin typeface="Roboto Mono"/>
                <a:ea typeface="Roboto Mono"/>
                <a:cs typeface="Roboto Mono"/>
                <a:sym typeface="Roboto Mon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30" name="Google Shape;230;p19"/>
          <p:cNvSpPr txBox="1"/>
          <p:nvPr>
            <p:ph idx="4" type="subTitle"/>
          </p:nvPr>
        </p:nvSpPr>
        <p:spPr>
          <a:xfrm>
            <a:off x="3419974" y="3364950"/>
            <a:ext cx="2304000" cy="92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PT Sans"/>
              <a:buNone/>
              <a:defRPr sz="1300">
                <a:latin typeface="Roboto Mono"/>
                <a:ea typeface="Roboto Mono"/>
                <a:cs typeface="Roboto Mono"/>
                <a:sym typeface="Roboto Mon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31" name="Google Shape;231;p19"/>
          <p:cNvSpPr txBox="1"/>
          <p:nvPr>
            <p:ph idx="5" type="subTitle"/>
          </p:nvPr>
        </p:nvSpPr>
        <p:spPr>
          <a:xfrm>
            <a:off x="3419975" y="2939025"/>
            <a:ext cx="2304000" cy="42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2" name="Google Shape;232;p19"/>
          <p:cNvSpPr txBox="1"/>
          <p:nvPr>
            <p:ph idx="6" type="title"/>
          </p:nvPr>
        </p:nvSpPr>
        <p:spPr>
          <a:xfrm>
            <a:off x="6120000" y="2462165"/>
            <a:ext cx="1397700" cy="40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2400">
                <a:latin typeface="Roboto Mono"/>
                <a:ea typeface="Roboto Mono"/>
                <a:cs typeface="Roboto Mono"/>
                <a:sym typeface="Roboto Mon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33" name="Google Shape;233;p19"/>
          <p:cNvSpPr txBox="1"/>
          <p:nvPr>
            <p:ph idx="7" type="subTitle"/>
          </p:nvPr>
        </p:nvSpPr>
        <p:spPr>
          <a:xfrm>
            <a:off x="6119999" y="3364950"/>
            <a:ext cx="2304000" cy="92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PT Sans"/>
              <a:buNone/>
              <a:defRPr sz="1300">
                <a:latin typeface="Roboto Mono"/>
                <a:ea typeface="Roboto Mono"/>
                <a:cs typeface="Roboto Mono"/>
                <a:sym typeface="Roboto Mon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34" name="Google Shape;234;p19"/>
          <p:cNvSpPr txBox="1"/>
          <p:nvPr>
            <p:ph idx="8" type="subTitle"/>
          </p:nvPr>
        </p:nvSpPr>
        <p:spPr>
          <a:xfrm>
            <a:off x="6120000" y="2939025"/>
            <a:ext cx="2304000" cy="426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18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19"/>
          <p:cNvSpPr txBox="1"/>
          <p:nvPr>
            <p:ph idx="9" type="title"/>
          </p:nvPr>
        </p:nvSpPr>
        <p:spPr>
          <a:xfrm>
            <a:off x="71995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36" name="Shape 236"/>
        <p:cNvGrpSpPr/>
        <p:nvPr/>
      </p:nvGrpSpPr>
      <p:grpSpPr>
        <a:xfrm>
          <a:off x="0" y="0"/>
          <a:ext cx="0" cy="0"/>
          <a:chOff x="0" y="0"/>
          <a:chExt cx="0" cy="0"/>
        </a:xfrm>
      </p:grpSpPr>
      <p:grpSp>
        <p:nvGrpSpPr>
          <p:cNvPr id="237" name="Google Shape;237;p20"/>
          <p:cNvGrpSpPr/>
          <p:nvPr/>
        </p:nvGrpSpPr>
        <p:grpSpPr>
          <a:xfrm>
            <a:off x="471425" y="2455663"/>
            <a:ext cx="4604150" cy="2500250"/>
            <a:chOff x="471425" y="2455663"/>
            <a:chExt cx="4604150" cy="2500250"/>
          </a:xfrm>
        </p:grpSpPr>
        <p:sp>
          <p:nvSpPr>
            <p:cNvPr id="238" name="Google Shape;238;p20"/>
            <p:cNvSpPr/>
            <p:nvPr/>
          </p:nvSpPr>
          <p:spPr>
            <a:xfrm>
              <a:off x="471425" y="2455663"/>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0"/>
            <p:cNvSpPr/>
            <p:nvPr/>
          </p:nvSpPr>
          <p:spPr>
            <a:xfrm>
              <a:off x="4591975" y="4472313"/>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20"/>
          <p:cNvGrpSpPr/>
          <p:nvPr/>
        </p:nvGrpSpPr>
        <p:grpSpPr>
          <a:xfrm>
            <a:off x="-4350" y="300700"/>
            <a:ext cx="9152700" cy="4303300"/>
            <a:chOff x="-4350" y="300700"/>
            <a:chExt cx="9152700" cy="4303300"/>
          </a:xfrm>
        </p:grpSpPr>
        <p:cxnSp>
          <p:nvCxnSpPr>
            <p:cNvPr id="241" name="Google Shape;241;p20"/>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42" name="Google Shape;242;p20"/>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20"/>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44" name="Google Shape;244;p2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5" name="Google Shape;245;p20"/>
          <p:cNvSpPr txBox="1"/>
          <p:nvPr>
            <p:ph idx="1" type="subTitle"/>
          </p:nvPr>
        </p:nvSpPr>
        <p:spPr>
          <a:xfrm>
            <a:off x="5188638" y="3595316"/>
            <a:ext cx="2454900" cy="52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b="0"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246" name="Google Shape;246;p20"/>
          <p:cNvSpPr txBox="1"/>
          <p:nvPr>
            <p:ph idx="2" type="subTitle"/>
          </p:nvPr>
        </p:nvSpPr>
        <p:spPr>
          <a:xfrm>
            <a:off x="1500462" y="3595315"/>
            <a:ext cx="2454900" cy="52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b="0"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247" name="Google Shape;247;p20"/>
          <p:cNvSpPr txBox="1"/>
          <p:nvPr>
            <p:ph idx="3" type="subTitle"/>
          </p:nvPr>
        </p:nvSpPr>
        <p:spPr>
          <a:xfrm>
            <a:off x="5188637" y="3184015"/>
            <a:ext cx="24549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8" name="Google Shape;248;p20"/>
          <p:cNvSpPr txBox="1"/>
          <p:nvPr>
            <p:ph idx="4" type="subTitle"/>
          </p:nvPr>
        </p:nvSpPr>
        <p:spPr>
          <a:xfrm>
            <a:off x="1500462" y="3184015"/>
            <a:ext cx="24549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grpSp>
        <p:nvGrpSpPr>
          <p:cNvPr id="20" name="Google Shape;20;p3"/>
          <p:cNvGrpSpPr/>
          <p:nvPr/>
        </p:nvGrpSpPr>
        <p:grpSpPr>
          <a:xfrm>
            <a:off x="2414850" y="-278000"/>
            <a:ext cx="6767163" cy="5514475"/>
            <a:chOff x="2414850" y="-278000"/>
            <a:chExt cx="6767163" cy="5514475"/>
          </a:xfrm>
        </p:grpSpPr>
        <p:sp>
          <p:nvSpPr>
            <p:cNvPr id="21" name="Google Shape;21;p3"/>
            <p:cNvSpPr/>
            <p:nvPr/>
          </p:nvSpPr>
          <p:spPr>
            <a:xfrm>
              <a:off x="3027500" y="475287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8698413" y="20872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2414850" y="-27800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4350" y="300700"/>
            <a:ext cx="9152700" cy="4303300"/>
            <a:chOff x="-4350" y="300700"/>
            <a:chExt cx="9152700" cy="4303300"/>
          </a:xfrm>
        </p:grpSpPr>
        <p:cxnSp>
          <p:nvCxnSpPr>
            <p:cNvPr id="25" name="Google Shape;25;p3"/>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6" name="Google Shape;26;p3"/>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7" name="Google Shape;27;p3"/>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8" name="Google Shape;28;p3"/>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49" name="Shape 249"/>
        <p:cNvGrpSpPr/>
        <p:nvPr/>
      </p:nvGrpSpPr>
      <p:grpSpPr>
        <a:xfrm>
          <a:off x="0" y="0"/>
          <a:ext cx="0" cy="0"/>
          <a:chOff x="0" y="0"/>
          <a:chExt cx="0" cy="0"/>
        </a:xfrm>
      </p:grpSpPr>
      <p:grpSp>
        <p:nvGrpSpPr>
          <p:cNvPr id="250" name="Google Shape;250;p21"/>
          <p:cNvGrpSpPr/>
          <p:nvPr/>
        </p:nvGrpSpPr>
        <p:grpSpPr>
          <a:xfrm flipH="1">
            <a:off x="1630189" y="133150"/>
            <a:ext cx="7454087" cy="5193150"/>
            <a:chOff x="2512588" y="133150"/>
            <a:chExt cx="7454087" cy="5193150"/>
          </a:xfrm>
        </p:grpSpPr>
        <p:sp>
          <p:nvSpPr>
            <p:cNvPr id="251" name="Google Shape;251;p21"/>
            <p:cNvSpPr/>
            <p:nvPr/>
          </p:nvSpPr>
          <p:spPr>
            <a:xfrm>
              <a:off x="9483075" y="48427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1"/>
            <p:cNvSpPr/>
            <p:nvPr/>
          </p:nvSpPr>
          <p:spPr>
            <a:xfrm>
              <a:off x="2512588" y="1331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21"/>
          <p:cNvGrpSpPr/>
          <p:nvPr/>
        </p:nvGrpSpPr>
        <p:grpSpPr>
          <a:xfrm>
            <a:off x="-4350" y="300700"/>
            <a:ext cx="9152700" cy="4303300"/>
            <a:chOff x="-4350" y="300700"/>
            <a:chExt cx="9152700" cy="4303300"/>
          </a:xfrm>
        </p:grpSpPr>
        <p:cxnSp>
          <p:nvCxnSpPr>
            <p:cNvPr id="254" name="Google Shape;254;p21"/>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55" name="Google Shape;255;p21"/>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56" name="Google Shape;256;p21"/>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57" name="Google Shape;257;p2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58" name="Shape 258"/>
        <p:cNvGrpSpPr/>
        <p:nvPr/>
      </p:nvGrpSpPr>
      <p:grpSpPr>
        <a:xfrm>
          <a:off x="0" y="0"/>
          <a:ext cx="0" cy="0"/>
          <a:chOff x="0" y="0"/>
          <a:chExt cx="0" cy="0"/>
        </a:xfrm>
      </p:grpSpPr>
      <p:grpSp>
        <p:nvGrpSpPr>
          <p:cNvPr id="259" name="Google Shape;259;p22"/>
          <p:cNvGrpSpPr/>
          <p:nvPr/>
        </p:nvGrpSpPr>
        <p:grpSpPr>
          <a:xfrm>
            <a:off x="117075" y="2295788"/>
            <a:ext cx="8638225" cy="2475825"/>
            <a:chOff x="117075" y="2295788"/>
            <a:chExt cx="8638225" cy="2475825"/>
          </a:xfrm>
        </p:grpSpPr>
        <p:sp>
          <p:nvSpPr>
            <p:cNvPr id="260" name="Google Shape;260;p22"/>
            <p:cNvSpPr/>
            <p:nvPr/>
          </p:nvSpPr>
          <p:spPr>
            <a:xfrm>
              <a:off x="117075" y="2295788"/>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2"/>
            <p:cNvSpPr/>
            <p:nvPr/>
          </p:nvSpPr>
          <p:spPr>
            <a:xfrm>
              <a:off x="8271700" y="4288013"/>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22"/>
          <p:cNvGrpSpPr/>
          <p:nvPr/>
        </p:nvGrpSpPr>
        <p:grpSpPr>
          <a:xfrm>
            <a:off x="-4350" y="300700"/>
            <a:ext cx="9152700" cy="4303300"/>
            <a:chOff x="-4350" y="300700"/>
            <a:chExt cx="9152700" cy="4303300"/>
          </a:xfrm>
        </p:grpSpPr>
        <p:cxnSp>
          <p:nvCxnSpPr>
            <p:cNvPr id="263" name="Google Shape;263;p22"/>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64" name="Google Shape;264;p22"/>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65" name="Google Shape;265;p22"/>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66" name="Google Shape;266;p22"/>
          <p:cNvSpPr txBox="1"/>
          <p:nvPr>
            <p:ph type="title"/>
          </p:nvPr>
        </p:nvSpPr>
        <p:spPr>
          <a:xfrm>
            <a:off x="713225" y="539500"/>
            <a:ext cx="509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7" name="Google Shape;267;p22"/>
          <p:cNvSpPr txBox="1"/>
          <p:nvPr>
            <p:ph idx="1" type="subTitle"/>
          </p:nvPr>
        </p:nvSpPr>
        <p:spPr>
          <a:xfrm>
            <a:off x="713225" y="1264600"/>
            <a:ext cx="4307400" cy="74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68" name="Shape 268"/>
        <p:cNvGrpSpPr/>
        <p:nvPr/>
      </p:nvGrpSpPr>
      <p:grpSpPr>
        <a:xfrm>
          <a:off x="0" y="0"/>
          <a:ext cx="0" cy="0"/>
          <a:chOff x="0" y="0"/>
          <a:chExt cx="0" cy="0"/>
        </a:xfrm>
      </p:grpSpPr>
      <p:grpSp>
        <p:nvGrpSpPr>
          <p:cNvPr id="269" name="Google Shape;269;p23"/>
          <p:cNvGrpSpPr/>
          <p:nvPr/>
        </p:nvGrpSpPr>
        <p:grpSpPr>
          <a:xfrm>
            <a:off x="-4350" y="300700"/>
            <a:ext cx="9152700" cy="4303300"/>
            <a:chOff x="-4350" y="300700"/>
            <a:chExt cx="9152700" cy="4303300"/>
          </a:xfrm>
        </p:grpSpPr>
        <p:cxnSp>
          <p:nvCxnSpPr>
            <p:cNvPr id="270" name="Google Shape;270;p23"/>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71" name="Google Shape;271;p23"/>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23"/>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73" name="Google Shape;273;p23"/>
          <p:cNvSpPr txBox="1"/>
          <p:nvPr>
            <p:ph type="title"/>
          </p:nvPr>
        </p:nvSpPr>
        <p:spPr>
          <a:xfrm>
            <a:off x="713225" y="955802"/>
            <a:ext cx="4245900" cy="61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4" name="Google Shape;274;p23"/>
          <p:cNvSpPr txBox="1"/>
          <p:nvPr>
            <p:ph idx="1" type="subTitle"/>
          </p:nvPr>
        </p:nvSpPr>
        <p:spPr>
          <a:xfrm>
            <a:off x="713225" y="1644298"/>
            <a:ext cx="4245900" cy="269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Char char="●"/>
              <a:defRPr sz="1300">
                <a:latin typeface="Roboto Mono"/>
                <a:ea typeface="Roboto Mono"/>
                <a:cs typeface="Roboto Mono"/>
                <a:sym typeface="Roboto Mono"/>
              </a:defRPr>
            </a:lvl1pPr>
            <a:lvl2pPr lvl="1" algn="ctr">
              <a:lnSpc>
                <a:spcPct val="100000"/>
              </a:lnSpc>
              <a:spcBef>
                <a:spcPts val="0"/>
              </a:spcBef>
              <a:spcAft>
                <a:spcPts val="0"/>
              </a:spcAft>
              <a:buSzPts val="1300"/>
              <a:buChar char="○"/>
              <a:defRPr/>
            </a:lvl2pPr>
            <a:lvl3pPr lvl="2" algn="ctr">
              <a:lnSpc>
                <a:spcPct val="100000"/>
              </a:lnSpc>
              <a:spcBef>
                <a:spcPts val="0"/>
              </a:spcBef>
              <a:spcAft>
                <a:spcPts val="0"/>
              </a:spcAft>
              <a:buSzPts val="1300"/>
              <a:buChar char="■"/>
              <a:defRPr/>
            </a:lvl3pPr>
            <a:lvl4pPr lvl="3" algn="ctr">
              <a:lnSpc>
                <a:spcPct val="100000"/>
              </a:lnSpc>
              <a:spcBef>
                <a:spcPts val="0"/>
              </a:spcBef>
              <a:spcAft>
                <a:spcPts val="0"/>
              </a:spcAft>
              <a:buSzPts val="1300"/>
              <a:buChar char="●"/>
              <a:defRPr/>
            </a:lvl4pPr>
            <a:lvl5pPr lvl="4" algn="ctr">
              <a:lnSpc>
                <a:spcPct val="100000"/>
              </a:lnSpc>
              <a:spcBef>
                <a:spcPts val="0"/>
              </a:spcBef>
              <a:spcAft>
                <a:spcPts val="0"/>
              </a:spcAft>
              <a:buSzPts val="1300"/>
              <a:buChar char="○"/>
              <a:defRPr/>
            </a:lvl5pPr>
            <a:lvl6pPr lvl="5" algn="ctr">
              <a:lnSpc>
                <a:spcPct val="100000"/>
              </a:lnSpc>
              <a:spcBef>
                <a:spcPts val="0"/>
              </a:spcBef>
              <a:spcAft>
                <a:spcPts val="0"/>
              </a:spcAft>
              <a:buSzPts val="1300"/>
              <a:buChar char="■"/>
              <a:defRPr/>
            </a:lvl6pPr>
            <a:lvl7pPr lvl="6" algn="ctr">
              <a:lnSpc>
                <a:spcPct val="100000"/>
              </a:lnSpc>
              <a:spcBef>
                <a:spcPts val="0"/>
              </a:spcBef>
              <a:spcAft>
                <a:spcPts val="0"/>
              </a:spcAft>
              <a:buSzPts val="1300"/>
              <a:buChar char="●"/>
              <a:defRPr/>
            </a:lvl7pPr>
            <a:lvl8pPr lvl="7" algn="ctr">
              <a:lnSpc>
                <a:spcPct val="100000"/>
              </a:lnSpc>
              <a:spcBef>
                <a:spcPts val="0"/>
              </a:spcBef>
              <a:spcAft>
                <a:spcPts val="0"/>
              </a:spcAft>
              <a:buSzPts val="1300"/>
              <a:buChar char="○"/>
              <a:defRPr/>
            </a:lvl8pPr>
            <a:lvl9pPr lvl="8" algn="ctr">
              <a:lnSpc>
                <a:spcPct val="100000"/>
              </a:lnSpc>
              <a:spcBef>
                <a:spcPts val="0"/>
              </a:spcBef>
              <a:spcAft>
                <a:spcPts val="0"/>
              </a:spcAft>
              <a:buSzPts val="1300"/>
              <a:buChar char="■"/>
              <a:defRPr/>
            </a:lvl9pPr>
          </a:lstStyle>
          <a:p/>
        </p:txBody>
      </p:sp>
      <p:sp>
        <p:nvSpPr>
          <p:cNvPr id="275" name="Google Shape;275;p23"/>
          <p:cNvSpPr/>
          <p:nvPr/>
        </p:nvSpPr>
        <p:spPr>
          <a:xfrm>
            <a:off x="8548225" y="3875088"/>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76" name="Shape 276"/>
        <p:cNvGrpSpPr/>
        <p:nvPr/>
      </p:nvGrpSpPr>
      <p:grpSpPr>
        <a:xfrm>
          <a:off x="0" y="0"/>
          <a:ext cx="0" cy="0"/>
          <a:chOff x="0" y="0"/>
          <a:chExt cx="0" cy="0"/>
        </a:xfrm>
      </p:grpSpPr>
      <p:grpSp>
        <p:nvGrpSpPr>
          <p:cNvPr id="277" name="Google Shape;277;p24"/>
          <p:cNvGrpSpPr/>
          <p:nvPr/>
        </p:nvGrpSpPr>
        <p:grpSpPr>
          <a:xfrm>
            <a:off x="-191625" y="815825"/>
            <a:ext cx="7176650" cy="4083975"/>
            <a:chOff x="-191625" y="815825"/>
            <a:chExt cx="7176650" cy="4083975"/>
          </a:xfrm>
        </p:grpSpPr>
        <p:sp>
          <p:nvSpPr>
            <p:cNvPr id="278" name="Google Shape;278;p24"/>
            <p:cNvSpPr/>
            <p:nvPr/>
          </p:nvSpPr>
          <p:spPr>
            <a:xfrm>
              <a:off x="6501425" y="44162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4"/>
            <p:cNvSpPr/>
            <p:nvPr/>
          </p:nvSpPr>
          <p:spPr>
            <a:xfrm>
              <a:off x="-191625" y="8158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24"/>
          <p:cNvGrpSpPr/>
          <p:nvPr/>
        </p:nvGrpSpPr>
        <p:grpSpPr>
          <a:xfrm>
            <a:off x="-4350" y="300700"/>
            <a:ext cx="9152700" cy="4303300"/>
            <a:chOff x="-4350" y="300700"/>
            <a:chExt cx="9152700" cy="4303300"/>
          </a:xfrm>
        </p:grpSpPr>
        <p:cxnSp>
          <p:nvCxnSpPr>
            <p:cNvPr id="281" name="Google Shape;281;p24"/>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82" name="Google Shape;282;p24"/>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83" name="Google Shape;283;p24"/>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84" name="Google Shape;284;p24"/>
          <p:cNvSpPr txBox="1"/>
          <p:nvPr>
            <p:ph type="title"/>
          </p:nvPr>
        </p:nvSpPr>
        <p:spPr>
          <a:xfrm>
            <a:off x="713225" y="615700"/>
            <a:ext cx="4565400" cy="121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sz="8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5" name="Google Shape;285;p24"/>
          <p:cNvSpPr txBox="1"/>
          <p:nvPr>
            <p:ph idx="1" type="subTitle"/>
          </p:nvPr>
        </p:nvSpPr>
        <p:spPr>
          <a:xfrm>
            <a:off x="713225" y="1987200"/>
            <a:ext cx="4565400" cy="105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286" name="Google Shape;286;p24"/>
          <p:cNvSpPr txBox="1"/>
          <p:nvPr/>
        </p:nvSpPr>
        <p:spPr>
          <a:xfrm>
            <a:off x="713225" y="3608222"/>
            <a:ext cx="4540800" cy="72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Roboto Mono"/>
                <a:ea typeface="Roboto Mono"/>
                <a:cs typeface="Roboto Mono"/>
                <a:sym typeface="Roboto Mono"/>
              </a:rPr>
              <a:t>CREDITS:</a:t>
            </a:r>
            <a:r>
              <a:rPr b="0" i="0" lang="en" sz="1200" u="none" cap="none" strike="noStrike">
                <a:solidFill>
                  <a:schemeClr val="dk1"/>
                </a:solidFill>
                <a:latin typeface="Roboto Mono"/>
                <a:ea typeface="Roboto Mono"/>
                <a:cs typeface="Roboto Mono"/>
                <a:sym typeface="Roboto Mono"/>
              </a:rPr>
              <a:t> This presentation template was created by </a:t>
            </a:r>
            <a:r>
              <a:rPr b="1" i="0" lang="en" sz="1200" u="none" cap="none" strike="noStrike">
                <a:solidFill>
                  <a:schemeClr val="dk1"/>
                </a:solidFill>
                <a:uFill>
                  <a:noFill/>
                </a:uFill>
                <a:latin typeface="Roboto Mono"/>
                <a:ea typeface="Roboto Mono"/>
                <a:cs typeface="Roboto Mono"/>
                <a:sym typeface="Roboto Mono"/>
                <a:hlinkClick r:id="rId2">
                  <a:extLst>
                    <a:ext uri="{A12FA001-AC4F-418D-AE19-62706E023703}">
                      <ahyp:hlinkClr val="tx"/>
                    </a:ext>
                  </a:extLst>
                </a:hlinkClick>
              </a:rPr>
              <a:t>Slidesgo</a:t>
            </a:r>
            <a:r>
              <a:rPr b="0" i="0" lang="en" sz="1200" u="none" cap="none" strike="noStrike">
                <a:solidFill>
                  <a:schemeClr val="dk1"/>
                </a:solidFill>
                <a:latin typeface="Roboto Mono"/>
                <a:ea typeface="Roboto Mono"/>
                <a:cs typeface="Roboto Mono"/>
                <a:sym typeface="Roboto Mono"/>
              </a:rPr>
              <a:t>, and includes icons by </a:t>
            </a:r>
            <a:r>
              <a:rPr b="1" i="0" lang="en" sz="1200" u="none" cap="none" strike="noStrike">
                <a:solidFill>
                  <a:schemeClr val="dk1"/>
                </a:solidFill>
                <a:uFill>
                  <a:noFill/>
                </a:uFill>
                <a:latin typeface="Roboto Mono"/>
                <a:ea typeface="Roboto Mono"/>
                <a:cs typeface="Roboto Mono"/>
                <a:sym typeface="Roboto Mono"/>
                <a:hlinkClick r:id="rId3">
                  <a:extLst>
                    <a:ext uri="{A12FA001-AC4F-418D-AE19-62706E023703}">
                      <ahyp:hlinkClr val="tx"/>
                    </a:ext>
                  </a:extLst>
                </a:hlinkClick>
              </a:rPr>
              <a:t>Flaticon</a:t>
            </a:r>
            <a:r>
              <a:rPr b="0" i="0" lang="en" sz="1200" u="none" cap="none" strike="noStrike">
                <a:solidFill>
                  <a:schemeClr val="dk1"/>
                </a:solidFill>
                <a:latin typeface="Roboto Mono"/>
                <a:ea typeface="Roboto Mono"/>
                <a:cs typeface="Roboto Mono"/>
                <a:sym typeface="Roboto Mono"/>
              </a:rPr>
              <a:t>, and infographics &amp; images by </a:t>
            </a:r>
            <a:r>
              <a:rPr b="1" i="0" lang="en" sz="1200" u="none" cap="none" strike="noStrike">
                <a:solidFill>
                  <a:schemeClr val="dk1"/>
                </a:solidFill>
                <a:uFill>
                  <a:noFill/>
                </a:uFill>
                <a:latin typeface="Roboto Mono"/>
                <a:ea typeface="Roboto Mono"/>
                <a:cs typeface="Roboto Mono"/>
                <a:sym typeface="Roboto Mono"/>
                <a:hlinkClick r:id="rId4">
                  <a:extLst>
                    <a:ext uri="{A12FA001-AC4F-418D-AE19-62706E023703}">
                      <ahyp:hlinkClr val="tx"/>
                    </a:ext>
                  </a:extLst>
                </a:hlinkClick>
              </a:rPr>
              <a:t>Freepik</a:t>
            </a:r>
            <a:r>
              <a:rPr b="0" i="0" lang="en" sz="1200" u="none" cap="none" strike="noStrike">
                <a:solidFill>
                  <a:schemeClr val="dk1"/>
                </a:solidFill>
                <a:latin typeface="Roboto Mono"/>
                <a:ea typeface="Roboto Mono"/>
                <a:cs typeface="Roboto Mono"/>
                <a:sym typeface="Roboto Mono"/>
              </a:rPr>
              <a:t> </a:t>
            </a:r>
            <a:endParaRPr b="1" i="0" sz="1200" u="none" cap="none" strike="noStrike">
              <a:solidFill>
                <a:schemeClr val="dk1"/>
              </a:solidFill>
              <a:latin typeface="Roboto Mono"/>
              <a:ea typeface="Roboto Mono"/>
              <a:cs typeface="Roboto Mono"/>
              <a:sym typeface="Roboto Mon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7" name="Shape 287"/>
        <p:cNvGrpSpPr/>
        <p:nvPr/>
      </p:nvGrpSpPr>
      <p:grpSpPr>
        <a:xfrm>
          <a:off x="0" y="0"/>
          <a:ext cx="0" cy="0"/>
          <a:chOff x="0" y="0"/>
          <a:chExt cx="0" cy="0"/>
        </a:xfrm>
      </p:grpSpPr>
      <p:grpSp>
        <p:nvGrpSpPr>
          <p:cNvPr id="288" name="Google Shape;288;p25"/>
          <p:cNvGrpSpPr/>
          <p:nvPr/>
        </p:nvGrpSpPr>
        <p:grpSpPr>
          <a:xfrm>
            <a:off x="-4350" y="300700"/>
            <a:ext cx="9152700" cy="4303300"/>
            <a:chOff x="-4350" y="300700"/>
            <a:chExt cx="9152700" cy="4303300"/>
          </a:xfrm>
        </p:grpSpPr>
        <p:cxnSp>
          <p:nvCxnSpPr>
            <p:cNvPr id="289" name="Google Shape;289;p25"/>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90" name="Google Shape;290;p25"/>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291" name="Google Shape;291;p25"/>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292" name="Google Shape;292;p2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3" name="Google Shape;293;p25"/>
          <p:cNvSpPr txBox="1"/>
          <p:nvPr>
            <p:ph idx="1" type="body"/>
          </p:nvPr>
        </p:nvSpPr>
        <p:spPr>
          <a:xfrm>
            <a:off x="720000" y="1215750"/>
            <a:ext cx="6663300" cy="2201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Roboto Mono"/>
              <a:buChar char="●"/>
              <a:defRPr sz="1200">
                <a:latin typeface="Roboto Mono"/>
                <a:ea typeface="Roboto Mono"/>
                <a:cs typeface="Roboto Mono"/>
                <a:sym typeface="Roboto Mono"/>
              </a:defRPr>
            </a:lvl1pPr>
            <a:lvl2pPr indent="-304800" lvl="1" marL="914400" algn="l">
              <a:lnSpc>
                <a:spcPct val="115000"/>
              </a:lnSpc>
              <a:spcBef>
                <a:spcPts val="0"/>
              </a:spcBef>
              <a:spcAft>
                <a:spcPts val="0"/>
              </a:spcAft>
              <a:buSzPts val="1200"/>
              <a:buFont typeface="Roboto Mono"/>
              <a:buChar char="○"/>
              <a:defRPr sz="1200">
                <a:latin typeface="Roboto Mono"/>
                <a:ea typeface="Roboto Mono"/>
                <a:cs typeface="Roboto Mono"/>
                <a:sym typeface="Roboto Mono"/>
              </a:defRPr>
            </a:lvl2pPr>
            <a:lvl3pPr indent="-304800" lvl="2" marL="13716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3pPr>
            <a:lvl4pPr indent="-304800" lvl="3" marL="18288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4pPr>
            <a:lvl5pPr indent="-304800" lvl="4" marL="22860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5pPr>
            <a:lvl6pPr indent="-304800" lvl="5" marL="27432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6pPr>
            <a:lvl7pPr indent="-304800" lvl="6" marL="32004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7pPr>
            <a:lvl8pPr indent="-304800" lvl="7" marL="3657600" algn="l">
              <a:lnSpc>
                <a:spcPct val="115000"/>
              </a:lnSpc>
              <a:spcBef>
                <a:spcPts val="1600"/>
              </a:spcBef>
              <a:spcAft>
                <a:spcPts val="0"/>
              </a:spcAft>
              <a:buSzPts val="1200"/>
              <a:buFont typeface="Roboto Mono"/>
              <a:buChar char="○"/>
              <a:defRPr sz="1200">
                <a:latin typeface="Roboto Mono"/>
                <a:ea typeface="Roboto Mono"/>
                <a:cs typeface="Roboto Mono"/>
                <a:sym typeface="Roboto Mono"/>
              </a:defRPr>
            </a:lvl8pPr>
            <a:lvl9pPr indent="-304800" lvl="8" marL="4114800" algn="l">
              <a:lnSpc>
                <a:spcPct val="115000"/>
              </a:lnSpc>
              <a:spcBef>
                <a:spcPts val="1600"/>
              </a:spcBef>
              <a:spcAft>
                <a:spcPts val="1600"/>
              </a:spcAft>
              <a:buSzPts val="1200"/>
              <a:buFont typeface="Roboto Mono"/>
              <a:buChar char="■"/>
              <a:defRPr sz="1200">
                <a:latin typeface="Roboto Mono"/>
                <a:ea typeface="Roboto Mono"/>
                <a:cs typeface="Roboto Mono"/>
                <a:sym typeface="Roboto Mon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4" name="Shape 29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5" name="Shape 295"/>
        <p:cNvGrpSpPr/>
        <p:nvPr/>
      </p:nvGrpSpPr>
      <p:grpSpPr>
        <a:xfrm>
          <a:off x="0" y="0"/>
          <a:ext cx="0" cy="0"/>
          <a:chOff x="0" y="0"/>
          <a:chExt cx="0" cy="0"/>
        </a:xfrm>
      </p:grpSpPr>
      <p:grpSp>
        <p:nvGrpSpPr>
          <p:cNvPr id="296" name="Google Shape;296;p27"/>
          <p:cNvGrpSpPr/>
          <p:nvPr/>
        </p:nvGrpSpPr>
        <p:grpSpPr>
          <a:xfrm>
            <a:off x="-4350" y="543050"/>
            <a:ext cx="9152700" cy="4303300"/>
            <a:chOff x="-4350" y="300700"/>
            <a:chExt cx="9152700" cy="4303300"/>
          </a:xfrm>
        </p:grpSpPr>
        <p:cxnSp>
          <p:nvCxnSpPr>
            <p:cNvPr id="297" name="Google Shape;297;p27"/>
            <p:cNvCxnSpPr/>
            <p:nvPr/>
          </p:nvCxnSpPr>
          <p:spPr>
            <a:xfrm>
              <a:off x="-4350" y="4604000"/>
              <a:ext cx="9152700" cy="0"/>
            </a:xfrm>
            <a:prstGeom prst="straightConnector1">
              <a:avLst/>
            </a:prstGeom>
            <a:noFill/>
            <a:ln cap="flat" cmpd="sng" w="38100">
              <a:solidFill>
                <a:schemeClr val="dk1"/>
              </a:solidFill>
              <a:prstDash val="solid"/>
              <a:round/>
              <a:headEnd len="sm" w="sm" type="none"/>
              <a:tailEnd len="sm" w="sm" type="none"/>
            </a:ln>
          </p:spPr>
        </p:cxnSp>
        <p:cxnSp>
          <p:nvCxnSpPr>
            <p:cNvPr id="298" name="Google Shape;298;p27"/>
            <p:cNvCxnSpPr/>
            <p:nvPr/>
          </p:nvCxnSpPr>
          <p:spPr>
            <a:xfrm>
              <a:off x="-4350" y="4365200"/>
              <a:ext cx="9152700" cy="0"/>
            </a:xfrm>
            <a:prstGeom prst="straightConnector1">
              <a:avLst/>
            </a:prstGeom>
            <a:noFill/>
            <a:ln cap="flat" cmpd="sng" w="9525">
              <a:solidFill>
                <a:schemeClr val="dk1"/>
              </a:solidFill>
              <a:prstDash val="solid"/>
              <a:round/>
              <a:headEnd len="sm" w="sm" type="none"/>
              <a:tailEnd len="sm" w="sm" type="none"/>
            </a:ln>
          </p:spPr>
        </p:cxnSp>
        <p:cxnSp>
          <p:nvCxnSpPr>
            <p:cNvPr id="299" name="Google Shape;299;p27"/>
            <p:cNvCxnSpPr/>
            <p:nvPr/>
          </p:nvCxnSpPr>
          <p:spPr>
            <a:xfrm>
              <a:off x="-4350" y="300700"/>
              <a:ext cx="9152700" cy="0"/>
            </a:xfrm>
            <a:prstGeom prst="straightConnector1">
              <a:avLst/>
            </a:prstGeom>
            <a:noFill/>
            <a:ln cap="flat" cmpd="sng" w="9525">
              <a:solidFill>
                <a:schemeClr val="dk1"/>
              </a:solidFill>
              <a:prstDash val="solid"/>
              <a:round/>
              <a:headEnd len="sm" w="sm" type="none"/>
              <a:tailEnd len="sm" w="sm" type="none"/>
            </a:ln>
          </p:spPr>
        </p:cxnSp>
      </p:grpSp>
      <p:grpSp>
        <p:nvGrpSpPr>
          <p:cNvPr id="300" name="Google Shape;300;p27"/>
          <p:cNvGrpSpPr/>
          <p:nvPr/>
        </p:nvGrpSpPr>
        <p:grpSpPr>
          <a:xfrm>
            <a:off x="153025" y="859013"/>
            <a:ext cx="8878800" cy="3499675"/>
            <a:chOff x="153025" y="859013"/>
            <a:chExt cx="8878800" cy="3499675"/>
          </a:xfrm>
        </p:grpSpPr>
        <p:sp>
          <p:nvSpPr>
            <p:cNvPr id="301" name="Google Shape;301;p27"/>
            <p:cNvSpPr/>
            <p:nvPr/>
          </p:nvSpPr>
          <p:spPr>
            <a:xfrm>
              <a:off x="8548225" y="3875088"/>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7"/>
            <p:cNvSpPr/>
            <p:nvPr/>
          </p:nvSpPr>
          <p:spPr>
            <a:xfrm>
              <a:off x="153025" y="859013"/>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3" name="Shape 303"/>
        <p:cNvGrpSpPr/>
        <p:nvPr/>
      </p:nvGrpSpPr>
      <p:grpSpPr>
        <a:xfrm>
          <a:off x="0" y="0"/>
          <a:ext cx="0" cy="0"/>
          <a:chOff x="0" y="0"/>
          <a:chExt cx="0" cy="0"/>
        </a:xfrm>
      </p:grpSpPr>
      <p:grpSp>
        <p:nvGrpSpPr>
          <p:cNvPr id="304" name="Google Shape;304;p28"/>
          <p:cNvGrpSpPr/>
          <p:nvPr/>
        </p:nvGrpSpPr>
        <p:grpSpPr>
          <a:xfrm>
            <a:off x="1041700" y="-12"/>
            <a:ext cx="6805225" cy="5173325"/>
            <a:chOff x="1041700" y="-12"/>
            <a:chExt cx="6805225" cy="5173325"/>
          </a:xfrm>
        </p:grpSpPr>
        <p:sp>
          <p:nvSpPr>
            <p:cNvPr id="305" name="Google Shape;305;p28"/>
            <p:cNvSpPr/>
            <p:nvPr/>
          </p:nvSpPr>
          <p:spPr>
            <a:xfrm>
              <a:off x="7363325" y="4689713"/>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8"/>
            <p:cNvSpPr/>
            <p:nvPr/>
          </p:nvSpPr>
          <p:spPr>
            <a:xfrm>
              <a:off x="1041700" y="-12"/>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 name="Google Shape;307;p28"/>
          <p:cNvGrpSpPr/>
          <p:nvPr/>
        </p:nvGrpSpPr>
        <p:grpSpPr>
          <a:xfrm>
            <a:off x="-4350" y="300700"/>
            <a:ext cx="9152700" cy="4545650"/>
            <a:chOff x="-4350" y="300700"/>
            <a:chExt cx="9152700" cy="4545650"/>
          </a:xfrm>
        </p:grpSpPr>
        <p:cxnSp>
          <p:nvCxnSpPr>
            <p:cNvPr id="308" name="Google Shape;308;p28"/>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309" name="Google Shape;309;p28"/>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310" name="Google Shape;310;p28"/>
            <p:cNvCxnSpPr/>
            <p:nvPr/>
          </p:nvCxnSpPr>
          <p:spPr>
            <a:xfrm>
              <a:off x="-4350" y="4846350"/>
              <a:ext cx="9152700" cy="0"/>
            </a:xfrm>
            <a:prstGeom prst="straightConnector1">
              <a:avLst/>
            </a:prstGeom>
            <a:noFill/>
            <a:ln cap="flat" cmpd="sng" w="38100">
              <a:solidFill>
                <a:schemeClr val="dk1"/>
              </a:solidFill>
              <a:prstDash val="solid"/>
              <a:round/>
              <a:headEnd len="sm" w="sm" type="none"/>
              <a:tailEnd len="sm" w="sm" type="none"/>
            </a:ln>
          </p:spPr>
        </p:cxnSp>
        <p:cxnSp>
          <p:nvCxnSpPr>
            <p:cNvPr id="311" name="Google Shape;311;p28"/>
            <p:cNvCxnSpPr/>
            <p:nvPr/>
          </p:nvCxnSpPr>
          <p:spPr>
            <a:xfrm>
              <a:off x="-4350" y="4607550"/>
              <a:ext cx="91527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9" name="Shape 29"/>
        <p:cNvGrpSpPr/>
        <p:nvPr/>
      </p:nvGrpSpPr>
      <p:grpSpPr>
        <a:xfrm>
          <a:off x="0" y="0"/>
          <a:ext cx="0" cy="0"/>
          <a:chOff x="0" y="0"/>
          <a:chExt cx="0" cy="0"/>
        </a:xfrm>
      </p:grpSpPr>
      <p:grpSp>
        <p:nvGrpSpPr>
          <p:cNvPr id="30" name="Google Shape;30;p4"/>
          <p:cNvGrpSpPr/>
          <p:nvPr/>
        </p:nvGrpSpPr>
        <p:grpSpPr>
          <a:xfrm>
            <a:off x="-4350" y="300700"/>
            <a:ext cx="9152700" cy="4303300"/>
            <a:chOff x="-4350" y="300700"/>
            <a:chExt cx="9152700" cy="4303300"/>
          </a:xfrm>
        </p:grpSpPr>
        <p:cxnSp>
          <p:nvCxnSpPr>
            <p:cNvPr id="31" name="Google Shape;31;p4"/>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32" name="Google Shape;32;p4"/>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33" name="Google Shape;33;p4"/>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34" name="Google Shape;34;p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 name="Google Shape;35;p4"/>
          <p:cNvSpPr txBox="1"/>
          <p:nvPr>
            <p:ph idx="1" type="subTitle"/>
          </p:nvPr>
        </p:nvSpPr>
        <p:spPr>
          <a:xfrm>
            <a:off x="720000" y="2269369"/>
            <a:ext cx="2699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36" name="Google Shape;36;p4"/>
          <p:cNvSpPr txBox="1"/>
          <p:nvPr>
            <p:ph idx="2" type="subTitle"/>
          </p:nvPr>
        </p:nvSpPr>
        <p:spPr>
          <a:xfrm>
            <a:off x="4028876" y="2269368"/>
            <a:ext cx="2724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37" name="Google Shape;37;p4"/>
          <p:cNvSpPr txBox="1"/>
          <p:nvPr>
            <p:ph idx="3" type="subTitle"/>
          </p:nvPr>
        </p:nvSpPr>
        <p:spPr>
          <a:xfrm>
            <a:off x="720000" y="4007575"/>
            <a:ext cx="2699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38" name="Google Shape;38;p4"/>
          <p:cNvSpPr txBox="1"/>
          <p:nvPr>
            <p:ph idx="4" type="subTitle"/>
          </p:nvPr>
        </p:nvSpPr>
        <p:spPr>
          <a:xfrm>
            <a:off x="4028876" y="4007573"/>
            <a:ext cx="2724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39" name="Google Shape;39;p4"/>
          <p:cNvSpPr txBox="1"/>
          <p:nvPr>
            <p:ph idx="5" type="title"/>
          </p:nvPr>
        </p:nvSpPr>
        <p:spPr>
          <a:xfrm>
            <a:off x="720000" y="1332650"/>
            <a:ext cx="1009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latin typeface="Roboto Mono"/>
                <a:ea typeface="Roboto Mono"/>
                <a:cs typeface="Roboto Mono"/>
                <a:sym typeface="Roboto Mon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0" name="Google Shape;40;p4"/>
          <p:cNvSpPr txBox="1"/>
          <p:nvPr>
            <p:ph idx="6" type="title"/>
          </p:nvPr>
        </p:nvSpPr>
        <p:spPr>
          <a:xfrm>
            <a:off x="720000" y="3070875"/>
            <a:ext cx="1009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latin typeface="Roboto Mono"/>
                <a:ea typeface="Roboto Mono"/>
                <a:cs typeface="Roboto Mono"/>
                <a:sym typeface="Roboto Mon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1" name="Google Shape;41;p4"/>
          <p:cNvSpPr txBox="1"/>
          <p:nvPr>
            <p:ph idx="7" type="title"/>
          </p:nvPr>
        </p:nvSpPr>
        <p:spPr>
          <a:xfrm>
            <a:off x="4028875" y="1332650"/>
            <a:ext cx="1009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latin typeface="Roboto Mono"/>
                <a:ea typeface="Roboto Mono"/>
                <a:cs typeface="Roboto Mono"/>
                <a:sym typeface="Roboto Mon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4"/>
          <p:cNvSpPr txBox="1"/>
          <p:nvPr>
            <p:ph idx="8" type="title"/>
          </p:nvPr>
        </p:nvSpPr>
        <p:spPr>
          <a:xfrm>
            <a:off x="4028875" y="3070875"/>
            <a:ext cx="1009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400">
                <a:latin typeface="Roboto Mono"/>
                <a:ea typeface="Roboto Mono"/>
                <a:cs typeface="Roboto Mono"/>
                <a:sym typeface="Roboto Mono"/>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3" name="Google Shape;43;p4"/>
          <p:cNvSpPr txBox="1"/>
          <p:nvPr>
            <p:ph idx="9" type="subTitle"/>
          </p:nvPr>
        </p:nvSpPr>
        <p:spPr>
          <a:xfrm>
            <a:off x="720000" y="1856175"/>
            <a:ext cx="2699400" cy="41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4" name="Google Shape;44;p4"/>
          <p:cNvSpPr txBox="1"/>
          <p:nvPr>
            <p:ph idx="13" type="subTitle"/>
          </p:nvPr>
        </p:nvSpPr>
        <p:spPr>
          <a:xfrm>
            <a:off x="4028875" y="1856175"/>
            <a:ext cx="2724900" cy="41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5" name="Google Shape;45;p4"/>
          <p:cNvSpPr txBox="1"/>
          <p:nvPr>
            <p:ph idx="14" type="subTitle"/>
          </p:nvPr>
        </p:nvSpPr>
        <p:spPr>
          <a:xfrm>
            <a:off x="720000" y="3594377"/>
            <a:ext cx="2699400" cy="41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6" name="Google Shape;46;p4"/>
          <p:cNvSpPr txBox="1"/>
          <p:nvPr>
            <p:ph idx="15" type="subTitle"/>
          </p:nvPr>
        </p:nvSpPr>
        <p:spPr>
          <a:xfrm>
            <a:off x="4028875" y="3594376"/>
            <a:ext cx="2724900" cy="41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p:txBody>
      </p:sp>
      <p:sp>
        <p:nvSpPr>
          <p:cNvPr id="47" name="Google Shape;47;p4"/>
          <p:cNvSpPr/>
          <p:nvPr/>
        </p:nvSpPr>
        <p:spPr>
          <a:xfrm>
            <a:off x="-182300" y="300797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grpSp>
        <p:nvGrpSpPr>
          <p:cNvPr id="49" name="Google Shape;49;p5"/>
          <p:cNvGrpSpPr/>
          <p:nvPr/>
        </p:nvGrpSpPr>
        <p:grpSpPr>
          <a:xfrm>
            <a:off x="78150" y="0"/>
            <a:ext cx="6438900" cy="1525325"/>
            <a:chOff x="78150" y="0"/>
            <a:chExt cx="6438900" cy="1525325"/>
          </a:xfrm>
        </p:grpSpPr>
        <p:sp>
          <p:nvSpPr>
            <p:cNvPr id="50" name="Google Shape;50;p5"/>
            <p:cNvSpPr/>
            <p:nvPr/>
          </p:nvSpPr>
          <p:spPr>
            <a:xfrm>
              <a:off x="78150" y="10417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6033450" y="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 name="Google Shape;52;p5"/>
          <p:cNvGrpSpPr/>
          <p:nvPr/>
        </p:nvGrpSpPr>
        <p:grpSpPr>
          <a:xfrm>
            <a:off x="-4350" y="300700"/>
            <a:ext cx="9152700" cy="4303300"/>
            <a:chOff x="-4350" y="300700"/>
            <a:chExt cx="9152700" cy="4303300"/>
          </a:xfrm>
        </p:grpSpPr>
        <p:cxnSp>
          <p:nvCxnSpPr>
            <p:cNvPr id="53" name="Google Shape;53;p5"/>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54" name="Google Shape;54;p5"/>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55" name="Google Shape;55;p5"/>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56" name="Google Shape;56;p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 name="Google Shape;57;p5"/>
          <p:cNvSpPr txBox="1"/>
          <p:nvPr>
            <p:ph idx="1" type="subTitle"/>
          </p:nvPr>
        </p:nvSpPr>
        <p:spPr>
          <a:xfrm>
            <a:off x="4616773" y="1587400"/>
            <a:ext cx="3621900" cy="281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b="0"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58" name="Google Shape;58;p5"/>
          <p:cNvSpPr txBox="1"/>
          <p:nvPr>
            <p:ph idx="2" type="subTitle"/>
          </p:nvPr>
        </p:nvSpPr>
        <p:spPr>
          <a:xfrm>
            <a:off x="713450" y="1587400"/>
            <a:ext cx="3621900" cy="2811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b="0"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grpSp>
        <p:nvGrpSpPr>
          <p:cNvPr id="60" name="Google Shape;60;p6"/>
          <p:cNvGrpSpPr/>
          <p:nvPr/>
        </p:nvGrpSpPr>
        <p:grpSpPr>
          <a:xfrm>
            <a:off x="-4350" y="300700"/>
            <a:ext cx="9152700" cy="4303300"/>
            <a:chOff x="-4350" y="300700"/>
            <a:chExt cx="9152700" cy="4303300"/>
          </a:xfrm>
        </p:grpSpPr>
        <p:cxnSp>
          <p:nvCxnSpPr>
            <p:cNvPr id="61" name="Google Shape;61;p6"/>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62" name="Google Shape;62;p6"/>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63" name="Google Shape;63;p6"/>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64" name="Google Shape;64;p6"/>
          <p:cNvSpPr txBox="1"/>
          <p:nvPr>
            <p:ph type="title"/>
          </p:nvPr>
        </p:nvSpPr>
        <p:spPr>
          <a:xfrm flipH="1">
            <a:off x="2599350" y="3057750"/>
            <a:ext cx="5831400" cy="1071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b="1"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6"/>
          <p:cNvSpPr txBox="1"/>
          <p:nvPr>
            <p:ph idx="2" type="title"/>
          </p:nvPr>
        </p:nvSpPr>
        <p:spPr>
          <a:xfrm>
            <a:off x="713225" y="539500"/>
            <a:ext cx="1669800" cy="122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8000">
                <a:latin typeface="Roboto Mono"/>
                <a:ea typeface="Roboto Mono"/>
                <a:cs typeface="Roboto Mono"/>
                <a:sym typeface="Roboto Mon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6" name="Google Shape;66;p6"/>
          <p:cNvSpPr txBox="1"/>
          <p:nvPr>
            <p:ph idx="1" type="subTitle"/>
          </p:nvPr>
        </p:nvSpPr>
        <p:spPr>
          <a:xfrm flipH="1">
            <a:off x="2599350" y="4170100"/>
            <a:ext cx="5703600" cy="433800"/>
          </a:xfrm>
          <a:prstGeom prst="rect">
            <a:avLst/>
          </a:prstGeom>
          <a:solidFill>
            <a:schemeClr val="dk2"/>
          </a:solid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300"/>
              <a:buFont typeface="Roboto Mono"/>
              <a:buNone/>
              <a:defRPr sz="15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7"/>
          <p:cNvSpPr/>
          <p:nvPr/>
        </p:nvSpPr>
        <p:spPr>
          <a:xfrm>
            <a:off x="8188975" y="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 name="Google Shape;69;p7"/>
          <p:cNvGrpSpPr/>
          <p:nvPr/>
        </p:nvGrpSpPr>
        <p:grpSpPr>
          <a:xfrm>
            <a:off x="-4350" y="300700"/>
            <a:ext cx="9152700" cy="4303300"/>
            <a:chOff x="-4350" y="300700"/>
            <a:chExt cx="9152700" cy="4303300"/>
          </a:xfrm>
        </p:grpSpPr>
        <p:cxnSp>
          <p:nvCxnSpPr>
            <p:cNvPr id="70" name="Google Shape;70;p7"/>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71" name="Google Shape;71;p7"/>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72" name="Google Shape;72;p7"/>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73" name="Google Shape;73;p7"/>
          <p:cNvSpPr txBox="1"/>
          <p:nvPr>
            <p:ph type="title"/>
          </p:nvPr>
        </p:nvSpPr>
        <p:spPr>
          <a:xfrm>
            <a:off x="716550" y="1269600"/>
            <a:ext cx="4459800" cy="69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4" name="Google Shape;74;p7"/>
          <p:cNvSpPr txBox="1"/>
          <p:nvPr>
            <p:ph idx="1" type="subTitle"/>
          </p:nvPr>
        </p:nvSpPr>
        <p:spPr>
          <a:xfrm>
            <a:off x="720125" y="1969415"/>
            <a:ext cx="4459800" cy="19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Nunito Light"/>
              <a:buChar char="●"/>
              <a:defRPr sz="1300">
                <a:latin typeface="Roboto Mono"/>
                <a:ea typeface="Roboto Mono"/>
                <a:cs typeface="Roboto Mono"/>
                <a:sym typeface="Roboto Mono"/>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300"/>
              <a:buFont typeface="Nunito Light"/>
              <a:buChar char="○"/>
              <a:defRPr/>
            </a:lvl5pPr>
            <a:lvl6pPr lvl="5" algn="ctr">
              <a:lnSpc>
                <a:spcPct val="100000"/>
              </a:lnSpc>
              <a:spcBef>
                <a:spcPts val="0"/>
              </a:spcBef>
              <a:spcAft>
                <a:spcPts val="0"/>
              </a:spcAft>
              <a:buClr>
                <a:srgbClr val="999999"/>
              </a:buClr>
              <a:buSzPts val="13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300"/>
              <a:buFont typeface="Nunito Light"/>
              <a:buChar char="■"/>
              <a:defRPr/>
            </a:lvl9pPr>
          </a:lstStyle>
          <a:p/>
        </p:txBody>
      </p:sp>
      <p:sp>
        <p:nvSpPr>
          <p:cNvPr id="75" name="Google Shape;75;p7"/>
          <p:cNvSpPr/>
          <p:nvPr>
            <p:ph idx="2" type="pic"/>
          </p:nvPr>
        </p:nvSpPr>
        <p:spPr>
          <a:xfrm>
            <a:off x="5464675" y="938549"/>
            <a:ext cx="2966100" cy="32664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8"/>
          <p:cNvGrpSpPr/>
          <p:nvPr/>
        </p:nvGrpSpPr>
        <p:grpSpPr>
          <a:xfrm>
            <a:off x="-167666" y="3021575"/>
            <a:ext cx="2850225" cy="1984000"/>
            <a:chOff x="-167666" y="3021575"/>
            <a:chExt cx="2850225" cy="1984000"/>
          </a:xfrm>
        </p:grpSpPr>
        <p:sp>
          <p:nvSpPr>
            <p:cNvPr id="78" name="Google Shape;78;p8"/>
            <p:cNvSpPr/>
            <p:nvPr/>
          </p:nvSpPr>
          <p:spPr>
            <a:xfrm>
              <a:off x="-167666" y="302157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a:off x="2198959" y="4521975"/>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8"/>
          <p:cNvGrpSpPr/>
          <p:nvPr/>
        </p:nvGrpSpPr>
        <p:grpSpPr>
          <a:xfrm>
            <a:off x="-4350" y="300700"/>
            <a:ext cx="9152700" cy="4303300"/>
            <a:chOff x="-4350" y="300700"/>
            <a:chExt cx="9152700" cy="4303300"/>
          </a:xfrm>
        </p:grpSpPr>
        <p:cxnSp>
          <p:nvCxnSpPr>
            <p:cNvPr id="81" name="Google Shape;81;p8"/>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82" name="Google Shape;82;p8"/>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83" name="Google Shape;83;p8"/>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84" name="Google Shape;84;p8"/>
          <p:cNvSpPr txBox="1"/>
          <p:nvPr>
            <p:ph type="title"/>
          </p:nvPr>
        </p:nvSpPr>
        <p:spPr>
          <a:xfrm>
            <a:off x="720000" y="539500"/>
            <a:ext cx="7704000" cy="6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5" name="Google Shape;85;p8"/>
          <p:cNvSpPr txBox="1"/>
          <p:nvPr>
            <p:ph idx="1" type="subTitle"/>
          </p:nvPr>
        </p:nvSpPr>
        <p:spPr>
          <a:xfrm>
            <a:off x="5073606" y="2483180"/>
            <a:ext cx="2600700" cy="119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Roboto Mono"/>
              <a:buNone/>
              <a:defRPr sz="1300">
                <a:latin typeface="Roboto Mono"/>
                <a:ea typeface="Roboto Mono"/>
                <a:cs typeface="Roboto Mono"/>
                <a:sym typeface="Roboto Mono"/>
              </a:defRPr>
            </a:lvl1pPr>
            <a:lvl2pPr lvl="1" algn="ctr">
              <a:lnSpc>
                <a:spcPct val="100000"/>
              </a:lnSpc>
              <a:spcBef>
                <a:spcPts val="0"/>
              </a:spcBef>
              <a:spcAft>
                <a:spcPts val="0"/>
              </a:spcAft>
              <a:buSzPts val="2800"/>
              <a:buFont typeface="Roboto Mono"/>
              <a:buNone/>
              <a:defRPr sz="2800">
                <a:latin typeface="Roboto Mono"/>
                <a:ea typeface="Roboto Mono"/>
                <a:cs typeface="Roboto Mono"/>
                <a:sym typeface="Roboto Mono"/>
              </a:defRPr>
            </a:lvl2pPr>
            <a:lvl3pPr lvl="2" algn="ctr">
              <a:lnSpc>
                <a:spcPct val="100000"/>
              </a:lnSpc>
              <a:spcBef>
                <a:spcPts val="0"/>
              </a:spcBef>
              <a:spcAft>
                <a:spcPts val="0"/>
              </a:spcAft>
              <a:buSzPts val="2800"/>
              <a:buFont typeface="Roboto Mono"/>
              <a:buNone/>
              <a:defRPr sz="2800">
                <a:latin typeface="Roboto Mono"/>
                <a:ea typeface="Roboto Mono"/>
                <a:cs typeface="Roboto Mono"/>
                <a:sym typeface="Roboto Mono"/>
              </a:defRPr>
            </a:lvl3pPr>
            <a:lvl4pPr lvl="3" algn="ctr">
              <a:lnSpc>
                <a:spcPct val="100000"/>
              </a:lnSpc>
              <a:spcBef>
                <a:spcPts val="0"/>
              </a:spcBef>
              <a:spcAft>
                <a:spcPts val="0"/>
              </a:spcAft>
              <a:buSzPts val="2800"/>
              <a:buFont typeface="Roboto Mono"/>
              <a:buNone/>
              <a:defRPr sz="2800">
                <a:latin typeface="Roboto Mono"/>
                <a:ea typeface="Roboto Mono"/>
                <a:cs typeface="Roboto Mono"/>
                <a:sym typeface="Roboto Mono"/>
              </a:defRPr>
            </a:lvl4pPr>
            <a:lvl5pPr lvl="4" algn="ctr">
              <a:lnSpc>
                <a:spcPct val="100000"/>
              </a:lnSpc>
              <a:spcBef>
                <a:spcPts val="0"/>
              </a:spcBef>
              <a:spcAft>
                <a:spcPts val="0"/>
              </a:spcAft>
              <a:buSzPts val="2800"/>
              <a:buFont typeface="Roboto Mono"/>
              <a:buNone/>
              <a:defRPr sz="2800">
                <a:latin typeface="Roboto Mono"/>
                <a:ea typeface="Roboto Mono"/>
                <a:cs typeface="Roboto Mono"/>
                <a:sym typeface="Roboto Mono"/>
              </a:defRPr>
            </a:lvl5pPr>
            <a:lvl6pPr lvl="5" algn="ctr">
              <a:lnSpc>
                <a:spcPct val="100000"/>
              </a:lnSpc>
              <a:spcBef>
                <a:spcPts val="0"/>
              </a:spcBef>
              <a:spcAft>
                <a:spcPts val="0"/>
              </a:spcAft>
              <a:buSzPts val="2800"/>
              <a:buFont typeface="Roboto Mono"/>
              <a:buNone/>
              <a:defRPr sz="2800">
                <a:latin typeface="Roboto Mono"/>
                <a:ea typeface="Roboto Mono"/>
                <a:cs typeface="Roboto Mono"/>
                <a:sym typeface="Roboto Mono"/>
              </a:defRPr>
            </a:lvl6pPr>
            <a:lvl7pPr lvl="6" algn="ctr">
              <a:lnSpc>
                <a:spcPct val="100000"/>
              </a:lnSpc>
              <a:spcBef>
                <a:spcPts val="0"/>
              </a:spcBef>
              <a:spcAft>
                <a:spcPts val="0"/>
              </a:spcAft>
              <a:buSzPts val="2800"/>
              <a:buFont typeface="Roboto Mono"/>
              <a:buNone/>
              <a:defRPr sz="2800">
                <a:latin typeface="Roboto Mono"/>
                <a:ea typeface="Roboto Mono"/>
                <a:cs typeface="Roboto Mono"/>
                <a:sym typeface="Roboto Mono"/>
              </a:defRPr>
            </a:lvl7pPr>
            <a:lvl8pPr lvl="7" algn="ctr">
              <a:lnSpc>
                <a:spcPct val="100000"/>
              </a:lnSpc>
              <a:spcBef>
                <a:spcPts val="0"/>
              </a:spcBef>
              <a:spcAft>
                <a:spcPts val="0"/>
              </a:spcAft>
              <a:buSzPts val="2800"/>
              <a:buFont typeface="Roboto Mono"/>
              <a:buNone/>
              <a:defRPr sz="2800">
                <a:latin typeface="Roboto Mono"/>
                <a:ea typeface="Roboto Mono"/>
                <a:cs typeface="Roboto Mono"/>
                <a:sym typeface="Roboto Mono"/>
              </a:defRPr>
            </a:lvl8pPr>
            <a:lvl9pPr lvl="8" algn="ctr">
              <a:lnSpc>
                <a:spcPct val="100000"/>
              </a:lnSpc>
              <a:spcBef>
                <a:spcPts val="0"/>
              </a:spcBef>
              <a:spcAft>
                <a:spcPts val="0"/>
              </a:spcAft>
              <a:buSzPts val="2800"/>
              <a:buFont typeface="Roboto Mono"/>
              <a:buNone/>
              <a:defRPr sz="2800">
                <a:latin typeface="Roboto Mono"/>
                <a:ea typeface="Roboto Mono"/>
                <a:cs typeface="Roboto Mono"/>
                <a:sym typeface="Roboto Mono"/>
              </a:defRPr>
            </a:lvl9pPr>
          </a:lstStyle>
          <a:p/>
        </p:txBody>
      </p:sp>
      <p:sp>
        <p:nvSpPr>
          <p:cNvPr id="86" name="Google Shape;86;p8"/>
          <p:cNvSpPr txBox="1"/>
          <p:nvPr>
            <p:ph idx="2" type="subTitle"/>
          </p:nvPr>
        </p:nvSpPr>
        <p:spPr>
          <a:xfrm>
            <a:off x="1469694" y="2483180"/>
            <a:ext cx="2600700" cy="119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Roboto Mono"/>
              <a:buNone/>
              <a:defRPr sz="1300">
                <a:latin typeface="Roboto Mono"/>
                <a:ea typeface="Roboto Mono"/>
                <a:cs typeface="Roboto Mono"/>
                <a:sym typeface="Roboto Mono"/>
              </a:defRPr>
            </a:lvl1pPr>
            <a:lvl2pPr lvl="1" algn="ctr">
              <a:lnSpc>
                <a:spcPct val="100000"/>
              </a:lnSpc>
              <a:spcBef>
                <a:spcPts val="0"/>
              </a:spcBef>
              <a:spcAft>
                <a:spcPts val="0"/>
              </a:spcAft>
              <a:buSzPts val="2800"/>
              <a:buFont typeface="Roboto Mono"/>
              <a:buNone/>
              <a:defRPr sz="2800">
                <a:latin typeface="Roboto Mono"/>
                <a:ea typeface="Roboto Mono"/>
                <a:cs typeface="Roboto Mono"/>
                <a:sym typeface="Roboto Mono"/>
              </a:defRPr>
            </a:lvl2pPr>
            <a:lvl3pPr lvl="2" algn="ctr">
              <a:lnSpc>
                <a:spcPct val="100000"/>
              </a:lnSpc>
              <a:spcBef>
                <a:spcPts val="0"/>
              </a:spcBef>
              <a:spcAft>
                <a:spcPts val="0"/>
              </a:spcAft>
              <a:buSzPts val="2800"/>
              <a:buFont typeface="Roboto Mono"/>
              <a:buNone/>
              <a:defRPr sz="2800">
                <a:latin typeface="Roboto Mono"/>
                <a:ea typeface="Roboto Mono"/>
                <a:cs typeface="Roboto Mono"/>
                <a:sym typeface="Roboto Mono"/>
              </a:defRPr>
            </a:lvl3pPr>
            <a:lvl4pPr lvl="3" algn="ctr">
              <a:lnSpc>
                <a:spcPct val="100000"/>
              </a:lnSpc>
              <a:spcBef>
                <a:spcPts val="0"/>
              </a:spcBef>
              <a:spcAft>
                <a:spcPts val="0"/>
              </a:spcAft>
              <a:buSzPts val="2800"/>
              <a:buFont typeface="Roboto Mono"/>
              <a:buNone/>
              <a:defRPr sz="2800">
                <a:latin typeface="Roboto Mono"/>
                <a:ea typeface="Roboto Mono"/>
                <a:cs typeface="Roboto Mono"/>
                <a:sym typeface="Roboto Mono"/>
              </a:defRPr>
            </a:lvl4pPr>
            <a:lvl5pPr lvl="4" algn="ctr">
              <a:lnSpc>
                <a:spcPct val="100000"/>
              </a:lnSpc>
              <a:spcBef>
                <a:spcPts val="0"/>
              </a:spcBef>
              <a:spcAft>
                <a:spcPts val="0"/>
              </a:spcAft>
              <a:buSzPts val="2800"/>
              <a:buFont typeface="Roboto Mono"/>
              <a:buNone/>
              <a:defRPr sz="2800">
                <a:latin typeface="Roboto Mono"/>
                <a:ea typeface="Roboto Mono"/>
                <a:cs typeface="Roboto Mono"/>
                <a:sym typeface="Roboto Mono"/>
              </a:defRPr>
            </a:lvl5pPr>
            <a:lvl6pPr lvl="5" algn="ctr">
              <a:lnSpc>
                <a:spcPct val="100000"/>
              </a:lnSpc>
              <a:spcBef>
                <a:spcPts val="0"/>
              </a:spcBef>
              <a:spcAft>
                <a:spcPts val="0"/>
              </a:spcAft>
              <a:buSzPts val="2800"/>
              <a:buFont typeface="Roboto Mono"/>
              <a:buNone/>
              <a:defRPr sz="2800">
                <a:latin typeface="Roboto Mono"/>
                <a:ea typeface="Roboto Mono"/>
                <a:cs typeface="Roboto Mono"/>
                <a:sym typeface="Roboto Mono"/>
              </a:defRPr>
            </a:lvl6pPr>
            <a:lvl7pPr lvl="6" algn="ctr">
              <a:lnSpc>
                <a:spcPct val="100000"/>
              </a:lnSpc>
              <a:spcBef>
                <a:spcPts val="0"/>
              </a:spcBef>
              <a:spcAft>
                <a:spcPts val="0"/>
              </a:spcAft>
              <a:buSzPts val="2800"/>
              <a:buFont typeface="Roboto Mono"/>
              <a:buNone/>
              <a:defRPr sz="2800">
                <a:latin typeface="Roboto Mono"/>
                <a:ea typeface="Roboto Mono"/>
                <a:cs typeface="Roboto Mono"/>
                <a:sym typeface="Roboto Mono"/>
              </a:defRPr>
            </a:lvl7pPr>
            <a:lvl8pPr lvl="7" algn="ctr">
              <a:lnSpc>
                <a:spcPct val="100000"/>
              </a:lnSpc>
              <a:spcBef>
                <a:spcPts val="0"/>
              </a:spcBef>
              <a:spcAft>
                <a:spcPts val="0"/>
              </a:spcAft>
              <a:buSzPts val="2800"/>
              <a:buFont typeface="Roboto Mono"/>
              <a:buNone/>
              <a:defRPr sz="2800">
                <a:latin typeface="Roboto Mono"/>
                <a:ea typeface="Roboto Mono"/>
                <a:cs typeface="Roboto Mono"/>
                <a:sym typeface="Roboto Mono"/>
              </a:defRPr>
            </a:lvl8pPr>
            <a:lvl9pPr lvl="8" algn="ctr">
              <a:lnSpc>
                <a:spcPct val="100000"/>
              </a:lnSpc>
              <a:spcBef>
                <a:spcPts val="0"/>
              </a:spcBef>
              <a:spcAft>
                <a:spcPts val="0"/>
              </a:spcAft>
              <a:buSzPts val="2800"/>
              <a:buFont typeface="Roboto Mono"/>
              <a:buNone/>
              <a:defRPr sz="2800">
                <a:latin typeface="Roboto Mono"/>
                <a:ea typeface="Roboto Mono"/>
                <a:cs typeface="Roboto Mono"/>
                <a:sym typeface="Roboto Mono"/>
              </a:defRPr>
            </a:lvl9pPr>
          </a:lstStyle>
          <a:p/>
        </p:txBody>
      </p:sp>
      <p:sp>
        <p:nvSpPr>
          <p:cNvPr id="87" name="Google Shape;87;p8"/>
          <p:cNvSpPr txBox="1"/>
          <p:nvPr>
            <p:ph idx="3" type="subTitle"/>
          </p:nvPr>
        </p:nvSpPr>
        <p:spPr>
          <a:xfrm>
            <a:off x="5073595" y="2072020"/>
            <a:ext cx="26007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Epilogue"/>
              <a:buNone/>
              <a:defRPr sz="18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Epilogue"/>
              <a:buNone/>
              <a:defRPr sz="2400">
                <a:latin typeface="Epilogue"/>
                <a:ea typeface="Epilogue"/>
                <a:cs typeface="Epilogue"/>
                <a:sym typeface="Epilogue"/>
              </a:defRPr>
            </a:lvl2pPr>
            <a:lvl3pPr lvl="2" algn="ctr">
              <a:lnSpc>
                <a:spcPct val="100000"/>
              </a:lnSpc>
              <a:spcBef>
                <a:spcPts val="0"/>
              </a:spcBef>
              <a:spcAft>
                <a:spcPts val="0"/>
              </a:spcAft>
              <a:buSzPts val="2400"/>
              <a:buFont typeface="Epilogue"/>
              <a:buNone/>
              <a:defRPr sz="2400">
                <a:latin typeface="Epilogue"/>
                <a:ea typeface="Epilogue"/>
                <a:cs typeface="Epilogue"/>
                <a:sym typeface="Epilogue"/>
              </a:defRPr>
            </a:lvl3pPr>
            <a:lvl4pPr lvl="3" algn="ctr">
              <a:lnSpc>
                <a:spcPct val="100000"/>
              </a:lnSpc>
              <a:spcBef>
                <a:spcPts val="0"/>
              </a:spcBef>
              <a:spcAft>
                <a:spcPts val="0"/>
              </a:spcAft>
              <a:buSzPts val="2400"/>
              <a:buFont typeface="Epilogue"/>
              <a:buNone/>
              <a:defRPr sz="2400">
                <a:latin typeface="Epilogue"/>
                <a:ea typeface="Epilogue"/>
                <a:cs typeface="Epilogue"/>
                <a:sym typeface="Epilogue"/>
              </a:defRPr>
            </a:lvl4pPr>
            <a:lvl5pPr lvl="4" algn="ctr">
              <a:lnSpc>
                <a:spcPct val="100000"/>
              </a:lnSpc>
              <a:spcBef>
                <a:spcPts val="0"/>
              </a:spcBef>
              <a:spcAft>
                <a:spcPts val="0"/>
              </a:spcAft>
              <a:buSzPts val="2400"/>
              <a:buFont typeface="Epilogue"/>
              <a:buNone/>
              <a:defRPr sz="2400">
                <a:latin typeface="Epilogue"/>
                <a:ea typeface="Epilogue"/>
                <a:cs typeface="Epilogue"/>
                <a:sym typeface="Epilogue"/>
              </a:defRPr>
            </a:lvl5pPr>
            <a:lvl6pPr lvl="5" algn="ctr">
              <a:lnSpc>
                <a:spcPct val="100000"/>
              </a:lnSpc>
              <a:spcBef>
                <a:spcPts val="0"/>
              </a:spcBef>
              <a:spcAft>
                <a:spcPts val="0"/>
              </a:spcAft>
              <a:buSzPts val="2400"/>
              <a:buFont typeface="Epilogue"/>
              <a:buNone/>
              <a:defRPr sz="2400">
                <a:latin typeface="Epilogue"/>
                <a:ea typeface="Epilogue"/>
                <a:cs typeface="Epilogue"/>
                <a:sym typeface="Epilogue"/>
              </a:defRPr>
            </a:lvl6pPr>
            <a:lvl7pPr lvl="6" algn="ctr">
              <a:lnSpc>
                <a:spcPct val="100000"/>
              </a:lnSpc>
              <a:spcBef>
                <a:spcPts val="0"/>
              </a:spcBef>
              <a:spcAft>
                <a:spcPts val="0"/>
              </a:spcAft>
              <a:buSzPts val="2400"/>
              <a:buFont typeface="Epilogue"/>
              <a:buNone/>
              <a:defRPr sz="2400">
                <a:latin typeface="Epilogue"/>
                <a:ea typeface="Epilogue"/>
                <a:cs typeface="Epilogue"/>
                <a:sym typeface="Epilogue"/>
              </a:defRPr>
            </a:lvl7pPr>
            <a:lvl8pPr lvl="7" algn="ctr">
              <a:lnSpc>
                <a:spcPct val="100000"/>
              </a:lnSpc>
              <a:spcBef>
                <a:spcPts val="0"/>
              </a:spcBef>
              <a:spcAft>
                <a:spcPts val="0"/>
              </a:spcAft>
              <a:buSzPts val="2400"/>
              <a:buFont typeface="Epilogue"/>
              <a:buNone/>
              <a:defRPr sz="2400">
                <a:latin typeface="Epilogue"/>
                <a:ea typeface="Epilogue"/>
                <a:cs typeface="Epilogue"/>
                <a:sym typeface="Epilogue"/>
              </a:defRPr>
            </a:lvl8pPr>
            <a:lvl9pPr lvl="8" algn="ctr">
              <a:lnSpc>
                <a:spcPct val="100000"/>
              </a:lnSpc>
              <a:spcBef>
                <a:spcPts val="0"/>
              </a:spcBef>
              <a:spcAft>
                <a:spcPts val="0"/>
              </a:spcAft>
              <a:buSzPts val="2400"/>
              <a:buFont typeface="Epilogue"/>
              <a:buNone/>
              <a:defRPr sz="2400">
                <a:latin typeface="Epilogue"/>
                <a:ea typeface="Epilogue"/>
                <a:cs typeface="Epilogue"/>
                <a:sym typeface="Epilogue"/>
              </a:defRPr>
            </a:lvl9pPr>
          </a:lstStyle>
          <a:p/>
        </p:txBody>
      </p:sp>
      <p:sp>
        <p:nvSpPr>
          <p:cNvPr id="88" name="Google Shape;88;p8"/>
          <p:cNvSpPr txBox="1"/>
          <p:nvPr>
            <p:ph idx="4" type="subTitle"/>
          </p:nvPr>
        </p:nvSpPr>
        <p:spPr>
          <a:xfrm>
            <a:off x="1469694" y="2072020"/>
            <a:ext cx="2600700" cy="41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Epilogue"/>
              <a:buNone/>
              <a:defRPr sz="18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SzPts val="2400"/>
              <a:buFont typeface="Epilogue"/>
              <a:buNone/>
              <a:defRPr sz="2400">
                <a:latin typeface="Epilogue"/>
                <a:ea typeface="Epilogue"/>
                <a:cs typeface="Epilogue"/>
                <a:sym typeface="Epilogue"/>
              </a:defRPr>
            </a:lvl2pPr>
            <a:lvl3pPr lvl="2" algn="ctr">
              <a:lnSpc>
                <a:spcPct val="100000"/>
              </a:lnSpc>
              <a:spcBef>
                <a:spcPts val="0"/>
              </a:spcBef>
              <a:spcAft>
                <a:spcPts val="0"/>
              </a:spcAft>
              <a:buSzPts val="2400"/>
              <a:buFont typeface="Epilogue"/>
              <a:buNone/>
              <a:defRPr sz="2400">
                <a:latin typeface="Epilogue"/>
                <a:ea typeface="Epilogue"/>
                <a:cs typeface="Epilogue"/>
                <a:sym typeface="Epilogue"/>
              </a:defRPr>
            </a:lvl3pPr>
            <a:lvl4pPr lvl="3" algn="ctr">
              <a:lnSpc>
                <a:spcPct val="100000"/>
              </a:lnSpc>
              <a:spcBef>
                <a:spcPts val="0"/>
              </a:spcBef>
              <a:spcAft>
                <a:spcPts val="0"/>
              </a:spcAft>
              <a:buSzPts val="2400"/>
              <a:buFont typeface="Epilogue"/>
              <a:buNone/>
              <a:defRPr sz="2400">
                <a:latin typeface="Epilogue"/>
                <a:ea typeface="Epilogue"/>
                <a:cs typeface="Epilogue"/>
                <a:sym typeface="Epilogue"/>
              </a:defRPr>
            </a:lvl4pPr>
            <a:lvl5pPr lvl="4" algn="ctr">
              <a:lnSpc>
                <a:spcPct val="100000"/>
              </a:lnSpc>
              <a:spcBef>
                <a:spcPts val="0"/>
              </a:spcBef>
              <a:spcAft>
                <a:spcPts val="0"/>
              </a:spcAft>
              <a:buSzPts val="2400"/>
              <a:buFont typeface="Epilogue"/>
              <a:buNone/>
              <a:defRPr sz="2400">
                <a:latin typeface="Epilogue"/>
                <a:ea typeface="Epilogue"/>
                <a:cs typeface="Epilogue"/>
                <a:sym typeface="Epilogue"/>
              </a:defRPr>
            </a:lvl5pPr>
            <a:lvl6pPr lvl="5" algn="ctr">
              <a:lnSpc>
                <a:spcPct val="100000"/>
              </a:lnSpc>
              <a:spcBef>
                <a:spcPts val="0"/>
              </a:spcBef>
              <a:spcAft>
                <a:spcPts val="0"/>
              </a:spcAft>
              <a:buSzPts val="2400"/>
              <a:buFont typeface="Epilogue"/>
              <a:buNone/>
              <a:defRPr sz="2400">
                <a:latin typeface="Epilogue"/>
                <a:ea typeface="Epilogue"/>
                <a:cs typeface="Epilogue"/>
                <a:sym typeface="Epilogue"/>
              </a:defRPr>
            </a:lvl6pPr>
            <a:lvl7pPr lvl="6" algn="ctr">
              <a:lnSpc>
                <a:spcPct val="100000"/>
              </a:lnSpc>
              <a:spcBef>
                <a:spcPts val="0"/>
              </a:spcBef>
              <a:spcAft>
                <a:spcPts val="0"/>
              </a:spcAft>
              <a:buSzPts val="2400"/>
              <a:buFont typeface="Epilogue"/>
              <a:buNone/>
              <a:defRPr sz="2400">
                <a:latin typeface="Epilogue"/>
                <a:ea typeface="Epilogue"/>
                <a:cs typeface="Epilogue"/>
                <a:sym typeface="Epilogue"/>
              </a:defRPr>
            </a:lvl7pPr>
            <a:lvl8pPr lvl="7" algn="ctr">
              <a:lnSpc>
                <a:spcPct val="100000"/>
              </a:lnSpc>
              <a:spcBef>
                <a:spcPts val="0"/>
              </a:spcBef>
              <a:spcAft>
                <a:spcPts val="0"/>
              </a:spcAft>
              <a:buSzPts val="2400"/>
              <a:buFont typeface="Epilogue"/>
              <a:buNone/>
              <a:defRPr sz="2400">
                <a:latin typeface="Epilogue"/>
                <a:ea typeface="Epilogue"/>
                <a:cs typeface="Epilogue"/>
                <a:sym typeface="Epilogue"/>
              </a:defRPr>
            </a:lvl8pPr>
            <a:lvl9pPr lvl="8" algn="ctr">
              <a:lnSpc>
                <a:spcPct val="100000"/>
              </a:lnSpc>
              <a:spcBef>
                <a:spcPts val="0"/>
              </a:spcBef>
              <a:spcAft>
                <a:spcPts val="0"/>
              </a:spcAft>
              <a:buSzPts val="2400"/>
              <a:buFont typeface="Epilogue"/>
              <a:buNone/>
              <a:defRPr sz="2400">
                <a:latin typeface="Epilogue"/>
                <a:ea typeface="Epilogue"/>
                <a:cs typeface="Epilogue"/>
                <a:sym typeface="Epilogu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9" name="Shape 89"/>
        <p:cNvGrpSpPr/>
        <p:nvPr/>
      </p:nvGrpSpPr>
      <p:grpSpPr>
        <a:xfrm>
          <a:off x="0" y="0"/>
          <a:ext cx="0" cy="0"/>
          <a:chOff x="0" y="0"/>
          <a:chExt cx="0" cy="0"/>
        </a:xfrm>
      </p:grpSpPr>
      <p:grpSp>
        <p:nvGrpSpPr>
          <p:cNvPr id="90" name="Google Shape;90;p9"/>
          <p:cNvGrpSpPr/>
          <p:nvPr/>
        </p:nvGrpSpPr>
        <p:grpSpPr>
          <a:xfrm>
            <a:off x="-259891" y="-81725"/>
            <a:ext cx="7310125" cy="4927525"/>
            <a:chOff x="-259891" y="-81725"/>
            <a:chExt cx="7310125" cy="4927525"/>
          </a:xfrm>
        </p:grpSpPr>
        <p:sp>
          <p:nvSpPr>
            <p:cNvPr id="91" name="Google Shape;91;p9"/>
            <p:cNvSpPr/>
            <p:nvPr/>
          </p:nvSpPr>
          <p:spPr>
            <a:xfrm>
              <a:off x="-259891" y="31936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4224109" y="43622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6566634" y="-817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9"/>
          <p:cNvGrpSpPr/>
          <p:nvPr/>
        </p:nvGrpSpPr>
        <p:grpSpPr>
          <a:xfrm>
            <a:off x="-4350" y="300700"/>
            <a:ext cx="9152700" cy="4303300"/>
            <a:chOff x="-4350" y="300700"/>
            <a:chExt cx="9152700" cy="4303300"/>
          </a:xfrm>
        </p:grpSpPr>
        <p:cxnSp>
          <p:nvCxnSpPr>
            <p:cNvPr id="95" name="Google Shape;95;p9"/>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96" name="Google Shape;96;p9"/>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97" name="Google Shape;97;p9"/>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98" name="Google Shape;98;p9"/>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9" name="Google Shape;99;p9"/>
          <p:cNvSpPr txBox="1"/>
          <p:nvPr>
            <p:ph idx="1" type="subTitle"/>
          </p:nvPr>
        </p:nvSpPr>
        <p:spPr>
          <a:xfrm>
            <a:off x="716946" y="2487801"/>
            <a:ext cx="2305500" cy="86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00" name="Google Shape;100;p9"/>
          <p:cNvSpPr txBox="1"/>
          <p:nvPr>
            <p:ph idx="2" type="subTitle"/>
          </p:nvPr>
        </p:nvSpPr>
        <p:spPr>
          <a:xfrm>
            <a:off x="3403887" y="2487801"/>
            <a:ext cx="2305500" cy="86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01" name="Google Shape;101;p9"/>
          <p:cNvSpPr txBox="1"/>
          <p:nvPr>
            <p:ph idx="3" type="subTitle"/>
          </p:nvPr>
        </p:nvSpPr>
        <p:spPr>
          <a:xfrm>
            <a:off x="6090829" y="2487801"/>
            <a:ext cx="2305500" cy="86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p:txBody>
      </p:sp>
      <p:sp>
        <p:nvSpPr>
          <p:cNvPr id="102" name="Google Shape;102;p9"/>
          <p:cNvSpPr txBox="1"/>
          <p:nvPr>
            <p:ph idx="4" type="subTitle"/>
          </p:nvPr>
        </p:nvSpPr>
        <p:spPr>
          <a:xfrm>
            <a:off x="716958" y="2066325"/>
            <a:ext cx="2305500" cy="43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3" name="Google Shape;103;p9"/>
          <p:cNvSpPr txBox="1"/>
          <p:nvPr>
            <p:ph idx="5" type="subTitle"/>
          </p:nvPr>
        </p:nvSpPr>
        <p:spPr>
          <a:xfrm>
            <a:off x="3403900" y="2066325"/>
            <a:ext cx="2305500" cy="43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04" name="Google Shape;104;p9"/>
          <p:cNvSpPr txBox="1"/>
          <p:nvPr>
            <p:ph idx="6" type="subTitle"/>
          </p:nvPr>
        </p:nvSpPr>
        <p:spPr>
          <a:xfrm>
            <a:off x="6090841" y="2066325"/>
            <a:ext cx="2305500" cy="43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05" name="Shape 105"/>
        <p:cNvGrpSpPr/>
        <p:nvPr/>
      </p:nvGrpSpPr>
      <p:grpSpPr>
        <a:xfrm>
          <a:off x="0" y="0"/>
          <a:ext cx="0" cy="0"/>
          <a:chOff x="0" y="0"/>
          <a:chExt cx="0" cy="0"/>
        </a:xfrm>
      </p:grpSpPr>
      <p:grpSp>
        <p:nvGrpSpPr>
          <p:cNvPr id="106" name="Google Shape;106;p10"/>
          <p:cNvGrpSpPr/>
          <p:nvPr/>
        </p:nvGrpSpPr>
        <p:grpSpPr>
          <a:xfrm>
            <a:off x="-4350" y="300700"/>
            <a:ext cx="9152700" cy="4303300"/>
            <a:chOff x="-4350" y="300700"/>
            <a:chExt cx="9152700" cy="4303300"/>
          </a:xfrm>
        </p:grpSpPr>
        <p:cxnSp>
          <p:nvCxnSpPr>
            <p:cNvPr id="107" name="Google Shape;107;p10"/>
            <p:cNvCxnSpPr/>
            <p:nvPr/>
          </p:nvCxnSpPr>
          <p:spPr>
            <a:xfrm>
              <a:off x="-4350" y="300700"/>
              <a:ext cx="9152700" cy="0"/>
            </a:xfrm>
            <a:prstGeom prst="straightConnector1">
              <a:avLst/>
            </a:prstGeom>
            <a:noFill/>
            <a:ln cap="flat" cmpd="sng" w="38100">
              <a:solidFill>
                <a:schemeClr val="dk1"/>
              </a:solidFill>
              <a:prstDash val="solid"/>
              <a:round/>
              <a:headEnd len="sm" w="sm" type="none"/>
              <a:tailEnd len="sm" w="sm" type="none"/>
            </a:ln>
          </p:spPr>
        </p:cxnSp>
        <p:cxnSp>
          <p:nvCxnSpPr>
            <p:cNvPr id="108" name="Google Shape;108;p10"/>
            <p:cNvCxnSpPr/>
            <p:nvPr/>
          </p:nvCxnSpPr>
          <p:spPr>
            <a:xfrm>
              <a:off x="-4350" y="539500"/>
              <a:ext cx="9152700" cy="0"/>
            </a:xfrm>
            <a:prstGeom prst="straightConnector1">
              <a:avLst/>
            </a:prstGeom>
            <a:noFill/>
            <a:ln cap="flat" cmpd="sng" w="9525">
              <a:solidFill>
                <a:schemeClr val="dk1"/>
              </a:solidFill>
              <a:prstDash val="solid"/>
              <a:round/>
              <a:headEnd len="sm" w="sm" type="none"/>
              <a:tailEnd len="sm" w="sm" type="none"/>
            </a:ln>
          </p:spPr>
        </p:cxnSp>
        <p:cxnSp>
          <p:nvCxnSpPr>
            <p:cNvPr id="109" name="Google Shape;109;p10"/>
            <p:cNvCxnSpPr/>
            <p:nvPr/>
          </p:nvCxnSpPr>
          <p:spPr>
            <a:xfrm>
              <a:off x="-4350" y="4604000"/>
              <a:ext cx="9152700" cy="0"/>
            </a:xfrm>
            <a:prstGeom prst="straightConnector1">
              <a:avLst/>
            </a:prstGeom>
            <a:noFill/>
            <a:ln cap="flat" cmpd="sng" w="9525">
              <a:solidFill>
                <a:schemeClr val="dk1"/>
              </a:solidFill>
              <a:prstDash val="solid"/>
              <a:round/>
              <a:headEnd len="sm" w="sm" type="none"/>
              <a:tailEnd len="sm" w="sm" type="none"/>
            </a:ln>
          </p:spPr>
        </p:cxnSp>
      </p:grpSp>
      <p:sp>
        <p:nvSpPr>
          <p:cNvPr id="110" name="Google Shape;110;p10"/>
          <p:cNvSpPr txBox="1"/>
          <p:nvPr>
            <p:ph type="title"/>
          </p:nvPr>
        </p:nvSpPr>
        <p:spPr>
          <a:xfrm>
            <a:off x="720000" y="539500"/>
            <a:ext cx="3426900" cy="125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1"/>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1" name="Google Shape;111;p10"/>
          <p:cNvSpPr txBox="1"/>
          <p:nvPr>
            <p:ph idx="1" type="subTitle"/>
          </p:nvPr>
        </p:nvSpPr>
        <p:spPr>
          <a:xfrm>
            <a:off x="4404750" y="741300"/>
            <a:ext cx="4023000" cy="4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12" name="Google Shape;112;p10"/>
          <p:cNvSpPr txBox="1"/>
          <p:nvPr>
            <p:ph idx="2" type="subTitle"/>
          </p:nvPr>
        </p:nvSpPr>
        <p:spPr>
          <a:xfrm>
            <a:off x="4404750" y="2050244"/>
            <a:ext cx="4023000" cy="4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13" name="Google Shape;113;p10"/>
          <p:cNvSpPr txBox="1"/>
          <p:nvPr>
            <p:ph idx="3" type="subTitle"/>
          </p:nvPr>
        </p:nvSpPr>
        <p:spPr>
          <a:xfrm>
            <a:off x="4404750" y="3359150"/>
            <a:ext cx="4023000" cy="4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300">
                <a:latin typeface="Roboto Mono"/>
                <a:ea typeface="Roboto Mono"/>
                <a:cs typeface="Roboto Mono"/>
                <a:sym typeface="Roboto Mono"/>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14" name="Google Shape;114;p10"/>
          <p:cNvSpPr txBox="1"/>
          <p:nvPr>
            <p:ph idx="4" type="subTitle"/>
          </p:nvPr>
        </p:nvSpPr>
        <p:spPr>
          <a:xfrm>
            <a:off x="4404750" y="1352275"/>
            <a:ext cx="4023000" cy="43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l">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l">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l">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l">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l">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l">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l">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l">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15" name="Google Shape;115;p10"/>
          <p:cNvSpPr txBox="1"/>
          <p:nvPr>
            <p:ph idx="5" type="subTitle"/>
          </p:nvPr>
        </p:nvSpPr>
        <p:spPr>
          <a:xfrm>
            <a:off x="4404750" y="2661238"/>
            <a:ext cx="4023000" cy="43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l">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l">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l">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l">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l">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l">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l">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l">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16" name="Google Shape;116;p10"/>
          <p:cNvSpPr txBox="1"/>
          <p:nvPr>
            <p:ph idx="6" type="subTitle"/>
          </p:nvPr>
        </p:nvSpPr>
        <p:spPr>
          <a:xfrm>
            <a:off x="4404750" y="3970200"/>
            <a:ext cx="4023000" cy="43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Font typeface="Bebas Neue"/>
              <a:buNone/>
              <a:defRPr sz="1800">
                <a:latin typeface="Epilogue SemiBold"/>
                <a:ea typeface="Epilogue SemiBold"/>
                <a:cs typeface="Epilogue SemiBold"/>
                <a:sym typeface="Epilogue SemiBold"/>
              </a:defRPr>
            </a:lvl1pPr>
            <a:lvl2pPr lvl="1" algn="l">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l">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l">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l">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l">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l">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l">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l">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00"/>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Epilogue"/>
              <a:buNone/>
              <a:defRPr b="0" i="0" sz="3500" u="none" cap="none" strike="noStrike">
                <a:solidFill>
                  <a:schemeClr val="dk1"/>
                </a:solidFill>
                <a:latin typeface="Epilogue"/>
                <a:ea typeface="Epilogue"/>
                <a:cs typeface="Epilogue"/>
                <a:sym typeface="Epilogue"/>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1pPr>
            <a:lvl2pPr indent="-311150" lvl="1" marL="9144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2pPr>
            <a:lvl3pPr indent="-311150" lvl="2" marL="13716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3pPr>
            <a:lvl4pPr indent="-311150" lvl="3" marL="18288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4pPr>
            <a:lvl5pPr indent="-311150" lvl="4" marL="22860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5pPr>
            <a:lvl6pPr indent="-311150" lvl="5" marL="27432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6pPr>
            <a:lvl7pPr indent="-311150" lvl="6" marL="32004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7pPr>
            <a:lvl8pPr indent="-311150" lvl="7" marL="36576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8pPr>
            <a:lvl9pPr indent="-311150" lvl="8" marL="4114800" marR="0" rtl="0" algn="l">
              <a:lnSpc>
                <a:spcPct val="100000"/>
              </a:lnSpc>
              <a:spcBef>
                <a:spcPts val="0"/>
              </a:spcBef>
              <a:spcAft>
                <a:spcPts val="0"/>
              </a:spcAft>
              <a:buClr>
                <a:schemeClr val="dk1"/>
              </a:buClr>
              <a:buSzPts val="1300"/>
              <a:buFont typeface="Roboto Mono"/>
              <a:buChar char="■"/>
              <a:defRPr b="0" i="0" sz="1300" u="none" cap="none" strike="noStrike">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p:nvPr/>
        </p:nvSpPr>
        <p:spPr>
          <a:xfrm>
            <a:off x="8055225" y="1564575"/>
            <a:ext cx="483600" cy="483600"/>
          </a:xfrm>
          <a:prstGeom prst="ellipse">
            <a:avLst/>
          </a:prstGeom>
          <a:solidFill>
            <a:srgbClr val="EEA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9"/>
          <p:cNvSpPr txBox="1"/>
          <p:nvPr>
            <p:ph type="ctrTitle"/>
          </p:nvPr>
        </p:nvSpPr>
        <p:spPr>
          <a:xfrm>
            <a:off x="713225" y="738375"/>
            <a:ext cx="5892000" cy="2440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
              <a:t>NUTRIFIT</a:t>
            </a:r>
            <a:endParaRPr/>
          </a:p>
        </p:txBody>
      </p:sp>
      <p:cxnSp>
        <p:nvCxnSpPr>
          <p:cNvPr id="318" name="Google Shape;318;p29"/>
          <p:cNvCxnSpPr/>
          <p:nvPr/>
        </p:nvCxnSpPr>
        <p:spPr>
          <a:xfrm>
            <a:off x="824425" y="1595650"/>
            <a:ext cx="5329500" cy="0"/>
          </a:xfrm>
          <a:prstGeom prst="straightConnector1">
            <a:avLst/>
          </a:prstGeom>
          <a:noFill/>
          <a:ln cap="flat" cmpd="sng" w="9525">
            <a:solidFill>
              <a:schemeClr val="dk1"/>
            </a:solidFill>
            <a:prstDash val="solid"/>
            <a:round/>
            <a:headEnd len="sm" w="sm" type="none"/>
            <a:tailEnd len="sm" w="sm" type="none"/>
          </a:ln>
        </p:spPr>
      </p:cxnSp>
      <p:cxnSp>
        <p:nvCxnSpPr>
          <p:cNvPr id="319" name="Google Shape;319;p29"/>
          <p:cNvCxnSpPr/>
          <p:nvPr/>
        </p:nvCxnSpPr>
        <p:spPr>
          <a:xfrm>
            <a:off x="824425" y="2517575"/>
            <a:ext cx="5329500" cy="0"/>
          </a:xfrm>
          <a:prstGeom prst="straightConnector1">
            <a:avLst/>
          </a:prstGeom>
          <a:noFill/>
          <a:ln cap="flat" cmpd="sng" w="9525">
            <a:solidFill>
              <a:schemeClr val="dk1"/>
            </a:solidFill>
            <a:prstDash val="solid"/>
            <a:round/>
            <a:headEnd len="sm" w="sm" type="none"/>
            <a:tailEnd len="sm" w="sm" type="none"/>
          </a:ln>
        </p:spPr>
      </p:cxnSp>
      <p:cxnSp>
        <p:nvCxnSpPr>
          <p:cNvPr id="320" name="Google Shape;320;p29"/>
          <p:cNvCxnSpPr/>
          <p:nvPr/>
        </p:nvCxnSpPr>
        <p:spPr>
          <a:xfrm>
            <a:off x="824425" y="3384950"/>
            <a:ext cx="5329500" cy="0"/>
          </a:xfrm>
          <a:prstGeom prst="straightConnector1">
            <a:avLst/>
          </a:prstGeom>
          <a:noFill/>
          <a:ln cap="flat" cmpd="sng" w="9525">
            <a:solidFill>
              <a:schemeClr val="dk1"/>
            </a:solidFill>
            <a:prstDash val="solid"/>
            <a:round/>
            <a:headEnd len="sm" w="sm" type="none"/>
            <a:tailEnd len="sm" w="sm" type="none"/>
          </a:ln>
        </p:spPr>
      </p:cxnSp>
      <p:sp>
        <p:nvSpPr>
          <p:cNvPr id="321" name="Google Shape;321;p29"/>
          <p:cNvSpPr txBox="1"/>
          <p:nvPr/>
        </p:nvSpPr>
        <p:spPr>
          <a:xfrm>
            <a:off x="878650" y="2561500"/>
            <a:ext cx="829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EPOKA UNIVERSITY</a:t>
            </a:r>
            <a:endParaRPr>
              <a:latin typeface="Roboto Mono"/>
              <a:ea typeface="Roboto Mono"/>
              <a:cs typeface="Roboto Mono"/>
              <a:sym typeface="Roboto Mono"/>
            </a:endParaRPr>
          </a:p>
        </p:txBody>
      </p:sp>
      <p:sp>
        <p:nvSpPr>
          <p:cNvPr id="322" name="Google Shape;322;p29"/>
          <p:cNvSpPr txBox="1"/>
          <p:nvPr/>
        </p:nvSpPr>
        <p:spPr>
          <a:xfrm>
            <a:off x="878650" y="3052975"/>
            <a:ext cx="545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MAY 31 2023</a:t>
            </a:r>
            <a:endParaRPr>
              <a:latin typeface="Roboto Mono"/>
              <a:ea typeface="Roboto Mono"/>
              <a:cs typeface="Roboto Mono"/>
              <a:sym typeface="Roboto Mono"/>
            </a:endParaRPr>
          </a:p>
        </p:txBody>
      </p:sp>
      <p:sp>
        <p:nvSpPr>
          <p:cNvPr id="323" name="Google Shape;323;p29"/>
          <p:cNvSpPr txBox="1"/>
          <p:nvPr/>
        </p:nvSpPr>
        <p:spPr>
          <a:xfrm>
            <a:off x="6290675" y="2520025"/>
            <a:ext cx="2802000" cy="1978200"/>
          </a:xfrm>
          <a:prstGeom prst="rect">
            <a:avLst/>
          </a:prstGeom>
          <a:solidFill>
            <a:srgbClr val="EEAECE"/>
          </a:solidFill>
          <a:ln>
            <a:noFill/>
          </a:ln>
        </p:spPr>
        <p:txBody>
          <a:bodyPr anchorCtr="0" anchor="t" bIns="91425" lIns="91425" spcFirstLastPara="1" rIns="91425" wrap="square" tIns="91425">
            <a:spAutoFit/>
          </a:bodyPr>
          <a:lstStyle/>
          <a:p>
            <a:pPr indent="0" lvl="0" marL="450215" rtl="0" algn="just">
              <a:lnSpc>
                <a:spcPct val="107916"/>
              </a:lnSpc>
              <a:spcBef>
                <a:spcPts val="0"/>
              </a:spcBef>
              <a:spcAft>
                <a:spcPts val="0"/>
              </a:spcAft>
              <a:buNone/>
            </a:pPr>
            <a:r>
              <a:rPr lang="en">
                <a:latin typeface="Poppins"/>
                <a:ea typeface="Poppins"/>
                <a:cs typeface="Poppins"/>
                <a:sym typeface="Poppins"/>
              </a:rPr>
              <a:t>Group Members: </a:t>
            </a:r>
            <a:endParaRPr>
              <a:latin typeface="Poppins"/>
              <a:ea typeface="Poppins"/>
              <a:cs typeface="Poppins"/>
              <a:sym typeface="Poppins"/>
            </a:endParaRPr>
          </a:p>
          <a:p>
            <a:pPr indent="0" lvl="0" marL="450215" rtl="0" algn="just">
              <a:lnSpc>
                <a:spcPct val="107916"/>
              </a:lnSpc>
              <a:spcBef>
                <a:spcPts val="0"/>
              </a:spcBef>
              <a:spcAft>
                <a:spcPts val="0"/>
              </a:spcAft>
              <a:buNone/>
            </a:pPr>
            <a:r>
              <a:rPr lang="en">
                <a:latin typeface="Poppins"/>
                <a:ea typeface="Poppins"/>
                <a:cs typeface="Poppins"/>
                <a:sym typeface="Poppins"/>
              </a:rPr>
              <a:t>Ilirjana Didani, </a:t>
            </a:r>
            <a:endParaRPr>
              <a:latin typeface="Poppins"/>
              <a:ea typeface="Poppins"/>
              <a:cs typeface="Poppins"/>
              <a:sym typeface="Poppins"/>
            </a:endParaRPr>
          </a:p>
          <a:p>
            <a:pPr indent="0" lvl="0" marL="450215" rtl="0" algn="just">
              <a:lnSpc>
                <a:spcPct val="107916"/>
              </a:lnSpc>
              <a:spcBef>
                <a:spcPts val="0"/>
              </a:spcBef>
              <a:spcAft>
                <a:spcPts val="0"/>
              </a:spcAft>
              <a:buNone/>
            </a:pPr>
            <a:r>
              <a:rPr lang="en">
                <a:latin typeface="Poppins"/>
                <a:ea typeface="Poppins"/>
                <a:cs typeface="Poppins"/>
                <a:sym typeface="Poppins"/>
              </a:rPr>
              <a:t>Klea Laro, </a:t>
            </a:r>
            <a:endParaRPr>
              <a:latin typeface="Poppins"/>
              <a:ea typeface="Poppins"/>
              <a:cs typeface="Poppins"/>
              <a:sym typeface="Poppins"/>
            </a:endParaRPr>
          </a:p>
          <a:p>
            <a:pPr indent="0" lvl="0" marL="450215" rtl="0" algn="just">
              <a:lnSpc>
                <a:spcPct val="107916"/>
              </a:lnSpc>
              <a:spcBef>
                <a:spcPts val="0"/>
              </a:spcBef>
              <a:spcAft>
                <a:spcPts val="0"/>
              </a:spcAft>
              <a:buNone/>
            </a:pPr>
            <a:r>
              <a:rPr lang="en">
                <a:latin typeface="Poppins"/>
                <a:ea typeface="Poppins"/>
                <a:cs typeface="Poppins"/>
                <a:sym typeface="Poppins"/>
              </a:rPr>
              <a:t>Kleard Jaupi, </a:t>
            </a:r>
            <a:endParaRPr>
              <a:latin typeface="Poppins"/>
              <a:ea typeface="Poppins"/>
              <a:cs typeface="Poppins"/>
              <a:sym typeface="Poppins"/>
            </a:endParaRPr>
          </a:p>
          <a:p>
            <a:pPr indent="0" lvl="0" marL="450215" rtl="0" algn="just">
              <a:lnSpc>
                <a:spcPct val="107916"/>
              </a:lnSpc>
              <a:spcBef>
                <a:spcPts val="0"/>
              </a:spcBef>
              <a:spcAft>
                <a:spcPts val="0"/>
              </a:spcAft>
              <a:buNone/>
            </a:pPr>
            <a:r>
              <a:rPr lang="en">
                <a:latin typeface="Poppins"/>
                <a:ea typeface="Poppins"/>
                <a:cs typeface="Poppins"/>
                <a:sym typeface="Poppins"/>
              </a:rPr>
              <a:t>Minella Bishka</a:t>
            </a:r>
            <a:endParaRPr>
              <a:latin typeface="Poppins"/>
              <a:ea typeface="Poppins"/>
              <a:cs typeface="Poppins"/>
              <a:sym typeface="Poppins"/>
            </a:endParaRPr>
          </a:p>
          <a:p>
            <a:pPr indent="0" lvl="0" marL="450215" rtl="0" algn="just">
              <a:lnSpc>
                <a:spcPct val="107916"/>
              </a:lnSpc>
              <a:spcBef>
                <a:spcPts val="0"/>
              </a:spcBef>
              <a:spcAft>
                <a:spcPts val="0"/>
              </a:spcAft>
              <a:buNone/>
            </a:pPr>
            <a:r>
              <a:rPr lang="en">
                <a:latin typeface="Poppins"/>
                <a:ea typeface="Poppins"/>
                <a:cs typeface="Poppins"/>
                <a:sym typeface="Poppins"/>
              </a:rPr>
              <a:t>Irsi Hida</a:t>
            </a:r>
            <a:endParaRPr>
              <a:latin typeface="Poppins"/>
              <a:ea typeface="Poppins"/>
              <a:cs typeface="Poppins"/>
              <a:sym typeface="Poppins"/>
            </a:endParaRPr>
          </a:p>
          <a:p>
            <a:pPr indent="450215" lvl="0" marL="0" rtl="0" algn="just">
              <a:lnSpc>
                <a:spcPct val="107916"/>
              </a:lnSpc>
              <a:spcBef>
                <a:spcPts val="0"/>
              </a:spcBef>
              <a:spcAft>
                <a:spcPts val="0"/>
              </a:spcAft>
              <a:buNone/>
            </a:pPr>
            <a:r>
              <a:t/>
            </a:r>
            <a:endParaRPr sz="1100">
              <a:latin typeface="Poppins"/>
              <a:ea typeface="Poppins"/>
              <a:cs typeface="Poppins"/>
              <a:sym typeface="Poppins"/>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title"/>
          </p:nvPr>
        </p:nvSpPr>
        <p:spPr>
          <a:xfrm flipH="1">
            <a:off x="-850350" y="2626500"/>
            <a:ext cx="9861900" cy="1933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5000"/>
              <a:t>External Interface Requirements</a:t>
            </a:r>
            <a:endParaRPr sz="5000"/>
          </a:p>
        </p:txBody>
      </p:sp>
      <p:sp>
        <p:nvSpPr>
          <p:cNvPr id="423" name="Google Shape;423;p38"/>
          <p:cNvSpPr txBox="1"/>
          <p:nvPr>
            <p:ph idx="2" type="title"/>
          </p:nvPr>
        </p:nvSpPr>
        <p:spPr>
          <a:xfrm>
            <a:off x="713225" y="539500"/>
            <a:ext cx="1669800" cy="12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cxnSp>
        <p:nvCxnSpPr>
          <p:cNvPr id="424" name="Google Shape;424;p38"/>
          <p:cNvCxnSpPr/>
          <p:nvPr/>
        </p:nvCxnSpPr>
        <p:spPr>
          <a:xfrm flipH="1" rot="10800000">
            <a:off x="2599350" y="4353575"/>
            <a:ext cx="6541800" cy="5700"/>
          </a:xfrm>
          <a:prstGeom prst="straightConnector1">
            <a:avLst/>
          </a:prstGeom>
          <a:noFill/>
          <a:ln cap="flat" cmpd="sng" w="9525">
            <a:solidFill>
              <a:schemeClr val="dk1"/>
            </a:solidFill>
            <a:prstDash val="solid"/>
            <a:round/>
            <a:headEnd len="sm" w="sm" type="none"/>
            <a:tailEnd len="sm" w="sm" type="none"/>
          </a:ln>
        </p:spPr>
      </p:cxnSp>
      <p:cxnSp>
        <p:nvCxnSpPr>
          <p:cNvPr id="425" name="Google Shape;425;p38"/>
          <p:cNvCxnSpPr/>
          <p:nvPr/>
        </p:nvCxnSpPr>
        <p:spPr>
          <a:xfrm>
            <a:off x="2599350" y="2837900"/>
            <a:ext cx="5703600" cy="0"/>
          </a:xfrm>
          <a:prstGeom prst="straightConnector1">
            <a:avLst/>
          </a:prstGeom>
          <a:noFill/>
          <a:ln cap="flat" cmpd="sng" w="9525">
            <a:solidFill>
              <a:schemeClr val="dk1"/>
            </a:solidFill>
            <a:prstDash val="solid"/>
            <a:round/>
            <a:headEnd len="sm" w="sm" type="none"/>
            <a:tailEnd len="sm" w="sm" type="none"/>
          </a:ln>
        </p:spPr>
      </p:cxnSp>
      <p:sp>
        <p:nvSpPr>
          <p:cNvPr id="426" name="Google Shape;426;p38"/>
          <p:cNvSpPr/>
          <p:nvPr/>
        </p:nvSpPr>
        <p:spPr>
          <a:xfrm>
            <a:off x="1170850" y="33516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8"/>
          <p:cNvSpPr/>
          <p:nvPr/>
        </p:nvSpPr>
        <p:spPr>
          <a:xfrm>
            <a:off x="7143159" y="7681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8"/>
          <p:cNvSpPr/>
          <p:nvPr/>
        </p:nvSpPr>
        <p:spPr>
          <a:xfrm>
            <a:off x="7827934" y="14330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8"/>
          <p:cNvSpPr/>
          <p:nvPr/>
        </p:nvSpPr>
        <p:spPr>
          <a:xfrm>
            <a:off x="7827934" y="76815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3.1 User Interfaces</a:t>
            </a:r>
            <a:endParaRPr sz="1800"/>
          </a:p>
        </p:txBody>
      </p:sp>
      <p:sp>
        <p:nvSpPr>
          <p:cNvPr id="435" name="Google Shape;435;p39"/>
          <p:cNvSpPr txBox="1"/>
          <p:nvPr>
            <p:ph idx="2" type="subTitle"/>
          </p:nvPr>
        </p:nvSpPr>
        <p:spPr>
          <a:xfrm>
            <a:off x="580675" y="870550"/>
            <a:ext cx="3736200" cy="21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oppins Medium"/>
                <a:ea typeface="Poppins Medium"/>
                <a:cs typeface="Poppins Medium"/>
                <a:sym typeface="Poppins Medium"/>
              </a:rPr>
              <a:t>1. Dashboard: The dashboard module is designed to deliver a succinct yet informative overview of the user's fitness progress and goals. It showcases a comprehensive range of fitness-related data such as the number of steps taken, calories burned, and workout duration.</a:t>
            </a:r>
            <a:endParaRPr sz="1400">
              <a:latin typeface="Poppins Medium"/>
              <a:ea typeface="Poppins Medium"/>
              <a:cs typeface="Poppins Medium"/>
              <a:sym typeface="Poppins Medium"/>
            </a:endParaRPr>
          </a:p>
        </p:txBody>
      </p:sp>
      <p:sp>
        <p:nvSpPr>
          <p:cNvPr id="436" name="Google Shape;436;p39"/>
          <p:cNvSpPr txBox="1"/>
          <p:nvPr/>
        </p:nvSpPr>
        <p:spPr>
          <a:xfrm>
            <a:off x="4494250" y="870550"/>
            <a:ext cx="4528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2. Exercise tracker: The workout tracker module is an essential component of the app, intended to allow users to log and monitor their workout progress with accuracy and ease. Users can input a diverse range of data such as the type of exercise they performed, the duration, and the intensity level, which are then aggregated to provide detailed progress reports. </a:t>
            </a:r>
            <a:endParaRPr>
              <a:latin typeface="Poppins Medium"/>
              <a:ea typeface="Poppins Medium"/>
              <a:cs typeface="Poppins Medium"/>
              <a:sym typeface="Poppins Medium"/>
            </a:endParaRPr>
          </a:p>
        </p:txBody>
      </p:sp>
      <p:sp>
        <p:nvSpPr>
          <p:cNvPr id="437" name="Google Shape;437;p39"/>
          <p:cNvSpPr txBox="1"/>
          <p:nvPr/>
        </p:nvSpPr>
        <p:spPr>
          <a:xfrm>
            <a:off x="580675" y="2766150"/>
            <a:ext cx="3913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3. Exercise Library: The exercise library module aims to provide users with a comprehensive selection of exercises tailored to their fitness requirements.. Using filters for various criteria such as body parts, equipment, and exercise type, users can easily customize their workout plans and achieve their fitness goals.</a:t>
            </a:r>
            <a:endParaRPr>
              <a:latin typeface="Poppins Medium"/>
              <a:ea typeface="Poppins Medium"/>
              <a:cs typeface="Poppins Medium"/>
              <a:sym typeface="Poppins Medium"/>
            </a:endParaRPr>
          </a:p>
        </p:txBody>
      </p:sp>
      <p:sp>
        <p:nvSpPr>
          <p:cNvPr id="438" name="Google Shape;438;p39"/>
          <p:cNvSpPr txBox="1"/>
          <p:nvPr/>
        </p:nvSpPr>
        <p:spPr>
          <a:xfrm>
            <a:off x="4553000" y="2754075"/>
            <a:ext cx="4793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4. Personalized recommendations: The personalized recommendations module is a powerful feature that harnesses user data such as workout history, goals, and preferences to provide customized suggestions for workouts, exercises, and nutrition. The recommendations are based on several factors such as the user's fitness level, available equipment, and other pertinent considerations</a:t>
            </a:r>
            <a:endParaRPr>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3.2 Hardware Interfaces</a:t>
            </a:r>
            <a:endParaRPr sz="1800"/>
          </a:p>
        </p:txBody>
      </p:sp>
      <p:sp>
        <p:nvSpPr>
          <p:cNvPr id="444" name="Google Shape;444;p40"/>
          <p:cNvSpPr txBox="1"/>
          <p:nvPr>
            <p:ph idx="2" type="subTitle"/>
          </p:nvPr>
        </p:nvSpPr>
        <p:spPr>
          <a:xfrm>
            <a:off x="592750" y="1040675"/>
            <a:ext cx="5203800" cy="39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oppins Medium"/>
                <a:ea typeface="Poppins Medium"/>
                <a:cs typeface="Poppins Medium"/>
                <a:sym typeface="Poppins Medium"/>
              </a:rPr>
              <a:t>1. Bluetooth-enabled equipment: Our fitness application possesses the capability to connect with Bluetooth-enabled equipment such as treadmills, stationary bikes, or weightlifting machines.</a:t>
            </a:r>
            <a:endParaRPr sz="1400">
              <a:latin typeface="Poppins Medium"/>
              <a:ea typeface="Poppins Medium"/>
              <a:cs typeface="Poppins Medium"/>
              <a:sym typeface="Poppins Medium"/>
            </a:endParaRPr>
          </a:p>
          <a:p>
            <a:pPr indent="0" lvl="0" marL="0" rtl="0" algn="l">
              <a:spcBef>
                <a:spcPts val="0"/>
              </a:spcBef>
              <a:spcAft>
                <a:spcPts val="0"/>
              </a:spcAft>
              <a:buNone/>
            </a:pPr>
            <a:r>
              <a:rPr lang="en" sz="1400">
                <a:latin typeface="Poppins Medium"/>
                <a:ea typeface="Poppins Medium"/>
                <a:cs typeface="Poppins Medium"/>
                <a:sym typeface="Poppins Medium"/>
              </a:rPr>
              <a:t>2. Audio devices: Nutrifit leverages audio devices such as headphones or speakers, to provide optimal guidance and feedback during workouts. </a:t>
            </a:r>
            <a:endParaRPr sz="1400">
              <a:latin typeface="Poppins Medium"/>
              <a:ea typeface="Poppins Medium"/>
              <a:cs typeface="Poppins Medium"/>
              <a:sym typeface="Poppins Medium"/>
            </a:endParaRPr>
          </a:p>
          <a:p>
            <a:pPr indent="0" lvl="0" marL="0" rtl="0" algn="l">
              <a:spcBef>
                <a:spcPts val="0"/>
              </a:spcBef>
              <a:spcAft>
                <a:spcPts val="0"/>
              </a:spcAft>
              <a:buNone/>
            </a:pPr>
            <a:r>
              <a:rPr lang="en" sz="1400">
                <a:latin typeface="Poppins Medium"/>
                <a:ea typeface="Poppins Medium"/>
                <a:cs typeface="Poppins Medium"/>
                <a:sym typeface="Poppins Medium"/>
              </a:rPr>
              <a:t>3. Camera and sensors: Nutrifit will exploit the camera and sensors present on a user's device to track their movements and deliver feedback on their form. </a:t>
            </a:r>
            <a:endParaRPr sz="1400">
              <a:latin typeface="Poppins Medium"/>
              <a:ea typeface="Poppins Medium"/>
              <a:cs typeface="Poppins Medium"/>
              <a:sym typeface="Poppins Medium"/>
            </a:endParaRPr>
          </a:p>
          <a:p>
            <a:pPr indent="0" lvl="0" marL="0" rtl="0" algn="l">
              <a:spcBef>
                <a:spcPts val="0"/>
              </a:spcBef>
              <a:spcAft>
                <a:spcPts val="0"/>
              </a:spcAft>
              <a:buNone/>
            </a:pPr>
            <a:r>
              <a:rPr lang="en" sz="1400">
                <a:latin typeface="Poppins Medium"/>
                <a:ea typeface="Poppins Medium"/>
                <a:cs typeface="Poppins Medium"/>
                <a:sym typeface="Poppins Medium"/>
              </a:rPr>
              <a:t>4. Voice assistants: Our application will integrate with voice assistants such as Amazon Alexa or Google Assistant, to offer hands-free control and feedback during workouts. </a:t>
            </a:r>
            <a:endParaRPr sz="1400">
              <a:latin typeface="Poppins Medium"/>
              <a:ea typeface="Poppins Medium"/>
              <a:cs typeface="Poppins Medium"/>
              <a:sym typeface="Poppins Medium"/>
            </a:endParaRPr>
          </a:p>
        </p:txBody>
      </p:sp>
      <p:pic>
        <p:nvPicPr>
          <p:cNvPr id="445" name="Google Shape;445;p40"/>
          <p:cNvPicPr preferRelativeResize="0"/>
          <p:nvPr/>
        </p:nvPicPr>
        <p:blipFill>
          <a:blip r:embed="rId3">
            <a:alphaModFix/>
          </a:blip>
          <a:stretch>
            <a:fillRect/>
          </a:stretch>
        </p:blipFill>
        <p:spPr>
          <a:xfrm>
            <a:off x="5715725" y="1468400"/>
            <a:ext cx="3220126" cy="220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1"/>
          <p:cNvSpPr txBox="1"/>
          <p:nvPr>
            <p:ph type="title"/>
          </p:nvPr>
        </p:nvSpPr>
        <p:spPr>
          <a:xfrm>
            <a:off x="230525" y="539500"/>
            <a:ext cx="819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3.3 Software Interfaces</a:t>
            </a:r>
            <a:endParaRPr sz="1800"/>
          </a:p>
        </p:txBody>
      </p:sp>
      <p:sp>
        <p:nvSpPr>
          <p:cNvPr id="451" name="Google Shape;451;p41"/>
          <p:cNvSpPr txBox="1"/>
          <p:nvPr/>
        </p:nvSpPr>
        <p:spPr>
          <a:xfrm>
            <a:off x="230525" y="1112200"/>
            <a:ext cx="8258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Nutrifit will interface with the subsequent software components: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Database: </a:t>
            </a:r>
            <a:r>
              <a:rPr lang="en">
                <a:latin typeface="Poppins Medium"/>
                <a:ea typeface="Poppins Medium"/>
                <a:cs typeface="Poppins Medium"/>
                <a:sym typeface="Poppins Medium"/>
              </a:rPr>
              <a:t>Nutrifit will use a MySQL database to store user information, workout templates, and meal plans.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Operating System:</a:t>
            </a:r>
            <a:r>
              <a:rPr lang="en">
                <a:latin typeface="Poppins Medium"/>
                <a:ea typeface="Poppins Medium"/>
                <a:cs typeface="Poppins Medium"/>
                <a:sym typeface="Poppins Medium"/>
              </a:rPr>
              <a:t> Nutrifit will be developed using mostly Java programming language and will be compatible with any operating system that supports Java.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Libraries:</a:t>
            </a:r>
            <a:r>
              <a:rPr lang="en">
                <a:latin typeface="Poppins Medium"/>
                <a:ea typeface="Poppins Medium"/>
                <a:cs typeface="Poppins Medium"/>
                <a:sym typeface="Poppins Medium"/>
              </a:rPr>
              <a:t> Nutrifit will use the Spring Framework for dependency injection and inversion of control.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Integrated Commercial Components:</a:t>
            </a:r>
            <a:r>
              <a:rPr lang="en">
                <a:latin typeface="Poppins Medium"/>
                <a:ea typeface="Poppins Medium"/>
                <a:cs typeface="Poppins Medium"/>
                <a:sym typeface="Poppins Medium"/>
              </a:rPr>
              <a:t> Nutrifit will integrate with the Stripe payment gateway to handle subscription payments.</a:t>
            </a:r>
            <a:endParaRPr>
              <a:latin typeface="Poppins Medium"/>
              <a:ea typeface="Poppins Medium"/>
              <a:cs typeface="Poppins Medium"/>
              <a:sym typeface="Poppins Medium"/>
            </a:endParaRPr>
          </a:p>
        </p:txBody>
      </p:sp>
      <p:sp>
        <p:nvSpPr>
          <p:cNvPr id="452" name="Google Shape;452;p41"/>
          <p:cNvSpPr txBox="1"/>
          <p:nvPr/>
        </p:nvSpPr>
        <p:spPr>
          <a:xfrm>
            <a:off x="230525" y="3236200"/>
            <a:ext cx="870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oppins"/>
                <a:ea typeface="Poppins"/>
                <a:cs typeface="Poppins"/>
                <a:sym typeface="Poppins"/>
              </a:rPr>
              <a:t>Data Items and Messages</a:t>
            </a:r>
            <a:r>
              <a:rPr lang="en">
                <a:latin typeface="Poppins Medium"/>
                <a:ea typeface="Poppins Medium"/>
                <a:cs typeface="Poppins Medium"/>
                <a:sym typeface="Poppins Medium"/>
              </a:rPr>
              <a:t>-Nutrifit will receive these data items and messages: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1.</a:t>
            </a:r>
            <a:r>
              <a:rPr lang="en">
                <a:latin typeface="Poppins Medium"/>
                <a:ea typeface="Poppins Medium"/>
                <a:cs typeface="Poppins Medium"/>
                <a:sym typeface="Poppins Medium"/>
              </a:rPr>
              <a:t>User profile information, including name, email address, and password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2</a:t>
            </a:r>
            <a:r>
              <a:rPr lang="en">
                <a:latin typeface="Poppins Medium"/>
                <a:ea typeface="Poppins Medium"/>
                <a:cs typeface="Poppins Medium"/>
                <a:sym typeface="Poppins Medium"/>
              </a:rPr>
              <a:t>.User preferences for workout templates and meal plans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3.</a:t>
            </a:r>
            <a:r>
              <a:rPr lang="en">
                <a:latin typeface="Poppins Medium"/>
                <a:ea typeface="Poppins Medium"/>
                <a:cs typeface="Poppins Medium"/>
                <a:sym typeface="Poppins Medium"/>
              </a:rPr>
              <a:t>The workout and meal plan templates, which will be stored in the database  Payment information, including credit card details and subscription status</a:t>
            </a:r>
            <a:endParaRPr>
              <a:latin typeface="Poppins Medium"/>
              <a:ea typeface="Poppins Medium"/>
              <a:cs typeface="Poppins Medium"/>
              <a:sym typeface="Poppi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Communications Interfaces</a:t>
            </a:r>
            <a:endParaRPr sz="1800"/>
          </a:p>
        </p:txBody>
      </p:sp>
      <p:sp>
        <p:nvSpPr>
          <p:cNvPr id="458" name="Google Shape;458;p42"/>
          <p:cNvSpPr txBox="1"/>
          <p:nvPr/>
        </p:nvSpPr>
        <p:spPr>
          <a:xfrm>
            <a:off x="61500" y="919925"/>
            <a:ext cx="5578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 This section describes the requirements associated with these functions, including:</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1.Email-</a:t>
            </a:r>
            <a:r>
              <a:rPr lang="en">
                <a:latin typeface="Poppins Medium"/>
                <a:ea typeface="Poppins Medium"/>
                <a:cs typeface="Poppins Medium"/>
                <a:sym typeface="Poppins Medium"/>
              </a:rPr>
              <a:t>Nutrifit will require email functionality to enable users to reset their passwords, receive notifications, and communicate with support personnel.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2.Web Browser-</a:t>
            </a:r>
            <a:r>
              <a:rPr lang="en">
                <a:latin typeface="Poppins Medium"/>
                <a:ea typeface="Poppins Medium"/>
                <a:cs typeface="Poppins Medium"/>
                <a:sym typeface="Poppins Medium"/>
              </a:rPr>
              <a:t> Nutrifit will provide a web-based interface that users can access using standard web browsers, such as Google Chrome, Safari.</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3.Network Server -</a:t>
            </a:r>
            <a:r>
              <a:rPr lang="en">
                <a:latin typeface="Poppins Medium"/>
                <a:ea typeface="Poppins Medium"/>
                <a:cs typeface="Poppins Medium"/>
                <a:sym typeface="Poppins Medium"/>
              </a:rPr>
              <a:t>Communications Protocols Nutrifit will communicate with external systems using standard network protocols, such as HTTP, File Transfer Protocol (FTP), and Secure Shell (SSH).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4.Security and Encryption Nutrifit-</a:t>
            </a:r>
            <a:r>
              <a:rPr lang="en">
                <a:latin typeface="Poppins Medium"/>
                <a:ea typeface="Poppins Medium"/>
                <a:cs typeface="Poppins Medium"/>
                <a:sym typeface="Poppins Medium"/>
              </a:rPr>
              <a:t> will implement appropriate security measures to protect user data and prevent unauthorized access.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Roboto Mono"/>
              <a:ea typeface="Roboto Mono"/>
              <a:cs typeface="Roboto Mono"/>
              <a:sym typeface="Roboto Mono"/>
            </a:endParaRPr>
          </a:p>
        </p:txBody>
      </p:sp>
      <p:pic>
        <p:nvPicPr>
          <p:cNvPr id="459" name="Google Shape;459;p42"/>
          <p:cNvPicPr preferRelativeResize="0"/>
          <p:nvPr/>
        </p:nvPicPr>
        <p:blipFill>
          <a:blip r:embed="rId3">
            <a:alphaModFix/>
          </a:blip>
          <a:stretch>
            <a:fillRect/>
          </a:stretch>
        </p:blipFill>
        <p:spPr>
          <a:xfrm>
            <a:off x="5639700" y="919838"/>
            <a:ext cx="3199501" cy="33038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3"/>
          <p:cNvSpPr txBox="1"/>
          <p:nvPr>
            <p:ph type="title"/>
          </p:nvPr>
        </p:nvSpPr>
        <p:spPr>
          <a:xfrm flipH="1">
            <a:off x="-850350" y="2626500"/>
            <a:ext cx="9861900" cy="1933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5000"/>
              <a:t>4. System Features</a:t>
            </a:r>
            <a:endParaRPr sz="5000"/>
          </a:p>
        </p:txBody>
      </p:sp>
      <p:sp>
        <p:nvSpPr>
          <p:cNvPr id="465" name="Google Shape;465;p43"/>
          <p:cNvSpPr txBox="1"/>
          <p:nvPr>
            <p:ph idx="2" type="title"/>
          </p:nvPr>
        </p:nvSpPr>
        <p:spPr>
          <a:xfrm>
            <a:off x="713225" y="539500"/>
            <a:ext cx="1669800" cy="12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04</a:t>
            </a:r>
            <a:endParaRPr/>
          </a:p>
        </p:txBody>
      </p:sp>
      <p:cxnSp>
        <p:nvCxnSpPr>
          <p:cNvPr id="466" name="Google Shape;466;p43"/>
          <p:cNvCxnSpPr/>
          <p:nvPr/>
        </p:nvCxnSpPr>
        <p:spPr>
          <a:xfrm flipH="1" rot="10800000">
            <a:off x="2599350" y="4353575"/>
            <a:ext cx="6541800" cy="5700"/>
          </a:xfrm>
          <a:prstGeom prst="straightConnector1">
            <a:avLst/>
          </a:prstGeom>
          <a:noFill/>
          <a:ln cap="flat" cmpd="sng" w="9525">
            <a:solidFill>
              <a:schemeClr val="dk1"/>
            </a:solidFill>
            <a:prstDash val="solid"/>
            <a:round/>
            <a:headEnd len="sm" w="sm" type="none"/>
            <a:tailEnd len="sm" w="sm" type="none"/>
          </a:ln>
        </p:spPr>
      </p:cxnSp>
      <p:cxnSp>
        <p:nvCxnSpPr>
          <p:cNvPr id="467" name="Google Shape;467;p43"/>
          <p:cNvCxnSpPr/>
          <p:nvPr/>
        </p:nvCxnSpPr>
        <p:spPr>
          <a:xfrm>
            <a:off x="2599350" y="2837900"/>
            <a:ext cx="5703600" cy="0"/>
          </a:xfrm>
          <a:prstGeom prst="straightConnector1">
            <a:avLst/>
          </a:prstGeom>
          <a:noFill/>
          <a:ln cap="flat" cmpd="sng" w="9525">
            <a:solidFill>
              <a:schemeClr val="dk1"/>
            </a:solidFill>
            <a:prstDash val="solid"/>
            <a:round/>
            <a:headEnd len="sm" w="sm" type="none"/>
            <a:tailEnd len="sm" w="sm" type="none"/>
          </a:ln>
        </p:spPr>
      </p:cxnSp>
      <p:sp>
        <p:nvSpPr>
          <p:cNvPr id="468" name="Google Shape;468;p43"/>
          <p:cNvSpPr/>
          <p:nvPr/>
        </p:nvSpPr>
        <p:spPr>
          <a:xfrm>
            <a:off x="1170850" y="33516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3"/>
          <p:cNvSpPr/>
          <p:nvPr/>
        </p:nvSpPr>
        <p:spPr>
          <a:xfrm>
            <a:off x="7143159" y="7681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3"/>
          <p:cNvSpPr/>
          <p:nvPr/>
        </p:nvSpPr>
        <p:spPr>
          <a:xfrm>
            <a:off x="7827934" y="14330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3"/>
          <p:cNvSpPr/>
          <p:nvPr/>
        </p:nvSpPr>
        <p:spPr>
          <a:xfrm>
            <a:off x="7827934" y="76815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230525" y="539500"/>
            <a:ext cx="819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System Features</a:t>
            </a:r>
            <a:endParaRPr sz="1800"/>
          </a:p>
        </p:txBody>
      </p:sp>
      <p:sp>
        <p:nvSpPr>
          <p:cNvPr id="477" name="Google Shape;477;p44"/>
          <p:cNvSpPr txBox="1"/>
          <p:nvPr/>
        </p:nvSpPr>
        <p:spPr>
          <a:xfrm>
            <a:off x="230525" y="1112200"/>
            <a:ext cx="82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oppins Medium"/>
              <a:ea typeface="Poppins Medium"/>
              <a:cs typeface="Poppins Medium"/>
              <a:sym typeface="Poppins Medium"/>
            </a:endParaRPr>
          </a:p>
        </p:txBody>
      </p:sp>
      <p:sp>
        <p:nvSpPr>
          <p:cNvPr id="478" name="Google Shape;478;p44"/>
          <p:cNvSpPr txBox="1"/>
          <p:nvPr/>
        </p:nvSpPr>
        <p:spPr>
          <a:xfrm>
            <a:off x="520300" y="1306300"/>
            <a:ext cx="158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Mono"/>
                <a:ea typeface="Roboto Mono"/>
                <a:cs typeface="Roboto Mono"/>
                <a:sym typeface="Roboto Mono"/>
              </a:rPr>
              <a:t>Zgjidhe vet ca do shkruhet</a:t>
            </a:r>
            <a:endParaRPr>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ph type="title"/>
          </p:nvPr>
        </p:nvSpPr>
        <p:spPr>
          <a:xfrm flipH="1">
            <a:off x="-850350" y="2626500"/>
            <a:ext cx="9861900" cy="1933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4500"/>
              <a:t>5.Other Nonfunctional Requirements</a:t>
            </a:r>
            <a:r>
              <a:rPr lang="en" sz="5000"/>
              <a:t> </a:t>
            </a:r>
            <a:endParaRPr sz="5000"/>
          </a:p>
        </p:txBody>
      </p:sp>
      <p:sp>
        <p:nvSpPr>
          <p:cNvPr id="484" name="Google Shape;484;p45"/>
          <p:cNvSpPr txBox="1"/>
          <p:nvPr>
            <p:ph idx="2" type="title"/>
          </p:nvPr>
        </p:nvSpPr>
        <p:spPr>
          <a:xfrm>
            <a:off x="713225" y="539500"/>
            <a:ext cx="1669800" cy="12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05</a:t>
            </a:r>
            <a:endParaRPr/>
          </a:p>
        </p:txBody>
      </p:sp>
      <p:cxnSp>
        <p:nvCxnSpPr>
          <p:cNvPr id="485" name="Google Shape;485;p45"/>
          <p:cNvCxnSpPr/>
          <p:nvPr/>
        </p:nvCxnSpPr>
        <p:spPr>
          <a:xfrm flipH="1" rot="10800000">
            <a:off x="2599350" y="4353575"/>
            <a:ext cx="6541800" cy="5700"/>
          </a:xfrm>
          <a:prstGeom prst="straightConnector1">
            <a:avLst/>
          </a:prstGeom>
          <a:noFill/>
          <a:ln cap="flat" cmpd="sng" w="9525">
            <a:solidFill>
              <a:schemeClr val="dk1"/>
            </a:solidFill>
            <a:prstDash val="solid"/>
            <a:round/>
            <a:headEnd len="sm" w="sm" type="none"/>
            <a:tailEnd len="sm" w="sm" type="none"/>
          </a:ln>
        </p:spPr>
      </p:cxnSp>
      <p:cxnSp>
        <p:nvCxnSpPr>
          <p:cNvPr id="486" name="Google Shape;486;p45"/>
          <p:cNvCxnSpPr/>
          <p:nvPr/>
        </p:nvCxnSpPr>
        <p:spPr>
          <a:xfrm>
            <a:off x="2599350" y="2837900"/>
            <a:ext cx="5703600" cy="0"/>
          </a:xfrm>
          <a:prstGeom prst="straightConnector1">
            <a:avLst/>
          </a:prstGeom>
          <a:noFill/>
          <a:ln cap="flat" cmpd="sng" w="9525">
            <a:solidFill>
              <a:schemeClr val="dk1"/>
            </a:solidFill>
            <a:prstDash val="solid"/>
            <a:round/>
            <a:headEnd len="sm" w="sm" type="none"/>
            <a:tailEnd len="sm" w="sm" type="none"/>
          </a:ln>
        </p:spPr>
      </p:cxnSp>
      <p:sp>
        <p:nvSpPr>
          <p:cNvPr id="487" name="Google Shape;487;p45"/>
          <p:cNvSpPr/>
          <p:nvPr/>
        </p:nvSpPr>
        <p:spPr>
          <a:xfrm>
            <a:off x="1170850" y="33516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5"/>
          <p:cNvSpPr/>
          <p:nvPr/>
        </p:nvSpPr>
        <p:spPr>
          <a:xfrm>
            <a:off x="7143159" y="7681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5"/>
          <p:cNvSpPr/>
          <p:nvPr/>
        </p:nvSpPr>
        <p:spPr>
          <a:xfrm>
            <a:off x="7827934" y="14330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5"/>
          <p:cNvSpPr/>
          <p:nvPr/>
        </p:nvSpPr>
        <p:spPr>
          <a:xfrm>
            <a:off x="7827934" y="76815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6"/>
          <p:cNvSpPr txBox="1"/>
          <p:nvPr>
            <p:ph type="title"/>
          </p:nvPr>
        </p:nvSpPr>
        <p:spPr>
          <a:xfrm>
            <a:off x="230525" y="539500"/>
            <a:ext cx="819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Performance Requirements</a:t>
            </a:r>
            <a:endParaRPr sz="1800"/>
          </a:p>
        </p:txBody>
      </p:sp>
      <p:sp>
        <p:nvSpPr>
          <p:cNvPr id="496" name="Google Shape;496;p46"/>
          <p:cNvSpPr txBox="1"/>
          <p:nvPr/>
        </p:nvSpPr>
        <p:spPr>
          <a:xfrm>
            <a:off x="153125" y="916700"/>
            <a:ext cx="83484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oppins"/>
                <a:ea typeface="Poppins"/>
                <a:cs typeface="Poppins"/>
                <a:sym typeface="Poppins"/>
              </a:rPr>
              <a:t>1. Speed:</a:t>
            </a:r>
            <a:r>
              <a:rPr lang="en">
                <a:latin typeface="Poppins Medium"/>
                <a:ea typeface="Poppins Medium"/>
                <a:cs typeface="Poppins Medium"/>
                <a:sym typeface="Poppins Medium"/>
              </a:rPr>
              <a:t> The swiftness and responsiveness of the fitness application are of paramount importance, as users anticipate immediate outcomes when interacting with the software. </a:t>
            </a:r>
            <a:r>
              <a:rPr b="1" lang="en">
                <a:latin typeface="Poppins"/>
                <a:ea typeface="Poppins"/>
                <a:cs typeface="Poppins"/>
                <a:sym typeface="Poppins"/>
              </a:rPr>
              <a:t>2. Scalability:</a:t>
            </a:r>
            <a:r>
              <a:rPr lang="en">
                <a:latin typeface="Poppins Medium"/>
                <a:ea typeface="Poppins Medium"/>
                <a:cs typeface="Poppins Medium"/>
                <a:sym typeface="Poppins Medium"/>
              </a:rPr>
              <a:t> The software's scalability is a crucial aspect that should be taken into account during the developmental process. It should be capable of handling a multitude of users without any performance issues</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3. Reliability:</a:t>
            </a:r>
            <a:r>
              <a:rPr lang="en">
                <a:latin typeface="Poppins Medium"/>
                <a:ea typeface="Poppins Medium"/>
                <a:cs typeface="Poppins Medium"/>
                <a:sym typeface="Poppins Medium"/>
              </a:rPr>
              <a:t> The reliability of the fitness application is essential, and it must be available to users at all times.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4. Security:</a:t>
            </a:r>
            <a:r>
              <a:rPr lang="en">
                <a:latin typeface="Poppins Medium"/>
                <a:ea typeface="Poppins Medium"/>
                <a:cs typeface="Poppins Medium"/>
                <a:sym typeface="Poppins Medium"/>
              </a:rPr>
              <a:t> The security of the fitness application is of utmost importance, and all user data and information must be protected from unauthorized access or breaches.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5. Compatibility:</a:t>
            </a:r>
            <a:r>
              <a:rPr lang="en">
                <a:latin typeface="Poppins Medium"/>
                <a:ea typeface="Poppins Medium"/>
                <a:cs typeface="Poppins Medium"/>
                <a:sym typeface="Poppins Medium"/>
              </a:rPr>
              <a:t> The fitness application must be compatible with different operating systems and devices, such as iOS, Android, and web browsers to ensure maximum accessibility to users. </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6. Usability:</a:t>
            </a:r>
            <a:r>
              <a:rPr lang="en">
                <a:latin typeface="Poppins Medium"/>
                <a:ea typeface="Poppins Medium"/>
                <a:cs typeface="Poppins Medium"/>
                <a:sym typeface="Poppins Medium"/>
              </a:rPr>
              <a:t> The usability of the fitness application should be optimized to ensure ease of use and seamless navigation</a:t>
            </a:r>
            <a:endParaRPr>
              <a:latin typeface="Poppins Medium"/>
              <a:ea typeface="Poppins Medium"/>
              <a:cs typeface="Poppins Medium"/>
              <a:sym typeface="Poppins Medium"/>
            </a:endParaRPr>
          </a:p>
          <a:p>
            <a:pPr indent="0" lvl="0" marL="0" rtl="0" algn="l">
              <a:spcBef>
                <a:spcPts val="0"/>
              </a:spcBef>
              <a:spcAft>
                <a:spcPts val="0"/>
              </a:spcAft>
              <a:buNone/>
            </a:pPr>
            <a:r>
              <a:rPr b="1" lang="en">
                <a:latin typeface="Poppins"/>
                <a:ea typeface="Poppins"/>
                <a:cs typeface="Poppins"/>
                <a:sym typeface="Poppins"/>
              </a:rPr>
              <a:t>7. Customization: </a:t>
            </a:r>
            <a:r>
              <a:rPr lang="en">
                <a:latin typeface="Poppins Medium"/>
                <a:ea typeface="Poppins Medium"/>
                <a:cs typeface="Poppins Medium"/>
                <a:sym typeface="Poppins Medium"/>
              </a:rPr>
              <a:t>The fitness application should allow users to personalize their experience by setting their own fitness goals, tracking their progress, </a:t>
            </a:r>
            <a:endParaRPr>
              <a:latin typeface="Poppins Medium"/>
              <a:ea typeface="Poppins Medium"/>
              <a:cs typeface="Poppins Medium"/>
              <a:sym typeface="Poppi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Safety Requirements</a:t>
            </a:r>
            <a:endParaRPr sz="1800"/>
          </a:p>
        </p:txBody>
      </p:sp>
      <p:sp>
        <p:nvSpPr>
          <p:cNvPr id="502" name="Google Shape;502;p47"/>
          <p:cNvSpPr txBox="1"/>
          <p:nvPr/>
        </p:nvSpPr>
        <p:spPr>
          <a:xfrm>
            <a:off x="323850" y="1185725"/>
            <a:ext cx="6155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1. Security: Nutrifit must be designed with privacy and security in mind. User data should be encrypted and protected from unauthorized access, both during transit and at rest. </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2. Accuracy and Precision: The application should provide accurate and precise information to the user, including real-time feedback on their heart rate, calorie burn, and other fitness metrics.</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pic>
        <p:nvPicPr>
          <p:cNvPr id="503" name="Google Shape;503;p47"/>
          <p:cNvPicPr preferRelativeResize="0"/>
          <p:nvPr/>
        </p:nvPicPr>
        <p:blipFill>
          <a:blip r:embed="rId3">
            <a:alphaModFix/>
          </a:blip>
          <a:stretch>
            <a:fillRect/>
          </a:stretch>
        </p:blipFill>
        <p:spPr>
          <a:xfrm>
            <a:off x="6382575" y="774125"/>
            <a:ext cx="2514600" cy="1905000"/>
          </a:xfrm>
          <a:prstGeom prst="rect">
            <a:avLst/>
          </a:prstGeom>
          <a:noFill/>
          <a:ln>
            <a:noFill/>
          </a:ln>
        </p:spPr>
      </p:pic>
      <p:sp>
        <p:nvSpPr>
          <p:cNvPr id="504" name="Google Shape;504;p47"/>
          <p:cNvSpPr txBox="1"/>
          <p:nvPr/>
        </p:nvSpPr>
        <p:spPr>
          <a:xfrm>
            <a:off x="323850" y="2803475"/>
            <a:ext cx="8515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3. Health and Medical Considerations: The application should consider the user's health and medical history when providing workout recommendations and progress tracking. The app should be able to identify potential risks or limitations that may affect the user's ability to perform certain exercises safely</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4.Safety Guidelines: The application should provide clear and concise safety guidelines and warnings for each exercise, including any potential hazards or risks associated with the exercise.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Table of contents</a:t>
            </a:r>
            <a:endParaRPr/>
          </a:p>
        </p:txBody>
      </p:sp>
      <p:sp>
        <p:nvSpPr>
          <p:cNvPr id="329" name="Google Shape;329;p30"/>
          <p:cNvSpPr txBox="1"/>
          <p:nvPr>
            <p:ph idx="5" type="title"/>
          </p:nvPr>
        </p:nvSpPr>
        <p:spPr>
          <a:xfrm>
            <a:off x="244725" y="1174225"/>
            <a:ext cx="10095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01</a:t>
            </a:r>
            <a:endParaRPr/>
          </a:p>
        </p:txBody>
      </p:sp>
      <p:sp>
        <p:nvSpPr>
          <p:cNvPr id="330" name="Google Shape;330;p30"/>
          <p:cNvSpPr txBox="1"/>
          <p:nvPr>
            <p:ph idx="6" type="title"/>
          </p:nvPr>
        </p:nvSpPr>
        <p:spPr>
          <a:xfrm>
            <a:off x="244725" y="2557488"/>
            <a:ext cx="10095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03</a:t>
            </a:r>
            <a:endParaRPr/>
          </a:p>
        </p:txBody>
      </p:sp>
      <p:sp>
        <p:nvSpPr>
          <p:cNvPr id="331" name="Google Shape;331;p30"/>
          <p:cNvSpPr txBox="1"/>
          <p:nvPr>
            <p:ph idx="7" type="title"/>
          </p:nvPr>
        </p:nvSpPr>
        <p:spPr>
          <a:xfrm>
            <a:off x="3912700" y="1174225"/>
            <a:ext cx="10095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02</a:t>
            </a:r>
            <a:endParaRPr/>
          </a:p>
        </p:txBody>
      </p:sp>
      <p:sp>
        <p:nvSpPr>
          <p:cNvPr id="332" name="Google Shape;332;p30"/>
          <p:cNvSpPr txBox="1"/>
          <p:nvPr>
            <p:ph idx="8" type="title"/>
          </p:nvPr>
        </p:nvSpPr>
        <p:spPr>
          <a:xfrm>
            <a:off x="3912700" y="2504275"/>
            <a:ext cx="1009500" cy="46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04</a:t>
            </a:r>
            <a:endParaRPr/>
          </a:p>
        </p:txBody>
      </p:sp>
      <p:sp>
        <p:nvSpPr>
          <p:cNvPr id="333" name="Google Shape;333;p30"/>
          <p:cNvSpPr txBox="1"/>
          <p:nvPr>
            <p:ph idx="9" type="subTitle"/>
          </p:nvPr>
        </p:nvSpPr>
        <p:spPr>
          <a:xfrm>
            <a:off x="994600" y="1210063"/>
            <a:ext cx="2699400" cy="41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400"/>
              <a:t>Introduction</a:t>
            </a:r>
            <a:endParaRPr sz="1400"/>
          </a:p>
        </p:txBody>
      </p:sp>
      <p:sp>
        <p:nvSpPr>
          <p:cNvPr id="334" name="Google Shape;334;p30"/>
          <p:cNvSpPr txBox="1"/>
          <p:nvPr>
            <p:ph idx="13" type="subTitle"/>
          </p:nvPr>
        </p:nvSpPr>
        <p:spPr>
          <a:xfrm>
            <a:off x="4538775" y="1224250"/>
            <a:ext cx="2724900" cy="41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400"/>
              <a:t>Overall Description</a:t>
            </a:r>
            <a:endParaRPr sz="1400"/>
          </a:p>
        </p:txBody>
      </p:sp>
      <p:sp>
        <p:nvSpPr>
          <p:cNvPr id="335" name="Google Shape;335;p30"/>
          <p:cNvSpPr txBox="1"/>
          <p:nvPr>
            <p:ph idx="15" type="subTitle"/>
          </p:nvPr>
        </p:nvSpPr>
        <p:spPr>
          <a:xfrm>
            <a:off x="4432425" y="2528564"/>
            <a:ext cx="2724900" cy="413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400"/>
              <a:t>System Features </a:t>
            </a:r>
            <a:endParaRPr sz="1400"/>
          </a:p>
        </p:txBody>
      </p:sp>
      <p:cxnSp>
        <p:nvCxnSpPr>
          <p:cNvPr id="336" name="Google Shape;336;p30"/>
          <p:cNvCxnSpPr/>
          <p:nvPr/>
        </p:nvCxnSpPr>
        <p:spPr>
          <a:xfrm>
            <a:off x="669759" y="3030750"/>
            <a:ext cx="2512200" cy="0"/>
          </a:xfrm>
          <a:prstGeom prst="straightConnector1">
            <a:avLst/>
          </a:prstGeom>
          <a:noFill/>
          <a:ln cap="flat" cmpd="sng" w="9525">
            <a:solidFill>
              <a:schemeClr val="dk1"/>
            </a:solidFill>
            <a:prstDash val="solid"/>
            <a:round/>
            <a:headEnd len="sm" w="sm" type="none"/>
            <a:tailEnd len="sm" w="sm" type="none"/>
          </a:ln>
        </p:spPr>
      </p:cxnSp>
      <p:cxnSp>
        <p:nvCxnSpPr>
          <p:cNvPr id="337" name="Google Shape;337;p30"/>
          <p:cNvCxnSpPr/>
          <p:nvPr/>
        </p:nvCxnSpPr>
        <p:spPr>
          <a:xfrm>
            <a:off x="720009" y="1218625"/>
            <a:ext cx="2512200" cy="0"/>
          </a:xfrm>
          <a:prstGeom prst="straightConnector1">
            <a:avLst/>
          </a:prstGeom>
          <a:noFill/>
          <a:ln cap="flat" cmpd="sng" w="9525">
            <a:solidFill>
              <a:schemeClr val="dk1"/>
            </a:solidFill>
            <a:prstDash val="solid"/>
            <a:round/>
            <a:headEnd len="sm" w="sm" type="none"/>
            <a:tailEnd len="sm" w="sm" type="none"/>
          </a:ln>
        </p:spPr>
      </p:cxnSp>
      <p:cxnSp>
        <p:nvCxnSpPr>
          <p:cNvPr id="338" name="Google Shape;338;p30"/>
          <p:cNvCxnSpPr/>
          <p:nvPr/>
        </p:nvCxnSpPr>
        <p:spPr>
          <a:xfrm>
            <a:off x="4538766" y="3033738"/>
            <a:ext cx="2512200" cy="0"/>
          </a:xfrm>
          <a:prstGeom prst="straightConnector1">
            <a:avLst/>
          </a:prstGeom>
          <a:noFill/>
          <a:ln cap="flat" cmpd="sng" w="9525">
            <a:solidFill>
              <a:schemeClr val="dk1"/>
            </a:solidFill>
            <a:prstDash val="solid"/>
            <a:round/>
            <a:headEnd len="sm" w="sm" type="none"/>
            <a:tailEnd len="sm" w="sm" type="none"/>
          </a:ln>
        </p:spPr>
      </p:cxnSp>
      <p:cxnSp>
        <p:nvCxnSpPr>
          <p:cNvPr id="339" name="Google Shape;339;p30"/>
          <p:cNvCxnSpPr/>
          <p:nvPr/>
        </p:nvCxnSpPr>
        <p:spPr>
          <a:xfrm>
            <a:off x="4538766" y="1625025"/>
            <a:ext cx="2512200" cy="0"/>
          </a:xfrm>
          <a:prstGeom prst="straightConnector1">
            <a:avLst/>
          </a:prstGeom>
          <a:noFill/>
          <a:ln cap="flat" cmpd="sng" w="9525">
            <a:solidFill>
              <a:schemeClr val="dk1"/>
            </a:solidFill>
            <a:prstDash val="solid"/>
            <a:round/>
            <a:headEnd len="sm" w="sm" type="none"/>
            <a:tailEnd len="sm" w="sm" type="none"/>
          </a:ln>
        </p:spPr>
      </p:cxnSp>
      <p:cxnSp>
        <p:nvCxnSpPr>
          <p:cNvPr id="340" name="Google Shape;340;p30"/>
          <p:cNvCxnSpPr/>
          <p:nvPr/>
        </p:nvCxnSpPr>
        <p:spPr>
          <a:xfrm>
            <a:off x="720009" y="2569048"/>
            <a:ext cx="2512200" cy="0"/>
          </a:xfrm>
          <a:prstGeom prst="straightConnector1">
            <a:avLst/>
          </a:prstGeom>
          <a:noFill/>
          <a:ln cap="flat" cmpd="sng" w="9525">
            <a:solidFill>
              <a:schemeClr val="dk1"/>
            </a:solidFill>
            <a:prstDash val="solid"/>
            <a:round/>
            <a:headEnd len="sm" w="sm" type="none"/>
            <a:tailEnd len="sm" w="sm" type="none"/>
          </a:ln>
        </p:spPr>
      </p:cxnSp>
      <p:cxnSp>
        <p:nvCxnSpPr>
          <p:cNvPr id="341" name="Google Shape;341;p30"/>
          <p:cNvCxnSpPr/>
          <p:nvPr/>
        </p:nvCxnSpPr>
        <p:spPr>
          <a:xfrm>
            <a:off x="720009" y="1628536"/>
            <a:ext cx="2512200" cy="0"/>
          </a:xfrm>
          <a:prstGeom prst="straightConnector1">
            <a:avLst/>
          </a:prstGeom>
          <a:noFill/>
          <a:ln cap="flat" cmpd="sng" w="9525">
            <a:solidFill>
              <a:schemeClr val="dk1"/>
            </a:solidFill>
            <a:prstDash val="solid"/>
            <a:round/>
            <a:headEnd len="sm" w="sm" type="none"/>
            <a:tailEnd len="sm" w="sm" type="none"/>
          </a:ln>
        </p:spPr>
      </p:cxnSp>
      <p:cxnSp>
        <p:nvCxnSpPr>
          <p:cNvPr id="342" name="Google Shape;342;p30"/>
          <p:cNvCxnSpPr/>
          <p:nvPr/>
        </p:nvCxnSpPr>
        <p:spPr>
          <a:xfrm>
            <a:off x="4538766" y="2528561"/>
            <a:ext cx="2512200" cy="0"/>
          </a:xfrm>
          <a:prstGeom prst="straightConnector1">
            <a:avLst/>
          </a:prstGeom>
          <a:noFill/>
          <a:ln cap="flat" cmpd="sng" w="9525">
            <a:solidFill>
              <a:schemeClr val="dk1"/>
            </a:solidFill>
            <a:prstDash val="solid"/>
            <a:round/>
            <a:headEnd len="sm" w="sm" type="none"/>
            <a:tailEnd len="sm" w="sm" type="none"/>
          </a:ln>
        </p:spPr>
      </p:cxnSp>
      <p:cxnSp>
        <p:nvCxnSpPr>
          <p:cNvPr id="343" name="Google Shape;343;p30"/>
          <p:cNvCxnSpPr/>
          <p:nvPr/>
        </p:nvCxnSpPr>
        <p:spPr>
          <a:xfrm>
            <a:off x="4538766" y="1224248"/>
            <a:ext cx="2512200" cy="0"/>
          </a:xfrm>
          <a:prstGeom prst="straightConnector1">
            <a:avLst/>
          </a:prstGeom>
          <a:noFill/>
          <a:ln cap="flat" cmpd="sng" w="9525">
            <a:solidFill>
              <a:schemeClr val="dk1"/>
            </a:solidFill>
            <a:prstDash val="solid"/>
            <a:round/>
            <a:headEnd len="sm" w="sm" type="none"/>
            <a:tailEnd len="sm" w="sm" type="none"/>
          </a:ln>
        </p:spPr>
      </p:cxnSp>
      <p:sp>
        <p:nvSpPr>
          <p:cNvPr id="344" name="Google Shape;344;p30"/>
          <p:cNvSpPr/>
          <p:nvPr/>
        </p:nvSpPr>
        <p:spPr>
          <a:xfrm>
            <a:off x="8118925" y="30423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0"/>
          <p:cNvSpPr/>
          <p:nvPr/>
        </p:nvSpPr>
        <p:spPr>
          <a:xfrm>
            <a:off x="7895750" y="890975"/>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0"/>
          <p:cNvSpPr txBox="1"/>
          <p:nvPr/>
        </p:nvSpPr>
        <p:spPr>
          <a:xfrm>
            <a:off x="781300" y="2538150"/>
            <a:ext cx="32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lang="en">
                <a:solidFill>
                  <a:schemeClr val="dk1"/>
                </a:solidFill>
                <a:latin typeface="Epilogue SemiBold"/>
                <a:ea typeface="Epilogue SemiBold"/>
                <a:cs typeface="Epilogue SemiBold"/>
                <a:sym typeface="Epilogue SemiBold"/>
              </a:rPr>
              <a:t>External Interface Requirements</a:t>
            </a:r>
            <a:endParaRPr>
              <a:latin typeface="Epilogue"/>
              <a:ea typeface="Epilogue"/>
              <a:cs typeface="Epilogue"/>
              <a:sym typeface="Epilogue"/>
            </a:endParaRPr>
          </a:p>
        </p:txBody>
      </p:sp>
      <p:sp>
        <p:nvSpPr>
          <p:cNvPr id="347" name="Google Shape;347;p30"/>
          <p:cNvSpPr txBox="1"/>
          <p:nvPr>
            <p:ph idx="6" type="title"/>
          </p:nvPr>
        </p:nvSpPr>
        <p:spPr>
          <a:xfrm>
            <a:off x="244713" y="3867413"/>
            <a:ext cx="10095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05</a:t>
            </a:r>
            <a:endParaRPr/>
          </a:p>
        </p:txBody>
      </p:sp>
      <p:cxnSp>
        <p:nvCxnSpPr>
          <p:cNvPr id="348" name="Google Shape;348;p30"/>
          <p:cNvCxnSpPr/>
          <p:nvPr/>
        </p:nvCxnSpPr>
        <p:spPr>
          <a:xfrm>
            <a:off x="719997" y="4352225"/>
            <a:ext cx="2512200" cy="0"/>
          </a:xfrm>
          <a:prstGeom prst="straightConnector1">
            <a:avLst/>
          </a:prstGeom>
          <a:noFill/>
          <a:ln cap="flat" cmpd="sng" w="9525">
            <a:solidFill>
              <a:schemeClr val="dk1"/>
            </a:solidFill>
            <a:prstDash val="solid"/>
            <a:round/>
            <a:headEnd len="sm" w="sm" type="none"/>
            <a:tailEnd len="sm" w="sm" type="none"/>
          </a:ln>
        </p:spPr>
      </p:cxnSp>
      <p:cxnSp>
        <p:nvCxnSpPr>
          <p:cNvPr id="349" name="Google Shape;349;p30"/>
          <p:cNvCxnSpPr/>
          <p:nvPr/>
        </p:nvCxnSpPr>
        <p:spPr>
          <a:xfrm>
            <a:off x="719997" y="3878973"/>
            <a:ext cx="2512200" cy="0"/>
          </a:xfrm>
          <a:prstGeom prst="straightConnector1">
            <a:avLst/>
          </a:prstGeom>
          <a:noFill/>
          <a:ln cap="flat" cmpd="sng" w="9525">
            <a:solidFill>
              <a:schemeClr val="dk1"/>
            </a:solidFill>
            <a:prstDash val="solid"/>
            <a:round/>
            <a:headEnd len="sm" w="sm" type="none"/>
            <a:tailEnd len="sm" w="sm" type="none"/>
          </a:ln>
        </p:spPr>
      </p:cxnSp>
      <p:sp>
        <p:nvSpPr>
          <p:cNvPr id="350" name="Google Shape;350;p30"/>
          <p:cNvSpPr txBox="1"/>
          <p:nvPr/>
        </p:nvSpPr>
        <p:spPr>
          <a:xfrm>
            <a:off x="720000" y="3817475"/>
            <a:ext cx="307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lang="en">
                <a:solidFill>
                  <a:schemeClr val="dk1"/>
                </a:solidFill>
                <a:latin typeface="Epilogue SemiBold"/>
                <a:ea typeface="Epilogue SemiBold"/>
                <a:cs typeface="Epilogue SemiBold"/>
                <a:sym typeface="Epilogue SemiBold"/>
              </a:rPr>
              <a:t>Other Nonfunctional Requirements</a:t>
            </a:r>
            <a:endParaRPr>
              <a:latin typeface="Epilogue"/>
              <a:ea typeface="Epilogue"/>
              <a:cs typeface="Epilogue"/>
              <a:sym typeface="Epilogue"/>
            </a:endParaRPr>
          </a:p>
        </p:txBody>
      </p:sp>
      <p:sp>
        <p:nvSpPr>
          <p:cNvPr id="351" name="Google Shape;351;p30"/>
          <p:cNvSpPr txBox="1"/>
          <p:nvPr>
            <p:ph idx="6" type="title"/>
          </p:nvPr>
        </p:nvSpPr>
        <p:spPr>
          <a:xfrm>
            <a:off x="3912700" y="3867413"/>
            <a:ext cx="1009500" cy="48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06</a:t>
            </a:r>
            <a:endParaRPr/>
          </a:p>
        </p:txBody>
      </p:sp>
      <p:cxnSp>
        <p:nvCxnSpPr>
          <p:cNvPr id="352" name="Google Shape;352;p30"/>
          <p:cNvCxnSpPr/>
          <p:nvPr/>
        </p:nvCxnSpPr>
        <p:spPr>
          <a:xfrm>
            <a:off x="4387984" y="4352225"/>
            <a:ext cx="2512200" cy="0"/>
          </a:xfrm>
          <a:prstGeom prst="straightConnector1">
            <a:avLst/>
          </a:prstGeom>
          <a:noFill/>
          <a:ln cap="flat" cmpd="sng" w="9525">
            <a:solidFill>
              <a:schemeClr val="dk1"/>
            </a:solidFill>
            <a:prstDash val="solid"/>
            <a:round/>
            <a:headEnd len="sm" w="sm" type="none"/>
            <a:tailEnd len="sm" w="sm" type="none"/>
          </a:ln>
        </p:spPr>
      </p:cxnSp>
      <p:cxnSp>
        <p:nvCxnSpPr>
          <p:cNvPr id="353" name="Google Shape;353;p30"/>
          <p:cNvCxnSpPr/>
          <p:nvPr/>
        </p:nvCxnSpPr>
        <p:spPr>
          <a:xfrm>
            <a:off x="4387984" y="3878973"/>
            <a:ext cx="2512200" cy="0"/>
          </a:xfrm>
          <a:prstGeom prst="straightConnector1">
            <a:avLst/>
          </a:prstGeom>
          <a:noFill/>
          <a:ln cap="flat" cmpd="sng" w="9525">
            <a:solidFill>
              <a:schemeClr val="dk1"/>
            </a:solidFill>
            <a:prstDash val="solid"/>
            <a:round/>
            <a:headEnd len="sm" w="sm" type="none"/>
            <a:tailEnd len="sm" w="sm" type="none"/>
          </a:ln>
        </p:spPr>
      </p:cxnSp>
      <p:sp>
        <p:nvSpPr>
          <p:cNvPr id="354" name="Google Shape;354;p30"/>
          <p:cNvSpPr txBox="1"/>
          <p:nvPr/>
        </p:nvSpPr>
        <p:spPr>
          <a:xfrm>
            <a:off x="4387975" y="3878963"/>
            <a:ext cx="25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lang="en">
                <a:solidFill>
                  <a:schemeClr val="dk1"/>
                </a:solidFill>
                <a:latin typeface="Epilogue SemiBold"/>
                <a:ea typeface="Epilogue SemiBold"/>
                <a:cs typeface="Epilogue SemiBold"/>
                <a:sym typeface="Epilogue SemiBold"/>
              </a:rPr>
              <a:t>Other Requirements </a:t>
            </a:r>
            <a:endParaRPr>
              <a:latin typeface="Epilogue"/>
              <a:ea typeface="Epilogue"/>
              <a:cs typeface="Epilogue"/>
              <a:sym typeface="Epilog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Security Requirements</a:t>
            </a:r>
            <a:endParaRPr/>
          </a:p>
        </p:txBody>
      </p:sp>
      <p:sp>
        <p:nvSpPr>
          <p:cNvPr id="510" name="Google Shape;510;p48"/>
          <p:cNvSpPr txBox="1"/>
          <p:nvPr/>
        </p:nvSpPr>
        <p:spPr>
          <a:xfrm>
            <a:off x="182250" y="1112200"/>
            <a:ext cx="5445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1. Secure Authentication: The application should require users to authenticate themselves securely, preferably through multi-factor authentication. This will help prevent unauthorized access to user accounts. </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2. Data Encryption: All user data and information should be encrypted, both in transit and at rest, to prevent unauthorized access and protect user privacy. </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3. Secure Data Storage: User data and information should be stored securely in a database or server, with appropriate security controls in place to prevent data breaches and ensure data integrity</a:t>
            </a:r>
            <a:endParaRPr>
              <a:latin typeface="Poppins Medium"/>
              <a:ea typeface="Poppins Medium"/>
              <a:cs typeface="Poppins Medium"/>
              <a:sym typeface="Poppins Medium"/>
            </a:endParaRPr>
          </a:p>
        </p:txBody>
      </p:sp>
      <p:pic>
        <p:nvPicPr>
          <p:cNvPr id="511" name="Google Shape;511;p48"/>
          <p:cNvPicPr preferRelativeResize="0"/>
          <p:nvPr/>
        </p:nvPicPr>
        <p:blipFill>
          <a:blip r:embed="rId3">
            <a:alphaModFix/>
          </a:blip>
          <a:stretch>
            <a:fillRect/>
          </a:stretch>
        </p:blipFill>
        <p:spPr>
          <a:xfrm>
            <a:off x="5567175" y="1112200"/>
            <a:ext cx="3175475" cy="2446225"/>
          </a:xfrm>
          <a:prstGeom prst="rect">
            <a:avLst/>
          </a:prstGeom>
          <a:noFill/>
          <a:ln>
            <a:noFill/>
          </a:ln>
        </p:spPr>
      </p:pic>
      <p:sp>
        <p:nvSpPr>
          <p:cNvPr id="512" name="Google Shape;512;p48"/>
          <p:cNvSpPr txBox="1"/>
          <p:nvPr/>
        </p:nvSpPr>
        <p:spPr>
          <a:xfrm>
            <a:off x="182250" y="3558425"/>
            <a:ext cx="865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4. Regular Updates and Patches: The application should be updated regularly to fix any security vulnerabilities or bugs that could be exploited by hackers. 5. Secure APIs: If the application uses APIs to integrate with third-party services or devices, the APIs should be secure and protected from unauthorized access or attacks.</a:t>
            </a:r>
            <a:endParaRPr>
              <a:latin typeface="Poppins Medium"/>
              <a:ea typeface="Poppins Medium"/>
              <a:cs typeface="Poppins Medium"/>
              <a:sym typeface="Poppi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Software Quality Attributes</a:t>
            </a:r>
            <a:endParaRPr sz="1800"/>
          </a:p>
        </p:txBody>
      </p:sp>
      <p:sp>
        <p:nvSpPr>
          <p:cNvPr id="518" name="Google Shape;518;p49"/>
          <p:cNvSpPr txBox="1"/>
          <p:nvPr/>
        </p:nvSpPr>
        <p:spPr>
          <a:xfrm>
            <a:off x="158100" y="1137275"/>
            <a:ext cx="8319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1. Functionality: The fitness application should function as intended, with all features and functionalities working correctly and as expected. The application should allow users to set goals, track progress, and provide feedback on workouts. </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2. Usability: The application should be user-friendly and easy to use, with a clear and intuitive user interface</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3. Reliability: The fitness application should be reliable, with minimal downtime or technical issues</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4. Performance: The application should be fast and responsive, with minimal lag time or delays.</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5. Security: The fitness application should be secure, with all user data and information protected from unauthorized access or breaches. </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6. Maintainability: The application should be maintainable, with easy-to-understand code and a straightforward development process.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Rules</a:t>
            </a:r>
            <a:endParaRPr/>
          </a:p>
        </p:txBody>
      </p:sp>
      <p:sp>
        <p:nvSpPr>
          <p:cNvPr id="524" name="Google Shape;524;p50"/>
          <p:cNvSpPr txBox="1"/>
          <p:nvPr/>
        </p:nvSpPr>
        <p:spPr>
          <a:xfrm>
            <a:off x="302975" y="1258000"/>
            <a:ext cx="522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1. Membership: The fitness application should have clear rules around membership, including how users sign up, what information they need to provide, and what fees they may be required to pay</a:t>
            </a:r>
            <a:endParaRPr>
              <a:latin typeface="Poppins Medium"/>
              <a:ea typeface="Poppins Medium"/>
              <a:cs typeface="Poppins Medium"/>
              <a:sym typeface="Poppins Medium"/>
            </a:endParaRPr>
          </a:p>
        </p:txBody>
      </p:sp>
      <p:pic>
        <p:nvPicPr>
          <p:cNvPr id="525" name="Google Shape;525;p50"/>
          <p:cNvPicPr preferRelativeResize="0"/>
          <p:nvPr/>
        </p:nvPicPr>
        <p:blipFill>
          <a:blip r:embed="rId3">
            <a:alphaModFix/>
          </a:blip>
          <a:stretch>
            <a:fillRect/>
          </a:stretch>
        </p:blipFill>
        <p:spPr>
          <a:xfrm>
            <a:off x="5724176" y="870725"/>
            <a:ext cx="2873626" cy="1454900"/>
          </a:xfrm>
          <a:prstGeom prst="rect">
            <a:avLst/>
          </a:prstGeom>
          <a:noFill/>
          <a:ln>
            <a:noFill/>
          </a:ln>
        </p:spPr>
      </p:pic>
      <p:sp>
        <p:nvSpPr>
          <p:cNvPr id="526" name="Google Shape;526;p50"/>
          <p:cNvSpPr txBox="1"/>
          <p:nvPr/>
        </p:nvSpPr>
        <p:spPr>
          <a:xfrm>
            <a:off x="254675" y="2304700"/>
            <a:ext cx="8488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oppins Medium"/>
                <a:ea typeface="Poppins Medium"/>
                <a:cs typeface="Poppins Medium"/>
                <a:sym typeface="Poppins Medium"/>
              </a:rPr>
              <a:t>2. Billing: The application should have clear billing rules, including how users are charged for using the app, what payment methods are accepted, and what happens if a user cancels their membership. </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3. Exercise Restrictions: The application should have clear rules around workout restrictions, particularly for users with pre-existing medical conditions or injuries. </a:t>
            </a:r>
            <a:endParaRPr>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4. Use of Personal Information: The application should have clear rules around the use of personal information, including how user data is collected, stored, and used.</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1"/>
          <p:cNvSpPr txBox="1"/>
          <p:nvPr>
            <p:ph type="title"/>
          </p:nvPr>
        </p:nvSpPr>
        <p:spPr>
          <a:xfrm flipH="1">
            <a:off x="-850350" y="2626500"/>
            <a:ext cx="9861900" cy="1933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4500"/>
              <a:t>6. Other Requirements</a:t>
            </a:r>
            <a:endParaRPr sz="5000"/>
          </a:p>
        </p:txBody>
      </p:sp>
      <p:sp>
        <p:nvSpPr>
          <p:cNvPr id="532" name="Google Shape;532;p51"/>
          <p:cNvSpPr txBox="1"/>
          <p:nvPr>
            <p:ph idx="2" type="title"/>
          </p:nvPr>
        </p:nvSpPr>
        <p:spPr>
          <a:xfrm>
            <a:off x="713225" y="539500"/>
            <a:ext cx="1669800" cy="12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06</a:t>
            </a:r>
            <a:endParaRPr/>
          </a:p>
        </p:txBody>
      </p:sp>
      <p:cxnSp>
        <p:nvCxnSpPr>
          <p:cNvPr id="533" name="Google Shape;533;p51"/>
          <p:cNvCxnSpPr/>
          <p:nvPr/>
        </p:nvCxnSpPr>
        <p:spPr>
          <a:xfrm flipH="1" rot="10800000">
            <a:off x="2599350" y="4353575"/>
            <a:ext cx="6541800" cy="5700"/>
          </a:xfrm>
          <a:prstGeom prst="straightConnector1">
            <a:avLst/>
          </a:prstGeom>
          <a:noFill/>
          <a:ln cap="flat" cmpd="sng" w="9525">
            <a:solidFill>
              <a:schemeClr val="dk1"/>
            </a:solidFill>
            <a:prstDash val="solid"/>
            <a:round/>
            <a:headEnd len="sm" w="sm" type="none"/>
            <a:tailEnd len="sm" w="sm" type="none"/>
          </a:ln>
        </p:spPr>
      </p:cxnSp>
      <p:cxnSp>
        <p:nvCxnSpPr>
          <p:cNvPr id="534" name="Google Shape;534;p51"/>
          <p:cNvCxnSpPr/>
          <p:nvPr/>
        </p:nvCxnSpPr>
        <p:spPr>
          <a:xfrm>
            <a:off x="2599350" y="2837900"/>
            <a:ext cx="5703600" cy="0"/>
          </a:xfrm>
          <a:prstGeom prst="straightConnector1">
            <a:avLst/>
          </a:prstGeom>
          <a:noFill/>
          <a:ln cap="flat" cmpd="sng" w="9525">
            <a:solidFill>
              <a:schemeClr val="dk1"/>
            </a:solidFill>
            <a:prstDash val="solid"/>
            <a:round/>
            <a:headEnd len="sm" w="sm" type="none"/>
            <a:tailEnd len="sm" w="sm" type="none"/>
          </a:ln>
        </p:spPr>
      </p:cxnSp>
      <p:sp>
        <p:nvSpPr>
          <p:cNvPr id="535" name="Google Shape;535;p51"/>
          <p:cNvSpPr/>
          <p:nvPr/>
        </p:nvSpPr>
        <p:spPr>
          <a:xfrm>
            <a:off x="1170850" y="33516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1"/>
          <p:cNvSpPr/>
          <p:nvPr/>
        </p:nvSpPr>
        <p:spPr>
          <a:xfrm>
            <a:off x="7143159" y="7681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1"/>
          <p:cNvSpPr/>
          <p:nvPr/>
        </p:nvSpPr>
        <p:spPr>
          <a:xfrm>
            <a:off x="7827934" y="14330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1"/>
          <p:cNvSpPr/>
          <p:nvPr/>
        </p:nvSpPr>
        <p:spPr>
          <a:xfrm>
            <a:off x="7827934" y="76815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Maintenance</a:t>
            </a:r>
            <a:r>
              <a:rPr lang="en" sz="1800"/>
              <a:t> Plan </a:t>
            </a:r>
            <a:endParaRPr sz="1800"/>
          </a:p>
        </p:txBody>
      </p:sp>
      <p:sp>
        <p:nvSpPr>
          <p:cNvPr id="544" name="Google Shape;544;p52"/>
          <p:cNvSpPr txBox="1"/>
          <p:nvPr/>
        </p:nvSpPr>
        <p:spPr>
          <a:xfrm>
            <a:off x="266750" y="1088975"/>
            <a:ext cx="84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pic>
        <p:nvPicPr>
          <p:cNvPr id="545" name="Google Shape;545;p52"/>
          <p:cNvPicPr preferRelativeResize="0"/>
          <p:nvPr/>
        </p:nvPicPr>
        <p:blipFill>
          <a:blip r:embed="rId3">
            <a:alphaModFix/>
          </a:blip>
          <a:stretch>
            <a:fillRect/>
          </a:stretch>
        </p:blipFill>
        <p:spPr>
          <a:xfrm>
            <a:off x="6303723" y="750900"/>
            <a:ext cx="2522676" cy="2131000"/>
          </a:xfrm>
          <a:prstGeom prst="rect">
            <a:avLst/>
          </a:prstGeom>
          <a:noFill/>
          <a:ln>
            <a:noFill/>
          </a:ln>
        </p:spPr>
      </p:pic>
      <p:sp>
        <p:nvSpPr>
          <p:cNvPr id="546" name="Google Shape;546;p52"/>
          <p:cNvSpPr txBox="1"/>
          <p:nvPr/>
        </p:nvSpPr>
        <p:spPr>
          <a:xfrm>
            <a:off x="266750" y="944075"/>
            <a:ext cx="5843700" cy="23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Poppins"/>
                <a:ea typeface="Poppins"/>
                <a:cs typeface="Poppins"/>
                <a:sym typeface="Poppins"/>
              </a:rPr>
              <a:t>Bug fixes and performance enhancements: </a:t>
            </a:r>
            <a:r>
              <a:rPr lang="en">
                <a:latin typeface="Poppins Medium"/>
                <a:ea typeface="Poppins Medium"/>
                <a:cs typeface="Poppins Medium"/>
                <a:sym typeface="Poppins Medium"/>
              </a:rPr>
              <a:t>Regular maintenance involves addressing software bugs, glitches, and performance issues</a:t>
            </a:r>
            <a:endParaRPr>
              <a:latin typeface="Poppins Medium"/>
              <a:ea typeface="Poppins Medium"/>
              <a:cs typeface="Poppins Medium"/>
              <a:sym typeface="Poppins Medium"/>
            </a:endParaRPr>
          </a:p>
          <a:p>
            <a:pPr indent="0" lvl="0" marL="0" rtl="0" algn="l">
              <a:lnSpc>
                <a:spcPct val="115000"/>
              </a:lnSpc>
              <a:spcBef>
                <a:spcPts val="0"/>
              </a:spcBef>
              <a:spcAft>
                <a:spcPts val="0"/>
              </a:spcAft>
              <a:buNone/>
            </a:pPr>
            <a:r>
              <a:rPr b="1" lang="en">
                <a:latin typeface="Poppins"/>
                <a:ea typeface="Poppins"/>
                <a:cs typeface="Poppins"/>
                <a:sym typeface="Poppins"/>
              </a:rPr>
              <a:t>Compatibility updates:</a:t>
            </a:r>
            <a:r>
              <a:rPr lang="en">
                <a:latin typeface="Poppins Medium"/>
                <a:ea typeface="Poppins Medium"/>
                <a:cs typeface="Poppins Medium"/>
                <a:sym typeface="Poppins Medium"/>
              </a:rPr>
              <a:t> The software should remain compatible with the latest operating systems, web browsers, and mobile devices. Regular updates might be required to ensure seamless integration with new technologies and platforms.</a:t>
            </a:r>
            <a:endParaRPr sz="1700">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1100"/>
          </a:p>
        </p:txBody>
      </p:sp>
      <p:sp>
        <p:nvSpPr>
          <p:cNvPr id="547" name="Google Shape;547;p52"/>
          <p:cNvSpPr txBox="1"/>
          <p:nvPr/>
        </p:nvSpPr>
        <p:spPr>
          <a:xfrm>
            <a:off x="266750" y="2984575"/>
            <a:ext cx="8451900" cy="296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Poppins"/>
                <a:ea typeface="Poppins"/>
                <a:cs typeface="Poppins"/>
                <a:sym typeface="Poppins"/>
              </a:rPr>
              <a:t>User feedback and support:</a:t>
            </a:r>
            <a:r>
              <a:rPr lang="en">
                <a:latin typeface="Poppins Medium"/>
                <a:ea typeface="Poppins Medium"/>
                <a:cs typeface="Poppins Medium"/>
                <a:sym typeface="Poppins Medium"/>
              </a:rPr>
              <a:t> Gathering user feedback and addressing user suggestions is important for improving the softwaremless integration with new technologies and platforms.</a:t>
            </a:r>
            <a:endParaRPr>
              <a:latin typeface="Poppins Medium"/>
              <a:ea typeface="Poppins Medium"/>
              <a:cs typeface="Poppins Medium"/>
              <a:sym typeface="Poppins Medium"/>
            </a:endParaRPr>
          </a:p>
          <a:p>
            <a:pPr indent="0" lvl="0" marL="0" rtl="0" algn="l">
              <a:lnSpc>
                <a:spcPct val="115000"/>
              </a:lnSpc>
              <a:spcBef>
                <a:spcPts val="0"/>
              </a:spcBef>
              <a:spcAft>
                <a:spcPts val="0"/>
              </a:spcAft>
              <a:buNone/>
            </a:pPr>
            <a:r>
              <a:rPr b="1" lang="en">
                <a:latin typeface="Poppins"/>
                <a:ea typeface="Poppins"/>
                <a:cs typeface="Poppins"/>
                <a:sym typeface="Poppins"/>
              </a:rPr>
              <a:t>Data management and backups:</a:t>
            </a:r>
            <a:r>
              <a:rPr lang="en">
                <a:latin typeface="Poppins Medium"/>
                <a:ea typeface="Poppins Medium"/>
                <a:cs typeface="Poppins Medium"/>
                <a:sym typeface="Poppins Medium"/>
              </a:rPr>
              <a:t> Implementing robust data management practices, including regular backups and disaster recovery plans, ensures that user data is safe and can be restored in case of any unforeseen circumstances.</a:t>
            </a:r>
            <a:endParaRPr>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a:latin typeface="Poppins Medium"/>
              <a:ea typeface="Poppins Medium"/>
              <a:cs typeface="Poppins Medium"/>
              <a:sym typeface="Poppins Medium"/>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 Software Evolution</a:t>
            </a:r>
            <a:endParaRPr sz="1800"/>
          </a:p>
          <a:p>
            <a:pPr indent="0" lvl="0" marL="0" rtl="0" algn="l">
              <a:spcBef>
                <a:spcPts val="0"/>
              </a:spcBef>
              <a:spcAft>
                <a:spcPts val="0"/>
              </a:spcAft>
              <a:buNone/>
            </a:pPr>
            <a:r>
              <a:t/>
            </a:r>
            <a:endParaRPr/>
          </a:p>
        </p:txBody>
      </p:sp>
      <p:sp>
        <p:nvSpPr>
          <p:cNvPr id="553" name="Google Shape;553;p53"/>
          <p:cNvSpPr txBox="1"/>
          <p:nvPr/>
        </p:nvSpPr>
        <p:spPr>
          <a:xfrm>
            <a:off x="387500" y="1052750"/>
            <a:ext cx="8198100" cy="401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latin typeface="Poppins"/>
                <a:ea typeface="Poppins"/>
                <a:cs typeface="Poppins"/>
                <a:sym typeface="Poppins"/>
              </a:rPr>
              <a:t>Feature enhancements: </a:t>
            </a:r>
            <a:r>
              <a:rPr lang="en">
                <a:latin typeface="Poppins Medium"/>
                <a:ea typeface="Poppins Medium"/>
                <a:cs typeface="Poppins Medium"/>
                <a:sym typeface="Poppins Medium"/>
              </a:rPr>
              <a:t>Regularly adding new features and functionalities based on user needs and market trends is crucial for the software's evolution. This could involve introducing new workout routines, meal planning options, integration with wearable devices, or providing personalized recommendations.</a:t>
            </a:r>
            <a:endParaRPr>
              <a:latin typeface="Poppins Medium"/>
              <a:ea typeface="Poppins Medium"/>
              <a:cs typeface="Poppins Medium"/>
              <a:sym typeface="Poppins Medium"/>
            </a:endParaRPr>
          </a:p>
          <a:p>
            <a:pPr indent="0" lvl="0" marL="0" rtl="0" algn="l">
              <a:lnSpc>
                <a:spcPct val="115000"/>
              </a:lnSpc>
              <a:spcBef>
                <a:spcPts val="0"/>
              </a:spcBef>
              <a:spcAft>
                <a:spcPts val="0"/>
              </a:spcAft>
              <a:buNone/>
            </a:pPr>
            <a:r>
              <a:rPr b="1" lang="en">
                <a:latin typeface="Poppins"/>
                <a:ea typeface="Poppins"/>
                <a:cs typeface="Poppins"/>
                <a:sym typeface="Poppins"/>
              </a:rPr>
              <a:t>User interface and user experience improvements:</a:t>
            </a:r>
            <a:r>
              <a:rPr lang="en">
                <a:latin typeface="Poppins Medium"/>
                <a:ea typeface="Poppins Medium"/>
                <a:cs typeface="Poppins Medium"/>
                <a:sym typeface="Poppins Medium"/>
              </a:rPr>
              <a:t> Continuously refining the user interface (UI) and user experience (UX) based on feedback and usability testing can enhance the software's intuitiveness and efficiency. </a:t>
            </a:r>
            <a:endParaRPr>
              <a:latin typeface="Poppins Medium"/>
              <a:ea typeface="Poppins Medium"/>
              <a:cs typeface="Poppins Medium"/>
              <a:sym typeface="Poppins Medium"/>
            </a:endParaRPr>
          </a:p>
          <a:p>
            <a:pPr indent="0" lvl="0" marL="0" rtl="0" algn="l">
              <a:lnSpc>
                <a:spcPct val="115000"/>
              </a:lnSpc>
              <a:spcBef>
                <a:spcPts val="0"/>
              </a:spcBef>
              <a:spcAft>
                <a:spcPts val="0"/>
              </a:spcAft>
              <a:buNone/>
            </a:pPr>
            <a:r>
              <a:rPr b="1" lang="en">
                <a:latin typeface="Poppins"/>
                <a:ea typeface="Poppins"/>
                <a:cs typeface="Poppins"/>
                <a:sym typeface="Poppins"/>
              </a:rPr>
              <a:t>Performance optimization:</a:t>
            </a:r>
            <a:r>
              <a:rPr lang="en">
                <a:latin typeface="Poppins Medium"/>
                <a:ea typeface="Poppins Medium"/>
                <a:cs typeface="Poppins Medium"/>
                <a:sym typeface="Poppins Medium"/>
              </a:rPr>
              <a:t> Regularly reviewing and optimizing the software's performance to ensure it runs smoothly and efficiently, even as the user base and data volume grow.</a:t>
            </a:r>
            <a:endParaRPr>
              <a:latin typeface="Poppins Medium"/>
              <a:ea typeface="Poppins Medium"/>
              <a:cs typeface="Poppins Medium"/>
              <a:sym typeface="Poppins Medium"/>
            </a:endParaRPr>
          </a:p>
          <a:p>
            <a:pPr indent="0" lvl="0" marL="0" rtl="0" algn="l">
              <a:lnSpc>
                <a:spcPct val="115000"/>
              </a:lnSpc>
              <a:spcBef>
                <a:spcPts val="0"/>
              </a:spcBef>
              <a:spcAft>
                <a:spcPts val="0"/>
              </a:spcAft>
              <a:buNone/>
            </a:pPr>
            <a:r>
              <a:rPr b="1" lang="en">
                <a:latin typeface="Poppins"/>
                <a:ea typeface="Poppins"/>
                <a:cs typeface="Poppins"/>
                <a:sym typeface="Poppins"/>
              </a:rPr>
              <a:t>Overall,</a:t>
            </a:r>
            <a:r>
              <a:rPr lang="en">
                <a:latin typeface="Poppins Medium"/>
                <a:ea typeface="Poppins Medium"/>
                <a:cs typeface="Poppins Medium"/>
                <a:sym typeface="Poppins Medium"/>
              </a:rPr>
              <a:t> the maintenance plan and software evolution should focus on ensuring the software remains user-friendly, reliable, secure, and up-to-date with the latest user expectations, while incorporating improvements and new features to meet evolving needs.</a:t>
            </a:r>
            <a:endParaRPr>
              <a:latin typeface="Poppins Medium"/>
              <a:ea typeface="Poppins Medium"/>
              <a:cs typeface="Poppins Medium"/>
              <a:sym typeface="Poppins Medium"/>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4"/>
          <p:cNvSpPr txBox="1"/>
          <p:nvPr>
            <p:ph type="title"/>
          </p:nvPr>
        </p:nvSpPr>
        <p:spPr>
          <a:xfrm>
            <a:off x="713225" y="638575"/>
            <a:ext cx="5751300" cy="15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THANK YOU!</a:t>
            </a:r>
            <a:endParaRPr sz="4600"/>
          </a:p>
        </p:txBody>
      </p:sp>
      <p:cxnSp>
        <p:nvCxnSpPr>
          <p:cNvPr id="559" name="Google Shape;559;p54"/>
          <p:cNvCxnSpPr/>
          <p:nvPr/>
        </p:nvCxnSpPr>
        <p:spPr>
          <a:xfrm>
            <a:off x="704975" y="2650175"/>
            <a:ext cx="5767800" cy="33000"/>
          </a:xfrm>
          <a:prstGeom prst="straightConnector1">
            <a:avLst/>
          </a:prstGeom>
          <a:noFill/>
          <a:ln cap="flat" cmpd="sng" w="114300">
            <a:solidFill>
              <a:schemeClr val="dk2"/>
            </a:solidFill>
            <a:prstDash val="solid"/>
            <a:round/>
            <a:headEnd len="med" w="med" type="none"/>
            <a:tailEnd len="med" w="med" type="none"/>
          </a:ln>
        </p:spPr>
      </p:cxnSp>
      <p:sp>
        <p:nvSpPr>
          <p:cNvPr id="560" name="Google Shape;560;p54"/>
          <p:cNvSpPr txBox="1"/>
          <p:nvPr/>
        </p:nvSpPr>
        <p:spPr>
          <a:xfrm>
            <a:off x="726525" y="2204350"/>
            <a:ext cx="576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Roboto Mono"/>
                <a:ea typeface="Roboto Mono"/>
                <a:cs typeface="Roboto Mono"/>
                <a:sym typeface="Roboto Mono"/>
              </a:rPr>
              <a:t>Do you have any questions?</a:t>
            </a:r>
            <a:endParaRPr b="1" sz="1800">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flipH="1">
            <a:off x="2599350" y="3057750"/>
            <a:ext cx="5831400" cy="10713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a:t>Introduction</a:t>
            </a:r>
            <a:endParaRPr/>
          </a:p>
        </p:txBody>
      </p:sp>
      <p:sp>
        <p:nvSpPr>
          <p:cNvPr id="360" name="Google Shape;360;p31"/>
          <p:cNvSpPr txBox="1"/>
          <p:nvPr>
            <p:ph idx="2" type="title"/>
          </p:nvPr>
        </p:nvSpPr>
        <p:spPr>
          <a:xfrm>
            <a:off x="713225" y="539500"/>
            <a:ext cx="1669800" cy="12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cxnSp>
        <p:nvCxnSpPr>
          <p:cNvPr id="361" name="Google Shape;361;p31"/>
          <p:cNvCxnSpPr/>
          <p:nvPr/>
        </p:nvCxnSpPr>
        <p:spPr>
          <a:xfrm>
            <a:off x="2599350" y="4170100"/>
            <a:ext cx="5703600" cy="0"/>
          </a:xfrm>
          <a:prstGeom prst="straightConnector1">
            <a:avLst/>
          </a:prstGeom>
          <a:noFill/>
          <a:ln cap="flat" cmpd="sng" w="9525">
            <a:solidFill>
              <a:schemeClr val="dk1"/>
            </a:solidFill>
            <a:prstDash val="solid"/>
            <a:round/>
            <a:headEnd len="sm" w="sm" type="none"/>
            <a:tailEnd len="sm" w="sm" type="none"/>
          </a:ln>
        </p:spPr>
      </p:cxnSp>
      <p:cxnSp>
        <p:nvCxnSpPr>
          <p:cNvPr id="362" name="Google Shape;362;p31"/>
          <p:cNvCxnSpPr/>
          <p:nvPr/>
        </p:nvCxnSpPr>
        <p:spPr>
          <a:xfrm>
            <a:off x="2599350" y="3027100"/>
            <a:ext cx="5703600" cy="0"/>
          </a:xfrm>
          <a:prstGeom prst="straightConnector1">
            <a:avLst/>
          </a:prstGeom>
          <a:noFill/>
          <a:ln cap="flat" cmpd="sng" w="9525">
            <a:solidFill>
              <a:schemeClr val="dk1"/>
            </a:solidFill>
            <a:prstDash val="solid"/>
            <a:round/>
            <a:headEnd len="sm" w="sm" type="none"/>
            <a:tailEnd len="sm" w="sm" type="none"/>
          </a:ln>
        </p:spPr>
      </p:cxnSp>
      <p:sp>
        <p:nvSpPr>
          <p:cNvPr id="363" name="Google Shape;363;p31"/>
          <p:cNvSpPr/>
          <p:nvPr/>
        </p:nvSpPr>
        <p:spPr>
          <a:xfrm>
            <a:off x="1170850" y="33516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1"/>
          <p:cNvSpPr/>
          <p:nvPr/>
        </p:nvSpPr>
        <p:spPr>
          <a:xfrm>
            <a:off x="7143159" y="7681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1"/>
          <p:cNvSpPr/>
          <p:nvPr/>
        </p:nvSpPr>
        <p:spPr>
          <a:xfrm>
            <a:off x="7827934" y="14330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1"/>
          <p:cNvSpPr/>
          <p:nvPr/>
        </p:nvSpPr>
        <p:spPr>
          <a:xfrm>
            <a:off x="7827934" y="76815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2"/>
          <p:cNvSpPr txBox="1"/>
          <p:nvPr>
            <p:ph type="title"/>
          </p:nvPr>
        </p:nvSpPr>
        <p:spPr>
          <a:xfrm>
            <a:off x="720000" y="652225"/>
            <a:ext cx="7704000" cy="61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Introduction</a:t>
            </a:r>
            <a:endParaRPr/>
          </a:p>
        </p:txBody>
      </p:sp>
      <p:sp>
        <p:nvSpPr>
          <p:cNvPr id="372" name="Google Shape;372;p32"/>
          <p:cNvSpPr txBox="1"/>
          <p:nvPr>
            <p:ph idx="2" type="subTitle"/>
          </p:nvPr>
        </p:nvSpPr>
        <p:spPr>
          <a:xfrm>
            <a:off x="0" y="1621075"/>
            <a:ext cx="5782500" cy="2981400"/>
          </a:xfrm>
          <a:prstGeom prst="rect">
            <a:avLst/>
          </a:prstGeom>
          <a:noFill/>
          <a:ln>
            <a:noFill/>
          </a:ln>
        </p:spPr>
        <p:txBody>
          <a:bodyPr anchorCtr="0" anchor="t" bIns="91425" lIns="91425" spcFirstLastPara="1" rIns="91425" wrap="square" tIns="91425">
            <a:noAutofit/>
          </a:bodyPr>
          <a:lstStyle/>
          <a:p>
            <a:pPr indent="-317500" lvl="0" marL="457200" rtl="0" algn="just">
              <a:lnSpc>
                <a:spcPct val="107916"/>
              </a:lnSpc>
              <a:spcBef>
                <a:spcPts val="0"/>
              </a:spcBef>
              <a:spcAft>
                <a:spcPts val="0"/>
              </a:spcAft>
              <a:buClr>
                <a:srgbClr val="000000"/>
              </a:buClr>
              <a:buSzPts val="1400"/>
              <a:buFont typeface="Poppins Medium"/>
              <a:buChar char="●"/>
            </a:pPr>
            <a:r>
              <a:rPr lang="en" sz="1400">
                <a:solidFill>
                  <a:srgbClr val="000000"/>
                </a:solidFill>
                <a:latin typeface="Poppins Medium"/>
                <a:ea typeface="Poppins Medium"/>
                <a:cs typeface="Poppins Medium"/>
                <a:sym typeface="Poppins Medium"/>
              </a:rPr>
              <a:t>Nutrifit is a workout and meal planning application that helps users achieve their fitness goals by providing personalized meal plans and workout routines.</a:t>
            </a:r>
            <a:endParaRPr sz="1400">
              <a:solidFill>
                <a:srgbClr val="000000"/>
              </a:solidFill>
              <a:latin typeface="Poppins Medium"/>
              <a:ea typeface="Poppins Medium"/>
              <a:cs typeface="Poppins Medium"/>
              <a:sym typeface="Poppins Medium"/>
            </a:endParaRPr>
          </a:p>
          <a:p>
            <a:pPr indent="-317500" lvl="0" marL="457200" rtl="0" algn="just">
              <a:lnSpc>
                <a:spcPct val="107916"/>
              </a:lnSpc>
              <a:spcBef>
                <a:spcPts val="800"/>
              </a:spcBef>
              <a:spcAft>
                <a:spcPts val="0"/>
              </a:spcAft>
              <a:buClr>
                <a:srgbClr val="000000"/>
              </a:buClr>
              <a:buSzPts val="1400"/>
              <a:buFont typeface="Poppins Medium"/>
              <a:buChar char="●"/>
            </a:pPr>
            <a:r>
              <a:rPr lang="en" sz="1400">
                <a:solidFill>
                  <a:srgbClr val="000000"/>
                </a:solidFill>
                <a:latin typeface="Poppins Medium"/>
                <a:ea typeface="Poppins Medium"/>
                <a:cs typeface="Poppins Medium"/>
                <a:sym typeface="Poppins Medium"/>
              </a:rPr>
              <a:t>The scope of this SRS is to describe the software requirements for the entire Nutrifit system, including all its features and functionalities. It covers both the front-end user interface and the backend functionality required to support it.</a:t>
            </a:r>
            <a:endParaRPr sz="1400">
              <a:solidFill>
                <a:srgbClr val="000000"/>
              </a:solidFill>
              <a:latin typeface="Poppins Medium"/>
              <a:ea typeface="Poppins Medium"/>
              <a:cs typeface="Poppins Medium"/>
              <a:sym typeface="Poppins Medium"/>
            </a:endParaRPr>
          </a:p>
          <a:p>
            <a:pPr indent="0" lvl="0" marL="457200" rtl="0" algn="just">
              <a:lnSpc>
                <a:spcPct val="107916"/>
              </a:lnSpc>
              <a:spcBef>
                <a:spcPts val="800"/>
              </a:spcBef>
              <a:spcAft>
                <a:spcPts val="800"/>
              </a:spcAft>
              <a:buNone/>
            </a:pPr>
            <a:r>
              <a:t/>
            </a:r>
            <a:endParaRPr sz="1400">
              <a:solidFill>
                <a:srgbClr val="000000"/>
              </a:solidFill>
              <a:latin typeface="Poppins Medium"/>
              <a:ea typeface="Poppins Medium"/>
              <a:cs typeface="Poppins Medium"/>
              <a:sym typeface="Poppins Medium"/>
            </a:endParaRPr>
          </a:p>
        </p:txBody>
      </p:sp>
      <p:cxnSp>
        <p:nvCxnSpPr>
          <p:cNvPr id="373" name="Google Shape;373;p32"/>
          <p:cNvCxnSpPr/>
          <p:nvPr/>
        </p:nvCxnSpPr>
        <p:spPr>
          <a:xfrm>
            <a:off x="817609" y="1502455"/>
            <a:ext cx="3191700" cy="0"/>
          </a:xfrm>
          <a:prstGeom prst="straightConnector1">
            <a:avLst/>
          </a:prstGeom>
          <a:noFill/>
          <a:ln cap="flat" cmpd="sng" w="9525">
            <a:solidFill>
              <a:schemeClr val="dk1"/>
            </a:solidFill>
            <a:prstDash val="solid"/>
            <a:round/>
            <a:headEnd len="sm" w="sm" type="none"/>
            <a:tailEnd len="sm" w="sm" type="none"/>
          </a:ln>
        </p:spPr>
      </p:cxnSp>
      <p:cxnSp>
        <p:nvCxnSpPr>
          <p:cNvPr id="374" name="Google Shape;374;p32"/>
          <p:cNvCxnSpPr/>
          <p:nvPr/>
        </p:nvCxnSpPr>
        <p:spPr>
          <a:xfrm>
            <a:off x="4009293" y="1502455"/>
            <a:ext cx="3191700" cy="0"/>
          </a:xfrm>
          <a:prstGeom prst="straightConnector1">
            <a:avLst/>
          </a:prstGeom>
          <a:noFill/>
          <a:ln cap="flat" cmpd="sng" w="9525">
            <a:solidFill>
              <a:schemeClr val="dk1"/>
            </a:solidFill>
            <a:prstDash val="solid"/>
            <a:round/>
            <a:headEnd len="sm" w="sm" type="none"/>
            <a:tailEnd len="sm" w="sm" type="none"/>
          </a:ln>
        </p:spPr>
      </p:cxnSp>
      <p:sp>
        <p:nvSpPr>
          <p:cNvPr id="375" name="Google Shape;375;p32"/>
          <p:cNvSpPr/>
          <p:nvPr/>
        </p:nvSpPr>
        <p:spPr>
          <a:xfrm>
            <a:off x="8283625" y="439870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6" name="Google Shape;376;p32"/>
          <p:cNvPicPr preferRelativeResize="0"/>
          <p:nvPr/>
        </p:nvPicPr>
        <p:blipFill>
          <a:blip r:embed="rId3">
            <a:alphaModFix/>
          </a:blip>
          <a:stretch>
            <a:fillRect/>
          </a:stretch>
        </p:blipFill>
        <p:spPr>
          <a:xfrm>
            <a:off x="5916000" y="1609600"/>
            <a:ext cx="2668501" cy="2694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3"/>
          <p:cNvSpPr txBox="1"/>
          <p:nvPr>
            <p:ph type="title"/>
          </p:nvPr>
        </p:nvSpPr>
        <p:spPr>
          <a:xfrm>
            <a:off x="720000" y="7585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82" name="Google Shape;382;p33"/>
          <p:cNvSpPr txBox="1"/>
          <p:nvPr>
            <p:ph idx="2" type="subTitle"/>
          </p:nvPr>
        </p:nvSpPr>
        <p:spPr>
          <a:xfrm>
            <a:off x="0" y="1538275"/>
            <a:ext cx="5306400" cy="3253200"/>
          </a:xfrm>
          <a:prstGeom prst="rect">
            <a:avLst/>
          </a:prstGeom>
        </p:spPr>
        <p:txBody>
          <a:bodyPr anchorCtr="0" anchor="t" bIns="91425" lIns="91425" spcFirstLastPara="1" rIns="91425" wrap="square" tIns="91425">
            <a:noAutofit/>
          </a:bodyPr>
          <a:lstStyle/>
          <a:p>
            <a:pPr indent="-317500" lvl="0" marL="457200" rtl="0" algn="just">
              <a:lnSpc>
                <a:spcPct val="107916"/>
              </a:lnSpc>
              <a:spcBef>
                <a:spcPts val="0"/>
              </a:spcBef>
              <a:spcAft>
                <a:spcPts val="0"/>
              </a:spcAft>
              <a:buClr>
                <a:srgbClr val="000000"/>
              </a:buClr>
              <a:buSzPts val="1400"/>
              <a:buFont typeface="Poppins Medium"/>
              <a:buChar char="●"/>
            </a:pPr>
            <a:r>
              <a:rPr lang="en" sz="1400">
                <a:solidFill>
                  <a:srgbClr val="000000"/>
                </a:solidFill>
                <a:latin typeface="Poppins Medium"/>
                <a:ea typeface="Poppins Medium"/>
                <a:cs typeface="Poppins Medium"/>
                <a:sym typeface="Poppins Medium"/>
              </a:rPr>
              <a:t>The Nutrifit software offers a variety of features and functionalities, including the ability to create and customize workout and meal plans, track progress, and receive personalized recommendations based on user data. </a:t>
            </a:r>
            <a:endParaRPr sz="1400">
              <a:solidFill>
                <a:srgbClr val="000000"/>
              </a:solidFill>
              <a:latin typeface="Poppins Medium"/>
              <a:ea typeface="Poppins Medium"/>
              <a:cs typeface="Poppins Medium"/>
              <a:sym typeface="Poppins Medium"/>
            </a:endParaRPr>
          </a:p>
          <a:p>
            <a:pPr indent="-317500" lvl="0" marL="457200" rtl="0" algn="just">
              <a:lnSpc>
                <a:spcPct val="107916"/>
              </a:lnSpc>
              <a:spcBef>
                <a:spcPts val="800"/>
              </a:spcBef>
              <a:spcAft>
                <a:spcPts val="0"/>
              </a:spcAft>
              <a:buClr>
                <a:srgbClr val="000000"/>
              </a:buClr>
              <a:buSzPts val="1400"/>
              <a:buFont typeface="Poppins Medium"/>
              <a:buChar char="●"/>
            </a:pPr>
            <a:r>
              <a:rPr lang="en" sz="1400">
                <a:solidFill>
                  <a:srgbClr val="000000"/>
                </a:solidFill>
                <a:latin typeface="Poppins Medium"/>
                <a:ea typeface="Poppins Medium"/>
                <a:cs typeface="Poppins Medium"/>
                <a:sym typeface="Poppins Medium"/>
              </a:rPr>
              <a:t>The software is designed for individuals who are looking to improve their fitness and health, including gym-goers, athletes, and fitness enthusiasts. Nutrifit can be used in a variety of settings, including at home, at the gym, or on the go, making it a flexible and accessible tool for users.</a:t>
            </a:r>
            <a:endParaRPr sz="1400">
              <a:solidFill>
                <a:srgbClr val="000000"/>
              </a:solidFill>
              <a:latin typeface="Poppins Medium"/>
              <a:ea typeface="Poppins Medium"/>
              <a:cs typeface="Poppins Medium"/>
              <a:sym typeface="Poppins Medium"/>
            </a:endParaRPr>
          </a:p>
          <a:p>
            <a:pPr indent="0" lvl="0" marL="0" rtl="0" algn="l">
              <a:spcBef>
                <a:spcPts val="800"/>
              </a:spcBef>
              <a:spcAft>
                <a:spcPts val="0"/>
              </a:spcAft>
              <a:buNone/>
            </a:pPr>
            <a:r>
              <a:t/>
            </a:r>
            <a:endParaRPr/>
          </a:p>
        </p:txBody>
      </p:sp>
      <p:pic>
        <p:nvPicPr>
          <p:cNvPr id="383" name="Google Shape;383;p33"/>
          <p:cNvPicPr preferRelativeResize="0"/>
          <p:nvPr/>
        </p:nvPicPr>
        <p:blipFill>
          <a:blip r:embed="rId3">
            <a:alphaModFix/>
          </a:blip>
          <a:stretch>
            <a:fillRect/>
          </a:stretch>
        </p:blipFill>
        <p:spPr>
          <a:xfrm>
            <a:off x="5506351" y="1825150"/>
            <a:ext cx="3352649" cy="2146051"/>
          </a:xfrm>
          <a:prstGeom prst="rect">
            <a:avLst/>
          </a:prstGeom>
          <a:noFill/>
          <a:ln>
            <a:noFill/>
          </a:ln>
        </p:spPr>
      </p:pic>
      <p:cxnSp>
        <p:nvCxnSpPr>
          <p:cNvPr id="384" name="Google Shape;384;p33"/>
          <p:cNvCxnSpPr/>
          <p:nvPr/>
        </p:nvCxnSpPr>
        <p:spPr>
          <a:xfrm flipH="1" rot="10800000">
            <a:off x="817609" y="1496455"/>
            <a:ext cx="7584300" cy="60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flipH="1">
            <a:off x="134250" y="2626500"/>
            <a:ext cx="8877300" cy="1933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5000"/>
              <a:t>Overall Description</a:t>
            </a:r>
            <a:endParaRPr sz="5000"/>
          </a:p>
        </p:txBody>
      </p:sp>
      <p:sp>
        <p:nvSpPr>
          <p:cNvPr id="390" name="Google Shape;390;p34"/>
          <p:cNvSpPr txBox="1"/>
          <p:nvPr>
            <p:ph idx="2" type="title"/>
          </p:nvPr>
        </p:nvSpPr>
        <p:spPr>
          <a:xfrm>
            <a:off x="713225" y="539500"/>
            <a:ext cx="1669800" cy="122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cxnSp>
        <p:nvCxnSpPr>
          <p:cNvPr id="391" name="Google Shape;391;p34"/>
          <p:cNvCxnSpPr/>
          <p:nvPr/>
        </p:nvCxnSpPr>
        <p:spPr>
          <a:xfrm>
            <a:off x="2599350" y="4170100"/>
            <a:ext cx="5703600" cy="0"/>
          </a:xfrm>
          <a:prstGeom prst="straightConnector1">
            <a:avLst/>
          </a:prstGeom>
          <a:noFill/>
          <a:ln cap="flat" cmpd="sng" w="9525">
            <a:solidFill>
              <a:schemeClr val="dk1"/>
            </a:solidFill>
            <a:prstDash val="solid"/>
            <a:round/>
            <a:headEnd len="sm" w="sm" type="none"/>
            <a:tailEnd len="sm" w="sm" type="none"/>
          </a:ln>
        </p:spPr>
      </p:cxnSp>
      <p:cxnSp>
        <p:nvCxnSpPr>
          <p:cNvPr id="392" name="Google Shape;392;p34"/>
          <p:cNvCxnSpPr/>
          <p:nvPr/>
        </p:nvCxnSpPr>
        <p:spPr>
          <a:xfrm>
            <a:off x="2599350" y="3027100"/>
            <a:ext cx="5703600" cy="0"/>
          </a:xfrm>
          <a:prstGeom prst="straightConnector1">
            <a:avLst/>
          </a:prstGeom>
          <a:noFill/>
          <a:ln cap="flat" cmpd="sng" w="9525">
            <a:solidFill>
              <a:schemeClr val="dk1"/>
            </a:solidFill>
            <a:prstDash val="solid"/>
            <a:round/>
            <a:headEnd len="sm" w="sm" type="none"/>
            <a:tailEnd len="sm" w="sm" type="none"/>
          </a:ln>
        </p:spPr>
      </p:cxnSp>
      <p:sp>
        <p:nvSpPr>
          <p:cNvPr id="393" name="Google Shape;393;p34"/>
          <p:cNvSpPr/>
          <p:nvPr/>
        </p:nvSpPr>
        <p:spPr>
          <a:xfrm>
            <a:off x="1170850" y="335160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4"/>
          <p:cNvSpPr/>
          <p:nvPr/>
        </p:nvSpPr>
        <p:spPr>
          <a:xfrm>
            <a:off x="7143159" y="768150"/>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4"/>
          <p:cNvSpPr/>
          <p:nvPr/>
        </p:nvSpPr>
        <p:spPr>
          <a:xfrm>
            <a:off x="7827934" y="1433025"/>
            <a:ext cx="483600" cy="4836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4"/>
          <p:cNvSpPr/>
          <p:nvPr/>
        </p:nvSpPr>
        <p:spPr>
          <a:xfrm>
            <a:off x="7827934" y="768150"/>
            <a:ext cx="483600" cy="4836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720000" y="7585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Product function and prospective</a:t>
            </a:r>
            <a:endParaRPr b="0" sz="1800"/>
          </a:p>
        </p:txBody>
      </p:sp>
      <p:sp>
        <p:nvSpPr>
          <p:cNvPr id="402" name="Google Shape;402;p35"/>
          <p:cNvSpPr txBox="1"/>
          <p:nvPr>
            <p:ph idx="2" type="subTitle"/>
          </p:nvPr>
        </p:nvSpPr>
        <p:spPr>
          <a:xfrm>
            <a:off x="-122925" y="1331275"/>
            <a:ext cx="6143700" cy="3488700"/>
          </a:xfrm>
          <a:prstGeom prst="rect">
            <a:avLst/>
          </a:prstGeom>
        </p:spPr>
        <p:txBody>
          <a:bodyPr anchorCtr="0" anchor="t" bIns="91425" lIns="91425" spcFirstLastPara="1" rIns="91425" wrap="square" tIns="91425">
            <a:noAutofit/>
          </a:bodyPr>
          <a:lstStyle/>
          <a:p>
            <a:pPr indent="-317500" lvl="0" marL="457200" rtl="0" algn="just">
              <a:lnSpc>
                <a:spcPct val="107916"/>
              </a:lnSpc>
              <a:spcBef>
                <a:spcPts val="0"/>
              </a:spcBef>
              <a:spcAft>
                <a:spcPts val="0"/>
              </a:spcAft>
              <a:buClr>
                <a:srgbClr val="000000"/>
              </a:buClr>
              <a:buSzPts val="1400"/>
              <a:buFont typeface="Poppins Medium"/>
              <a:buChar char="●"/>
            </a:pPr>
            <a:r>
              <a:rPr lang="en" sz="1400">
                <a:solidFill>
                  <a:srgbClr val="000000"/>
                </a:solidFill>
                <a:latin typeface="Poppins Medium"/>
                <a:ea typeface="Poppins Medium"/>
                <a:cs typeface="Poppins Medium"/>
                <a:sym typeface="Poppins Medium"/>
              </a:rPr>
              <a:t>Nutrifit is designed to be a standalone product, but it may interface with other systems or components in the future. Any interfaces between Nutrifit and other systems will be identified and documented in the External Interface Requirements section of this SRS. A high-level diagram of the Nutrifit system and its major components is provided in the System Features section.</a:t>
            </a:r>
            <a:endParaRPr sz="1400">
              <a:solidFill>
                <a:srgbClr val="000000"/>
              </a:solidFill>
              <a:latin typeface="Poppins Medium"/>
              <a:ea typeface="Poppins Medium"/>
              <a:cs typeface="Poppins Medium"/>
              <a:sym typeface="Poppins Medium"/>
            </a:endParaRPr>
          </a:p>
          <a:p>
            <a:pPr indent="-317500" lvl="0" marL="457200" rtl="0" algn="just">
              <a:lnSpc>
                <a:spcPct val="107916"/>
              </a:lnSpc>
              <a:spcBef>
                <a:spcPts val="0"/>
              </a:spcBef>
              <a:spcAft>
                <a:spcPts val="0"/>
              </a:spcAft>
              <a:buClr>
                <a:srgbClr val="000000"/>
              </a:buClr>
              <a:buSzPts val="1400"/>
              <a:buFont typeface="Poppins Medium"/>
              <a:buChar char="●"/>
            </a:pPr>
            <a:r>
              <a:rPr lang="en" sz="1400">
                <a:solidFill>
                  <a:srgbClr val="000000"/>
                </a:solidFill>
                <a:latin typeface="Poppins Medium"/>
                <a:ea typeface="Poppins Medium"/>
                <a:cs typeface="Poppins Medium"/>
                <a:sym typeface="Poppins Medium"/>
              </a:rPr>
              <a:t>Nutrifit must provide the succeeding major functions:  </a:t>
            </a:r>
            <a:endParaRPr sz="1400">
              <a:solidFill>
                <a:srgbClr val="000000"/>
              </a:solidFill>
              <a:latin typeface="Poppins Medium"/>
              <a:ea typeface="Poppins Medium"/>
              <a:cs typeface="Poppins Medium"/>
              <a:sym typeface="Poppins Medium"/>
            </a:endParaRPr>
          </a:p>
          <a:p>
            <a:pPr indent="0" lvl="0" marL="457200" rtl="0" algn="just">
              <a:lnSpc>
                <a:spcPct val="107916"/>
              </a:lnSpc>
              <a:spcBef>
                <a:spcPts val="800"/>
              </a:spcBef>
              <a:spcAft>
                <a:spcPts val="0"/>
              </a:spcAft>
              <a:buNone/>
            </a:pPr>
            <a:r>
              <a:rPr lang="en" sz="1400">
                <a:solidFill>
                  <a:srgbClr val="000000"/>
                </a:solidFill>
                <a:latin typeface="Poppins Medium"/>
                <a:ea typeface="Poppins Medium"/>
                <a:cs typeface="Poppins Medium"/>
                <a:sym typeface="Poppins Medium"/>
              </a:rPr>
              <a:t>1.User registration and profile creation,   </a:t>
            </a:r>
            <a:endParaRPr sz="1400">
              <a:solidFill>
                <a:srgbClr val="000000"/>
              </a:solidFill>
              <a:latin typeface="Poppins Medium"/>
              <a:ea typeface="Poppins Medium"/>
              <a:cs typeface="Poppins Medium"/>
              <a:sym typeface="Poppins Medium"/>
            </a:endParaRPr>
          </a:p>
          <a:p>
            <a:pPr indent="0" lvl="0" marL="457200" rtl="0" algn="just">
              <a:lnSpc>
                <a:spcPct val="107916"/>
              </a:lnSpc>
              <a:spcBef>
                <a:spcPts val="800"/>
              </a:spcBef>
              <a:spcAft>
                <a:spcPts val="0"/>
              </a:spcAft>
              <a:buNone/>
            </a:pPr>
            <a:r>
              <a:rPr lang="en" sz="1400">
                <a:solidFill>
                  <a:srgbClr val="000000"/>
                </a:solidFill>
                <a:latin typeface="Poppins Medium"/>
                <a:ea typeface="Poppins Medium"/>
                <a:cs typeface="Poppins Medium"/>
                <a:sym typeface="Poppins Medium"/>
              </a:rPr>
              <a:t>2.Input and tracking of workout plans  </a:t>
            </a:r>
            <a:endParaRPr sz="1400">
              <a:solidFill>
                <a:srgbClr val="000000"/>
              </a:solidFill>
              <a:latin typeface="Poppins Medium"/>
              <a:ea typeface="Poppins Medium"/>
              <a:cs typeface="Poppins Medium"/>
              <a:sym typeface="Poppins Medium"/>
            </a:endParaRPr>
          </a:p>
          <a:p>
            <a:pPr indent="0" lvl="0" marL="457200" rtl="0" algn="just">
              <a:lnSpc>
                <a:spcPct val="107916"/>
              </a:lnSpc>
              <a:spcBef>
                <a:spcPts val="800"/>
              </a:spcBef>
              <a:spcAft>
                <a:spcPts val="0"/>
              </a:spcAft>
              <a:buNone/>
            </a:pPr>
            <a:r>
              <a:rPr lang="en" sz="1400">
                <a:solidFill>
                  <a:srgbClr val="000000"/>
                </a:solidFill>
                <a:latin typeface="Poppins Medium"/>
                <a:ea typeface="Poppins Medium"/>
                <a:cs typeface="Poppins Medium"/>
                <a:sym typeface="Poppins Medium"/>
              </a:rPr>
              <a:t>3.Personalized workout and meal plan recommendations </a:t>
            </a:r>
            <a:endParaRPr sz="1400">
              <a:solidFill>
                <a:srgbClr val="000000"/>
              </a:solidFill>
              <a:latin typeface="Poppins Medium"/>
              <a:ea typeface="Poppins Medium"/>
              <a:cs typeface="Poppins Medium"/>
              <a:sym typeface="Poppins Medium"/>
            </a:endParaRPr>
          </a:p>
          <a:p>
            <a:pPr indent="0" lvl="0" marL="0" rtl="0" algn="l">
              <a:spcBef>
                <a:spcPts val="800"/>
              </a:spcBef>
              <a:spcAft>
                <a:spcPts val="0"/>
              </a:spcAft>
              <a:buNone/>
            </a:pPr>
            <a:r>
              <a:t/>
            </a:r>
            <a:endParaRPr/>
          </a:p>
        </p:txBody>
      </p:sp>
      <p:cxnSp>
        <p:nvCxnSpPr>
          <p:cNvPr id="403" name="Google Shape;403;p35"/>
          <p:cNvCxnSpPr/>
          <p:nvPr/>
        </p:nvCxnSpPr>
        <p:spPr>
          <a:xfrm flipH="1" rot="10800000">
            <a:off x="779859" y="1331280"/>
            <a:ext cx="7584300" cy="6000"/>
          </a:xfrm>
          <a:prstGeom prst="straightConnector1">
            <a:avLst/>
          </a:prstGeom>
          <a:noFill/>
          <a:ln cap="flat" cmpd="sng" w="9525">
            <a:solidFill>
              <a:schemeClr val="dk1"/>
            </a:solidFill>
            <a:prstDash val="solid"/>
            <a:round/>
            <a:headEnd len="sm" w="sm" type="none"/>
            <a:tailEnd len="sm" w="sm" type="none"/>
          </a:ln>
        </p:spPr>
      </p:cxnSp>
      <p:pic>
        <p:nvPicPr>
          <p:cNvPr id="404" name="Google Shape;404;p35"/>
          <p:cNvPicPr preferRelativeResize="0"/>
          <p:nvPr/>
        </p:nvPicPr>
        <p:blipFill>
          <a:blip r:embed="rId3">
            <a:alphaModFix/>
          </a:blip>
          <a:stretch>
            <a:fillRect/>
          </a:stretch>
        </p:blipFill>
        <p:spPr>
          <a:xfrm>
            <a:off x="6020775" y="1434900"/>
            <a:ext cx="3019350" cy="305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User Classes and Characteristics</a:t>
            </a:r>
            <a:endParaRPr sz="1800"/>
          </a:p>
        </p:txBody>
      </p:sp>
      <p:sp>
        <p:nvSpPr>
          <p:cNvPr id="410" name="Google Shape;410;p36"/>
          <p:cNvSpPr txBox="1"/>
          <p:nvPr>
            <p:ph idx="1" type="body"/>
          </p:nvPr>
        </p:nvSpPr>
        <p:spPr>
          <a:xfrm>
            <a:off x="96150" y="982025"/>
            <a:ext cx="6495900" cy="34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oppins Medium"/>
                <a:ea typeface="Poppins Medium"/>
                <a:cs typeface="Poppins Medium"/>
                <a:sym typeface="Poppins Medium"/>
              </a:rPr>
              <a:t>1. General users: These are individuals who are interested in tracking their meals and workouts to improve their overall fitness.They are interested in improving their fitness and want a simple and user friendly interface to track their meals and workouts. </a:t>
            </a:r>
            <a:endParaRPr sz="1400">
              <a:latin typeface="Poppins Medium"/>
              <a:ea typeface="Poppins Medium"/>
              <a:cs typeface="Poppins Medium"/>
              <a:sym typeface="Poppins Medium"/>
            </a:endParaRPr>
          </a:p>
          <a:p>
            <a:pPr indent="0" lvl="0" marL="0" rtl="0" algn="l">
              <a:spcBef>
                <a:spcPts val="0"/>
              </a:spcBef>
              <a:spcAft>
                <a:spcPts val="0"/>
              </a:spcAft>
              <a:buNone/>
            </a:pPr>
            <a:r>
              <a:t/>
            </a:r>
            <a:endParaRPr sz="1400">
              <a:latin typeface="Poppins Medium"/>
              <a:ea typeface="Poppins Medium"/>
              <a:cs typeface="Poppins Medium"/>
              <a:sym typeface="Poppins Medium"/>
            </a:endParaRPr>
          </a:p>
          <a:p>
            <a:pPr indent="0" lvl="0" marL="0" rtl="0" algn="l">
              <a:spcBef>
                <a:spcPts val="0"/>
              </a:spcBef>
              <a:spcAft>
                <a:spcPts val="0"/>
              </a:spcAft>
              <a:buNone/>
            </a:pPr>
            <a:r>
              <a:rPr lang="en" sz="1400">
                <a:latin typeface="Poppins Medium"/>
                <a:ea typeface="Poppins Medium"/>
                <a:cs typeface="Poppins Medium"/>
                <a:sym typeface="Poppins Medium"/>
              </a:rPr>
              <a:t>2. Fitness enthusiasts: These are individuals who are passionate about fitness and have a good understanding of nutrition and exercise.They have a good understanding of nutrition and exercise and want to use Nutrifit to track their progress and achieve their fitness goals. </a:t>
            </a:r>
            <a:endParaRPr sz="1400">
              <a:latin typeface="Poppins Medium"/>
              <a:ea typeface="Poppins Medium"/>
              <a:cs typeface="Poppins Medium"/>
              <a:sym typeface="Poppins Medium"/>
            </a:endParaRPr>
          </a:p>
          <a:p>
            <a:pPr indent="0" lvl="0" marL="0" rtl="0" algn="l">
              <a:spcBef>
                <a:spcPts val="0"/>
              </a:spcBef>
              <a:spcAft>
                <a:spcPts val="0"/>
              </a:spcAft>
              <a:buNone/>
            </a:pPr>
            <a:r>
              <a:t/>
            </a:r>
            <a:endParaRPr sz="1400">
              <a:latin typeface="Poppins Medium"/>
              <a:ea typeface="Poppins Medium"/>
              <a:cs typeface="Poppins Medium"/>
              <a:sym typeface="Poppins Medium"/>
            </a:endParaRPr>
          </a:p>
          <a:p>
            <a:pPr indent="0" lvl="0" marL="0" rtl="0" algn="l">
              <a:spcBef>
                <a:spcPts val="0"/>
              </a:spcBef>
              <a:spcAft>
                <a:spcPts val="0"/>
              </a:spcAft>
              <a:buNone/>
            </a:pPr>
            <a:r>
              <a:rPr lang="en" sz="1400">
                <a:latin typeface="Poppins Medium"/>
                <a:ea typeface="Poppins Medium"/>
                <a:cs typeface="Poppins Medium"/>
                <a:sym typeface="Poppins Medium"/>
              </a:rPr>
              <a:t>3. Personal trainers: These are individuals who have a high level of expertise in nutrition and exercise and work with clients to create personalized meal and workout plans.They are comfortable with technology and may require advanced features such as progress tracking and data analytics</a:t>
            </a:r>
            <a:endParaRPr sz="1400">
              <a:latin typeface="Poppins Medium"/>
              <a:ea typeface="Poppins Medium"/>
              <a:cs typeface="Poppins Medium"/>
              <a:sym typeface="Poppins Medium"/>
            </a:endParaRPr>
          </a:p>
          <a:p>
            <a:pPr indent="0" lvl="0" marL="0" rtl="0" algn="l">
              <a:spcBef>
                <a:spcPts val="0"/>
              </a:spcBef>
              <a:spcAft>
                <a:spcPts val="0"/>
              </a:spcAft>
              <a:buNone/>
            </a:pPr>
            <a:r>
              <a:rPr lang="en">
                <a:latin typeface="Poppins Medium"/>
                <a:ea typeface="Poppins Medium"/>
                <a:cs typeface="Poppins Medium"/>
                <a:sym typeface="Poppins Medium"/>
              </a:rPr>
              <a:t> </a:t>
            </a:r>
            <a:endParaRPr>
              <a:latin typeface="Poppins Medium"/>
              <a:ea typeface="Poppins Medium"/>
              <a:cs typeface="Poppins Medium"/>
              <a:sym typeface="Poppins Medium"/>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11" name="Google Shape;411;p36"/>
          <p:cNvPicPr preferRelativeResize="0"/>
          <p:nvPr/>
        </p:nvPicPr>
        <p:blipFill>
          <a:blip r:embed="rId3">
            <a:alphaModFix/>
          </a:blip>
          <a:stretch>
            <a:fillRect/>
          </a:stretch>
        </p:blipFill>
        <p:spPr>
          <a:xfrm>
            <a:off x="6687375" y="708500"/>
            <a:ext cx="2114625" cy="372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7"/>
          <p:cNvSpPr txBox="1"/>
          <p:nvPr>
            <p:ph type="title"/>
          </p:nvPr>
        </p:nvSpPr>
        <p:spPr>
          <a:xfrm>
            <a:off x="713225" y="539500"/>
            <a:ext cx="509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Design and Implementation Constraint</a:t>
            </a:r>
            <a:endParaRPr sz="1800"/>
          </a:p>
        </p:txBody>
      </p:sp>
      <p:sp>
        <p:nvSpPr>
          <p:cNvPr id="417" name="Google Shape;417;p37"/>
          <p:cNvSpPr txBox="1"/>
          <p:nvPr>
            <p:ph idx="1" type="subTitle"/>
          </p:nvPr>
        </p:nvSpPr>
        <p:spPr>
          <a:xfrm>
            <a:off x="713225" y="1264600"/>
            <a:ext cx="43074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Ktu zgjithi vet ca duhet me u shkrujt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rand Management Agency by Slidesgo">
  <a:themeElements>
    <a:clrScheme name="Simple Light">
      <a:dk1>
        <a:srgbClr val="282828"/>
      </a:dk1>
      <a:lt1>
        <a:srgbClr val="FFFFFF"/>
      </a:lt1>
      <a:dk2>
        <a:srgbClr val="EEAECE"/>
      </a:dk2>
      <a:lt2>
        <a:srgbClr val="FA4D4C"/>
      </a:lt2>
      <a:accent1>
        <a:srgbClr val="FFFFFF"/>
      </a:accent1>
      <a:accent2>
        <a:srgbClr val="FFFFFF"/>
      </a:accent2>
      <a:accent3>
        <a:srgbClr val="FFFFFF"/>
      </a:accent3>
      <a:accent4>
        <a:srgbClr val="FFFFFF"/>
      </a:accent4>
      <a:accent5>
        <a:srgbClr val="FFFFFF"/>
      </a:accent5>
      <a:accent6>
        <a:srgbClr val="FFFFFF"/>
      </a:accent6>
      <a:hlink>
        <a:srgbClr val="28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