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A9774E-FD45-41DC-99D1-E6CE4B68C72D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FB2A77E-D324-4044-8B1D-811487D272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A9774E-FD45-41DC-99D1-E6CE4B68C72D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B2A77E-D324-4044-8B1D-811487D272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A9774E-FD45-41DC-99D1-E6CE4B68C72D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B2A77E-D324-4044-8B1D-811487D272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A9774E-FD45-41DC-99D1-E6CE4B68C72D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B2A77E-D324-4044-8B1D-811487D272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A9774E-FD45-41DC-99D1-E6CE4B68C72D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B2A77E-D324-4044-8B1D-811487D272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A9774E-FD45-41DC-99D1-E6CE4B68C72D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B2A77E-D324-4044-8B1D-811487D272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A9774E-FD45-41DC-99D1-E6CE4B68C72D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B2A77E-D324-4044-8B1D-811487D2727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A9774E-FD45-41DC-99D1-E6CE4B68C72D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B2A77E-D324-4044-8B1D-811487D272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A9774E-FD45-41DC-99D1-E6CE4B68C72D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B2A77E-D324-4044-8B1D-811487D272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3A9774E-FD45-41DC-99D1-E6CE4B68C72D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B2A77E-D324-4044-8B1D-811487D2727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A9774E-FD45-41DC-99D1-E6CE4B68C72D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FB2A77E-D324-4044-8B1D-811487D2727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3A9774E-FD45-41DC-99D1-E6CE4B68C72D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FB2A77E-D324-4044-8B1D-811487D272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DIBBS Branding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>
                <a:solidFill>
                  <a:schemeClr val="tx1"/>
                </a:solidFill>
              </a:rPr>
              <a:t>Elevator Pitch: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Project aims to create a sustainable collaborative ecosystem built around several large scientific</a:t>
            </a:r>
          </a:p>
          <a:p>
            <a:r>
              <a:rPr lang="en-US" dirty="0">
                <a:solidFill>
                  <a:schemeClr val="tx1"/>
                </a:solidFill>
              </a:rPr>
              <a:t>data sets for the broader science community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for new logo &amp; website to differentiate from IDIES, existing datasets, et al</a:t>
            </a:r>
          </a:p>
          <a:p>
            <a:pPr lvl="1"/>
            <a:r>
              <a:rPr lang="en-US" dirty="0" smtClean="0"/>
              <a:t>Simultaneous need to bring various datasets under one unified umbrella</a:t>
            </a:r>
          </a:p>
          <a:p>
            <a:r>
              <a:rPr lang="en-US" dirty="0" smtClean="0"/>
              <a:t>Development </a:t>
            </a:r>
            <a:r>
              <a:rPr lang="en-US" dirty="0"/>
              <a:t>of promotional material such as posters and presentations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new brand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Ancient </a:t>
            </a:r>
            <a:r>
              <a:rPr lang="en-US" dirty="0"/>
              <a:t>Library of Alexandria, in Alexandria, Egypt, was one of the largest and most significant libraries of the ancient world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Datasets serve as 21</a:t>
            </a:r>
            <a:r>
              <a:rPr lang="en-US" baseline="30000" dirty="0" smtClean="0"/>
              <a:t>st</a:t>
            </a:r>
            <a:r>
              <a:rPr lang="en-US" dirty="0" smtClean="0"/>
              <a:t> Century version of a library</a:t>
            </a:r>
          </a:p>
          <a:p>
            <a:r>
              <a:rPr lang="en-US" dirty="0" smtClean="0"/>
              <a:t>Harkens to antiquity; opposite of super-tech present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Con: Library motif not very apt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Alexandria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 on words of “</a:t>
            </a:r>
            <a:r>
              <a:rPr lang="en-US" dirty="0" err="1" smtClean="0"/>
              <a:t>SkyServer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Consistent with preexisting recognizable brand</a:t>
            </a:r>
          </a:p>
          <a:p>
            <a:r>
              <a:rPr lang="en-US" dirty="0" smtClean="0"/>
              <a:t>Internally known via </a:t>
            </a:r>
            <a:r>
              <a:rPr lang="en-US" dirty="0" err="1" smtClean="0"/>
              <a:t>SciDrive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Con: Difficult to say; too similar to </a:t>
            </a:r>
            <a:r>
              <a:rPr lang="en-US" dirty="0" err="1" smtClean="0">
                <a:solidFill>
                  <a:srgbClr val="FF0000"/>
                </a:solidFill>
              </a:rPr>
              <a:t>SkyServer</a:t>
            </a:r>
            <a:r>
              <a:rPr lang="en-US" dirty="0" smtClean="0">
                <a:solidFill>
                  <a:srgbClr val="FF0000"/>
                </a:solidFill>
              </a:rPr>
              <a:t>, meaningless to anyone unfamiliar with </a:t>
            </a:r>
            <a:r>
              <a:rPr lang="en-US" dirty="0" err="1" smtClean="0">
                <a:solidFill>
                  <a:srgbClr val="FF0000"/>
                </a:solidFill>
              </a:rPr>
              <a:t>SkyServer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SciServer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 sounding name, but easily differentiable from </a:t>
            </a:r>
            <a:r>
              <a:rPr lang="en-US" dirty="0" err="1" smtClean="0"/>
              <a:t>Sci</a:t>
            </a:r>
            <a:r>
              <a:rPr lang="en-US" dirty="0" smtClean="0"/>
              <a:t>/Sky-Server</a:t>
            </a:r>
          </a:p>
          <a:p>
            <a:r>
              <a:rPr lang="en-US" dirty="0" smtClean="0"/>
              <a:t>Incorporates </a:t>
            </a:r>
            <a:r>
              <a:rPr lang="en-US" dirty="0" smtClean="0"/>
              <a:t>Sphere analogy as </a:t>
            </a:r>
            <a:r>
              <a:rPr lang="en-US" dirty="0"/>
              <a:t>p</a:t>
            </a:r>
            <a:r>
              <a:rPr lang="en-US" dirty="0" smtClean="0"/>
              <a:t>art of DIBBS project goal is a panoptic access to various datasets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Cons: Preexisting company named </a:t>
            </a:r>
            <a:r>
              <a:rPr lang="en-US" smtClean="0">
                <a:solidFill>
                  <a:srgbClr val="FF0000"/>
                </a:solidFill>
              </a:rPr>
              <a:t>DataSphere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DataSphere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Thoughts? </a:t>
            </a:r>
          </a:p>
          <a:p>
            <a:pPr lvl="1"/>
            <a:r>
              <a:rPr lang="en-US" dirty="0" smtClean="0"/>
              <a:t>Be critical yet brief—if we can’t summarize project pithily then how do we expect a user to understand it?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Feedback!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</TotalTime>
  <Words>163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DIBBS Branding</vt:lpstr>
      <vt:lpstr>Need for new brand</vt:lpstr>
      <vt:lpstr>Alexandria</vt:lpstr>
      <vt:lpstr>SciServer</vt:lpstr>
      <vt:lpstr>The DataSphere</vt:lpstr>
      <vt:lpstr>Feedback!</vt:lpstr>
    </vt:vector>
  </TitlesOfParts>
  <Company>Physics &amp; Astronomy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DIBBS Branding</dc:title>
  <dc:creator>tgelles</dc:creator>
  <cp:lastModifiedBy>tgelles</cp:lastModifiedBy>
  <cp:revision>6</cp:revision>
  <dcterms:created xsi:type="dcterms:W3CDTF">2014-01-28T18:55:34Z</dcterms:created>
  <dcterms:modified xsi:type="dcterms:W3CDTF">2014-01-28T19:36:19Z</dcterms:modified>
</cp:coreProperties>
</file>