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2142"/>
    <a:srgbClr val="212BE9"/>
    <a:srgbClr val="1E4C90"/>
    <a:srgbClr val="2E4980"/>
    <a:srgbClr val="FFFFFF"/>
    <a:srgbClr val="304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F0D15-BC3C-4318-BB62-ADC2142D8A81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1829-BAC6-482D-A5A8-20816F786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4" y="6407948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33335"/>
            <a:ext cx="496728" cy="448469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j-lt"/>
              </a:defRPr>
            </a:lvl1pPr>
          </a:lstStyle>
          <a:p>
            <a:fld id="{22773035-41A2-444D-BBD2-AFF09D9D0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3610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1" y="-76200"/>
            <a:ext cx="9144000" cy="6861216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905000"/>
            <a:ext cx="8229600" cy="426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838200" y="6407944"/>
            <a:ext cx="11430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893671-A46E-402A-8675-6B977F9BA319}" type="datetime1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10/19/17</a:t>
            </a:fld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7" name="Footer Placeholder 21"/>
          <p:cNvSpPr>
            <a:spLocks noGrp="1"/>
          </p:cNvSpPr>
          <p:nvPr userDrawn="1">
            <p:ph type="ftr" sz="quarter" idx="3"/>
          </p:nvPr>
        </p:nvSpPr>
        <p:spPr>
          <a:xfrm>
            <a:off x="1447800" y="6407948"/>
            <a:ext cx="1600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9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472440" y="6407948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9E7032-5B8D-49FE-A864-131EB2683E3D}" type="slidenum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3"/>
            <a:ext cx="9144000" cy="688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299"/>
            <a:ext cx="2887028" cy="7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205740" indent="-144018" algn="l" rtl="0" eaLnBrk="1" latinLnBrk="0" hangingPunct="1">
        <a:spcBef>
          <a:spcPts val="225"/>
        </a:spcBef>
        <a:spcAft>
          <a:spcPts val="0"/>
        </a:spcAft>
        <a:buClr>
          <a:schemeClr val="accent4">
            <a:lumMod val="75000"/>
          </a:schemeClr>
        </a:buClr>
        <a:buSzPct val="68000"/>
        <a:buFont typeface="Wingdings 3"/>
        <a:buChar char="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49758" indent="-128588" algn="l" rtl="0" eaLnBrk="1" latinLnBrk="0" hangingPunct="1">
        <a:spcBef>
          <a:spcPts val="182"/>
        </a:spcBef>
        <a:buClr>
          <a:schemeClr val="accent4">
            <a:lumMod val="75000"/>
          </a:schemeClr>
        </a:buClr>
        <a:buFont typeface="Verdana"/>
        <a:buChar char="◦"/>
        <a:defRPr kumimoji="0" sz="1463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483489" indent="-128588" algn="l" rtl="0" eaLnBrk="1" latinLnBrk="0" hangingPunct="1">
        <a:spcBef>
          <a:spcPts val="197"/>
        </a:spcBef>
        <a:buClr>
          <a:schemeClr val="accent2"/>
        </a:buClr>
        <a:buSzPct val="100000"/>
        <a:buFont typeface="Wingdings 2"/>
        <a:buChar char=""/>
        <a:defRPr kumimoji="0" sz="1181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642938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69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771525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13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900113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8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285875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4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67360" y="757116"/>
            <a:ext cx="8280400" cy="100544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29245"/>
            <a:ext cx="8229600" cy="695092"/>
          </a:xfrm>
        </p:spPr>
        <p:txBody>
          <a:bodyPr>
            <a:normAutofit/>
          </a:bodyPr>
          <a:lstStyle/>
          <a:p>
            <a:r>
              <a:rPr lang="en-US" sz="3600" dirty="0"/>
              <a:t>The New SciServer: Collaborative </a:t>
            </a:r>
            <a:r>
              <a:rPr lang="en-US" sz="3600" dirty="0" smtClean="0"/>
              <a:t>Tools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96466"/>
            <a:ext cx="8229600" cy="45757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 Let us help you share your data!</a:t>
            </a:r>
          </a:p>
          <a:p>
            <a:r>
              <a:rPr lang="en-US" sz="2800" dirty="0" smtClean="0"/>
              <a:t> Let us help make your science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faster</a:t>
            </a:r>
            <a:r>
              <a:rPr lang="en-US" sz="2800" dirty="0" smtClean="0"/>
              <a:t>, higher, stronger!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88" y="1524337"/>
            <a:ext cx="2241238" cy="22648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4" y="3304470"/>
            <a:ext cx="4008524" cy="236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201" y="4253785"/>
            <a:ext cx="4595531" cy="242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71406"/>
      </p:ext>
    </p:extLst>
  </p:cSld>
  <p:clrMapOvr>
    <a:masterClrMapping/>
  </p:clrMapOvr>
  <p:transition spd="slow" advTm="1609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22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Lucida Sans Unicode</vt:lpstr>
      <vt:lpstr>ＭＳ Ｐゴシック</vt:lpstr>
      <vt:lpstr>Times</vt:lpstr>
      <vt:lpstr>Verdana</vt:lpstr>
      <vt:lpstr>Wingdings 2</vt:lpstr>
      <vt:lpstr>Wingdings 3</vt:lpstr>
      <vt:lpstr>Concourse</vt:lpstr>
      <vt:lpstr>The New SciServer: Collaborative Tools</vt:lpstr>
    </vt:vector>
  </TitlesOfParts>
  <Company>Johns Hopkins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SDSS</dc:creator>
  <cp:lastModifiedBy>JORDAN Raddick</cp:lastModifiedBy>
  <cp:revision>873</cp:revision>
  <dcterms:created xsi:type="dcterms:W3CDTF">2016-06-08T17:21:37Z</dcterms:created>
  <dcterms:modified xsi:type="dcterms:W3CDTF">2017-10-20T02:54:05Z</dcterms:modified>
</cp:coreProperties>
</file>