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2142"/>
    <a:srgbClr val="212BE9"/>
    <a:srgbClr val="1E4C90"/>
    <a:srgbClr val="2E4980"/>
    <a:srgbClr val="FFFFFF"/>
    <a:srgbClr val="304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F0D15-BC3C-4318-BB62-ADC2142D8A81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1829-BAC6-482D-A5A8-20816F78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1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10/20/17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67360" y="757116"/>
            <a:ext cx="8280400" cy="100544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29245"/>
            <a:ext cx="8229600" cy="69509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Baseball data online with SciServer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10" y="1524337"/>
            <a:ext cx="6886702" cy="51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71406"/>
      </p:ext>
    </p:extLst>
  </p:cSld>
  <p:clrMapOvr>
    <a:masterClrMapping/>
  </p:clrMapOvr>
  <p:transition spd="slow" advTm="160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2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3441</TotalTime>
  <Words>5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Lucida Sans Unicode</vt:lpstr>
      <vt:lpstr>ＭＳ Ｐゴシック</vt:lpstr>
      <vt:lpstr>Times</vt:lpstr>
      <vt:lpstr>Verdana</vt:lpstr>
      <vt:lpstr>Wingdings 2</vt:lpstr>
      <vt:lpstr>Wingdings 3</vt:lpstr>
      <vt:lpstr>Concourse</vt:lpstr>
      <vt:lpstr>Baseball data online with SciServer</vt:lpstr>
    </vt:vector>
  </TitlesOfParts>
  <Company>Johns Hopkins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SDSS</dc:creator>
  <cp:lastModifiedBy>JORDAN Raddick</cp:lastModifiedBy>
  <cp:revision>874</cp:revision>
  <dcterms:created xsi:type="dcterms:W3CDTF">2016-06-08T17:21:37Z</dcterms:created>
  <dcterms:modified xsi:type="dcterms:W3CDTF">2017-10-20T12:54:28Z</dcterms:modified>
</cp:coreProperties>
</file>