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Default Extension="jpeg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slideLayouts/slideLayout10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4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98" r:id="rId1"/>
  </p:sldMasterIdLst>
  <p:notesMasterIdLst>
    <p:notesMasterId r:id="rId3"/>
  </p:notesMasterIdLst>
  <p:handoutMasterIdLst>
    <p:handoutMasterId r:id="rId4"/>
  </p:handoutMasterIdLst>
  <p:sldIdLst>
    <p:sldId id="560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022453"/>
    <a:srgbClr val="02245C"/>
    <a:srgbClr val="DEE5EB"/>
    <a:srgbClr val="FF0000"/>
    <a:srgbClr val="003366"/>
    <a:srgbClr val="0000FF"/>
    <a:srgbClr val="FF6600"/>
    <a:srgbClr val="FFFFFF"/>
    <a:srgbClr val="DDDEC0"/>
    <a:srgbClr val="FF9966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184" y="-6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B603D2A-C659-467B-B60A-16BC13B1B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22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37CE529-F58C-411C-BC05-BF7513287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994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iserver_watermark_quarter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0"/>
            <a:ext cx="9143999" cy="68580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52581"/>
          <a:stretch/>
        </p:blipFill>
        <p:spPr bwMode="auto">
          <a:xfrm>
            <a:off x="-2" y="1554076"/>
            <a:ext cx="9144001" cy="79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>
                <a:solidFill>
                  <a:srgbClr val="022453"/>
                </a:solidFill>
                <a:latin typeface="Quark Bold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8947CE-2E0E-4F96-9FBF-7B50C37C154C}" type="datetime1">
              <a:rPr lang="en-US" smtClean="0"/>
              <a:pPr/>
              <a:t>2/2/16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university.logo.small.horizontal.blu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20727" y="5187686"/>
            <a:ext cx="3104273" cy="1289314"/>
          </a:xfrm>
          <a:prstGeom prst="rect">
            <a:avLst/>
          </a:prstGeom>
        </p:spPr>
      </p:pic>
      <p:pic>
        <p:nvPicPr>
          <p:cNvPr id="36" name="Picture 35" descr="nsf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53200" y="6096000"/>
            <a:ext cx="762000" cy="762000"/>
          </a:xfrm>
          <a:prstGeom prst="rect">
            <a:avLst/>
          </a:prstGeom>
        </p:spPr>
      </p:pic>
      <p:pic>
        <p:nvPicPr>
          <p:cNvPr id="39" name="Picture 38" descr="idies-log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77278" y="6204585"/>
            <a:ext cx="1590522" cy="501015"/>
          </a:xfrm>
          <a:prstGeom prst="rect">
            <a:avLst/>
          </a:prstGeom>
        </p:spPr>
      </p:pic>
      <p:pic>
        <p:nvPicPr>
          <p:cNvPr id="40" name="Picture 39" descr="sciserver2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156117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533400" y="160594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24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E241-92DB-44AF-9763-1AE20838DCC7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577503C-1EF5-4CF7-97F7-D0C866135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175-63F6-4AF4-BAAB-3ADAFCCA5F12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E4A3F36-42F4-41B5-94FD-952AB02F6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1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22773035-41A2-444D-BBD2-AFF09D9D00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9BF-210B-4C7E-98E3-2BA6A4321FBF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0E79743-894F-4B8E-AFC2-79B82191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9456-49F6-4309-A9B5-8436FD50BD03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0C9ED7D-D79F-4D27-A710-AF9B3D676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C-1C76-4988-9E33-321F03B2634E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4BD0AB6-1AEE-4B23-8182-21F24D07B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BDF5-2AD4-42FD-8BBD-F34F3E05AD0A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502F9EC0-0988-493C-AEF4-49410E39D9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D86-1C46-4482-8073-61ECBCDE1AB2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174F90B2-A016-49D8-B201-A3B86BCD9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C88462A-32D6-4418-A8EF-9BE88A62C360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8574995-12C4-4B2A-8833-EB2A8694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098481-4C8A-4BCC-AD12-6DF5C622B76A}" type="datetime1">
              <a:rPr lang="en-US" smtClean="0"/>
              <a:pPr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8FADDB-A833-4D7A-8DFE-0E794B5E4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1" y="-76200"/>
            <a:ext cx="9144000" cy="6861216"/>
          </a:xfrm>
          <a:prstGeom prst="rect">
            <a:avLst/>
          </a:prstGeom>
          <a:blipFill dpi="0" rotWithShape="1">
            <a:blip r:embed="rId1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0893671-A46E-402A-8675-6B977F9BA319}" type="datetime1">
              <a:rPr lang="en-US" smtClean="0"/>
              <a:pPr/>
              <a:t>2/2/16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4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sciserver5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64294"/>
            <a:ext cx="9144000" cy="75009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152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18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4">
            <a:lumMod val="75000"/>
          </a:schemeClr>
        </a:buClr>
        <a:buFont typeface="Verdana"/>
        <a:buChar char="◦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they Fit Together : Now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62325"/>
            <a:ext cx="7296150" cy="48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7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7999</TotalTime>
  <Words>7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How they Fit Together : Now</vt:lpstr>
    </vt:vector>
  </TitlesOfParts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Sparks</dc:creator>
  <cp:lastModifiedBy>Clara Van Gerven</cp:lastModifiedBy>
  <cp:revision>491</cp:revision>
  <dcterms:created xsi:type="dcterms:W3CDTF">2016-02-02T21:11:49Z</dcterms:created>
  <dcterms:modified xsi:type="dcterms:W3CDTF">2016-02-02T21:34:44Z</dcterms:modified>
</cp:coreProperties>
</file>