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C54FC64-3C1E-417A-9007-5F95509C1E1D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AF65DBA-A0FA-4EE3-B195-1812D942C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FC64-3C1E-417A-9007-5F95509C1E1D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5DBA-A0FA-4EE3-B195-1812D942C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FC64-3C1E-417A-9007-5F95509C1E1D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5DBA-A0FA-4EE3-B195-1812D942C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FC64-3C1E-417A-9007-5F95509C1E1D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5DBA-A0FA-4EE3-B195-1812D942C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FC64-3C1E-417A-9007-5F95509C1E1D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5DBA-A0FA-4EE3-B195-1812D942C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FC64-3C1E-417A-9007-5F95509C1E1D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5DBA-A0FA-4EE3-B195-1812D942C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C54FC64-3C1E-417A-9007-5F95509C1E1D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AF65DBA-A0FA-4EE3-B195-1812D942CB9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C54FC64-3C1E-417A-9007-5F95509C1E1D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AF65DBA-A0FA-4EE3-B195-1812D942C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FC64-3C1E-417A-9007-5F95509C1E1D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5DBA-A0FA-4EE3-B195-1812D942C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FC64-3C1E-417A-9007-5F95509C1E1D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5DBA-A0FA-4EE3-B195-1812D942C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FC64-3C1E-417A-9007-5F95509C1E1D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5DBA-A0FA-4EE3-B195-1812D942C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C54FC64-3C1E-417A-9007-5F95509C1E1D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AF65DBA-A0FA-4EE3-B195-1812D942CB9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Title</a:t>
            </a:r>
            <a:endParaRPr lang="en-US" dirty="0"/>
          </a:p>
        </p:txBody>
      </p:sp>
      <p:pic>
        <p:nvPicPr>
          <p:cNvPr id="5" name="Picture 4" descr="final1.png"/>
          <p:cNvPicPr>
            <a:picLocks noChangeAspect="1"/>
          </p:cNvPicPr>
          <p:nvPr/>
        </p:nvPicPr>
        <p:blipFill>
          <a:blip r:embed="rId2" cstate="print"/>
          <a:srcRect r="1099" b="1559"/>
          <a:stretch>
            <a:fillRect/>
          </a:stretch>
        </p:blipFill>
        <p:spPr>
          <a:xfrm>
            <a:off x="0" y="4495800"/>
            <a:ext cx="6643687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final1.png"/>
          <p:cNvPicPr>
            <a:picLocks noChangeAspect="1"/>
          </p:cNvPicPr>
          <p:nvPr/>
        </p:nvPicPr>
        <p:blipFill>
          <a:blip r:embed="rId2" cstate="print"/>
          <a:srcRect r="1099" b="1559"/>
          <a:stretch>
            <a:fillRect/>
          </a:stretch>
        </p:blipFill>
        <p:spPr>
          <a:xfrm>
            <a:off x="1" y="5963920"/>
            <a:ext cx="2514600" cy="8940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final1.png"/>
          <p:cNvPicPr>
            <a:picLocks noChangeAspect="1"/>
          </p:cNvPicPr>
          <p:nvPr/>
        </p:nvPicPr>
        <p:blipFill>
          <a:blip r:embed="rId2" cstate="print"/>
          <a:srcRect r="1099" b="1559"/>
          <a:stretch>
            <a:fillRect/>
          </a:stretch>
        </p:blipFill>
        <p:spPr>
          <a:xfrm>
            <a:off x="0" y="5963920"/>
            <a:ext cx="2514600" cy="89408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SciServer">
      <a:dk1>
        <a:srgbClr val="333333"/>
      </a:dk1>
      <a:lt1>
        <a:sysClr val="window" lastClr="FFFFFF"/>
      </a:lt1>
      <a:dk2>
        <a:srgbClr val="003366"/>
      </a:dk2>
      <a:lt2>
        <a:srgbClr val="ECF0F1"/>
      </a:lt2>
      <a:accent1>
        <a:srgbClr val="333333"/>
      </a:accent1>
      <a:accent2>
        <a:srgbClr val="B4B4B8"/>
      </a:accent2>
      <a:accent3>
        <a:srgbClr val="333333"/>
      </a:accent3>
      <a:accent4>
        <a:srgbClr val="BDC3C7"/>
      </a:accent4>
      <a:accent5>
        <a:srgbClr val="474B78"/>
      </a:accent5>
      <a:accent6>
        <a:srgbClr val="333333"/>
      </a:accent6>
      <a:hlink>
        <a:srgbClr val="158CBA"/>
      </a:hlink>
      <a:folHlink>
        <a:srgbClr val="39639D"/>
      </a:folHlink>
    </a:clrScheme>
    <a:fontScheme name="Custom 1">
      <a:majorFont>
        <a:latin typeface="Quark"/>
        <a:ea typeface=""/>
        <a:cs typeface=""/>
      </a:majorFont>
      <a:minorFont>
        <a:latin typeface="Quark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</TotalTime>
  <Words>3</Words>
  <Application>Microsoft Office PowerPoint</Application>
  <PresentationFormat>On-screen Show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Urban</vt:lpstr>
      <vt:lpstr>Lorem Ipsum Title</vt:lpstr>
      <vt:lpstr>Slide 2</vt:lpstr>
      <vt:lpstr>Slide 3</vt:lpstr>
    </vt:vector>
  </TitlesOfParts>
  <Company>Physics &amp; Astronomy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tgelles</dc:creator>
  <cp:lastModifiedBy>tgelles</cp:lastModifiedBy>
  <cp:revision>3</cp:revision>
  <dcterms:created xsi:type="dcterms:W3CDTF">2014-03-13T18:58:49Z</dcterms:created>
  <dcterms:modified xsi:type="dcterms:W3CDTF">2014-03-13T19:14:36Z</dcterms:modified>
</cp:coreProperties>
</file>