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20104100" cy="11353800"/>
  <p:notesSz cx="20104100" cy="11353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/>
    <p:restoredTop sz="94729"/>
  </p:normalViewPr>
  <p:slideViewPr>
    <p:cSldViewPr>
      <p:cViewPr varScale="1">
        <p:scale>
          <a:sx n="65" d="100"/>
          <a:sy n="65" d="100"/>
        </p:scale>
        <p:origin x="952" y="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19678"/>
            <a:ext cx="17088486" cy="2384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58128"/>
            <a:ext cx="14072870" cy="2838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11374"/>
            <a:ext cx="8745284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11374"/>
            <a:ext cx="8745284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18259" y="118259"/>
            <a:ext cx="19867880" cy="828040"/>
          </a:xfrm>
          <a:custGeom>
            <a:avLst/>
            <a:gdLst/>
            <a:ahLst/>
            <a:cxnLst/>
            <a:rect l="l" t="t" r="r" b="b"/>
            <a:pathLst>
              <a:path w="19867880" h="828040">
                <a:moveTo>
                  <a:pt x="0" y="827815"/>
                </a:moveTo>
                <a:lnTo>
                  <a:pt x="19867581" y="827815"/>
                </a:lnTo>
                <a:lnTo>
                  <a:pt x="19867581" y="0"/>
                </a:lnTo>
                <a:lnTo>
                  <a:pt x="0" y="0"/>
                </a:lnTo>
                <a:lnTo>
                  <a:pt x="0" y="827815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1476" y="268560"/>
            <a:ext cx="13361147" cy="49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11374"/>
            <a:ext cx="18093690" cy="74935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59034"/>
            <a:ext cx="6433312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59034"/>
            <a:ext cx="4623943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59034"/>
            <a:ext cx="4623943" cy="567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9" Type="http://schemas.openxmlformats.org/officeDocument/2006/relationships/image" Target="../media/image37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4.jpg"/><Relationship Id="rId29" Type="http://schemas.openxmlformats.org/officeDocument/2006/relationships/image" Target="../media/image27.png"/><Relationship Id="rId11" Type="http://schemas.openxmlformats.org/officeDocument/2006/relationships/image" Target="../media/image10.png"/><Relationship Id="rId24" Type="http://schemas.openxmlformats.org/officeDocument/2006/relationships/image" Target="../media/image22.jp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5" Type="http://schemas.openxmlformats.org/officeDocument/2006/relationships/image" Target="../media/image4.png"/><Relationship Id="rId61" Type="http://schemas.openxmlformats.org/officeDocument/2006/relationships/image" Target="../media/image59.png"/><Relationship Id="rId19" Type="http://schemas.openxmlformats.org/officeDocument/2006/relationships/image" Target="../media/image17.jpg"/><Relationship Id="rId14" Type="http://schemas.openxmlformats.org/officeDocument/2006/relationships/image" Target="../media/image12.jp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56" Type="http://schemas.openxmlformats.org/officeDocument/2006/relationships/image" Target="../media/image54.png"/><Relationship Id="rId8" Type="http://schemas.openxmlformats.org/officeDocument/2006/relationships/image" Target="../media/image7.png"/><Relationship Id="rId51" Type="http://schemas.openxmlformats.org/officeDocument/2006/relationships/image" Target="../media/image49.png"/><Relationship Id="rId3" Type="http://schemas.openxmlformats.org/officeDocument/2006/relationships/image" Target="../media/image2.png"/><Relationship Id="rId12" Type="http://schemas.openxmlformats.org/officeDocument/2006/relationships/hyperlink" Target="mailto:sciserver-help@jhu.edu" TargetMode="External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46" Type="http://schemas.openxmlformats.org/officeDocument/2006/relationships/image" Target="../media/image44.png"/><Relationship Id="rId59" Type="http://schemas.openxmlformats.org/officeDocument/2006/relationships/image" Target="../media/image57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54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5" Type="http://schemas.openxmlformats.org/officeDocument/2006/relationships/image" Target="../media/image13.jpg"/><Relationship Id="rId23" Type="http://schemas.openxmlformats.org/officeDocument/2006/relationships/image" Target="../media/image21.jp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" Type="http://schemas.openxmlformats.org/officeDocument/2006/relationships/image" Target="../media/image9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mailto:sciserver-help@jhu.edu" TargetMode="External"/><Relationship Id="rId18" Type="http://schemas.openxmlformats.org/officeDocument/2006/relationships/image" Target="../media/image65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60.png"/><Relationship Id="rId17" Type="http://schemas.openxmlformats.org/officeDocument/2006/relationships/image" Target="../media/image64.emf"/><Relationship Id="rId2" Type="http://schemas.openxmlformats.org/officeDocument/2006/relationships/image" Target="../media/image1.png"/><Relationship Id="rId16" Type="http://schemas.openxmlformats.org/officeDocument/2006/relationships/image" Target="../media/image6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62.emf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6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The </a:t>
            </a:r>
            <a:r>
              <a:rPr spc="-35" dirty="0"/>
              <a:t>New </a:t>
            </a:r>
            <a:r>
              <a:rPr spc="-80" dirty="0"/>
              <a:t>SciServer: </a:t>
            </a:r>
            <a:r>
              <a:rPr spc="-35" dirty="0"/>
              <a:t>Collaborative </a:t>
            </a:r>
            <a:r>
              <a:rPr spc="-50" dirty="0"/>
              <a:t>Tools </a:t>
            </a:r>
            <a:r>
              <a:rPr spc="-45" dirty="0"/>
              <a:t>for </a:t>
            </a:r>
            <a:r>
              <a:rPr spc="-15" dirty="0"/>
              <a:t>Data-Driven </a:t>
            </a:r>
            <a:r>
              <a:rPr spc="-25" dirty="0"/>
              <a:t>Engineering </a:t>
            </a:r>
            <a:r>
              <a:rPr spc="-40" dirty="0"/>
              <a:t>and</a:t>
            </a:r>
            <a:r>
              <a:rPr spc="-500" dirty="0"/>
              <a:t> </a:t>
            </a:r>
            <a:r>
              <a:rPr spc="-30" dirty="0"/>
              <a:t>Science</a:t>
            </a:r>
          </a:p>
        </p:txBody>
      </p:sp>
      <p:sp>
        <p:nvSpPr>
          <p:cNvPr id="3" name="object 3"/>
          <p:cNvSpPr/>
          <p:nvPr/>
        </p:nvSpPr>
        <p:spPr>
          <a:xfrm>
            <a:off x="279880" y="1118931"/>
            <a:ext cx="2507615" cy="2218690"/>
          </a:xfrm>
          <a:custGeom>
            <a:avLst/>
            <a:gdLst/>
            <a:ahLst/>
            <a:cxnLst/>
            <a:rect l="l" t="t" r="r" b="b"/>
            <a:pathLst>
              <a:path w="2507615" h="2218690">
                <a:moveTo>
                  <a:pt x="2270580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982159"/>
                </a:lnTo>
                <a:lnTo>
                  <a:pt x="3695" y="2118896"/>
                </a:lnTo>
                <a:lnTo>
                  <a:pt x="29564" y="2189113"/>
                </a:lnTo>
                <a:lnTo>
                  <a:pt x="99781" y="2214982"/>
                </a:lnTo>
                <a:lnTo>
                  <a:pt x="236518" y="2218678"/>
                </a:lnTo>
                <a:lnTo>
                  <a:pt x="2270580" y="2218678"/>
                </a:lnTo>
                <a:lnTo>
                  <a:pt x="2407318" y="2214982"/>
                </a:lnTo>
                <a:lnTo>
                  <a:pt x="2477534" y="2189113"/>
                </a:lnTo>
                <a:lnTo>
                  <a:pt x="2503403" y="2118896"/>
                </a:lnTo>
                <a:lnTo>
                  <a:pt x="2507099" y="1982159"/>
                </a:lnTo>
                <a:lnTo>
                  <a:pt x="2507099" y="236518"/>
                </a:lnTo>
                <a:lnTo>
                  <a:pt x="2503403" y="99781"/>
                </a:lnTo>
                <a:lnTo>
                  <a:pt x="2477534" y="29564"/>
                </a:lnTo>
                <a:lnTo>
                  <a:pt x="2407318" y="3695"/>
                </a:lnTo>
                <a:lnTo>
                  <a:pt x="2270580" y="0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1788" y="1118320"/>
            <a:ext cx="2339975" cy="21012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40" dirty="0">
                <a:solidFill>
                  <a:srgbClr val="FFFFFF"/>
                </a:solidFill>
                <a:latin typeface="Times New Roman"/>
                <a:cs typeface="Times New Roman"/>
              </a:rPr>
              <a:t>What </a:t>
            </a:r>
            <a:r>
              <a:rPr sz="2350" spc="-3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350" spc="-1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50" spc="-40" dirty="0">
                <a:solidFill>
                  <a:srgbClr val="FFFFFF"/>
                </a:solidFill>
                <a:latin typeface="Times New Roman"/>
                <a:cs typeface="Times New Roman"/>
              </a:rPr>
              <a:t>SciServer?</a:t>
            </a:r>
            <a:endParaRPr sz="23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185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sz="1850" spc="-5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850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researchers 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across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multiple </a:t>
            </a:r>
            <a:r>
              <a:rPr sz="1850" spc="15" dirty="0">
                <a:solidFill>
                  <a:srgbClr val="FFFFFF"/>
                </a:solidFill>
                <a:latin typeface="Times New Roman"/>
                <a:cs typeface="Times New Roman"/>
              </a:rPr>
              <a:t>domains  </a:t>
            </a:r>
            <a:r>
              <a:rPr sz="1850" spc="3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50" spc="20" dirty="0">
                <a:solidFill>
                  <a:srgbClr val="FFFFFF"/>
                </a:solidFill>
                <a:latin typeface="Times New Roman"/>
                <a:cs typeface="Times New Roman"/>
              </a:rPr>
              <a:t>host </a:t>
            </a:r>
            <a:r>
              <a:rPr sz="1850" spc="3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share  </a:t>
            </a:r>
            <a:r>
              <a:rPr sz="1850" spc="-5" dirty="0">
                <a:solidFill>
                  <a:srgbClr val="FFFFFF"/>
                </a:solidFill>
                <a:latin typeface="Times New Roman"/>
                <a:cs typeface="Times New Roman"/>
              </a:rPr>
              <a:t>datasets, </a:t>
            </a:r>
            <a:r>
              <a:rPr sz="1850" spc="5" dirty="0">
                <a:solidFill>
                  <a:srgbClr val="FFFFFF"/>
                </a:solidFill>
                <a:latin typeface="Times New Roman"/>
                <a:cs typeface="Times New Roman"/>
              </a:rPr>
              <a:t>featuring</a:t>
            </a:r>
            <a:r>
              <a:rPr sz="1850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Times New Roman"/>
                <a:cs typeface="Times New Roman"/>
              </a:rPr>
              <a:t>query  </a:t>
            </a:r>
            <a:r>
              <a:rPr sz="1850" spc="3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50" spc="-25" dirty="0">
                <a:solidFill>
                  <a:srgbClr val="FFFFFF"/>
                </a:solidFill>
                <a:latin typeface="Times New Roman"/>
                <a:cs typeface="Times New Roman"/>
              </a:rPr>
              <a:t>analysis </a:t>
            </a:r>
            <a:r>
              <a:rPr sz="1850" spc="-5" dirty="0">
                <a:solidFill>
                  <a:srgbClr val="FFFFFF"/>
                </a:solidFill>
                <a:latin typeface="Times New Roman"/>
                <a:cs typeface="Times New Roman"/>
              </a:rPr>
              <a:t>tools for 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collaborative</a:t>
            </a:r>
            <a:r>
              <a:rPr sz="185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Times New Roman"/>
                <a:cs typeface="Times New Roman"/>
              </a:rPr>
              <a:t>research.</a:t>
            </a:r>
            <a:endParaRPr sz="185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99630" y="236521"/>
            <a:ext cx="1798725" cy="567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89084" y="626209"/>
            <a:ext cx="102241" cy="97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66786" y="626190"/>
            <a:ext cx="106118" cy="97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53711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302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9" y="4602"/>
                </a:lnTo>
                <a:lnTo>
                  <a:pt x="13238" y="7049"/>
                </a:lnTo>
                <a:lnTo>
                  <a:pt x="13238" y="88730"/>
                </a:lnTo>
                <a:lnTo>
                  <a:pt x="12949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302" y="95346"/>
                </a:lnTo>
                <a:lnTo>
                  <a:pt x="1159" y="95780"/>
                </a:lnTo>
                <a:lnTo>
                  <a:pt x="13238" y="95346"/>
                </a:lnTo>
                <a:lnTo>
                  <a:pt x="37967" y="95346"/>
                </a:lnTo>
                <a:lnTo>
                  <a:pt x="38220" y="92764"/>
                </a:lnTo>
                <a:lnTo>
                  <a:pt x="3737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76" y="3603"/>
                </a:lnTo>
                <a:lnTo>
                  <a:pt x="38220" y="3015"/>
                </a:lnTo>
                <a:lnTo>
                  <a:pt x="37967" y="433"/>
                </a:lnTo>
                <a:lnTo>
                  <a:pt x="13238" y="433"/>
                </a:lnTo>
                <a:lnTo>
                  <a:pt x="8340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67" y="95346"/>
                </a:moveTo>
                <a:lnTo>
                  <a:pt x="25028" y="95346"/>
                </a:lnTo>
                <a:lnTo>
                  <a:pt x="37107" y="95780"/>
                </a:lnTo>
                <a:lnTo>
                  <a:pt x="37967" y="95346"/>
                </a:lnTo>
                <a:close/>
              </a:path>
              <a:path w="38734" h="95884">
                <a:moveTo>
                  <a:pt x="37107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67" y="433"/>
                </a:lnTo>
                <a:lnTo>
                  <a:pt x="37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68157" y="626203"/>
            <a:ext cx="102218" cy="97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41982" y="626196"/>
            <a:ext cx="78642" cy="95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99250" y="626200"/>
            <a:ext cx="92777" cy="96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59830" y="624360"/>
            <a:ext cx="57150" cy="99695"/>
          </a:xfrm>
          <a:custGeom>
            <a:avLst/>
            <a:gdLst/>
            <a:ahLst/>
            <a:cxnLst/>
            <a:rect l="l" t="t" r="r" b="b"/>
            <a:pathLst>
              <a:path w="57150" h="99695">
                <a:moveTo>
                  <a:pt x="2877" y="72775"/>
                </a:moveTo>
                <a:lnTo>
                  <a:pt x="719" y="73044"/>
                </a:lnTo>
                <a:lnTo>
                  <a:pt x="0" y="74066"/>
                </a:lnTo>
                <a:lnTo>
                  <a:pt x="292" y="80820"/>
                </a:lnTo>
                <a:lnTo>
                  <a:pt x="2148" y="91017"/>
                </a:lnTo>
                <a:lnTo>
                  <a:pt x="3876" y="94190"/>
                </a:lnTo>
                <a:lnTo>
                  <a:pt x="6592" y="95776"/>
                </a:lnTo>
                <a:lnTo>
                  <a:pt x="14227" y="99518"/>
                </a:lnTo>
                <a:lnTo>
                  <a:pt x="26306" y="99518"/>
                </a:lnTo>
                <a:lnTo>
                  <a:pt x="38985" y="97585"/>
                </a:lnTo>
                <a:lnTo>
                  <a:pt x="43480" y="95054"/>
                </a:lnTo>
                <a:lnTo>
                  <a:pt x="28198" y="95054"/>
                </a:lnTo>
                <a:lnTo>
                  <a:pt x="17583" y="92740"/>
                </a:lnTo>
                <a:lnTo>
                  <a:pt x="10364" y="87100"/>
                </a:lnTo>
                <a:lnTo>
                  <a:pt x="5879" y="80085"/>
                </a:lnTo>
                <a:lnTo>
                  <a:pt x="3468" y="73649"/>
                </a:lnTo>
                <a:lnTo>
                  <a:pt x="2877" y="72775"/>
                </a:lnTo>
                <a:close/>
              </a:path>
              <a:path w="57150" h="99695">
                <a:moveTo>
                  <a:pt x="38956" y="0"/>
                </a:moveTo>
                <a:lnTo>
                  <a:pt x="34521" y="0"/>
                </a:lnTo>
                <a:lnTo>
                  <a:pt x="22043" y="1945"/>
                </a:lnTo>
                <a:lnTo>
                  <a:pt x="12828" y="7249"/>
                </a:lnTo>
                <a:lnTo>
                  <a:pt x="7120" y="15116"/>
                </a:lnTo>
                <a:lnTo>
                  <a:pt x="5163" y="24749"/>
                </a:lnTo>
                <a:lnTo>
                  <a:pt x="6580" y="32914"/>
                </a:lnTo>
                <a:lnTo>
                  <a:pt x="10236" y="39747"/>
                </a:lnTo>
                <a:lnTo>
                  <a:pt x="15295" y="45306"/>
                </a:lnTo>
                <a:lnTo>
                  <a:pt x="20711" y="49488"/>
                </a:lnTo>
                <a:lnTo>
                  <a:pt x="44849" y="65137"/>
                </a:lnTo>
                <a:lnTo>
                  <a:pt x="46160" y="72197"/>
                </a:lnTo>
                <a:lnTo>
                  <a:pt x="46160" y="87176"/>
                </a:lnTo>
                <a:lnTo>
                  <a:pt x="40254" y="95054"/>
                </a:lnTo>
                <a:lnTo>
                  <a:pt x="43480" y="95054"/>
                </a:lnTo>
                <a:lnTo>
                  <a:pt x="48643" y="92147"/>
                </a:lnTo>
                <a:lnTo>
                  <a:pt x="54793" y="83742"/>
                </a:lnTo>
                <a:lnTo>
                  <a:pt x="56924" y="73044"/>
                </a:lnTo>
                <a:lnTo>
                  <a:pt x="56833" y="72197"/>
                </a:lnTo>
                <a:lnTo>
                  <a:pt x="22140" y="34787"/>
                </a:lnTo>
                <a:lnTo>
                  <a:pt x="15222" y="28783"/>
                </a:lnTo>
                <a:lnTo>
                  <a:pt x="15222" y="13800"/>
                </a:lnTo>
                <a:lnTo>
                  <a:pt x="18264" y="4441"/>
                </a:lnTo>
                <a:lnTo>
                  <a:pt x="53560" y="4441"/>
                </a:lnTo>
                <a:lnTo>
                  <a:pt x="52914" y="2719"/>
                </a:lnTo>
                <a:lnTo>
                  <a:pt x="51764" y="2719"/>
                </a:lnTo>
                <a:lnTo>
                  <a:pt x="49747" y="2447"/>
                </a:lnTo>
                <a:lnTo>
                  <a:pt x="47888" y="1859"/>
                </a:lnTo>
                <a:lnTo>
                  <a:pt x="44130" y="860"/>
                </a:lnTo>
                <a:lnTo>
                  <a:pt x="38956" y="0"/>
                </a:lnTo>
                <a:close/>
              </a:path>
              <a:path w="57150" h="99695">
                <a:moveTo>
                  <a:pt x="53560" y="4441"/>
                </a:moveTo>
                <a:lnTo>
                  <a:pt x="32363" y="4441"/>
                </a:lnTo>
                <a:lnTo>
                  <a:pt x="40975" y="6011"/>
                </a:lnTo>
                <a:lnTo>
                  <a:pt x="46610" y="9985"/>
                </a:lnTo>
                <a:lnTo>
                  <a:pt x="50013" y="15255"/>
                </a:lnTo>
                <a:lnTo>
                  <a:pt x="51929" y="20715"/>
                </a:lnTo>
                <a:lnTo>
                  <a:pt x="52625" y="21575"/>
                </a:lnTo>
                <a:lnTo>
                  <a:pt x="54931" y="21145"/>
                </a:lnTo>
                <a:lnTo>
                  <a:pt x="55503" y="20284"/>
                </a:lnTo>
                <a:lnTo>
                  <a:pt x="55433" y="13800"/>
                </a:lnTo>
                <a:lnTo>
                  <a:pt x="54215" y="6188"/>
                </a:lnTo>
                <a:lnTo>
                  <a:pt x="53560" y="4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01298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298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6" y="4602"/>
                </a:lnTo>
                <a:lnTo>
                  <a:pt x="13215" y="7049"/>
                </a:lnTo>
                <a:lnTo>
                  <a:pt x="13215" y="88730"/>
                </a:lnTo>
                <a:lnTo>
                  <a:pt x="12946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298" y="95346"/>
                </a:lnTo>
                <a:lnTo>
                  <a:pt x="1159" y="95780"/>
                </a:lnTo>
                <a:lnTo>
                  <a:pt x="13215" y="95346"/>
                </a:lnTo>
                <a:lnTo>
                  <a:pt x="37990" y="95346"/>
                </a:lnTo>
                <a:lnTo>
                  <a:pt x="38279" y="92764"/>
                </a:lnTo>
                <a:lnTo>
                  <a:pt x="3739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96" y="3603"/>
                </a:lnTo>
                <a:lnTo>
                  <a:pt x="38279" y="3015"/>
                </a:lnTo>
                <a:lnTo>
                  <a:pt x="37990" y="433"/>
                </a:lnTo>
                <a:lnTo>
                  <a:pt x="13215" y="433"/>
                </a:lnTo>
                <a:lnTo>
                  <a:pt x="8363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90" y="95346"/>
                </a:moveTo>
                <a:lnTo>
                  <a:pt x="25028" y="95346"/>
                </a:lnTo>
                <a:lnTo>
                  <a:pt x="37130" y="95780"/>
                </a:lnTo>
                <a:lnTo>
                  <a:pt x="37990" y="95346"/>
                </a:lnTo>
                <a:close/>
              </a:path>
              <a:path w="38734" h="95884">
                <a:moveTo>
                  <a:pt x="37130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90" y="433"/>
                </a:lnTo>
                <a:lnTo>
                  <a:pt x="37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22268" y="621758"/>
            <a:ext cx="92472" cy="100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88465" y="626200"/>
            <a:ext cx="89456" cy="95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90182" y="299879"/>
            <a:ext cx="406142" cy="4367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389143" y="317266"/>
            <a:ext cx="114300" cy="285750"/>
          </a:xfrm>
          <a:custGeom>
            <a:avLst/>
            <a:gdLst/>
            <a:ahLst/>
            <a:cxnLst/>
            <a:rect l="l" t="t" r="r" b="b"/>
            <a:pathLst>
              <a:path w="114300" h="285750">
                <a:moveTo>
                  <a:pt x="15827" y="263107"/>
                </a:moveTo>
                <a:lnTo>
                  <a:pt x="4930" y="263107"/>
                </a:lnTo>
                <a:lnTo>
                  <a:pt x="0" y="272683"/>
                </a:lnTo>
                <a:lnTo>
                  <a:pt x="0" y="284900"/>
                </a:lnTo>
                <a:lnTo>
                  <a:pt x="10222" y="285228"/>
                </a:lnTo>
                <a:lnTo>
                  <a:pt x="14187" y="285228"/>
                </a:lnTo>
                <a:lnTo>
                  <a:pt x="35764" y="281515"/>
                </a:lnTo>
                <a:lnTo>
                  <a:pt x="54123" y="271363"/>
                </a:lnTo>
                <a:lnTo>
                  <a:pt x="57975" y="267391"/>
                </a:lnTo>
                <a:lnTo>
                  <a:pt x="33339" y="267391"/>
                </a:lnTo>
                <a:lnTo>
                  <a:pt x="28710" y="266418"/>
                </a:lnTo>
                <a:lnTo>
                  <a:pt x="24085" y="265081"/>
                </a:lnTo>
                <a:lnTo>
                  <a:pt x="19798" y="263767"/>
                </a:lnTo>
                <a:lnTo>
                  <a:pt x="15827" y="263107"/>
                </a:lnTo>
                <a:close/>
              </a:path>
              <a:path w="114300" h="285750">
                <a:moveTo>
                  <a:pt x="29367" y="0"/>
                </a:moveTo>
                <a:lnTo>
                  <a:pt x="27396" y="1005"/>
                </a:lnTo>
                <a:lnTo>
                  <a:pt x="26710" y="6931"/>
                </a:lnTo>
                <a:lnTo>
                  <a:pt x="28710" y="8255"/>
                </a:lnTo>
                <a:lnTo>
                  <a:pt x="36959" y="8902"/>
                </a:lnTo>
                <a:lnTo>
                  <a:pt x="48732" y="11055"/>
                </a:lnTo>
                <a:lnTo>
                  <a:pt x="55649" y="16921"/>
                </a:lnTo>
                <a:lnTo>
                  <a:pt x="58916" y="29345"/>
                </a:lnTo>
                <a:lnTo>
                  <a:pt x="59737" y="51176"/>
                </a:lnTo>
                <a:lnTo>
                  <a:pt x="59737" y="175966"/>
                </a:lnTo>
                <a:lnTo>
                  <a:pt x="58289" y="218254"/>
                </a:lnTo>
                <a:lnTo>
                  <a:pt x="51147" y="258837"/>
                </a:lnTo>
                <a:lnTo>
                  <a:pt x="44882" y="267391"/>
                </a:lnTo>
                <a:lnTo>
                  <a:pt x="57975" y="267391"/>
                </a:lnTo>
                <a:lnTo>
                  <a:pt x="83044" y="224935"/>
                </a:lnTo>
                <a:lnTo>
                  <a:pt x="86761" y="175966"/>
                </a:lnTo>
                <a:lnTo>
                  <a:pt x="86799" y="51176"/>
                </a:lnTo>
                <a:lnTo>
                  <a:pt x="87210" y="30180"/>
                </a:lnTo>
                <a:lnTo>
                  <a:pt x="89575" y="17911"/>
                </a:lnTo>
                <a:lnTo>
                  <a:pt x="95590" y="11707"/>
                </a:lnTo>
                <a:lnTo>
                  <a:pt x="106952" y="8902"/>
                </a:lnTo>
                <a:lnTo>
                  <a:pt x="111886" y="8255"/>
                </a:lnTo>
                <a:lnTo>
                  <a:pt x="113880" y="6931"/>
                </a:lnTo>
                <a:lnTo>
                  <a:pt x="113220" y="1005"/>
                </a:lnTo>
                <a:lnTo>
                  <a:pt x="73590" y="1005"/>
                </a:lnTo>
                <a:lnTo>
                  <a:pt x="63530" y="940"/>
                </a:lnTo>
                <a:lnTo>
                  <a:pt x="29367" y="0"/>
                </a:lnTo>
                <a:close/>
              </a:path>
              <a:path w="114300" h="285750">
                <a:moveTo>
                  <a:pt x="111226" y="0"/>
                </a:moveTo>
                <a:lnTo>
                  <a:pt x="101636" y="432"/>
                </a:lnTo>
                <a:lnTo>
                  <a:pt x="92413" y="747"/>
                </a:lnTo>
                <a:lnTo>
                  <a:pt x="83187" y="940"/>
                </a:lnTo>
                <a:lnTo>
                  <a:pt x="73590" y="1005"/>
                </a:lnTo>
                <a:lnTo>
                  <a:pt x="113220" y="1005"/>
                </a:lnTo>
                <a:lnTo>
                  <a:pt x="111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00330" y="347886"/>
            <a:ext cx="196215" cy="193040"/>
          </a:xfrm>
          <a:custGeom>
            <a:avLst/>
            <a:gdLst/>
            <a:ahLst/>
            <a:cxnLst/>
            <a:rect l="l" t="t" r="r" b="b"/>
            <a:pathLst>
              <a:path w="196215" h="193040">
                <a:moveTo>
                  <a:pt x="99153" y="0"/>
                </a:moveTo>
                <a:lnTo>
                  <a:pt x="59464" y="7530"/>
                </a:lnTo>
                <a:lnTo>
                  <a:pt x="28068" y="28275"/>
                </a:lnTo>
                <a:lnTo>
                  <a:pt x="7427" y="59462"/>
                </a:lnTo>
                <a:lnTo>
                  <a:pt x="0" y="98322"/>
                </a:lnTo>
                <a:lnTo>
                  <a:pt x="6798" y="134216"/>
                </a:lnTo>
                <a:lnTo>
                  <a:pt x="26393" y="164319"/>
                </a:lnTo>
                <a:lnTo>
                  <a:pt x="57579" y="185026"/>
                </a:lnTo>
                <a:lnTo>
                  <a:pt x="99153" y="192729"/>
                </a:lnTo>
                <a:lnTo>
                  <a:pt x="136936" y="185453"/>
                </a:lnTo>
                <a:lnTo>
                  <a:pt x="138994" y="184097"/>
                </a:lnTo>
                <a:lnTo>
                  <a:pt x="102787" y="184097"/>
                </a:lnTo>
                <a:lnTo>
                  <a:pt x="67938" y="175095"/>
                </a:lnTo>
                <a:lnTo>
                  <a:pt x="44759" y="152201"/>
                </a:lnTo>
                <a:lnTo>
                  <a:pt x="31866" y="121584"/>
                </a:lnTo>
                <a:lnTo>
                  <a:pt x="27876" y="89410"/>
                </a:lnTo>
                <a:lnTo>
                  <a:pt x="34201" y="51061"/>
                </a:lnTo>
                <a:lnTo>
                  <a:pt x="50288" y="26157"/>
                </a:lnTo>
                <a:lnTo>
                  <a:pt x="71806" y="12688"/>
                </a:lnTo>
                <a:lnTo>
                  <a:pt x="94423" y="8646"/>
                </a:lnTo>
                <a:lnTo>
                  <a:pt x="142260" y="8646"/>
                </a:lnTo>
                <a:lnTo>
                  <a:pt x="141396" y="8035"/>
                </a:lnTo>
                <a:lnTo>
                  <a:pt x="99153" y="0"/>
                </a:lnTo>
                <a:close/>
              </a:path>
              <a:path w="196215" h="193040">
                <a:moveTo>
                  <a:pt x="142260" y="8646"/>
                </a:moveTo>
                <a:lnTo>
                  <a:pt x="94423" y="8646"/>
                </a:lnTo>
                <a:lnTo>
                  <a:pt x="128352" y="17109"/>
                </a:lnTo>
                <a:lnTo>
                  <a:pt x="151135" y="39175"/>
                </a:lnTo>
                <a:lnTo>
                  <a:pt x="163945" y="69855"/>
                </a:lnTo>
                <a:lnTo>
                  <a:pt x="167954" y="104160"/>
                </a:lnTo>
                <a:lnTo>
                  <a:pt x="162471" y="139801"/>
                </a:lnTo>
                <a:lnTo>
                  <a:pt x="147902" y="164707"/>
                </a:lnTo>
                <a:lnTo>
                  <a:pt x="127067" y="179323"/>
                </a:lnTo>
                <a:lnTo>
                  <a:pt x="102787" y="184097"/>
                </a:lnTo>
                <a:lnTo>
                  <a:pt x="138994" y="184097"/>
                </a:lnTo>
                <a:lnTo>
                  <a:pt x="167640" y="165225"/>
                </a:lnTo>
                <a:lnTo>
                  <a:pt x="188263" y="134452"/>
                </a:lnTo>
                <a:lnTo>
                  <a:pt x="195804" y="95537"/>
                </a:lnTo>
                <a:lnTo>
                  <a:pt x="189749" y="59932"/>
                </a:lnTo>
                <a:lnTo>
                  <a:pt x="171604" y="29389"/>
                </a:lnTo>
                <a:lnTo>
                  <a:pt x="142260" y="8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697304" y="351496"/>
            <a:ext cx="203835" cy="186055"/>
          </a:xfrm>
          <a:custGeom>
            <a:avLst/>
            <a:gdLst/>
            <a:ahLst/>
            <a:cxnLst/>
            <a:rect l="l" t="t" r="r" b="b"/>
            <a:pathLst>
              <a:path w="203834" h="186054">
                <a:moveTo>
                  <a:pt x="2227" y="0"/>
                </a:moveTo>
                <a:lnTo>
                  <a:pt x="571" y="827"/>
                </a:lnTo>
                <a:lnTo>
                  <a:pt x="0" y="5853"/>
                </a:lnTo>
                <a:lnTo>
                  <a:pt x="1662" y="6964"/>
                </a:lnTo>
                <a:lnTo>
                  <a:pt x="8902" y="7519"/>
                </a:lnTo>
                <a:lnTo>
                  <a:pt x="17589" y="9362"/>
                </a:lnTo>
                <a:lnTo>
                  <a:pt x="22561" y="14520"/>
                </a:lnTo>
                <a:lnTo>
                  <a:pt x="24814" y="24952"/>
                </a:lnTo>
                <a:lnTo>
                  <a:pt x="25343" y="42616"/>
                </a:lnTo>
                <a:lnTo>
                  <a:pt x="25343" y="142867"/>
                </a:lnTo>
                <a:lnTo>
                  <a:pt x="9191" y="177684"/>
                </a:lnTo>
                <a:lnTo>
                  <a:pt x="4457" y="178525"/>
                </a:lnTo>
                <a:lnTo>
                  <a:pt x="2798" y="180191"/>
                </a:lnTo>
                <a:lnTo>
                  <a:pt x="3344" y="184645"/>
                </a:lnTo>
                <a:lnTo>
                  <a:pt x="5012" y="185483"/>
                </a:lnTo>
                <a:lnTo>
                  <a:pt x="28743" y="184738"/>
                </a:lnTo>
                <a:lnTo>
                  <a:pt x="37307" y="184645"/>
                </a:lnTo>
                <a:lnTo>
                  <a:pt x="74358" y="184645"/>
                </a:lnTo>
                <a:lnTo>
                  <a:pt x="74917" y="179636"/>
                </a:lnTo>
                <a:lnTo>
                  <a:pt x="73245" y="178525"/>
                </a:lnTo>
                <a:lnTo>
                  <a:pt x="65170" y="177684"/>
                </a:lnTo>
                <a:lnTo>
                  <a:pt x="55940" y="175650"/>
                </a:lnTo>
                <a:lnTo>
                  <a:pt x="50830" y="170615"/>
                </a:lnTo>
                <a:lnTo>
                  <a:pt x="48643" y="160410"/>
                </a:lnTo>
                <a:lnTo>
                  <a:pt x="48180" y="142867"/>
                </a:lnTo>
                <a:lnTo>
                  <a:pt x="48180" y="95257"/>
                </a:lnTo>
                <a:lnTo>
                  <a:pt x="48749" y="94702"/>
                </a:lnTo>
                <a:lnTo>
                  <a:pt x="178506" y="94702"/>
                </a:lnTo>
                <a:lnTo>
                  <a:pt x="178506" y="83563"/>
                </a:lnTo>
                <a:lnTo>
                  <a:pt x="48749" y="83563"/>
                </a:lnTo>
                <a:lnTo>
                  <a:pt x="48180" y="83274"/>
                </a:lnTo>
                <a:lnTo>
                  <a:pt x="48180" y="42616"/>
                </a:lnTo>
                <a:lnTo>
                  <a:pt x="48521" y="25031"/>
                </a:lnTo>
                <a:lnTo>
                  <a:pt x="50481" y="14732"/>
                </a:lnTo>
                <a:lnTo>
                  <a:pt x="55464" y="9600"/>
                </a:lnTo>
                <a:lnTo>
                  <a:pt x="64878" y="7519"/>
                </a:lnTo>
                <a:lnTo>
                  <a:pt x="70157" y="6964"/>
                </a:lnTo>
                <a:lnTo>
                  <a:pt x="71865" y="5853"/>
                </a:lnTo>
                <a:lnTo>
                  <a:pt x="71297" y="827"/>
                </a:lnTo>
                <a:lnTo>
                  <a:pt x="37307" y="827"/>
                </a:lnTo>
                <a:lnTo>
                  <a:pt x="28699" y="738"/>
                </a:lnTo>
                <a:lnTo>
                  <a:pt x="2227" y="0"/>
                </a:lnTo>
                <a:close/>
              </a:path>
              <a:path w="203834" h="186054">
                <a:moveTo>
                  <a:pt x="74358" y="184645"/>
                </a:moveTo>
                <a:lnTo>
                  <a:pt x="37307" y="184645"/>
                </a:lnTo>
                <a:lnTo>
                  <a:pt x="45304" y="184697"/>
                </a:lnTo>
                <a:lnTo>
                  <a:pt x="53425" y="184852"/>
                </a:lnTo>
                <a:lnTo>
                  <a:pt x="72676" y="185483"/>
                </a:lnTo>
                <a:lnTo>
                  <a:pt x="74358" y="184645"/>
                </a:lnTo>
                <a:close/>
              </a:path>
              <a:path w="203834" h="186054">
                <a:moveTo>
                  <a:pt x="178506" y="94702"/>
                </a:moveTo>
                <a:lnTo>
                  <a:pt x="155123" y="94702"/>
                </a:lnTo>
                <a:lnTo>
                  <a:pt x="155678" y="95257"/>
                </a:lnTo>
                <a:lnTo>
                  <a:pt x="155678" y="142867"/>
                </a:lnTo>
                <a:lnTo>
                  <a:pt x="138701" y="177684"/>
                </a:lnTo>
                <a:lnTo>
                  <a:pt x="133399" y="178525"/>
                </a:lnTo>
                <a:lnTo>
                  <a:pt x="131717" y="180191"/>
                </a:lnTo>
                <a:lnTo>
                  <a:pt x="132286" y="184645"/>
                </a:lnTo>
                <a:lnTo>
                  <a:pt x="133958" y="185483"/>
                </a:lnTo>
                <a:lnTo>
                  <a:pt x="142784" y="185114"/>
                </a:lnTo>
                <a:lnTo>
                  <a:pt x="151112" y="184852"/>
                </a:lnTo>
                <a:lnTo>
                  <a:pt x="159292" y="184697"/>
                </a:lnTo>
                <a:lnTo>
                  <a:pt x="203015" y="184645"/>
                </a:lnTo>
                <a:lnTo>
                  <a:pt x="203570" y="179636"/>
                </a:lnTo>
                <a:lnTo>
                  <a:pt x="201898" y="178525"/>
                </a:lnTo>
                <a:lnTo>
                  <a:pt x="195226" y="177684"/>
                </a:lnTo>
                <a:lnTo>
                  <a:pt x="185799" y="175535"/>
                </a:lnTo>
                <a:lnTo>
                  <a:pt x="180809" y="170512"/>
                </a:lnTo>
                <a:lnTo>
                  <a:pt x="178854" y="160410"/>
                </a:lnTo>
                <a:lnTo>
                  <a:pt x="178506" y="142867"/>
                </a:lnTo>
                <a:lnTo>
                  <a:pt x="178506" y="94702"/>
                </a:lnTo>
                <a:close/>
              </a:path>
              <a:path w="203834" h="186054">
                <a:moveTo>
                  <a:pt x="203015" y="184645"/>
                </a:moveTo>
                <a:lnTo>
                  <a:pt x="167668" y="184645"/>
                </a:lnTo>
                <a:lnTo>
                  <a:pt x="175625" y="184697"/>
                </a:lnTo>
                <a:lnTo>
                  <a:pt x="183566" y="184852"/>
                </a:lnTo>
                <a:lnTo>
                  <a:pt x="201353" y="185483"/>
                </a:lnTo>
                <a:lnTo>
                  <a:pt x="203015" y="184645"/>
                </a:lnTo>
                <a:close/>
              </a:path>
              <a:path w="203834" h="186054">
                <a:moveTo>
                  <a:pt x="133958" y="0"/>
                </a:moveTo>
                <a:lnTo>
                  <a:pt x="132286" y="827"/>
                </a:lnTo>
                <a:lnTo>
                  <a:pt x="131717" y="5853"/>
                </a:lnTo>
                <a:lnTo>
                  <a:pt x="133399" y="6964"/>
                </a:lnTo>
                <a:lnTo>
                  <a:pt x="138701" y="7519"/>
                </a:lnTo>
                <a:lnTo>
                  <a:pt x="148282" y="9600"/>
                </a:lnTo>
                <a:lnTo>
                  <a:pt x="153348" y="14732"/>
                </a:lnTo>
                <a:lnTo>
                  <a:pt x="155335" y="25031"/>
                </a:lnTo>
                <a:lnTo>
                  <a:pt x="155678" y="42616"/>
                </a:lnTo>
                <a:lnTo>
                  <a:pt x="155678" y="83274"/>
                </a:lnTo>
                <a:lnTo>
                  <a:pt x="155123" y="83563"/>
                </a:lnTo>
                <a:lnTo>
                  <a:pt x="178506" y="83563"/>
                </a:lnTo>
                <a:lnTo>
                  <a:pt x="178506" y="42616"/>
                </a:lnTo>
                <a:lnTo>
                  <a:pt x="178847" y="25031"/>
                </a:lnTo>
                <a:lnTo>
                  <a:pt x="180809" y="14732"/>
                </a:lnTo>
                <a:lnTo>
                  <a:pt x="185799" y="9600"/>
                </a:lnTo>
                <a:lnTo>
                  <a:pt x="195226" y="7519"/>
                </a:lnTo>
                <a:lnTo>
                  <a:pt x="201100" y="6964"/>
                </a:lnTo>
                <a:lnTo>
                  <a:pt x="202736" y="5853"/>
                </a:lnTo>
                <a:lnTo>
                  <a:pt x="202167" y="827"/>
                </a:lnTo>
                <a:lnTo>
                  <a:pt x="167668" y="827"/>
                </a:lnTo>
                <a:lnTo>
                  <a:pt x="159368" y="777"/>
                </a:lnTo>
                <a:lnTo>
                  <a:pt x="151317" y="624"/>
                </a:lnTo>
                <a:lnTo>
                  <a:pt x="133958" y="0"/>
                </a:lnTo>
                <a:close/>
              </a:path>
              <a:path w="203834" h="186054">
                <a:moveTo>
                  <a:pt x="69612" y="0"/>
                </a:moveTo>
                <a:lnTo>
                  <a:pt x="61036" y="366"/>
                </a:lnTo>
                <a:lnTo>
                  <a:pt x="53042" y="624"/>
                </a:lnTo>
                <a:lnTo>
                  <a:pt x="45256" y="777"/>
                </a:lnTo>
                <a:lnTo>
                  <a:pt x="37307" y="827"/>
                </a:lnTo>
                <a:lnTo>
                  <a:pt x="71297" y="827"/>
                </a:lnTo>
                <a:lnTo>
                  <a:pt x="69612" y="0"/>
                </a:lnTo>
                <a:close/>
              </a:path>
              <a:path w="203834" h="186054">
                <a:moveTo>
                  <a:pt x="200528" y="0"/>
                </a:moveTo>
                <a:lnTo>
                  <a:pt x="183463" y="624"/>
                </a:lnTo>
                <a:lnTo>
                  <a:pt x="175612" y="777"/>
                </a:lnTo>
                <a:lnTo>
                  <a:pt x="167668" y="827"/>
                </a:lnTo>
                <a:lnTo>
                  <a:pt x="202167" y="827"/>
                </a:lnTo>
                <a:lnTo>
                  <a:pt x="200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09241" y="351506"/>
            <a:ext cx="205740" cy="189230"/>
          </a:xfrm>
          <a:custGeom>
            <a:avLst/>
            <a:gdLst/>
            <a:ahLst/>
            <a:cxnLst/>
            <a:rect l="l" t="t" r="r" b="b"/>
            <a:pathLst>
              <a:path w="205740" h="189229">
                <a:moveTo>
                  <a:pt x="72211" y="35937"/>
                </a:moveTo>
                <a:lnTo>
                  <a:pt x="43158" y="35937"/>
                </a:lnTo>
                <a:lnTo>
                  <a:pt x="49610" y="43183"/>
                </a:lnTo>
                <a:lnTo>
                  <a:pt x="58682" y="53795"/>
                </a:lnTo>
                <a:lnTo>
                  <a:pt x="68067" y="64875"/>
                </a:lnTo>
                <a:lnTo>
                  <a:pt x="75462" y="73521"/>
                </a:lnTo>
                <a:lnTo>
                  <a:pt x="155390" y="164598"/>
                </a:lnTo>
                <a:lnTo>
                  <a:pt x="165729" y="176647"/>
                </a:lnTo>
                <a:lnTo>
                  <a:pt x="172487" y="184854"/>
                </a:lnTo>
                <a:lnTo>
                  <a:pt x="175733" y="189106"/>
                </a:lnTo>
                <a:lnTo>
                  <a:pt x="178798" y="189106"/>
                </a:lnTo>
                <a:lnTo>
                  <a:pt x="180454" y="187703"/>
                </a:lnTo>
                <a:lnTo>
                  <a:pt x="180999" y="186048"/>
                </a:lnTo>
                <a:lnTo>
                  <a:pt x="180623" y="178525"/>
                </a:lnTo>
                <a:lnTo>
                  <a:pt x="180501" y="175194"/>
                </a:lnTo>
                <a:lnTo>
                  <a:pt x="180272" y="160799"/>
                </a:lnTo>
                <a:lnTo>
                  <a:pt x="180184" y="142036"/>
                </a:lnTo>
                <a:lnTo>
                  <a:pt x="167077" y="142036"/>
                </a:lnTo>
                <a:lnTo>
                  <a:pt x="157078" y="131533"/>
                </a:lnTo>
                <a:lnTo>
                  <a:pt x="146403" y="119857"/>
                </a:lnTo>
                <a:lnTo>
                  <a:pt x="94111" y="61271"/>
                </a:lnTo>
                <a:lnTo>
                  <a:pt x="83589" y="49353"/>
                </a:lnTo>
                <a:lnTo>
                  <a:pt x="72211" y="35937"/>
                </a:lnTo>
                <a:close/>
              </a:path>
              <a:path w="205740" h="189229">
                <a:moveTo>
                  <a:pt x="2217" y="0"/>
                </a:moveTo>
                <a:lnTo>
                  <a:pt x="0" y="1126"/>
                </a:lnTo>
                <a:lnTo>
                  <a:pt x="0" y="5305"/>
                </a:lnTo>
                <a:lnTo>
                  <a:pt x="1672" y="6974"/>
                </a:lnTo>
                <a:lnTo>
                  <a:pt x="6395" y="7519"/>
                </a:lnTo>
                <a:lnTo>
                  <a:pt x="13090" y="8366"/>
                </a:lnTo>
                <a:lnTo>
                  <a:pt x="29710" y="131533"/>
                </a:lnTo>
                <a:lnTo>
                  <a:pt x="29529" y="140653"/>
                </a:lnTo>
                <a:lnTo>
                  <a:pt x="13928" y="177684"/>
                </a:lnTo>
                <a:lnTo>
                  <a:pt x="6395" y="178525"/>
                </a:lnTo>
                <a:lnTo>
                  <a:pt x="4723" y="180191"/>
                </a:lnTo>
                <a:lnTo>
                  <a:pt x="4989" y="184100"/>
                </a:lnTo>
                <a:lnTo>
                  <a:pt x="6941" y="185483"/>
                </a:lnTo>
                <a:lnTo>
                  <a:pt x="13946" y="185117"/>
                </a:lnTo>
                <a:lnTo>
                  <a:pt x="20708" y="184854"/>
                </a:lnTo>
                <a:lnTo>
                  <a:pt x="27827" y="184695"/>
                </a:lnTo>
                <a:lnTo>
                  <a:pt x="69685" y="184642"/>
                </a:lnTo>
                <a:lnTo>
                  <a:pt x="70449" y="184100"/>
                </a:lnTo>
                <a:lnTo>
                  <a:pt x="70742" y="180756"/>
                </a:lnTo>
                <a:lnTo>
                  <a:pt x="69043" y="178525"/>
                </a:lnTo>
                <a:lnTo>
                  <a:pt x="60423" y="177684"/>
                </a:lnTo>
                <a:lnTo>
                  <a:pt x="53459" y="177129"/>
                </a:lnTo>
                <a:lnTo>
                  <a:pt x="47901" y="175464"/>
                </a:lnTo>
                <a:lnTo>
                  <a:pt x="46219" y="172382"/>
                </a:lnTo>
                <a:lnTo>
                  <a:pt x="43439" y="161695"/>
                </a:lnTo>
                <a:lnTo>
                  <a:pt x="41938" y="145341"/>
                </a:lnTo>
                <a:lnTo>
                  <a:pt x="41323" y="127945"/>
                </a:lnTo>
                <a:lnTo>
                  <a:pt x="41448" y="40150"/>
                </a:lnTo>
                <a:lnTo>
                  <a:pt x="41486" y="39281"/>
                </a:lnTo>
                <a:lnTo>
                  <a:pt x="42599" y="35937"/>
                </a:lnTo>
                <a:lnTo>
                  <a:pt x="72211" y="35937"/>
                </a:lnTo>
                <a:lnTo>
                  <a:pt x="68961" y="32105"/>
                </a:lnTo>
                <a:lnTo>
                  <a:pt x="55009" y="14122"/>
                </a:lnTo>
                <a:lnTo>
                  <a:pt x="47010" y="827"/>
                </a:lnTo>
                <a:lnTo>
                  <a:pt x="33687" y="827"/>
                </a:lnTo>
                <a:lnTo>
                  <a:pt x="20469" y="724"/>
                </a:lnTo>
                <a:lnTo>
                  <a:pt x="11372" y="478"/>
                </a:lnTo>
                <a:lnTo>
                  <a:pt x="2217" y="0"/>
                </a:lnTo>
                <a:close/>
              </a:path>
              <a:path w="205740" h="189229">
                <a:moveTo>
                  <a:pt x="69685" y="184642"/>
                </a:moveTo>
                <a:lnTo>
                  <a:pt x="35904" y="184642"/>
                </a:lnTo>
                <a:lnTo>
                  <a:pt x="43588" y="184695"/>
                </a:lnTo>
                <a:lnTo>
                  <a:pt x="51375" y="184854"/>
                </a:lnTo>
                <a:lnTo>
                  <a:pt x="68498" y="185483"/>
                </a:lnTo>
                <a:lnTo>
                  <a:pt x="69685" y="184642"/>
                </a:lnTo>
                <a:close/>
              </a:path>
              <a:path w="205740" h="189229">
                <a:moveTo>
                  <a:pt x="141733" y="0"/>
                </a:moveTo>
                <a:lnTo>
                  <a:pt x="139551" y="814"/>
                </a:lnTo>
                <a:lnTo>
                  <a:pt x="139482" y="1392"/>
                </a:lnTo>
                <a:lnTo>
                  <a:pt x="139250" y="5305"/>
                </a:lnTo>
                <a:lnTo>
                  <a:pt x="141198" y="6974"/>
                </a:lnTo>
                <a:lnTo>
                  <a:pt x="157074" y="8912"/>
                </a:lnTo>
                <a:lnTo>
                  <a:pt x="161519" y="10584"/>
                </a:lnTo>
                <a:lnTo>
                  <a:pt x="168633" y="57392"/>
                </a:lnTo>
                <a:lnTo>
                  <a:pt x="168759" y="140653"/>
                </a:lnTo>
                <a:lnTo>
                  <a:pt x="167645" y="142036"/>
                </a:lnTo>
                <a:lnTo>
                  <a:pt x="180184" y="142036"/>
                </a:lnTo>
                <a:lnTo>
                  <a:pt x="180243" y="53795"/>
                </a:lnTo>
                <a:lnTo>
                  <a:pt x="184330" y="13366"/>
                </a:lnTo>
                <a:lnTo>
                  <a:pt x="203859" y="6974"/>
                </a:lnTo>
                <a:lnTo>
                  <a:pt x="205521" y="5305"/>
                </a:lnTo>
                <a:lnTo>
                  <a:pt x="205521" y="1392"/>
                </a:lnTo>
                <a:lnTo>
                  <a:pt x="204618" y="827"/>
                </a:lnTo>
                <a:lnTo>
                  <a:pt x="174606" y="827"/>
                </a:lnTo>
                <a:lnTo>
                  <a:pt x="166809" y="776"/>
                </a:lnTo>
                <a:lnTo>
                  <a:pt x="159010" y="622"/>
                </a:lnTo>
                <a:lnTo>
                  <a:pt x="141733" y="0"/>
                </a:lnTo>
                <a:close/>
              </a:path>
              <a:path w="205740" h="189229">
                <a:moveTo>
                  <a:pt x="46512" y="0"/>
                </a:moveTo>
                <a:lnTo>
                  <a:pt x="42892" y="555"/>
                </a:lnTo>
                <a:lnTo>
                  <a:pt x="38155" y="827"/>
                </a:lnTo>
                <a:lnTo>
                  <a:pt x="47010" y="827"/>
                </a:lnTo>
                <a:lnTo>
                  <a:pt x="46512" y="0"/>
                </a:lnTo>
                <a:close/>
              </a:path>
              <a:path w="205740" h="189229">
                <a:moveTo>
                  <a:pt x="203294" y="0"/>
                </a:moveTo>
                <a:lnTo>
                  <a:pt x="196505" y="363"/>
                </a:lnTo>
                <a:lnTo>
                  <a:pt x="189894" y="622"/>
                </a:lnTo>
                <a:lnTo>
                  <a:pt x="182811" y="776"/>
                </a:lnTo>
                <a:lnTo>
                  <a:pt x="174606" y="827"/>
                </a:lnTo>
                <a:lnTo>
                  <a:pt x="204618" y="827"/>
                </a:lnTo>
                <a:lnTo>
                  <a:pt x="2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112082" y="347892"/>
            <a:ext cx="110489" cy="193040"/>
          </a:xfrm>
          <a:custGeom>
            <a:avLst/>
            <a:gdLst/>
            <a:ahLst/>
            <a:cxnLst/>
            <a:rect l="l" t="t" r="r" b="b"/>
            <a:pathLst>
              <a:path w="110490" h="193040">
                <a:moveTo>
                  <a:pt x="5581" y="140909"/>
                </a:moveTo>
                <a:lnTo>
                  <a:pt x="1415" y="141474"/>
                </a:lnTo>
                <a:lnTo>
                  <a:pt x="0" y="143422"/>
                </a:lnTo>
                <a:lnTo>
                  <a:pt x="946" y="154175"/>
                </a:lnTo>
                <a:lnTo>
                  <a:pt x="22463" y="188714"/>
                </a:lnTo>
                <a:lnTo>
                  <a:pt x="50986" y="192716"/>
                </a:lnTo>
                <a:lnTo>
                  <a:pt x="75516" y="188973"/>
                </a:lnTo>
                <a:lnTo>
                  <a:pt x="84193" y="184083"/>
                </a:lnTo>
                <a:lnTo>
                  <a:pt x="54583" y="184083"/>
                </a:lnTo>
                <a:lnTo>
                  <a:pt x="34063" y="179595"/>
                </a:lnTo>
                <a:lnTo>
                  <a:pt x="20095" y="168656"/>
                </a:lnTo>
                <a:lnTo>
                  <a:pt x="11398" y="155058"/>
                </a:lnTo>
                <a:lnTo>
                  <a:pt x="6694" y="142591"/>
                </a:lnTo>
                <a:lnTo>
                  <a:pt x="5581" y="140909"/>
                </a:lnTo>
                <a:close/>
              </a:path>
              <a:path w="110490" h="193040">
                <a:moveTo>
                  <a:pt x="66826" y="0"/>
                </a:moveTo>
                <a:lnTo>
                  <a:pt x="42689" y="3762"/>
                </a:lnTo>
                <a:lnTo>
                  <a:pt x="24863" y="14025"/>
                </a:lnTo>
                <a:lnTo>
                  <a:pt x="13821" y="29249"/>
                </a:lnTo>
                <a:lnTo>
                  <a:pt x="10035" y="47898"/>
                </a:lnTo>
                <a:lnTo>
                  <a:pt x="12775" y="63712"/>
                </a:lnTo>
                <a:lnTo>
                  <a:pt x="19848" y="76951"/>
                </a:lnTo>
                <a:lnTo>
                  <a:pt x="29534" y="87637"/>
                </a:lnTo>
                <a:lnTo>
                  <a:pt x="40112" y="95790"/>
                </a:lnTo>
                <a:lnTo>
                  <a:pt x="66560" y="113069"/>
                </a:lnTo>
                <a:lnTo>
                  <a:pt x="78713" y="122953"/>
                </a:lnTo>
                <a:lnTo>
                  <a:pt x="85618" y="132866"/>
                </a:lnTo>
                <a:lnTo>
                  <a:pt x="88698" y="142591"/>
                </a:lnTo>
                <a:lnTo>
                  <a:pt x="89420" y="152045"/>
                </a:lnTo>
                <a:lnTo>
                  <a:pt x="87266" y="164105"/>
                </a:lnTo>
                <a:lnTo>
                  <a:pt x="80774" y="174334"/>
                </a:lnTo>
                <a:lnTo>
                  <a:pt x="69895" y="181429"/>
                </a:lnTo>
                <a:lnTo>
                  <a:pt x="54583" y="184083"/>
                </a:lnTo>
                <a:lnTo>
                  <a:pt x="84193" y="184083"/>
                </a:lnTo>
                <a:lnTo>
                  <a:pt x="94207" y="178440"/>
                </a:lnTo>
                <a:lnTo>
                  <a:pt x="106114" y="162165"/>
                </a:lnTo>
                <a:lnTo>
                  <a:pt x="110237" y="141474"/>
                </a:lnTo>
                <a:lnTo>
                  <a:pt x="110246" y="140909"/>
                </a:lnTo>
                <a:lnTo>
                  <a:pt x="107321" y="123200"/>
                </a:lnTo>
                <a:lnTo>
                  <a:pt x="99467" y="108606"/>
                </a:lnTo>
                <a:lnTo>
                  <a:pt x="88323" y="96936"/>
                </a:lnTo>
                <a:lnTo>
                  <a:pt x="75356" y="87637"/>
                </a:lnTo>
                <a:lnTo>
                  <a:pt x="53190" y="73797"/>
                </a:lnTo>
                <a:lnTo>
                  <a:pt x="45151" y="68015"/>
                </a:lnTo>
                <a:lnTo>
                  <a:pt x="37500" y="60322"/>
                </a:lnTo>
                <a:lnTo>
                  <a:pt x="31778" y="50804"/>
                </a:lnTo>
                <a:lnTo>
                  <a:pt x="29640" y="40103"/>
                </a:lnTo>
                <a:lnTo>
                  <a:pt x="29564" y="39265"/>
                </a:lnTo>
                <a:lnTo>
                  <a:pt x="30782" y="29962"/>
                </a:lnTo>
                <a:lnTo>
                  <a:pt x="30895" y="29249"/>
                </a:lnTo>
                <a:lnTo>
                  <a:pt x="35865" y="19279"/>
                </a:lnTo>
                <a:lnTo>
                  <a:pt x="45978" y="11659"/>
                </a:lnTo>
                <a:lnTo>
                  <a:pt x="62670" y="8632"/>
                </a:lnTo>
                <a:lnTo>
                  <a:pt x="103424" y="8632"/>
                </a:lnTo>
                <a:lnTo>
                  <a:pt x="102471" y="5292"/>
                </a:lnTo>
                <a:lnTo>
                  <a:pt x="100244" y="5292"/>
                </a:lnTo>
                <a:lnTo>
                  <a:pt x="96358" y="4730"/>
                </a:lnTo>
                <a:lnTo>
                  <a:pt x="92748" y="3606"/>
                </a:lnTo>
                <a:lnTo>
                  <a:pt x="86866" y="2225"/>
                </a:lnTo>
                <a:lnTo>
                  <a:pt x="80323" y="1076"/>
                </a:lnTo>
                <a:lnTo>
                  <a:pt x="73512" y="291"/>
                </a:lnTo>
                <a:lnTo>
                  <a:pt x="66826" y="0"/>
                </a:lnTo>
                <a:close/>
              </a:path>
              <a:path w="110490" h="193040">
                <a:moveTo>
                  <a:pt x="103424" y="8632"/>
                </a:moveTo>
                <a:lnTo>
                  <a:pt x="62670" y="8632"/>
                </a:lnTo>
                <a:lnTo>
                  <a:pt x="79364" y="11668"/>
                </a:lnTo>
                <a:lnTo>
                  <a:pt x="90280" y="19349"/>
                </a:lnTo>
                <a:lnTo>
                  <a:pt x="96857" y="29539"/>
                </a:lnTo>
                <a:lnTo>
                  <a:pt x="100533" y="40103"/>
                </a:lnTo>
                <a:lnTo>
                  <a:pt x="101939" y="41752"/>
                </a:lnTo>
                <a:lnTo>
                  <a:pt x="106397" y="40934"/>
                </a:lnTo>
                <a:lnTo>
                  <a:pt x="107497" y="39265"/>
                </a:lnTo>
                <a:lnTo>
                  <a:pt x="107066" y="29962"/>
                </a:lnTo>
                <a:lnTo>
                  <a:pt x="105929" y="20397"/>
                </a:lnTo>
                <a:lnTo>
                  <a:pt x="104287" y="11659"/>
                </a:lnTo>
                <a:lnTo>
                  <a:pt x="103424" y="8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14060" y="317266"/>
            <a:ext cx="1163746" cy="2233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797537" y="8819261"/>
            <a:ext cx="5191760" cy="2415540"/>
          </a:xfrm>
          <a:custGeom>
            <a:avLst/>
            <a:gdLst/>
            <a:ahLst/>
            <a:cxnLst/>
            <a:rect l="l" t="t" r="r" b="b"/>
            <a:pathLst>
              <a:path w="5191759" h="2415540">
                <a:moveTo>
                  <a:pt x="4955069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2178864"/>
                </a:lnTo>
                <a:lnTo>
                  <a:pt x="3695" y="2315601"/>
                </a:lnTo>
                <a:lnTo>
                  <a:pt x="29564" y="2385817"/>
                </a:lnTo>
                <a:lnTo>
                  <a:pt x="99781" y="2411687"/>
                </a:lnTo>
                <a:lnTo>
                  <a:pt x="236518" y="2415382"/>
                </a:lnTo>
                <a:lnTo>
                  <a:pt x="4955069" y="2415382"/>
                </a:lnTo>
                <a:lnTo>
                  <a:pt x="5091806" y="2411687"/>
                </a:lnTo>
                <a:lnTo>
                  <a:pt x="5162023" y="2385817"/>
                </a:lnTo>
                <a:lnTo>
                  <a:pt x="5187892" y="2315601"/>
                </a:lnTo>
                <a:lnTo>
                  <a:pt x="5191588" y="2178864"/>
                </a:lnTo>
                <a:lnTo>
                  <a:pt x="5191588" y="236518"/>
                </a:lnTo>
                <a:lnTo>
                  <a:pt x="5187892" y="99781"/>
                </a:lnTo>
                <a:lnTo>
                  <a:pt x="5162023" y="29564"/>
                </a:lnTo>
                <a:lnTo>
                  <a:pt x="5091806" y="3695"/>
                </a:lnTo>
                <a:lnTo>
                  <a:pt x="4955069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14980753" y="8803573"/>
            <a:ext cx="3516629" cy="21863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150" spc="-5" dirty="0">
                <a:solidFill>
                  <a:srgbClr val="231F20"/>
                </a:solidFill>
                <a:latin typeface="Times New Roman"/>
                <a:cs typeface="Times New Roman"/>
              </a:rPr>
              <a:t>How </a:t>
            </a:r>
            <a:r>
              <a:rPr sz="2150" spc="4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2150" spc="15" dirty="0">
                <a:solidFill>
                  <a:srgbClr val="231F20"/>
                </a:solidFill>
                <a:latin typeface="Times New Roman"/>
                <a:cs typeface="Times New Roman"/>
              </a:rPr>
              <a:t>Get</a:t>
            </a:r>
            <a:r>
              <a:rPr sz="2150" spc="-1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150" spc="-20" dirty="0">
                <a:solidFill>
                  <a:srgbClr val="231F20"/>
                </a:solidFill>
                <a:latin typeface="Times New Roman"/>
                <a:cs typeface="Times New Roman"/>
              </a:rPr>
              <a:t>Involved</a:t>
            </a:r>
            <a:endParaRPr sz="2150">
              <a:latin typeface="Times New Roman"/>
              <a:cs typeface="Times New Roman"/>
            </a:endParaRPr>
          </a:p>
          <a:p>
            <a:pPr marL="71755" marR="1977389" indent="-59055">
              <a:lnSpc>
                <a:spcPct val="100000"/>
              </a:lnSpc>
              <a:spcBef>
                <a:spcPts val="204"/>
              </a:spcBef>
              <a:buFont typeface="Georgia"/>
              <a:buChar char="•"/>
              <a:tabLst>
                <a:tab pos="131445" algn="l"/>
              </a:tabLst>
            </a:pPr>
            <a:r>
              <a:rPr sz="1450" spc="-40" dirty="0">
                <a:solidFill>
                  <a:srgbClr val="231F20"/>
                </a:solidFill>
                <a:latin typeface="Times New Roman"/>
                <a:cs typeface="Times New Roman"/>
              </a:rPr>
              <a:t>Use </a:t>
            </a:r>
            <a:r>
              <a:rPr sz="1450" spc="30" dirty="0">
                <a:solidFill>
                  <a:srgbClr val="231F20"/>
                </a:solidFill>
                <a:latin typeface="Times New Roman"/>
                <a:cs typeface="Times New Roman"/>
              </a:rPr>
              <a:t>our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toolkit  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(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1450" spc="-4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1450" spc="-165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1450" spc="-30" dirty="0">
                <a:solidFill>
                  <a:srgbClr val="231F20"/>
                </a:solidFill>
                <a:latin typeface="Times New Roman"/>
                <a:cs typeface="Times New Roman"/>
              </a:rPr>
              <a:t>.sc</a:t>
            </a:r>
            <a:r>
              <a:rPr sz="1450" spc="-2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1450" spc="1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50" spc="50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450" spc="-70" dirty="0">
                <a:solidFill>
                  <a:srgbClr val="231F20"/>
                </a:solidFill>
                <a:latin typeface="Times New Roman"/>
                <a:cs typeface="Times New Roman"/>
              </a:rPr>
              <a:t>v</a:t>
            </a:r>
            <a:r>
              <a:rPr sz="1450" spc="1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50" spc="-8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1450" spc="3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g)</a:t>
            </a:r>
            <a:endParaRPr sz="1450">
              <a:latin typeface="Times New Roman"/>
              <a:cs typeface="Times New Roman"/>
            </a:endParaRPr>
          </a:p>
          <a:p>
            <a:pPr marL="71755" marR="55880" indent="-59055">
              <a:lnSpc>
                <a:spcPts val="1739"/>
              </a:lnSpc>
              <a:spcBef>
                <a:spcPts val="55"/>
              </a:spcBef>
              <a:buFont typeface="Georgia"/>
              <a:buChar char="•"/>
              <a:tabLst>
                <a:tab pos="131445" algn="l"/>
              </a:tabLst>
            </a:pP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Volunteer </a:t>
            </a:r>
            <a:r>
              <a:rPr sz="1450" spc="2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sz="1450" spc="20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sz="1450" spc="-30" dirty="0">
                <a:solidFill>
                  <a:srgbClr val="231F20"/>
                </a:solidFill>
                <a:latin typeface="Times New Roman"/>
                <a:cs typeface="Times New Roman"/>
              </a:rPr>
              <a:t>Early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Adopter </a:t>
            </a:r>
            <a:r>
              <a:rPr sz="1450" spc="-40" dirty="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sz="1450" spc="-2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emailing 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  <a:hlinkClick r:id="rId12"/>
              </a:rPr>
              <a:t> 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  <a:hlinkClick r:id="rId12"/>
              </a:rPr>
              <a:t>sciserver-help@jhu.edu</a:t>
            </a:r>
            <a:endParaRPr sz="1450">
              <a:latin typeface="Times New Roman"/>
              <a:cs typeface="Times New Roman"/>
            </a:endParaRPr>
          </a:p>
          <a:p>
            <a:pPr marL="71755" indent="-59055">
              <a:lnSpc>
                <a:spcPts val="1675"/>
              </a:lnSpc>
              <a:buFont typeface="Georgia"/>
              <a:buChar char="•"/>
              <a:tabLst>
                <a:tab pos="131445" algn="l"/>
              </a:tabLst>
            </a:pPr>
            <a:r>
              <a:rPr sz="1450" spc="10" dirty="0">
                <a:solidFill>
                  <a:srgbClr val="231F20"/>
                </a:solidFill>
                <a:latin typeface="Times New Roman"/>
                <a:cs typeface="Times New Roman"/>
              </a:rPr>
              <a:t>Find 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bugs </a:t>
            </a:r>
            <a:r>
              <a:rPr sz="1450" spc="2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1450" spc="30" dirty="0">
                <a:solidFill>
                  <a:srgbClr val="231F20"/>
                </a:solidFill>
                <a:latin typeface="Times New Roman"/>
                <a:cs typeface="Times New Roman"/>
              </a:rPr>
              <a:t>our </a:t>
            </a: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alpha</a:t>
            </a:r>
            <a:r>
              <a:rPr sz="1450" spc="-2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system</a:t>
            </a:r>
            <a:endParaRPr sz="1450">
              <a:latin typeface="Times New Roman"/>
              <a:cs typeface="Times New Roman"/>
            </a:endParaRPr>
          </a:p>
          <a:p>
            <a:pPr marL="71755" indent="-59055">
              <a:lnSpc>
                <a:spcPts val="1739"/>
              </a:lnSpc>
              <a:buFont typeface="Georgia"/>
              <a:buChar char="•"/>
              <a:tabLst>
                <a:tab pos="131445" algn="l"/>
              </a:tabLst>
            </a:pP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Suggest 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new</a:t>
            </a:r>
            <a:r>
              <a:rPr sz="145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features</a:t>
            </a:r>
            <a:endParaRPr sz="1450">
              <a:latin typeface="Times New Roman"/>
              <a:cs typeface="Times New Roman"/>
            </a:endParaRPr>
          </a:p>
          <a:p>
            <a:pPr marL="71755" indent="-59055">
              <a:lnSpc>
                <a:spcPts val="1739"/>
              </a:lnSpc>
              <a:buFont typeface="Georgia"/>
              <a:buChar char="•"/>
              <a:tabLst>
                <a:tab pos="131445" algn="l"/>
              </a:tabLst>
            </a:pPr>
            <a:r>
              <a:rPr sz="1450" spc="-30" dirty="0">
                <a:solidFill>
                  <a:srgbClr val="231F20"/>
                </a:solidFill>
                <a:latin typeface="Times New Roman"/>
                <a:cs typeface="Times New Roman"/>
              </a:rPr>
              <a:t>Let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us 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help </a:t>
            </a: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share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your</a:t>
            </a:r>
            <a:r>
              <a:rPr sz="1450" spc="-1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1450">
              <a:latin typeface="Times New Roman"/>
              <a:cs typeface="Times New Roman"/>
            </a:endParaRPr>
          </a:p>
          <a:p>
            <a:pPr marL="71755" indent="-59055">
              <a:lnSpc>
                <a:spcPct val="100000"/>
              </a:lnSpc>
              <a:buFont typeface="Georgia"/>
              <a:buChar char="•"/>
              <a:tabLst>
                <a:tab pos="131445" algn="l"/>
              </a:tabLst>
            </a:pPr>
            <a:r>
              <a:rPr sz="1450" spc="10" dirty="0">
                <a:solidFill>
                  <a:srgbClr val="231F20"/>
                </a:solidFill>
                <a:latin typeface="Times New Roman"/>
                <a:cs typeface="Times New Roman"/>
              </a:rPr>
              <a:t>Introduce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us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teams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with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share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167381" y="1118931"/>
            <a:ext cx="5109210" cy="2085975"/>
          </a:xfrm>
          <a:custGeom>
            <a:avLst/>
            <a:gdLst/>
            <a:ahLst/>
            <a:cxnLst/>
            <a:rect l="l" t="t" r="r" b="b"/>
            <a:pathLst>
              <a:path w="5109209" h="2085975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849380"/>
                </a:lnTo>
                <a:lnTo>
                  <a:pt x="3695" y="1986117"/>
                </a:lnTo>
                <a:lnTo>
                  <a:pt x="29564" y="2056334"/>
                </a:lnTo>
                <a:lnTo>
                  <a:pt x="99781" y="2082203"/>
                </a:lnTo>
                <a:lnTo>
                  <a:pt x="236518" y="2085898"/>
                </a:lnTo>
                <a:lnTo>
                  <a:pt x="4872287" y="2085898"/>
                </a:lnTo>
                <a:lnTo>
                  <a:pt x="5009025" y="2082203"/>
                </a:lnTo>
                <a:lnTo>
                  <a:pt x="5079241" y="2056334"/>
                </a:lnTo>
                <a:lnTo>
                  <a:pt x="5105111" y="1986117"/>
                </a:lnTo>
                <a:lnTo>
                  <a:pt x="5108806" y="1849380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391199" y="1152746"/>
            <a:ext cx="1840864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1. </a:t>
            </a:r>
            <a:r>
              <a:rPr sz="2050" dirty="0">
                <a:solidFill>
                  <a:srgbClr val="231F20"/>
                </a:solidFill>
                <a:latin typeface="Times New Roman"/>
                <a:cs typeface="Times New Roman"/>
              </a:rPr>
              <a:t>Create</a:t>
            </a:r>
            <a:r>
              <a:rPr sz="2050" spc="-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account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167381" y="3698891"/>
            <a:ext cx="5109210" cy="4234180"/>
          </a:xfrm>
          <a:custGeom>
            <a:avLst/>
            <a:gdLst/>
            <a:ahLst/>
            <a:cxnLst/>
            <a:rect l="l" t="t" r="r" b="b"/>
            <a:pathLst>
              <a:path w="5109209" h="4234180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3997168"/>
                </a:lnTo>
                <a:lnTo>
                  <a:pt x="3695" y="4133905"/>
                </a:lnTo>
                <a:lnTo>
                  <a:pt x="29564" y="4204122"/>
                </a:lnTo>
                <a:lnTo>
                  <a:pt x="99781" y="4229991"/>
                </a:lnTo>
                <a:lnTo>
                  <a:pt x="236518" y="4233687"/>
                </a:lnTo>
                <a:lnTo>
                  <a:pt x="4872287" y="4233687"/>
                </a:lnTo>
                <a:lnTo>
                  <a:pt x="5009025" y="4229991"/>
                </a:lnTo>
                <a:lnTo>
                  <a:pt x="5079241" y="4204122"/>
                </a:lnTo>
                <a:lnTo>
                  <a:pt x="5105111" y="4133905"/>
                </a:lnTo>
                <a:lnTo>
                  <a:pt x="5108806" y="3997168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3391199" y="3732706"/>
            <a:ext cx="153352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2. </a:t>
            </a:r>
            <a:r>
              <a:rPr sz="2050" spc="-50" dirty="0">
                <a:solidFill>
                  <a:srgbClr val="231F20"/>
                </a:solidFill>
                <a:latin typeface="Times New Roman"/>
                <a:cs typeface="Times New Roman"/>
              </a:rPr>
              <a:t>Access</a:t>
            </a:r>
            <a:r>
              <a:rPr sz="2050" spc="-11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21784" y="3204829"/>
            <a:ext cx="0" cy="365760"/>
          </a:xfrm>
          <a:custGeom>
            <a:avLst/>
            <a:gdLst/>
            <a:ahLst/>
            <a:cxnLst/>
            <a:rect l="l" t="t" r="r" b="b"/>
            <a:pathLst>
              <a:path h="365760">
                <a:moveTo>
                  <a:pt x="0" y="0"/>
                </a:moveTo>
                <a:lnTo>
                  <a:pt x="0" y="365644"/>
                </a:lnTo>
              </a:path>
            </a:pathLst>
          </a:custGeom>
          <a:ln w="788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49343" y="3499828"/>
            <a:ext cx="145415" cy="199390"/>
          </a:xfrm>
          <a:custGeom>
            <a:avLst/>
            <a:gdLst/>
            <a:ahLst/>
            <a:cxnLst/>
            <a:rect l="l" t="t" r="r" b="b"/>
            <a:pathLst>
              <a:path w="145414" h="199389">
                <a:moveTo>
                  <a:pt x="144880" y="0"/>
                </a:moveTo>
                <a:lnTo>
                  <a:pt x="0" y="0"/>
                </a:lnTo>
                <a:lnTo>
                  <a:pt x="72440" y="199063"/>
                </a:lnTo>
                <a:lnTo>
                  <a:pt x="14488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167381" y="8426639"/>
            <a:ext cx="5109210" cy="2228850"/>
          </a:xfrm>
          <a:custGeom>
            <a:avLst/>
            <a:gdLst/>
            <a:ahLst/>
            <a:cxnLst/>
            <a:rect l="l" t="t" r="r" b="b"/>
            <a:pathLst>
              <a:path w="5109209" h="2228850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992014"/>
                </a:lnTo>
                <a:lnTo>
                  <a:pt x="3695" y="2128751"/>
                </a:lnTo>
                <a:lnTo>
                  <a:pt x="29564" y="2198968"/>
                </a:lnTo>
                <a:lnTo>
                  <a:pt x="99781" y="2224837"/>
                </a:lnTo>
                <a:lnTo>
                  <a:pt x="236518" y="2228532"/>
                </a:lnTo>
                <a:lnTo>
                  <a:pt x="4872287" y="2228532"/>
                </a:lnTo>
                <a:lnTo>
                  <a:pt x="5009025" y="2224837"/>
                </a:lnTo>
                <a:lnTo>
                  <a:pt x="5079241" y="2198968"/>
                </a:lnTo>
                <a:lnTo>
                  <a:pt x="5105111" y="2128751"/>
                </a:lnTo>
                <a:lnTo>
                  <a:pt x="5108806" y="1992014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3391199" y="8460451"/>
            <a:ext cx="222821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3. </a:t>
            </a:r>
            <a:r>
              <a:rPr sz="2050" spc="-15" dirty="0">
                <a:solidFill>
                  <a:srgbClr val="231F20"/>
                </a:solidFill>
                <a:latin typeface="Times New Roman"/>
                <a:cs typeface="Times New Roman"/>
              </a:rPr>
              <a:t>Manage </a:t>
            </a:r>
            <a:r>
              <a:rPr sz="2050" spc="-65" dirty="0">
                <a:solidFill>
                  <a:srgbClr val="231F20"/>
                </a:solidFill>
                <a:latin typeface="Times New Roman"/>
                <a:cs typeface="Times New Roman"/>
              </a:rPr>
              <a:t>Your</a:t>
            </a:r>
            <a:r>
              <a:rPr sz="2050" spc="-1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57727" y="7932578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644"/>
                </a:lnTo>
              </a:path>
            </a:pathLst>
          </a:custGeom>
          <a:ln w="49274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600069" y="8227576"/>
            <a:ext cx="145415" cy="199390"/>
          </a:xfrm>
          <a:custGeom>
            <a:avLst/>
            <a:gdLst/>
            <a:ahLst/>
            <a:cxnLst/>
            <a:rect l="l" t="t" r="r" b="b"/>
            <a:pathLst>
              <a:path w="145414" h="199390">
                <a:moveTo>
                  <a:pt x="144880" y="0"/>
                </a:moveTo>
                <a:lnTo>
                  <a:pt x="0" y="0"/>
                </a:lnTo>
                <a:lnTo>
                  <a:pt x="72440" y="199063"/>
                </a:lnTo>
                <a:lnTo>
                  <a:pt x="14488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190661" y="1667457"/>
            <a:ext cx="5109210" cy="4340225"/>
          </a:xfrm>
          <a:custGeom>
            <a:avLst/>
            <a:gdLst/>
            <a:ahLst/>
            <a:cxnLst/>
            <a:rect l="l" t="t" r="r" b="b"/>
            <a:pathLst>
              <a:path w="5109209" h="4340225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4103601"/>
                </a:lnTo>
                <a:lnTo>
                  <a:pt x="3695" y="4240339"/>
                </a:lnTo>
                <a:lnTo>
                  <a:pt x="29564" y="4310555"/>
                </a:lnTo>
                <a:lnTo>
                  <a:pt x="99781" y="4336424"/>
                </a:lnTo>
                <a:lnTo>
                  <a:pt x="236518" y="4340120"/>
                </a:lnTo>
                <a:lnTo>
                  <a:pt x="4872287" y="4340120"/>
                </a:lnTo>
                <a:lnTo>
                  <a:pt x="5009025" y="4336424"/>
                </a:lnTo>
                <a:lnTo>
                  <a:pt x="5079241" y="4310555"/>
                </a:lnTo>
                <a:lnTo>
                  <a:pt x="5105111" y="4240339"/>
                </a:lnTo>
                <a:lnTo>
                  <a:pt x="5108806" y="4103601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414480" y="1701273"/>
            <a:ext cx="125285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4.</a:t>
            </a:r>
            <a:r>
              <a:rPr sz="2050" spc="-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25" dirty="0">
                <a:solidFill>
                  <a:srgbClr val="231F20"/>
                </a:solidFill>
                <a:latin typeface="Times New Roman"/>
                <a:cs typeface="Times New Roman"/>
              </a:rPr>
              <a:t>Compute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190661" y="6473060"/>
            <a:ext cx="5109210" cy="4182110"/>
          </a:xfrm>
          <a:custGeom>
            <a:avLst/>
            <a:gdLst/>
            <a:ahLst/>
            <a:cxnLst/>
            <a:rect l="l" t="t" r="r" b="b"/>
            <a:pathLst>
              <a:path w="5109209" h="4182109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3945593"/>
                </a:lnTo>
                <a:lnTo>
                  <a:pt x="3695" y="4082331"/>
                </a:lnTo>
                <a:lnTo>
                  <a:pt x="29564" y="4152547"/>
                </a:lnTo>
                <a:lnTo>
                  <a:pt x="99781" y="4178417"/>
                </a:lnTo>
                <a:lnTo>
                  <a:pt x="236518" y="4182112"/>
                </a:lnTo>
                <a:lnTo>
                  <a:pt x="4872287" y="4182112"/>
                </a:lnTo>
                <a:lnTo>
                  <a:pt x="5009025" y="4178417"/>
                </a:lnTo>
                <a:lnTo>
                  <a:pt x="5079241" y="4152547"/>
                </a:lnTo>
                <a:lnTo>
                  <a:pt x="5105111" y="4082331"/>
                </a:lnTo>
                <a:lnTo>
                  <a:pt x="5108806" y="3945593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00076" y="1118930"/>
            <a:ext cx="6036945" cy="9950450"/>
          </a:xfrm>
          <a:custGeom>
            <a:avLst/>
            <a:gdLst/>
            <a:ahLst/>
            <a:cxnLst/>
            <a:rect l="l" t="t" r="r" b="b"/>
            <a:pathLst>
              <a:path w="6036945" h="9950450">
                <a:moveTo>
                  <a:pt x="0" y="9536242"/>
                </a:moveTo>
                <a:lnTo>
                  <a:pt x="0" y="9926498"/>
                </a:lnTo>
                <a:lnTo>
                  <a:pt x="369" y="9940171"/>
                </a:lnTo>
                <a:lnTo>
                  <a:pt x="2956" y="9947193"/>
                </a:lnTo>
                <a:lnTo>
                  <a:pt x="9978" y="9949780"/>
                </a:lnTo>
                <a:lnTo>
                  <a:pt x="23651" y="9950150"/>
                </a:lnTo>
                <a:lnTo>
                  <a:pt x="65699" y="9950150"/>
                </a:lnTo>
                <a:lnTo>
                  <a:pt x="2938256" y="9950150"/>
                </a:lnTo>
                <a:lnTo>
                  <a:pt x="2951930" y="9949780"/>
                </a:lnTo>
                <a:lnTo>
                  <a:pt x="2958952" y="9947193"/>
                </a:lnTo>
                <a:lnTo>
                  <a:pt x="2961539" y="9940171"/>
                </a:lnTo>
                <a:lnTo>
                  <a:pt x="2961908" y="9926498"/>
                </a:lnTo>
                <a:lnTo>
                  <a:pt x="2961908" y="23651"/>
                </a:lnTo>
                <a:lnTo>
                  <a:pt x="2962278" y="9978"/>
                </a:lnTo>
                <a:lnTo>
                  <a:pt x="2964865" y="2956"/>
                </a:lnTo>
                <a:lnTo>
                  <a:pt x="2971888" y="369"/>
                </a:lnTo>
                <a:lnTo>
                  <a:pt x="2985564" y="0"/>
                </a:lnTo>
                <a:lnTo>
                  <a:pt x="6012998" y="0"/>
                </a:lnTo>
                <a:lnTo>
                  <a:pt x="6026672" y="369"/>
                </a:lnTo>
                <a:lnTo>
                  <a:pt x="6033693" y="2956"/>
                </a:lnTo>
                <a:lnTo>
                  <a:pt x="6036280" y="9978"/>
                </a:lnTo>
                <a:lnTo>
                  <a:pt x="6036650" y="23651"/>
                </a:lnTo>
                <a:lnTo>
                  <a:pt x="6036650" y="343247"/>
                </a:lnTo>
              </a:path>
            </a:pathLst>
          </a:custGeom>
          <a:ln w="1313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528400" y="1369769"/>
            <a:ext cx="217170" cy="297815"/>
          </a:xfrm>
          <a:custGeom>
            <a:avLst/>
            <a:gdLst/>
            <a:ahLst/>
            <a:cxnLst/>
            <a:rect l="l" t="t" r="r" b="b"/>
            <a:pathLst>
              <a:path w="217170" h="297814">
                <a:moveTo>
                  <a:pt x="216654" y="0"/>
                </a:moveTo>
                <a:lnTo>
                  <a:pt x="0" y="0"/>
                </a:lnTo>
                <a:lnTo>
                  <a:pt x="108325" y="297688"/>
                </a:lnTo>
                <a:lnTo>
                  <a:pt x="216654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21784" y="7932578"/>
            <a:ext cx="0" cy="365760"/>
          </a:xfrm>
          <a:custGeom>
            <a:avLst/>
            <a:gdLst/>
            <a:ahLst/>
            <a:cxnLst/>
            <a:rect l="l" t="t" r="r" b="b"/>
            <a:pathLst>
              <a:path h="365759">
                <a:moveTo>
                  <a:pt x="0" y="0"/>
                </a:moveTo>
                <a:lnTo>
                  <a:pt x="0" y="365644"/>
                </a:lnTo>
              </a:path>
            </a:pathLst>
          </a:custGeom>
          <a:ln w="7883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49343" y="8227576"/>
            <a:ext cx="145415" cy="199390"/>
          </a:xfrm>
          <a:custGeom>
            <a:avLst/>
            <a:gdLst/>
            <a:ahLst/>
            <a:cxnLst/>
            <a:rect l="l" t="t" r="r" b="b"/>
            <a:pathLst>
              <a:path w="145414" h="199390">
                <a:moveTo>
                  <a:pt x="144880" y="0"/>
                </a:moveTo>
                <a:lnTo>
                  <a:pt x="0" y="0"/>
                </a:lnTo>
                <a:lnTo>
                  <a:pt x="72440" y="199063"/>
                </a:lnTo>
                <a:lnTo>
                  <a:pt x="144880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4838928" y="1739398"/>
            <a:ext cx="5109210" cy="4907280"/>
          </a:xfrm>
          <a:custGeom>
            <a:avLst/>
            <a:gdLst/>
            <a:ahLst/>
            <a:cxnLst/>
            <a:rect l="l" t="t" r="r" b="b"/>
            <a:pathLst>
              <a:path w="5109209" h="4907280">
                <a:moveTo>
                  <a:pt x="4872287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4670261"/>
                </a:lnTo>
                <a:lnTo>
                  <a:pt x="3695" y="4806998"/>
                </a:lnTo>
                <a:lnTo>
                  <a:pt x="29564" y="4877215"/>
                </a:lnTo>
                <a:lnTo>
                  <a:pt x="99781" y="4903084"/>
                </a:lnTo>
                <a:lnTo>
                  <a:pt x="236518" y="4906780"/>
                </a:lnTo>
                <a:lnTo>
                  <a:pt x="4872287" y="4906780"/>
                </a:lnTo>
                <a:lnTo>
                  <a:pt x="5009025" y="4903084"/>
                </a:lnTo>
                <a:lnTo>
                  <a:pt x="5079241" y="4877215"/>
                </a:lnTo>
                <a:lnTo>
                  <a:pt x="5105111" y="4806998"/>
                </a:lnTo>
                <a:lnTo>
                  <a:pt x="5108806" y="4670261"/>
                </a:lnTo>
                <a:lnTo>
                  <a:pt x="5108806" y="236518"/>
                </a:lnTo>
                <a:lnTo>
                  <a:pt x="5105111" y="99781"/>
                </a:lnTo>
                <a:lnTo>
                  <a:pt x="5079241" y="29564"/>
                </a:lnTo>
                <a:lnTo>
                  <a:pt x="5009025" y="3695"/>
                </a:lnTo>
                <a:lnTo>
                  <a:pt x="4872287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5062747" y="1773213"/>
            <a:ext cx="852805" cy="3409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6.</a:t>
            </a:r>
            <a:r>
              <a:rPr sz="2050" spc="-1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solidFill>
                  <a:srgbClr val="231F20"/>
                </a:solidFill>
                <a:latin typeface="Times New Roman"/>
                <a:cs typeface="Times New Roman"/>
              </a:rPr>
              <a:t>Share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4797537" y="6740786"/>
            <a:ext cx="2060575" cy="1904364"/>
          </a:xfrm>
          <a:custGeom>
            <a:avLst/>
            <a:gdLst/>
            <a:ahLst/>
            <a:cxnLst/>
            <a:rect l="l" t="t" r="r" b="b"/>
            <a:pathLst>
              <a:path w="2060575" h="1904365">
                <a:moveTo>
                  <a:pt x="1823822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667457"/>
                </a:lnTo>
                <a:lnTo>
                  <a:pt x="3695" y="1804195"/>
                </a:lnTo>
                <a:lnTo>
                  <a:pt x="29564" y="1874411"/>
                </a:lnTo>
                <a:lnTo>
                  <a:pt x="99781" y="1900280"/>
                </a:lnTo>
                <a:lnTo>
                  <a:pt x="236518" y="1903976"/>
                </a:lnTo>
                <a:lnTo>
                  <a:pt x="1823822" y="1903976"/>
                </a:lnTo>
                <a:lnTo>
                  <a:pt x="1960560" y="1900280"/>
                </a:lnTo>
                <a:lnTo>
                  <a:pt x="2030776" y="1874411"/>
                </a:lnTo>
                <a:lnTo>
                  <a:pt x="2056646" y="1804195"/>
                </a:lnTo>
                <a:lnTo>
                  <a:pt x="2060341" y="1667457"/>
                </a:lnTo>
                <a:lnTo>
                  <a:pt x="2060341" y="236518"/>
                </a:lnTo>
                <a:lnTo>
                  <a:pt x="2056646" y="99781"/>
                </a:lnTo>
                <a:lnTo>
                  <a:pt x="2030776" y="29564"/>
                </a:lnTo>
                <a:lnTo>
                  <a:pt x="1960560" y="3695"/>
                </a:lnTo>
                <a:lnTo>
                  <a:pt x="1823822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4903096" y="6774601"/>
            <a:ext cx="1282065" cy="656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4935">
              <a:lnSpc>
                <a:spcPct val="100899"/>
              </a:lnSpc>
              <a:spcBef>
                <a:spcPts val="95"/>
              </a:spcBef>
            </a:pPr>
            <a:r>
              <a:rPr sz="2050" spc="-30" dirty="0">
                <a:solidFill>
                  <a:srgbClr val="231F20"/>
                </a:solidFill>
                <a:latin typeface="Times New Roman"/>
                <a:cs typeface="Times New Roman"/>
              </a:rPr>
              <a:t>SciServer  </a:t>
            </a:r>
            <a:r>
              <a:rPr sz="2050" spc="35" dirty="0">
                <a:solidFill>
                  <a:srgbClr val="231F20"/>
                </a:solidFill>
                <a:latin typeface="Times New Roman"/>
                <a:cs typeface="Times New Roman"/>
              </a:rPr>
              <a:t>C</a:t>
            </a:r>
            <a:r>
              <a:rPr sz="2050" spc="5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2050" spc="95" dirty="0">
                <a:solidFill>
                  <a:srgbClr val="231F20"/>
                </a:solidFill>
                <a:latin typeface="Times New Roman"/>
                <a:cs typeface="Times New Roman"/>
              </a:rPr>
              <a:t>u</a:t>
            </a:r>
            <a:r>
              <a:rPr sz="2050" spc="4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2050" spc="-25" dirty="0">
                <a:solidFill>
                  <a:srgbClr val="231F20"/>
                </a:solidFill>
                <a:latin typeface="Times New Roman"/>
                <a:cs typeface="Times New Roman"/>
              </a:rPr>
              <a:t>s</a:t>
            </a:r>
            <a:r>
              <a:rPr sz="2050" spc="-20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w</a:t>
            </a:r>
            <a:r>
              <a:rPr sz="2050" spc="-45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050" spc="55" dirty="0">
                <a:solidFill>
                  <a:srgbClr val="231F20"/>
                </a:solidFill>
                <a:latin typeface="Times New Roman"/>
                <a:cs typeface="Times New Roman"/>
              </a:rPr>
              <a:t>r</a:t>
            </a:r>
            <a:r>
              <a:rPr sz="2050" spc="-3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79880" y="3538584"/>
            <a:ext cx="2507615" cy="5969635"/>
          </a:xfrm>
          <a:custGeom>
            <a:avLst/>
            <a:gdLst/>
            <a:ahLst/>
            <a:cxnLst/>
            <a:rect l="l" t="t" r="r" b="b"/>
            <a:pathLst>
              <a:path w="2507615" h="5969634">
                <a:moveTo>
                  <a:pt x="2270580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5732953"/>
                </a:lnTo>
                <a:lnTo>
                  <a:pt x="3695" y="5869691"/>
                </a:lnTo>
                <a:lnTo>
                  <a:pt x="29564" y="5939907"/>
                </a:lnTo>
                <a:lnTo>
                  <a:pt x="99781" y="5965776"/>
                </a:lnTo>
                <a:lnTo>
                  <a:pt x="236518" y="5969472"/>
                </a:lnTo>
                <a:lnTo>
                  <a:pt x="2270580" y="5969472"/>
                </a:lnTo>
                <a:lnTo>
                  <a:pt x="2407318" y="5965776"/>
                </a:lnTo>
                <a:lnTo>
                  <a:pt x="2477534" y="5939907"/>
                </a:lnTo>
                <a:lnTo>
                  <a:pt x="2503403" y="5869691"/>
                </a:lnTo>
                <a:lnTo>
                  <a:pt x="2507099" y="5732953"/>
                </a:lnTo>
                <a:lnTo>
                  <a:pt x="2507099" y="236518"/>
                </a:lnTo>
                <a:lnTo>
                  <a:pt x="2503403" y="99781"/>
                </a:lnTo>
                <a:lnTo>
                  <a:pt x="2477534" y="29564"/>
                </a:lnTo>
                <a:lnTo>
                  <a:pt x="2407318" y="3695"/>
                </a:lnTo>
                <a:lnTo>
                  <a:pt x="2270580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232387" y="1506611"/>
            <a:ext cx="489400" cy="12809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246907" y="1785707"/>
            <a:ext cx="460380" cy="66692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88366" y="2565897"/>
            <a:ext cx="945996" cy="32005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923811" y="1237193"/>
            <a:ext cx="2205261" cy="185446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6116131" y="2310979"/>
            <a:ext cx="3713345" cy="176052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5246907" y="9097568"/>
            <a:ext cx="2970673" cy="140842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341523" y="2196467"/>
            <a:ext cx="3839652" cy="1008361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1040173" y="2376685"/>
            <a:ext cx="507365" cy="762635"/>
          </a:xfrm>
          <a:custGeom>
            <a:avLst/>
            <a:gdLst/>
            <a:ahLst/>
            <a:cxnLst/>
            <a:rect l="l" t="t" r="r" b="b"/>
            <a:pathLst>
              <a:path w="507365" h="762635">
                <a:moveTo>
                  <a:pt x="23651" y="0"/>
                </a:moveTo>
                <a:lnTo>
                  <a:pt x="9978" y="369"/>
                </a:lnTo>
                <a:lnTo>
                  <a:pt x="2956" y="2956"/>
                </a:lnTo>
                <a:lnTo>
                  <a:pt x="369" y="9978"/>
                </a:lnTo>
                <a:lnTo>
                  <a:pt x="0" y="23651"/>
                </a:lnTo>
                <a:lnTo>
                  <a:pt x="0" y="738792"/>
                </a:lnTo>
                <a:lnTo>
                  <a:pt x="369" y="752466"/>
                </a:lnTo>
                <a:lnTo>
                  <a:pt x="2956" y="759488"/>
                </a:lnTo>
                <a:lnTo>
                  <a:pt x="9978" y="762075"/>
                </a:lnTo>
                <a:lnTo>
                  <a:pt x="23651" y="762444"/>
                </a:lnTo>
                <a:lnTo>
                  <a:pt x="483549" y="762444"/>
                </a:lnTo>
                <a:lnTo>
                  <a:pt x="497223" y="762075"/>
                </a:lnTo>
                <a:lnTo>
                  <a:pt x="504245" y="759488"/>
                </a:lnTo>
                <a:lnTo>
                  <a:pt x="506831" y="752466"/>
                </a:lnTo>
                <a:lnTo>
                  <a:pt x="507201" y="738792"/>
                </a:lnTo>
                <a:lnTo>
                  <a:pt x="507201" y="23651"/>
                </a:lnTo>
                <a:lnTo>
                  <a:pt x="506831" y="9978"/>
                </a:lnTo>
                <a:lnTo>
                  <a:pt x="504245" y="2956"/>
                </a:lnTo>
                <a:lnTo>
                  <a:pt x="497223" y="369"/>
                </a:lnTo>
                <a:lnTo>
                  <a:pt x="483549" y="0"/>
                </a:lnTo>
                <a:lnTo>
                  <a:pt x="23651" y="0"/>
                </a:lnTo>
                <a:close/>
              </a:path>
            </a:pathLst>
          </a:custGeom>
          <a:ln w="65699">
            <a:solidFill>
              <a:srgbClr val="EC00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2210448" y="3949857"/>
            <a:ext cx="1970740" cy="200686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0325098" y="3378349"/>
            <a:ext cx="3770668" cy="571514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477784" y="4454152"/>
            <a:ext cx="3268148" cy="1639853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460753" y="7203739"/>
            <a:ext cx="2424012" cy="342252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7523711" y="6740786"/>
            <a:ext cx="2424430" cy="1904364"/>
          </a:xfrm>
          <a:custGeom>
            <a:avLst/>
            <a:gdLst/>
            <a:ahLst/>
            <a:cxnLst/>
            <a:rect l="l" t="t" r="r" b="b"/>
            <a:pathLst>
              <a:path w="2424430" h="1904365">
                <a:moveTo>
                  <a:pt x="2187496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667457"/>
                </a:lnTo>
                <a:lnTo>
                  <a:pt x="3695" y="1804195"/>
                </a:lnTo>
                <a:lnTo>
                  <a:pt x="29564" y="1874411"/>
                </a:lnTo>
                <a:lnTo>
                  <a:pt x="99781" y="1900280"/>
                </a:lnTo>
                <a:lnTo>
                  <a:pt x="236518" y="1903976"/>
                </a:lnTo>
                <a:lnTo>
                  <a:pt x="2187496" y="1903976"/>
                </a:lnTo>
                <a:lnTo>
                  <a:pt x="2324234" y="1900280"/>
                </a:lnTo>
                <a:lnTo>
                  <a:pt x="2394450" y="1874411"/>
                </a:lnTo>
                <a:lnTo>
                  <a:pt x="2420320" y="1804195"/>
                </a:lnTo>
                <a:lnTo>
                  <a:pt x="2424015" y="1667457"/>
                </a:lnTo>
                <a:lnTo>
                  <a:pt x="2424015" y="236518"/>
                </a:lnTo>
                <a:lnTo>
                  <a:pt x="2420320" y="99781"/>
                </a:lnTo>
                <a:lnTo>
                  <a:pt x="2394450" y="29564"/>
                </a:lnTo>
                <a:lnTo>
                  <a:pt x="2324234" y="3695"/>
                </a:lnTo>
                <a:lnTo>
                  <a:pt x="2187496" y="0"/>
                </a:lnTo>
                <a:close/>
              </a:path>
            </a:pathLst>
          </a:custGeom>
          <a:solidFill>
            <a:srgbClr val="A3B4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17629271" y="6774601"/>
            <a:ext cx="1908810" cy="656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4935">
              <a:lnSpc>
                <a:spcPct val="100899"/>
              </a:lnSpc>
              <a:spcBef>
                <a:spcPts val="95"/>
              </a:spcBef>
            </a:pPr>
            <a:r>
              <a:rPr sz="2050" spc="25" dirty="0">
                <a:solidFill>
                  <a:srgbClr val="231F20"/>
                </a:solidFill>
                <a:latin typeface="Times New Roman"/>
                <a:cs typeface="Times New Roman"/>
              </a:rPr>
              <a:t>Connecting</a:t>
            </a:r>
            <a:r>
              <a:rPr sz="2050" spc="-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10" dirty="0">
                <a:solidFill>
                  <a:srgbClr val="231F20"/>
                </a:solidFill>
                <a:latin typeface="Times New Roman"/>
                <a:cs typeface="Times New Roman"/>
              </a:rPr>
              <a:t>with  </a:t>
            </a: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APIs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85440" y="3550626"/>
            <a:ext cx="2296160" cy="367347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290"/>
              </a:spcBef>
            </a:pPr>
            <a:r>
              <a:rPr sz="2050" spc="-50" dirty="0">
                <a:solidFill>
                  <a:srgbClr val="231F20"/>
                </a:solidFill>
                <a:latin typeface="Times New Roman"/>
                <a:cs typeface="Times New Roman"/>
              </a:rPr>
              <a:t>Available </a:t>
            </a:r>
            <a:r>
              <a:rPr sz="2050" spc="1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endParaRPr sz="2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Astronomy</a:t>
            </a:r>
            <a:endParaRPr sz="1450" dirty="0">
              <a:latin typeface="Times New Roman"/>
              <a:cs typeface="Times New Roman"/>
            </a:endParaRPr>
          </a:p>
          <a:p>
            <a:pPr marL="248920" marR="5080" indent="-118745">
              <a:lnSpc>
                <a:spcPct val="107000"/>
              </a:lnSpc>
            </a:pPr>
            <a:r>
              <a:rPr sz="1450" spc="-25" dirty="0">
                <a:solidFill>
                  <a:srgbClr val="231F20"/>
                </a:solidFill>
                <a:latin typeface="Times New Roman"/>
                <a:cs typeface="Times New Roman"/>
              </a:rPr>
              <a:t>Sloan 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Digital </a:t>
            </a:r>
            <a:r>
              <a:rPr sz="1450" spc="-70" dirty="0">
                <a:solidFill>
                  <a:srgbClr val="231F20"/>
                </a:solidFill>
                <a:latin typeface="Times New Roman"/>
                <a:cs typeface="Times New Roman"/>
              </a:rPr>
              <a:t>Sky </a:t>
            </a:r>
            <a:r>
              <a:rPr sz="1450" spc="-30" dirty="0">
                <a:solidFill>
                  <a:srgbClr val="231F20"/>
                </a:solidFill>
                <a:latin typeface="Times New Roman"/>
                <a:cs typeface="Times New Roman"/>
              </a:rPr>
              <a:t>Survey  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Catalog </a:t>
            </a:r>
            <a:r>
              <a:rPr sz="1450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sz="1450" spc="-20" dirty="0">
                <a:solidFill>
                  <a:srgbClr val="231F20"/>
                </a:solidFill>
                <a:latin typeface="Times New Roman"/>
                <a:cs typeface="Times New Roman"/>
              </a:rPr>
              <a:t>(DR1 </a:t>
            </a:r>
            <a:r>
              <a:rPr sz="1450" spc="3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sz="1450" spc="-2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231F20"/>
                </a:solidFill>
                <a:latin typeface="Times New Roman"/>
                <a:cs typeface="Times New Roman"/>
              </a:rPr>
              <a:t>DR14)</a:t>
            </a:r>
            <a:endParaRPr sz="1450" dirty="0">
              <a:latin typeface="Times New Roman"/>
              <a:cs typeface="Times New Roman"/>
            </a:endParaRPr>
          </a:p>
          <a:p>
            <a:pPr marL="12700" marR="347980" indent="236220">
              <a:lnSpc>
                <a:spcPct val="107000"/>
              </a:lnSpc>
              <a:spcBef>
                <a:spcPts val="5"/>
              </a:spcBef>
            </a:pPr>
            <a:r>
              <a:rPr sz="1450" spc="-50" dirty="0">
                <a:solidFill>
                  <a:srgbClr val="231F20"/>
                </a:solidFill>
                <a:latin typeface="Times New Roman"/>
                <a:cs typeface="Times New Roman"/>
              </a:rPr>
              <a:t>Raw 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image </a:t>
            </a:r>
            <a:r>
              <a:rPr sz="1450" spc="-20" dirty="0">
                <a:solidFill>
                  <a:srgbClr val="231F20"/>
                </a:solidFill>
                <a:latin typeface="Times New Roman"/>
                <a:cs typeface="Times New Roman"/>
              </a:rPr>
              <a:t>(FITS)</a:t>
            </a:r>
            <a:r>
              <a:rPr sz="1450" spc="-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rgbClr val="231F20"/>
                </a:solidFill>
                <a:latin typeface="Times New Roman"/>
                <a:cs typeface="Times New Roman"/>
              </a:rPr>
              <a:t>data  </a:t>
            </a:r>
            <a:r>
              <a:rPr sz="1450" spc="-20" dirty="0">
                <a:solidFill>
                  <a:srgbClr val="231F20"/>
                </a:solidFill>
                <a:latin typeface="Times New Roman"/>
                <a:cs typeface="Times New Roman"/>
              </a:rPr>
              <a:t>(DR1 </a:t>
            </a:r>
            <a:r>
              <a:rPr sz="1450" spc="30" dirty="0">
                <a:solidFill>
                  <a:srgbClr val="231F20"/>
                </a:solidFill>
                <a:latin typeface="Times New Roman"/>
                <a:cs typeface="Times New Roman"/>
              </a:rPr>
              <a:t>-</a:t>
            </a:r>
            <a:r>
              <a:rPr sz="1450" spc="-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20" dirty="0">
                <a:solidFill>
                  <a:srgbClr val="231F20"/>
                </a:solidFill>
                <a:latin typeface="Times New Roman"/>
                <a:cs typeface="Times New Roman"/>
              </a:rPr>
              <a:t>DR7)</a:t>
            </a: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Fluid</a:t>
            </a:r>
            <a:r>
              <a:rPr sz="1450" spc="-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mechanics</a:t>
            </a:r>
            <a:endParaRPr sz="1450" dirty="0">
              <a:latin typeface="Times New Roman"/>
              <a:cs typeface="Times New Roman"/>
            </a:endParaRPr>
          </a:p>
          <a:p>
            <a:pPr marL="12700" marR="196215" indent="118110">
              <a:lnSpc>
                <a:spcPct val="107000"/>
              </a:lnSpc>
            </a:pP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Johns </a:t>
            </a:r>
            <a:r>
              <a:rPr sz="1450" spc="5" dirty="0">
                <a:solidFill>
                  <a:srgbClr val="231F20"/>
                </a:solidFill>
                <a:latin typeface="Times New Roman"/>
                <a:cs typeface="Times New Roman"/>
              </a:rPr>
              <a:t>Hopkins</a:t>
            </a:r>
            <a:r>
              <a:rPr sz="1450" spc="-9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Turbulence  Databases</a:t>
            </a:r>
            <a:endParaRPr sz="1450" dirty="0">
              <a:latin typeface="Times New Roman"/>
              <a:cs typeface="Times New Roman"/>
            </a:endParaRPr>
          </a:p>
          <a:p>
            <a:pPr marL="12700" marR="16510" indent="236220">
              <a:lnSpc>
                <a:spcPct val="107000"/>
              </a:lnSpc>
            </a:pPr>
            <a:r>
              <a:rPr sz="1450" spc="-25" dirty="0">
                <a:solidFill>
                  <a:srgbClr val="231F20"/>
                </a:solidFill>
                <a:latin typeface="Times New Roman"/>
                <a:cs typeface="Times New Roman"/>
              </a:rPr>
              <a:t>Full </a:t>
            </a:r>
            <a:r>
              <a:rPr sz="1450" spc="5" dirty="0">
                <a:solidFill>
                  <a:srgbClr val="231F20"/>
                </a:solidFill>
                <a:latin typeface="Times New Roman"/>
                <a:cs typeface="Times New Roman"/>
              </a:rPr>
              <a:t>data 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for </a:t>
            </a:r>
            <a:r>
              <a:rPr sz="1450" spc="-30" dirty="0">
                <a:solidFill>
                  <a:srgbClr val="231F20"/>
                </a:solidFill>
                <a:latin typeface="Times New Roman"/>
                <a:cs typeface="Times New Roman"/>
              </a:rPr>
              <a:t>8 DNS</a:t>
            </a:r>
            <a:r>
              <a:rPr sz="1450" spc="-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simula-  </a:t>
            </a:r>
            <a:r>
              <a:rPr sz="1450" spc="5" dirty="0">
                <a:solidFill>
                  <a:srgbClr val="231F20"/>
                </a:solidFill>
                <a:latin typeface="Times New Roman"/>
                <a:cs typeface="Times New Roman"/>
              </a:rPr>
              <a:t>tions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(&gt; </a:t>
            </a:r>
            <a:r>
              <a:rPr sz="1450" spc="-30" dirty="0">
                <a:solidFill>
                  <a:srgbClr val="231F20"/>
                </a:solidFill>
                <a:latin typeface="Times New Roman"/>
                <a:cs typeface="Times New Roman"/>
              </a:rPr>
              <a:t>1</a:t>
            </a:r>
            <a:r>
              <a:rPr sz="1450" spc="-1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35" dirty="0">
                <a:solidFill>
                  <a:srgbClr val="231F20"/>
                </a:solidFill>
                <a:latin typeface="Times New Roman"/>
                <a:cs typeface="Times New Roman"/>
              </a:rPr>
              <a:t>PB)</a:t>
            </a:r>
            <a:endParaRPr sz="1450" dirty="0">
              <a:latin typeface="Times New Roman"/>
              <a:cs typeface="Times New Roman"/>
            </a:endParaRPr>
          </a:p>
          <a:p>
            <a:pPr marL="130810" marR="1527175" indent="-118745">
              <a:lnSpc>
                <a:spcPct val="107000"/>
              </a:lnSpc>
            </a:pP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G</a:t>
            </a:r>
            <a:r>
              <a:rPr sz="1450" spc="15" dirty="0">
                <a:solidFill>
                  <a:srgbClr val="231F20"/>
                </a:solidFill>
                <a:latin typeface="Times New Roman"/>
                <a:cs typeface="Times New Roman"/>
              </a:rPr>
              <a:t>e</a:t>
            </a:r>
            <a:r>
              <a:rPr sz="1450" spc="10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1450" spc="-10" dirty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mics  Recount</a:t>
            </a:r>
            <a:endParaRPr sz="1450" dirty="0">
              <a:latin typeface="Times New Roman"/>
              <a:cs typeface="Times New Roman"/>
            </a:endParaRPr>
          </a:p>
          <a:p>
            <a:pPr marL="12700" marR="195580" indent="236220">
              <a:lnSpc>
                <a:spcPct val="107000"/>
              </a:lnSpc>
            </a:pPr>
            <a:r>
              <a:rPr sz="1450" spc="25" dirty="0">
                <a:solidFill>
                  <a:srgbClr val="231F20"/>
                </a:solidFill>
                <a:latin typeface="Times New Roman"/>
                <a:cs typeface="Times New Roman"/>
              </a:rPr>
              <a:t>Human </a:t>
            </a:r>
            <a:r>
              <a:rPr sz="1450" spc="-50" dirty="0">
                <a:solidFill>
                  <a:srgbClr val="231F20"/>
                </a:solidFill>
                <a:latin typeface="Times New Roman"/>
                <a:cs typeface="Times New Roman"/>
              </a:rPr>
              <a:t>RNA</a:t>
            </a:r>
            <a:r>
              <a:rPr sz="1450" spc="-1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rgbClr val="231F20"/>
                </a:solidFill>
                <a:latin typeface="Times New Roman"/>
                <a:cs typeface="Times New Roman"/>
              </a:rPr>
              <a:t>sequencing  </a:t>
            </a:r>
            <a:r>
              <a:rPr sz="1450" spc="-15" dirty="0">
                <a:solidFill>
                  <a:srgbClr val="231F20"/>
                </a:solidFill>
                <a:latin typeface="Times New Roman"/>
                <a:cs typeface="Times New Roman"/>
              </a:rPr>
              <a:t>samples </a:t>
            </a:r>
            <a:r>
              <a:rPr sz="1450" dirty="0">
                <a:solidFill>
                  <a:srgbClr val="231F20"/>
                </a:solidFill>
                <a:latin typeface="Times New Roman"/>
                <a:cs typeface="Times New Roman"/>
              </a:rPr>
              <a:t>(&gt;</a:t>
            </a:r>
            <a:r>
              <a:rPr sz="1450" spc="-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1450" spc="-25" dirty="0">
                <a:solidFill>
                  <a:srgbClr val="231F20"/>
                </a:solidFill>
                <a:latin typeface="Times New Roman"/>
                <a:cs typeface="Times New Roman"/>
              </a:rPr>
              <a:t>70,000)</a:t>
            </a:r>
            <a:endParaRPr sz="1450" dirty="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11930667" y="6928030"/>
            <a:ext cx="1402681" cy="1402687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9414480" y="6506875"/>
            <a:ext cx="1278255" cy="6210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2270"/>
              </a:lnSpc>
              <a:spcBef>
                <a:spcPts val="120"/>
              </a:spcBef>
            </a:pPr>
            <a:r>
              <a:rPr sz="2050" spc="-40" dirty="0">
                <a:solidFill>
                  <a:srgbClr val="231F20"/>
                </a:solidFill>
                <a:latin typeface="Times New Roman"/>
                <a:cs typeface="Times New Roman"/>
              </a:rPr>
              <a:t>5.</a:t>
            </a:r>
            <a:r>
              <a:rPr sz="2050" spc="-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050" spc="-25" dirty="0">
                <a:solidFill>
                  <a:srgbClr val="231F20"/>
                </a:solidFill>
                <a:latin typeface="Times New Roman"/>
                <a:cs typeface="Times New Roman"/>
              </a:rPr>
              <a:t>Analyze</a:t>
            </a:r>
            <a:endParaRPr sz="2050">
              <a:latin typeface="Times New Roman"/>
              <a:cs typeface="Times New Roman"/>
            </a:endParaRPr>
          </a:p>
          <a:p>
            <a:pPr marL="23495">
              <a:lnSpc>
                <a:spcPts val="2390"/>
              </a:lnSpc>
            </a:pPr>
            <a:r>
              <a:rPr sz="2150" spc="5" dirty="0">
                <a:solidFill>
                  <a:srgbClr val="231F20"/>
                </a:solidFill>
                <a:latin typeface="Times New Roman"/>
                <a:cs typeface="Times New Roman"/>
              </a:rPr>
              <a:t>Astronomy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1745065" y="6465517"/>
            <a:ext cx="1261110" cy="3568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150" dirty="0">
                <a:solidFill>
                  <a:srgbClr val="231F20"/>
                </a:solidFill>
                <a:latin typeface="Times New Roman"/>
                <a:cs typeface="Times New Roman"/>
              </a:rPr>
              <a:t>Turbulence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2104704" y="8190124"/>
            <a:ext cx="1930400" cy="223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23495">
              <a:lnSpc>
                <a:spcPct val="155800"/>
              </a:lnSpc>
              <a:spcBef>
                <a:spcPts val="95"/>
              </a:spcBef>
            </a:pPr>
            <a:r>
              <a:rPr sz="2150" spc="10" dirty="0">
                <a:solidFill>
                  <a:srgbClr val="231F20"/>
                </a:solidFill>
                <a:latin typeface="Times New Roman"/>
                <a:cs typeface="Times New Roman"/>
              </a:rPr>
              <a:t>Oceanography  </a:t>
            </a:r>
            <a:r>
              <a:rPr sz="2150" spc="-5" dirty="0">
                <a:solidFill>
                  <a:srgbClr val="231F20"/>
                </a:solidFill>
                <a:latin typeface="Times New Roman"/>
                <a:cs typeface="Times New Roman"/>
              </a:rPr>
              <a:t>Materials</a:t>
            </a:r>
            <a:r>
              <a:rPr sz="2150" spc="-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150" spc="-30" dirty="0">
                <a:solidFill>
                  <a:srgbClr val="231F20"/>
                </a:solidFill>
                <a:latin typeface="Times New Roman"/>
                <a:cs typeface="Times New Roman"/>
              </a:rPr>
              <a:t>Science</a:t>
            </a:r>
            <a:endParaRPr sz="2150" dirty="0">
              <a:latin typeface="Times New Roman"/>
              <a:cs typeface="Times New Roman"/>
            </a:endParaRPr>
          </a:p>
          <a:p>
            <a:pPr marL="58419" marR="312420" indent="-34925">
              <a:lnSpc>
                <a:spcPts val="4800"/>
              </a:lnSpc>
              <a:spcBef>
                <a:spcPts val="290"/>
              </a:spcBef>
            </a:pPr>
            <a:r>
              <a:rPr sz="2150" spc="10" dirty="0">
                <a:solidFill>
                  <a:srgbClr val="231F20"/>
                </a:solidFill>
                <a:latin typeface="Times New Roman"/>
                <a:cs typeface="Times New Roman"/>
              </a:rPr>
              <a:t>Genomics  </a:t>
            </a:r>
            <a:r>
              <a:rPr sz="2150" spc="-30" dirty="0">
                <a:solidFill>
                  <a:srgbClr val="231F20"/>
                </a:solidFill>
                <a:latin typeface="Times New Roman"/>
                <a:cs typeface="Times New Roman"/>
              </a:rPr>
              <a:t>Social</a:t>
            </a:r>
            <a:r>
              <a:rPr sz="2150" spc="-1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150" spc="-30" dirty="0">
                <a:solidFill>
                  <a:srgbClr val="231F20"/>
                </a:solidFill>
                <a:latin typeface="Times New Roman"/>
                <a:cs typeface="Times New Roman"/>
              </a:rPr>
              <a:t>Science</a:t>
            </a:r>
            <a:endParaRPr sz="2150" dirty="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892153" y="10545312"/>
            <a:ext cx="810855" cy="468146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110326" y="10183470"/>
            <a:ext cx="141605" cy="195580"/>
          </a:xfrm>
          <a:custGeom>
            <a:avLst/>
            <a:gdLst/>
            <a:ahLst/>
            <a:cxnLst/>
            <a:rect l="l" t="t" r="r" b="b"/>
            <a:pathLst>
              <a:path w="141605" h="195579">
                <a:moveTo>
                  <a:pt x="0" y="97800"/>
                </a:moveTo>
                <a:lnTo>
                  <a:pt x="26783" y="65218"/>
                </a:lnTo>
                <a:lnTo>
                  <a:pt x="30664" y="46206"/>
                </a:lnTo>
                <a:lnTo>
                  <a:pt x="28850" y="26767"/>
                </a:lnTo>
                <a:lnTo>
                  <a:pt x="22498" y="8026"/>
                </a:lnTo>
                <a:lnTo>
                  <a:pt x="34892" y="2586"/>
                </a:lnTo>
                <a:lnTo>
                  <a:pt x="41027" y="0"/>
                </a:lnTo>
                <a:lnTo>
                  <a:pt x="48007" y="15846"/>
                </a:lnTo>
                <a:lnTo>
                  <a:pt x="57431" y="29374"/>
                </a:lnTo>
                <a:lnTo>
                  <a:pt x="69912" y="39656"/>
                </a:lnTo>
                <a:lnTo>
                  <a:pt x="86065" y="45766"/>
                </a:lnTo>
                <a:lnTo>
                  <a:pt x="95473" y="45908"/>
                </a:lnTo>
                <a:lnTo>
                  <a:pt x="121549" y="45908"/>
                </a:lnTo>
                <a:lnTo>
                  <a:pt x="121056" y="46076"/>
                </a:lnTo>
                <a:lnTo>
                  <a:pt x="115913" y="47673"/>
                </a:lnTo>
                <a:lnTo>
                  <a:pt x="110673" y="49062"/>
                </a:lnTo>
                <a:lnTo>
                  <a:pt x="113859" y="60578"/>
                </a:lnTo>
                <a:lnTo>
                  <a:pt x="115765" y="60578"/>
                </a:lnTo>
                <a:lnTo>
                  <a:pt x="109838" y="62689"/>
                </a:lnTo>
                <a:lnTo>
                  <a:pt x="102128" y="66173"/>
                </a:lnTo>
                <a:lnTo>
                  <a:pt x="95267" y="70556"/>
                </a:lnTo>
                <a:lnTo>
                  <a:pt x="89936" y="76055"/>
                </a:lnTo>
                <a:lnTo>
                  <a:pt x="86596" y="83757"/>
                </a:lnTo>
                <a:lnTo>
                  <a:pt x="90397" y="91444"/>
                </a:lnTo>
                <a:lnTo>
                  <a:pt x="91821" y="94267"/>
                </a:lnTo>
                <a:lnTo>
                  <a:pt x="5910" y="94267"/>
                </a:lnTo>
                <a:lnTo>
                  <a:pt x="3968" y="95494"/>
                </a:lnTo>
                <a:lnTo>
                  <a:pt x="1984" y="96662"/>
                </a:lnTo>
                <a:lnTo>
                  <a:pt x="0" y="97800"/>
                </a:lnTo>
                <a:close/>
              </a:path>
              <a:path w="141605" h="195579">
                <a:moveTo>
                  <a:pt x="121549" y="45908"/>
                </a:moveTo>
                <a:lnTo>
                  <a:pt x="95473" y="45908"/>
                </a:lnTo>
                <a:lnTo>
                  <a:pt x="105398" y="45792"/>
                </a:lnTo>
                <a:lnTo>
                  <a:pt x="115679" y="45304"/>
                </a:lnTo>
                <a:lnTo>
                  <a:pt x="126156" y="44332"/>
                </a:lnTo>
                <a:lnTo>
                  <a:pt x="121549" y="45908"/>
                </a:lnTo>
                <a:close/>
              </a:path>
              <a:path w="141605" h="195579">
                <a:moveTo>
                  <a:pt x="115765" y="60578"/>
                </a:moveTo>
                <a:lnTo>
                  <a:pt x="113859" y="60578"/>
                </a:lnTo>
                <a:lnTo>
                  <a:pt x="117716" y="59883"/>
                </a:lnTo>
                <a:lnTo>
                  <a:pt x="115765" y="60578"/>
                </a:lnTo>
                <a:close/>
              </a:path>
              <a:path w="141605" h="195579">
                <a:moveTo>
                  <a:pt x="1117" y="112982"/>
                </a:moveTo>
                <a:lnTo>
                  <a:pt x="6777" y="108103"/>
                </a:lnTo>
                <a:lnTo>
                  <a:pt x="9041" y="106389"/>
                </a:lnTo>
                <a:lnTo>
                  <a:pt x="11332" y="104733"/>
                </a:lnTo>
                <a:lnTo>
                  <a:pt x="5910" y="94267"/>
                </a:lnTo>
                <a:lnTo>
                  <a:pt x="91821" y="94267"/>
                </a:lnTo>
                <a:lnTo>
                  <a:pt x="92306" y="95228"/>
                </a:lnTo>
                <a:lnTo>
                  <a:pt x="33719" y="95228"/>
                </a:lnTo>
                <a:lnTo>
                  <a:pt x="24850" y="98480"/>
                </a:lnTo>
                <a:lnTo>
                  <a:pt x="16553" y="102835"/>
                </a:lnTo>
                <a:lnTo>
                  <a:pt x="8670" y="107836"/>
                </a:lnTo>
                <a:lnTo>
                  <a:pt x="1117" y="112982"/>
                </a:lnTo>
                <a:close/>
              </a:path>
              <a:path w="141605" h="195579">
                <a:moveTo>
                  <a:pt x="59640" y="195438"/>
                </a:moveTo>
                <a:lnTo>
                  <a:pt x="55459" y="139831"/>
                </a:lnTo>
                <a:lnTo>
                  <a:pt x="44514" y="101006"/>
                </a:lnTo>
                <a:lnTo>
                  <a:pt x="33719" y="95228"/>
                </a:lnTo>
                <a:lnTo>
                  <a:pt x="92306" y="95228"/>
                </a:lnTo>
                <a:lnTo>
                  <a:pt x="93946" y="98480"/>
                </a:lnTo>
                <a:lnTo>
                  <a:pt x="104517" y="114980"/>
                </a:lnTo>
                <a:lnTo>
                  <a:pt x="112390" y="125823"/>
                </a:lnTo>
                <a:lnTo>
                  <a:pt x="81974" y="125823"/>
                </a:lnTo>
                <a:lnTo>
                  <a:pt x="72977" y="171979"/>
                </a:lnTo>
                <a:lnTo>
                  <a:pt x="73530" y="186465"/>
                </a:lnTo>
                <a:lnTo>
                  <a:pt x="68793" y="189288"/>
                </a:lnTo>
                <a:lnTo>
                  <a:pt x="64168" y="192289"/>
                </a:lnTo>
                <a:lnTo>
                  <a:pt x="59640" y="195438"/>
                </a:lnTo>
                <a:close/>
              </a:path>
              <a:path w="141605" h="195579">
                <a:moveTo>
                  <a:pt x="125583" y="163804"/>
                </a:moveTo>
                <a:lnTo>
                  <a:pt x="98125" y="135628"/>
                </a:lnTo>
                <a:lnTo>
                  <a:pt x="92750" y="132360"/>
                </a:lnTo>
                <a:lnTo>
                  <a:pt x="87405" y="128050"/>
                </a:lnTo>
                <a:lnTo>
                  <a:pt x="81974" y="125823"/>
                </a:lnTo>
                <a:lnTo>
                  <a:pt x="112390" y="125823"/>
                </a:lnTo>
                <a:lnTo>
                  <a:pt x="115961" y="130739"/>
                </a:lnTo>
                <a:lnTo>
                  <a:pt x="128251" y="145706"/>
                </a:lnTo>
                <a:lnTo>
                  <a:pt x="141360" y="159827"/>
                </a:lnTo>
                <a:lnTo>
                  <a:pt x="136036" y="160965"/>
                </a:lnTo>
                <a:lnTo>
                  <a:pt x="130782" y="162296"/>
                </a:lnTo>
                <a:lnTo>
                  <a:pt x="125583" y="163804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002335" y="10274234"/>
            <a:ext cx="164465" cy="173355"/>
          </a:xfrm>
          <a:custGeom>
            <a:avLst/>
            <a:gdLst/>
            <a:ahLst/>
            <a:cxnLst/>
            <a:rect l="l" t="t" r="r" b="b"/>
            <a:pathLst>
              <a:path w="164464" h="173354">
                <a:moveTo>
                  <a:pt x="13261" y="103816"/>
                </a:moveTo>
                <a:lnTo>
                  <a:pt x="16014" y="98110"/>
                </a:lnTo>
                <a:lnTo>
                  <a:pt x="18585" y="92345"/>
                </a:lnTo>
                <a:lnTo>
                  <a:pt x="21058" y="86506"/>
                </a:lnTo>
                <a:lnTo>
                  <a:pt x="24655" y="66030"/>
                </a:lnTo>
                <a:lnTo>
                  <a:pt x="21360" y="46893"/>
                </a:lnTo>
                <a:lnTo>
                  <a:pt x="12650" y="29668"/>
                </a:lnTo>
                <a:lnTo>
                  <a:pt x="0" y="14930"/>
                </a:lnTo>
                <a:lnTo>
                  <a:pt x="9488" y="4878"/>
                </a:lnTo>
                <a:lnTo>
                  <a:pt x="14239" y="0"/>
                </a:lnTo>
                <a:lnTo>
                  <a:pt x="26411" y="11817"/>
                </a:lnTo>
                <a:lnTo>
                  <a:pt x="40005" y="20501"/>
                </a:lnTo>
                <a:lnTo>
                  <a:pt x="55252" y="24947"/>
                </a:lnTo>
                <a:lnTo>
                  <a:pt x="103989" y="24947"/>
                </a:lnTo>
                <a:lnTo>
                  <a:pt x="104343" y="25410"/>
                </a:lnTo>
                <a:lnTo>
                  <a:pt x="105534" y="25410"/>
                </a:lnTo>
                <a:lnTo>
                  <a:pt x="102263" y="28332"/>
                </a:lnTo>
                <a:lnTo>
                  <a:pt x="95662" y="35147"/>
                </a:lnTo>
                <a:lnTo>
                  <a:pt x="90239" y="42562"/>
                </a:lnTo>
                <a:lnTo>
                  <a:pt x="86931" y="50481"/>
                </a:lnTo>
                <a:lnTo>
                  <a:pt x="86596" y="58937"/>
                </a:lnTo>
                <a:lnTo>
                  <a:pt x="92912" y="64510"/>
                </a:lnTo>
                <a:lnTo>
                  <a:pt x="98739" y="69566"/>
                </a:lnTo>
                <a:lnTo>
                  <a:pt x="114400" y="80485"/>
                </a:lnTo>
                <a:lnTo>
                  <a:pt x="130311" y="90202"/>
                </a:lnTo>
                <a:lnTo>
                  <a:pt x="47441" y="90202"/>
                </a:lnTo>
                <a:lnTo>
                  <a:pt x="41907" y="90941"/>
                </a:lnTo>
                <a:lnTo>
                  <a:pt x="34785" y="97659"/>
                </a:lnTo>
                <a:lnTo>
                  <a:pt x="34125" y="98465"/>
                </a:lnTo>
                <a:lnTo>
                  <a:pt x="17215" y="98465"/>
                </a:lnTo>
                <a:lnTo>
                  <a:pt x="15930" y="100269"/>
                </a:lnTo>
                <a:lnTo>
                  <a:pt x="14490" y="102205"/>
                </a:lnTo>
                <a:lnTo>
                  <a:pt x="13261" y="103816"/>
                </a:lnTo>
                <a:close/>
              </a:path>
              <a:path w="164464" h="173354">
                <a:moveTo>
                  <a:pt x="103989" y="24947"/>
                </a:moveTo>
                <a:lnTo>
                  <a:pt x="55252" y="24947"/>
                </a:lnTo>
                <a:lnTo>
                  <a:pt x="72385" y="24051"/>
                </a:lnTo>
                <a:lnTo>
                  <a:pt x="80901" y="20475"/>
                </a:lnTo>
                <a:lnTo>
                  <a:pt x="89794" y="16469"/>
                </a:lnTo>
                <a:lnTo>
                  <a:pt x="98884" y="12000"/>
                </a:lnTo>
                <a:lnTo>
                  <a:pt x="107990" y="7036"/>
                </a:lnTo>
                <a:lnTo>
                  <a:pt x="104483" y="10140"/>
                </a:lnTo>
                <a:lnTo>
                  <a:pt x="100919" y="13171"/>
                </a:lnTo>
                <a:lnTo>
                  <a:pt x="97230" y="16083"/>
                </a:lnTo>
                <a:lnTo>
                  <a:pt x="103989" y="24947"/>
                </a:lnTo>
                <a:close/>
              </a:path>
              <a:path w="164464" h="173354">
                <a:moveTo>
                  <a:pt x="105534" y="25410"/>
                </a:moveTo>
                <a:lnTo>
                  <a:pt x="104343" y="25410"/>
                </a:lnTo>
                <a:lnTo>
                  <a:pt x="105908" y="24391"/>
                </a:lnTo>
                <a:lnTo>
                  <a:pt x="109108" y="22217"/>
                </a:lnTo>
                <a:lnTo>
                  <a:pt x="105534" y="25410"/>
                </a:lnTo>
                <a:close/>
              </a:path>
              <a:path w="164464" h="173354">
                <a:moveTo>
                  <a:pt x="102219" y="173338"/>
                </a:moveTo>
                <a:lnTo>
                  <a:pt x="78174" y="123412"/>
                </a:lnTo>
                <a:lnTo>
                  <a:pt x="53983" y="91916"/>
                </a:lnTo>
                <a:lnTo>
                  <a:pt x="47441" y="90202"/>
                </a:lnTo>
                <a:lnTo>
                  <a:pt x="130311" y="90202"/>
                </a:lnTo>
                <a:lnTo>
                  <a:pt x="130602" y="90379"/>
                </a:lnTo>
                <a:lnTo>
                  <a:pt x="143488" y="97194"/>
                </a:lnTo>
                <a:lnTo>
                  <a:pt x="96042" y="97194"/>
                </a:lnTo>
                <a:lnTo>
                  <a:pt x="106010" y="146113"/>
                </a:lnTo>
                <a:lnTo>
                  <a:pt x="111791" y="159324"/>
                </a:lnTo>
                <a:lnTo>
                  <a:pt x="108451" y="163877"/>
                </a:lnTo>
                <a:lnTo>
                  <a:pt x="105265" y="168549"/>
                </a:lnTo>
                <a:lnTo>
                  <a:pt x="102219" y="173338"/>
                </a:lnTo>
                <a:close/>
              </a:path>
              <a:path w="164464" h="173354">
                <a:moveTo>
                  <a:pt x="113524" y="102471"/>
                </a:moveTo>
                <a:lnTo>
                  <a:pt x="96042" y="97194"/>
                </a:lnTo>
                <a:lnTo>
                  <a:pt x="143488" y="97194"/>
                </a:lnTo>
                <a:lnTo>
                  <a:pt x="147299" y="99209"/>
                </a:lnTo>
                <a:lnTo>
                  <a:pt x="153948" y="102205"/>
                </a:lnTo>
                <a:lnTo>
                  <a:pt x="116039" y="102205"/>
                </a:lnTo>
                <a:lnTo>
                  <a:pt x="113524" y="102471"/>
                </a:lnTo>
                <a:close/>
              </a:path>
              <a:path w="164464" h="173354">
                <a:moveTo>
                  <a:pt x="17830" y="121127"/>
                </a:moveTo>
                <a:lnTo>
                  <a:pt x="19158" y="118466"/>
                </a:lnTo>
                <a:lnTo>
                  <a:pt x="20485" y="115909"/>
                </a:lnTo>
                <a:lnTo>
                  <a:pt x="23029" y="110912"/>
                </a:lnTo>
                <a:lnTo>
                  <a:pt x="24482" y="108399"/>
                </a:lnTo>
                <a:lnTo>
                  <a:pt x="26005" y="105945"/>
                </a:lnTo>
                <a:lnTo>
                  <a:pt x="17215" y="98465"/>
                </a:lnTo>
                <a:lnTo>
                  <a:pt x="34125" y="98465"/>
                </a:lnTo>
                <a:lnTo>
                  <a:pt x="28590" y="105219"/>
                </a:lnTo>
                <a:lnTo>
                  <a:pt x="23035" y="113186"/>
                </a:lnTo>
                <a:lnTo>
                  <a:pt x="17830" y="121127"/>
                </a:lnTo>
                <a:close/>
              </a:path>
              <a:path w="164464" h="173354">
                <a:moveTo>
                  <a:pt x="151449" y="117032"/>
                </a:moveTo>
                <a:lnTo>
                  <a:pt x="143220" y="112587"/>
                </a:lnTo>
                <a:lnTo>
                  <a:pt x="134457" y="108876"/>
                </a:lnTo>
                <a:lnTo>
                  <a:pt x="116039" y="102205"/>
                </a:lnTo>
                <a:lnTo>
                  <a:pt x="153948" y="102205"/>
                </a:lnTo>
                <a:lnTo>
                  <a:pt x="164445" y="106936"/>
                </a:lnTo>
                <a:lnTo>
                  <a:pt x="160001" y="110143"/>
                </a:lnTo>
                <a:lnTo>
                  <a:pt x="155669" y="113499"/>
                </a:lnTo>
                <a:lnTo>
                  <a:pt x="151449" y="117032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99561" y="10277738"/>
            <a:ext cx="22225" cy="22225"/>
          </a:xfrm>
          <a:custGeom>
            <a:avLst/>
            <a:gdLst/>
            <a:ahLst/>
            <a:cxnLst/>
            <a:rect l="l" t="t" r="r" b="b"/>
            <a:pathLst>
              <a:path w="22225" h="22225">
                <a:moveTo>
                  <a:pt x="7111" y="21907"/>
                </a:moveTo>
                <a:lnTo>
                  <a:pt x="0" y="12576"/>
                </a:lnTo>
                <a:lnTo>
                  <a:pt x="3695" y="9674"/>
                </a:lnTo>
                <a:lnTo>
                  <a:pt x="7260" y="6635"/>
                </a:lnTo>
                <a:lnTo>
                  <a:pt x="10767" y="3536"/>
                </a:lnTo>
                <a:lnTo>
                  <a:pt x="12752" y="2393"/>
                </a:lnTo>
                <a:lnTo>
                  <a:pt x="14728" y="1220"/>
                </a:lnTo>
                <a:lnTo>
                  <a:pt x="16681" y="0"/>
                </a:lnTo>
                <a:lnTo>
                  <a:pt x="22103" y="10459"/>
                </a:lnTo>
                <a:lnTo>
                  <a:pt x="19802" y="12121"/>
                </a:lnTo>
                <a:lnTo>
                  <a:pt x="17543" y="13839"/>
                </a:lnTo>
                <a:lnTo>
                  <a:pt x="11879" y="18722"/>
                </a:lnTo>
                <a:lnTo>
                  <a:pt x="8687" y="20885"/>
                </a:lnTo>
                <a:lnTo>
                  <a:pt x="7111" y="21907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18436" y="10378051"/>
            <a:ext cx="186055" cy="156845"/>
          </a:xfrm>
          <a:custGeom>
            <a:avLst/>
            <a:gdLst/>
            <a:ahLst/>
            <a:cxnLst/>
            <a:rect l="l" t="t" r="r" b="b"/>
            <a:pathLst>
              <a:path w="186055" h="156845">
                <a:moveTo>
                  <a:pt x="93468" y="40285"/>
                </a:moveTo>
                <a:lnTo>
                  <a:pt x="38976" y="40285"/>
                </a:lnTo>
                <a:lnTo>
                  <a:pt x="54697" y="38212"/>
                </a:lnTo>
                <a:lnTo>
                  <a:pt x="70177" y="30466"/>
                </a:lnTo>
                <a:lnTo>
                  <a:pt x="76820" y="23637"/>
                </a:lnTo>
                <a:lnTo>
                  <a:pt x="83653" y="16258"/>
                </a:lnTo>
                <a:lnTo>
                  <a:pt x="90494" y="8367"/>
                </a:lnTo>
                <a:lnTo>
                  <a:pt x="97160" y="0"/>
                </a:lnTo>
                <a:lnTo>
                  <a:pt x="94589" y="5366"/>
                </a:lnTo>
                <a:lnTo>
                  <a:pt x="91864" y="10658"/>
                </a:lnTo>
                <a:lnTo>
                  <a:pt x="88930" y="15861"/>
                </a:lnTo>
                <a:lnTo>
                  <a:pt x="98865" y="21597"/>
                </a:lnTo>
                <a:lnTo>
                  <a:pt x="99737" y="21597"/>
                </a:lnTo>
                <a:lnTo>
                  <a:pt x="98116" y="25085"/>
                </a:lnTo>
                <a:lnTo>
                  <a:pt x="95090" y="33177"/>
                </a:lnTo>
                <a:lnTo>
                  <a:pt x="93468" y="40285"/>
                </a:lnTo>
                <a:close/>
              </a:path>
              <a:path w="186055" h="156845">
                <a:moveTo>
                  <a:pt x="99737" y="21597"/>
                </a:moveTo>
                <a:lnTo>
                  <a:pt x="98865" y="21597"/>
                </a:lnTo>
                <a:lnTo>
                  <a:pt x="99829" y="20207"/>
                </a:lnTo>
                <a:lnTo>
                  <a:pt x="101730" y="17310"/>
                </a:lnTo>
                <a:lnTo>
                  <a:pt x="99737" y="21597"/>
                </a:lnTo>
                <a:close/>
              </a:path>
              <a:path w="186055" h="156845">
                <a:moveTo>
                  <a:pt x="44059" y="132716"/>
                </a:moveTo>
                <a:lnTo>
                  <a:pt x="44758" y="124793"/>
                </a:lnTo>
                <a:lnTo>
                  <a:pt x="45149" y="116869"/>
                </a:lnTo>
                <a:lnTo>
                  <a:pt x="45272" y="112220"/>
                </a:lnTo>
                <a:lnTo>
                  <a:pt x="45335" y="108813"/>
                </a:lnTo>
                <a:lnTo>
                  <a:pt x="41276" y="88559"/>
                </a:lnTo>
                <a:lnTo>
                  <a:pt x="31310" y="72214"/>
                </a:lnTo>
                <a:lnTo>
                  <a:pt x="17028" y="59828"/>
                </a:lnTo>
                <a:lnTo>
                  <a:pt x="0" y="51339"/>
                </a:lnTo>
                <a:lnTo>
                  <a:pt x="5142" y="38212"/>
                </a:lnTo>
                <a:lnTo>
                  <a:pt x="7755" y="31767"/>
                </a:lnTo>
                <a:lnTo>
                  <a:pt x="23274" y="37763"/>
                </a:lnTo>
                <a:lnTo>
                  <a:pt x="38976" y="40285"/>
                </a:lnTo>
                <a:lnTo>
                  <a:pt x="93468" y="40285"/>
                </a:lnTo>
                <a:lnTo>
                  <a:pt x="93247" y="41255"/>
                </a:lnTo>
                <a:lnTo>
                  <a:pt x="93178" y="48988"/>
                </a:lnTo>
                <a:lnTo>
                  <a:pt x="129606" y="65610"/>
                </a:lnTo>
                <a:lnTo>
                  <a:pt x="185979" y="69743"/>
                </a:lnTo>
                <a:lnTo>
                  <a:pt x="182974" y="74518"/>
                </a:lnTo>
                <a:lnTo>
                  <a:pt x="180110" y="79411"/>
                </a:lnTo>
                <a:lnTo>
                  <a:pt x="177862" y="83574"/>
                </a:lnTo>
                <a:lnTo>
                  <a:pt x="168078" y="83574"/>
                </a:lnTo>
                <a:lnTo>
                  <a:pt x="158504" y="83675"/>
                </a:lnTo>
                <a:lnTo>
                  <a:pt x="138789" y="84984"/>
                </a:lnTo>
                <a:lnTo>
                  <a:pt x="132796" y="86691"/>
                </a:lnTo>
                <a:lnTo>
                  <a:pt x="126132" y="87641"/>
                </a:lnTo>
                <a:lnTo>
                  <a:pt x="120804" y="90127"/>
                </a:lnTo>
                <a:lnTo>
                  <a:pt x="118820" y="96440"/>
                </a:lnTo>
                <a:lnTo>
                  <a:pt x="121776" y="100604"/>
                </a:lnTo>
                <a:lnTo>
                  <a:pt x="77739" y="100604"/>
                </a:lnTo>
                <a:lnTo>
                  <a:pt x="59139" y="123211"/>
                </a:lnTo>
                <a:lnTo>
                  <a:pt x="46617" y="123211"/>
                </a:lnTo>
                <a:lnTo>
                  <a:pt x="45794" y="126567"/>
                </a:lnTo>
                <a:lnTo>
                  <a:pt x="44946" y="129657"/>
                </a:lnTo>
                <a:lnTo>
                  <a:pt x="44059" y="132716"/>
                </a:lnTo>
                <a:close/>
              </a:path>
              <a:path w="186055" h="156845">
                <a:moveTo>
                  <a:pt x="177413" y="84407"/>
                </a:moveTo>
                <a:lnTo>
                  <a:pt x="168078" y="83574"/>
                </a:lnTo>
                <a:lnTo>
                  <a:pt x="177862" y="83574"/>
                </a:lnTo>
                <a:lnTo>
                  <a:pt x="177413" y="84407"/>
                </a:lnTo>
                <a:close/>
              </a:path>
              <a:path w="186055" h="156845">
                <a:moveTo>
                  <a:pt x="151743" y="156294"/>
                </a:moveTo>
                <a:lnTo>
                  <a:pt x="111486" y="119909"/>
                </a:lnTo>
                <a:lnTo>
                  <a:pt x="77739" y="100604"/>
                </a:lnTo>
                <a:lnTo>
                  <a:pt x="121776" y="100604"/>
                </a:lnTo>
                <a:lnTo>
                  <a:pt x="127121" y="108135"/>
                </a:lnTo>
                <a:lnTo>
                  <a:pt x="135983" y="119199"/>
                </a:lnTo>
                <a:lnTo>
                  <a:pt x="145459" y="129657"/>
                </a:lnTo>
                <a:lnTo>
                  <a:pt x="155599" y="139531"/>
                </a:lnTo>
                <a:lnTo>
                  <a:pt x="154132" y="145045"/>
                </a:lnTo>
                <a:lnTo>
                  <a:pt x="152847" y="150632"/>
                </a:lnTo>
                <a:lnTo>
                  <a:pt x="151743" y="156294"/>
                </a:lnTo>
                <a:close/>
              </a:path>
              <a:path w="186055" h="156845">
                <a:moveTo>
                  <a:pt x="56105" y="136353"/>
                </a:moveTo>
                <a:lnTo>
                  <a:pt x="56482" y="132361"/>
                </a:lnTo>
                <a:lnTo>
                  <a:pt x="56943" y="129449"/>
                </a:lnTo>
                <a:lnTo>
                  <a:pt x="57446" y="126567"/>
                </a:lnTo>
                <a:lnTo>
                  <a:pt x="46617" y="123211"/>
                </a:lnTo>
                <a:lnTo>
                  <a:pt x="59139" y="123211"/>
                </a:lnTo>
                <a:lnTo>
                  <a:pt x="57829" y="128277"/>
                </a:lnTo>
                <a:lnTo>
                  <a:pt x="56105" y="136353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007358" y="10372693"/>
            <a:ext cx="20977" cy="26959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2007358" y="10372695"/>
            <a:ext cx="21590" cy="27305"/>
          </a:xfrm>
          <a:custGeom>
            <a:avLst/>
            <a:gdLst/>
            <a:ahLst/>
            <a:cxnLst/>
            <a:rect l="l" t="t" r="r" b="b"/>
            <a:pathLst>
              <a:path w="21589" h="27304">
                <a:moveTo>
                  <a:pt x="9946" y="26954"/>
                </a:moveTo>
                <a:lnTo>
                  <a:pt x="0" y="21216"/>
                </a:lnTo>
                <a:lnTo>
                  <a:pt x="2943" y="16017"/>
                </a:lnTo>
                <a:lnTo>
                  <a:pt x="5667" y="10720"/>
                </a:lnTo>
                <a:lnTo>
                  <a:pt x="8244" y="5359"/>
                </a:lnTo>
                <a:lnTo>
                  <a:pt x="9581" y="3597"/>
                </a:lnTo>
                <a:lnTo>
                  <a:pt x="10901" y="1814"/>
                </a:lnTo>
                <a:lnTo>
                  <a:pt x="12186" y="0"/>
                </a:lnTo>
                <a:lnTo>
                  <a:pt x="20976" y="7489"/>
                </a:lnTo>
                <a:lnTo>
                  <a:pt x="19464" y="9945"/>
                </a:lnTo>
                <a:lnTo>
                  <a:pt x="18003" y="12456"/>
                </a:lnTo>
                <a:lnTo>
                  <a:pt x="14135" y="20002"/>
                </a:lnTo>
                <a:lnTo>
                  <a:pt x="12811" y="22672"/>
                </a:lnTo>
                <a:lnTo>
                  <a:pt x="11856" y="24128"/>
                </a:lnTo>
                <a:lnTo>
                  <a:pt x="9946" y="26954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950087" y="10510768"/>
            <a:ext cx="120014" cy="119380"/>
          </a:xfrm>
          <a:custGeom>
            <a:avLst/>
            <a:gdLst/>
            <a:ahLst/>
            <a:cxnLst/>
            <a:rect l="l" t="t" r="r" b="b"/>
            <a:pathLst>
              <a:path w="120014" h="119379">
                <a:moveTo>
                  <a:pt x="119323" y="118895"/>
                </a:moveTo>
                <a:lnTo>
                  <a:pt x="104586" y="112407"/>
                </a:lnTo>
                <a:lnTo>
                  <a:pt x="89408" y="107307"/>
                </a:lnTo>
                <a:lnTo>
                  <a:pt x="73922" y="103052"/>
                </a:lnTo>
                <a:lnTo>
                  <a:pt x="58257" y="99101"/>
                </a:lnTo>
                <a:lnTo>
                  <a:pt x="42622" y="84083"/>
                </a:lnTo>
                <a:lnTo>
                  <a:pt x="27682" y="68298"/>
                </a:lnTo>
                <a:lnTo>
                  <a:pt x="13465" y="51775"/>
                </a:lnTo>
                <a:lnTo>
                  <a:pt x="0" y="34546"/>
                </a:lnTo>
                <a:lnTo>
                  <a:pt x="3247" y="26506"/>
                </a:lnTo>
                <a:lnTo>
                  <a:pt x="6466" y="18021"/>
                </a:lnTo>
                <a:lnTo>
                  <a:pt x="9636" y="8899"/>
                </a:lnTo>
                <a:lnTo>
                  <a:pt x="12408" y="0"/>
                </a:lnTo>
                <a:lnTo>
                  <a:pt x="12003" y="4449"/>
                </a:lnTo>
                <a:lnTo>
                  <a:pt x="11477" y="9162"/>
                </a:lnTo>
                <a:lnTo>
                  <a:pt x="10885" y="13348"/>
                </a:lnTo>
                <a:lnTo>
                  <a:pt x="22148" y="14634"/>
                </a:lnTo>
                <a:lnTo>
                  <a:pt x="23506" y="14634"/>
                </a:lnTo>
                <a:lnTo>
                  <a:pt x="23168" y="24479"/>
                </a:lnTo>
                <a:lnTo>
                  <a:pt x="24151" y="34884"/>
                </a:lnTo>
                <a:lnTo>
                  <a:pt x="27291" y="43903"/>
                </a:lnTo>
                <a:lnTo>
                  <a:pt x="32726" y="50127"/>
                </a:lnTo>
                <a:lnTo>
                  <a:pt x="98982" y="50127"/>
                </a:lnTo>
                <a:lnTo>
                  <a:pt x="82446" y="58701"/>
                </a:lnTo>
                <a:lnTo>
                  <a:pt x="77530" y="62705"/>
                </a:lnTo>
                <a:lnTo>
                  <a:pt x="71719" y="66278"/>
                </a:lnTo>
                <a:lnTo>
                  <a:pt x="67698" y="70730"/>
                </a:lnTo>
                <a:lnTo>
                  <a:pt x="104192" y="97019"/>
                </a:lnTo>
                <a:lnTo>
                  <a:pt x="116906" y="101998"/>
                </a:lnTo>
                <a:lnTo>
                  <a:pt x="117534" y="107689"/>
                </a:lnTo>
                <a:lnTo>
                  <a:pt x="118345" y="113322"/>
                </a:lnTo>
                <a:lnTo>
                  <a:pt x="119323" y="118895"/>
                </a:lnTo>
                <a:close/>
              </a:path>
              <a:path w="120014" h="119379">
                <a:moveTo>
                  <a:pt x="23506" y="14634"/>
                </a:moveTo>
                <a:lnTo>
                  <a:pt x="22148" y="14634"/>
                </a:lnTo>
                <a:lnTo>
                  <a:pt x="22959" y="11086"/>
                </a:lnTo>
                <a:lnTo>
                  <a:pt x="23685" y="7391"/>
                </a:lnTo>
                <a:lnTo>
                  <a:pt x="24454" y="3636"/>
                </a:lnTo>
                <a:lnTo>
                  <a:pt x="23571" y="13348"/>
                </a:lnTo>
                <a:lnTo>
                  <a:pt x="23506" y="14634"/>
                </a:lnTo>
                <a:close/>
              </a:path>
              <a:path w="120014" h="119379">
                <a:moveTo>
                  <a:pt x="98982" y="50127"/>
                </a:moveTo>
                <a:lnTo>
                  <a:pt x="32726" y="50127"/>
                </a:lnTo>
                <a:lnTo>
                  <a:pt x="48391" y="48560"/>
                </a:lnTo>
                <a:lnTo>
                  <a:pt x="66723" y="44583"/>
                </a:lnTo>
                <a:lnTo>
                  <a:pt x="84748" y="39482"/>
                </a:lnTo>
                <a:lnTo>
                  <a:pt x="102411" y="33258"/>
                </a:lnTo>
                <a:lnTo>
                  <a:pt x="119658" y="25913"/>
                </a:lnTo>
                <a:lnTo>
                  <a:pt x="118638" y="31471"/>
                </a:lnTo>
                <a:lnTo>
                  <a:pt x="117772" y="37089"/>
                </a:lnTo>
                <a:lnTo>
                  <a:pt x="117101" y="42780"/>
                </a:lnTo>
                <a:lnTo>
                  <a:pt x="108397" y="45800"/>
                </a:lnTo>
                <a:lnTo>
                  <a:pt x="99794" y="49709"/>
                </a:lnTo>
                <a:lnTo>
                  <a:pt x="98982" y="50127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960977" y="10501265"/>
            <a:ext cx="15240" cy="24765"/>
          </a:xfrm>
          <a:custGeom>
            <a:avLst/>
            <a:gdLst/>
            <a:ahLst/>
            <a:cxnLst/>
            <a:rect l="l" t="t" r="r" b="b"/>
            <a:pathLst>
              <a:path w="15239" h="24765">
                <a:moveTo>
                  <a:pt x="11264" y="24139"/>
                </a:moveTo>
                <a:lnTo>
                  <a:pt x="0" y="22848"/>
                </a:lnTo>
                <a:lnTo>
                  <a:pt x="624" y="18400"/>
                </a:lnTo>
                <a:lnTo>
                  <a:pt x="1116" y="13951"/>
                </a:lnTo>
                <a:lnTo>
                  <a:pt x="1512" y="9498"/>
                </a:lnTo>
                <a:lnTo>
                  <a:pt x="2459" y="6231"/>
                </a:lnTo>
                <a:lnTo>
                  <a:pt x="3293" y="3201"/>
                </a:lnTo>
                <a:lnTo>
                  <a:pt x="4069" y="0"/>
                </a:lnTo>
                <a:lnTo>
                  <a:pt x="14905" y="3350"/>
                </a:lnTo>
                <a:lnTo>
                  <a:pt x="14374" y="6363"/>
                </a:lnTo>
                <a:lnTo>
                  <a:pt x="13945" y="9151"/>
                </a:lnTo>
                <a:lnTo>
                  <a:pt x="13560" y="13146"/>
                </a:lnTo>
                <a:lnTo>
                  <a:pt x="12070" y="20591"/>
                </a:lnTo>
                <a:lnTo>
                  <a:pt x="11264" y="24139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055884" y="10629665"/>
            <a:ext cx="17926" cy="25869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525352" y="10513887"/>
            <a:ext cx="120014" cy="115570"/>
          </a:xfrm>
          <a:custGeom>
            <a:avLst/>
            <a:gdLst/>
            <a:ahLst/>
            <a:cxnLst/>
            <a:rect l="l" t="t" r="r" b="b"/>
            <a:pathLst>
              <a:path w="120014" h="115570">
                <a:moveTo>
                  <a:pt x="109137" y="44962"/>
                </a:moveTo>
                <a:lnTo>
                  <a:pt x="81272" y="44962"/>
                </a:lnTo>
                <a:lnTo>
                  <a:pt x="88005" y="43770"/>
                </a:lnTo>
                <a:lnTo>
                  <a:pt x="93779" y="40089"/>
                </a:lnTo>
                <a:lnTo>
                  <a:pt x="97188" y="35418"/>
                </a:lnTo>
                <a:lnTo>
                  <a:pt x="97642" y="28145"/>
                </a:lnTo>
                <a:lnTo>
                  <a:pt x="97738" y="26135"/>
                </a:lnTo>
                <a:lnTo>
                  <a:pt x="97288" y="17437"/>
                </a:lnTo>
                <a:lnTo>
                  <a:pt x="96149" y="8573"/>
                </a:lnTo>
                <a:lnTo>
                  <a:pt x="94715" y="0"/>
                </a:lnTo>
                <a:lnTo>
                  <a:pt x="96336" y="5750"/>
                </a:lnTo>
                <a:lnTo>
                  <a:pt x="96979" y="8632"/>
                </a:lnTo>
                <a:lnTo>
                  <a:pt x="97552" y="11500"/>
                </a:lnTo>
                <a:lnTo>
                  <a:pt x="110902" y="11500"/>
                </a:lnTo>
                <a:lnTo>
                  <a:pt x="119491" y="31723"/>
                </a:lnTo>
                <a:lnTo>
                  <a:pt x="109137" y="44962"/>
                </a:lnTo>
                <a:close/>
              </a:path>
              <a:path w="120014" h="115570">
                <a:moveTo>
                  <a:pt x="110902" y="11500"/>
                </a:moveTo>
                <a:lnTo>
                  <a:pt x="97552" y="11500"/>
                </a:lnTo>
                <a:lnTo>
                  <a:pt x="108773" y="10229"/>
                </a:lnTo>
                <a:lnTo>
                  <a:pt x="108367" y="7228"/>
                </a:lnTo>
                <a:lnTo>
                  <a:pt x="108046" y="4227"/>
                </a:lnTo>
                <a:lnTo>
                  <a:pt x="107767" y="1241"/>
                </a:lnTo>
                <a:lnTo>
                  <a:pt x="109952" y="8632"/>
                </a:lnTo>
                <a:lnTo>
                  <a:pt x="110902" y="11500"/>
                </a:lnTo>
                <a:close/>
              </a:path>
              <a:path w="120014" h="115570">
                <a:moveTo>
                  <a:pt x="419" y="115539"/>
                </a:moveTo>
                <a:lnTo>
                  <a:pt x="1397" y="110010"/>
                </a:lnTo>
                <a:lnTo>
                  <a:pt x="2193" y="104408"/>
                </a:lnTo>
                <a:lnTo>
                  <a:pt x="2822" y="98761"/>
                </a:lnTo>
                <a:lnTo>
                  <a:pt x="11472" y="95740"/>
                </a:lnTo>
                <a:lnTo>
                  <a:pt x="20015" y="91848"/>
                </a:lnTo>
                <a:lnTo>
                  <a:pt x="37240" y="82929"/>
                </a:lnTo>
                <a:lnTo>
                  <a:pt x="42173" y="78918"/>
                </a:lnTo>
                <a:lnTo>
                  <a:pt x="47995" y="75344"/>
                </a:lnTo>
                <a:lnTo>
                  <a:pt x="52027" y="70891"/>
                </a:lnTo>
                <a:lnTo>
                  <a:pt x="51591" y="64244"/>
                </a:lnTo>
                <a:lnTo>
                  <a:pt x="39807" y="56882"/>
                </a:lnTo>
                <a:lnTo>
                  <a:pt x="27748" y="50313"/>
                </a:lnTo>
                <a:lnTo>
                  <a:pt x="15359" y="44535"/>
                </a:lnTo>
                <a:lnTo>
                  <a:pt x="2585" y="39542"/>
                </a:lnTo>
                <a:lnTo>
                  <a:pt x="1914" y="33807"/>
                </a:lnTo>
                <a:lnTo>
                  <a:pt x="1048" y="28145"/>
                </a:lnTo>
                <a:lnTo>
                  <a:pt x="0" y="22543"/>
                </a:lnTo>
                <a:lnTo>
                  <a:pt x="16204" y="29628"/>
                </a:lnTo>
                <a:lnTo>
                  <a:pt x="67214" y="43992"/>
                </a:lnTo>
                <a:lnTo>
                  <a:pt x="81272" y="44962"/>
                </a:lnTo>
                <a:lnTo>
                  <a:pt x="109137" y="44962"/>
                </a:lnTo>
                <a:lnTo>
                  <a:pt x="106352" y="48523"/>
                </a:lnTo>
                <a:lnTo>
                  <a:pt x="92502" y="64650"/>
                </a:lnTo>
                <a:lnTo>
                  <a:pt x="77963" y="80079"/>
                </a:lnTo>
                <a:lnTo>
                  <a:pt x="62756" y="94784"/>
                </a:lnTo>
                <a:lnTo>
                  <a:pt x="46759" y="98670"/>
                </a:lnTo>
                <a:lnTo>
                  <a:pt x="31011" y="103427"/>
                </a:lnTo>
                <a:lnTo>
                  <a:pt x="15551" y="109051"/>
                </a:lnTo>
                <a:lnTo>
                  <a:pt x="419" y="115539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90683" y="10384097"/>
            <a:ext cx="184785" cy="149860"/>
          </a:xfrm>
          <a:custGeom>
            <a:avLst/>
            <a:gdLst/>
            <a:ahLst/>
            <a:cxnLst/>
            <a:rect l="l" t="t" r="r" b="b"/>
            <a:pathLst>
              <a:path w="184785" h="149859">
                <a:moveTo>
                  <a:pt x="8580" y="78272"/>
                </a:moveTo>
                <a:lnTo>
                  <a:pt x="5883" y="73276"/>
                </a:lnTo>
                <a:lnTo>
                  <a:pt x="3004" y="68398"/>
                </a:lnTo>
                <a:lnTo>
                  <a:pt x="0" y="63623"/>
                </a:lnTo>
                <a:lnTo>
                  <a:pt x="17571" y="63618"/>
                </a:lnTo>
                <a:lnTo>
                  <a:pt x="70023" y="56232"/>
                </a:lnTo>
                <a:lnTo>
                  <a:pt x="94631" y="36172"/>
                </a:lnTo>
                <a:lnTo>
                  <a:pt x="91360" y="26333"/>
                </a:lnTo>
                <a:lnTo>
                  <a:pt x="86938" y="17110"/>
                </a:lnTo>
                <a:lnTo>
                  <a:pt x="81909" y="8375"/>
                </a:lnTo>
                <a:lnTo>
                  <a:pt x="76814" y="0"/>
                </a:lnTo>
                <a:lnTo>
                  <a:pt x="78505" y="2158"/>
                </a:lnTo>
                <a:lnTo>
                  <a:pt x="83382" y="8529"/>
                </a:lnTo>
                <a:lnTo>
                  <a:pt x="85003" y="10938"/>
                </a:lnTo>
                <a:lnTo>
                  <a:pt x="86582" y="13333"/>
                </a:lnTo>
                <a:lnTo>
                  <a:pt x="102764" y="13333"/>
                </a:lnTo>
                <a:lnTo>
                  <a:pt x="106467" y="17502"/>
                </a:lnTo>
                <a:lnTo>
                  <a:pt x="122974" y="28856"/>
                </a:lnTo>
                <a:lnTo>
                  <a:pt x="140949" y="32957"/>
                </a:lnTo>
                <a:lnTo>
                  <a:pt x="180428" y="32957"/>
                </a:lnTo>
                <a:lnTo>
                  <a:pt x="182178" y="37429"/>
                </a:lnTo>
                <a:lnTo>
                  <a:pt x="184623" y="43948"/>
                </a:lnTo>
                <a:lnTo>
                  <a:pt x="169646" y="51309"/>
                </a:lnTo>
                <a:lnTo>
                  <a:pt x="156862" y="61271"/>
                </a:lnTo>
                <a:lnTo>
                  <a:pt x="147147" y="74479"/>
                </a:lnTo>
                <a:lnTo>
                  <a:pt x="146055" y="77712"/>
                </a:lnTo>
                <a:lnTo>
                  <a:pt x="22215" y="77712"/>
                </a:lnTo>
                <a:lnTo>
                  <a:pt x="8580" y="78272"/>
                </a:lnTo>
                <a:close/>
              </a:path>
              <a:path w="184785" h="149859">
                <a:moveTo>
                  <a:pt x="102764" y="13333"/>
                </a:moveTo>
                <a:lnTo>
                  <a:pt x="86582" y="13333"/>
                </a:lnTo>
                <a:lnTo>
                  <a:pt x="96490" y="7627"/>
                </a:lnTo>
                <a:lnTo>
                  <a:pt x="94603" y="4183"/>
                </a:lnTo>
                <a:lnTo>
                  <a:pt x="93695" y="2439"/>
                </a:lnTo>
                <a:lnTo>
                  <a:pt x="97869" y="7627"/>
                </a:lnTo>
                <a:lnTo>
                  <a:pt x="102107" y="12594"/>
                </a:lnTo>
                <a:lnTo>
                  <a:pt x="102764" y="13333"/>
                </a:lnTo>
                <a:close/>
              </a:path>
              <a:path w="184785" h="149859">
                <a:moveTo>
                  <a:pt x="180428" y="32957"/>
                </a:moveTo>
                <a:lnTo>
                  <a:pt x="140949" y="32957"/>
                </a:lnTo>
                <a:lnTo>
                  <a:pt x="159326" y="31026"/>
                </a:lnTo>
                <a:lnTo>
                  <a:pt x="177035" y="24287"/>
                </a:lnTo>
                <a:lnTo>
                  <a:pt x="180428" y="32957"/>
                </a:lnTo>
                <a:close/>
              </a:path>
              <a:path w="184785" h="149859">
                <a:moveTo>
                  <a:pt x="34124" y="149450"/>
                </a:moveTo>
                <a:lnTo>
                  <a:pt x="33020" y="143877"/>
                </a:lnTo>
                <a:lnTo>
                  <a:pt x="31748" y="138363"/>
                </a:lnTo>
                <a:lnTo>
                  <a:pt x="30295" y="132938"/>
                </a:lnTo>
                <a:lnTo>
                  <a:pt x="37208" y="126635"/>
                </a:lnTo>
                <a:lnTo>
                  <a:pt x="43707" y="119565"/>
                </a:lnTo>
                <a:lnTo>
                  <a:pt x="50959" y="110910"/>
                </a:lnTo>
                <a:lnTo>
                  <a:pt x="56426" y="104319"/>
                </a:lnTo>
                <a:lnTo>
                  <a:pt x="59518" y="98621"/>
                </a:lnTo>
                <a:lnTo>
                  <a:pt x="63595" y="92968"/>
                </a:lnTo>
                <a:lnTo>
                  <a:pt x="22215" y="77712"/>
                </a:lnTo>
                <a:lnTo>
                  <a:pt x="146055" y="77712"/>
                </a:lnTo>
                <a:lnTo>
                  <a:pt x="141374" y="91577"/>
                </a:lnTo>
                <a:lnTo>
                  <a:pt x="141366" y="92124"/>
                </a:lnTo>
                <a:lnTo>
                  <a:pt x="105461" y="92124"/>
                </a:lnTo>
                <a:lnTo>
                  <a:pt x="61368" y="122917"/>
                </a:lnTo>
                <a:lnTo>
                  <a:pt x="47352" y="135760"/>
                </a:lnTo>
                <a:lnTo>
                  <a:pt x="34124" y="149450"/>
                </a:lnTo>
                <a:close/>
              </a:path>
              <a:path w="184785" h="149859">
                <a:moveTo>
                  <a:pt x="129384" y="129789"/>
                </a:moveTo>
                <a:lnTo>
                  <a:pt x="105461" y="92124"/>
                </a:lnTo>
                <a:lnTo>
                  <a:pt x="141366" y="92124"/>
                </a:lnTo>
                <a:lnTo>
                  <a:pt x="141249" y="99899"/>
                </a:lnTo>
                <a:lnTo>
                  <a:pt x="141366" y="112027"/>
                </a:lnTo>
                <a:lnTo>
                  <a:pt x="141561" y="117313"/>
                </a:lnTo>
                <a:lnTo>
                  <a:pt x="138747" y="117313"/>
                </a:lnTo>
                <a:lnTo>
                  <a:pt x="127875" y="120683"/>
                </a:lnTo>
                <a:lnTo>
                  <a:pt x="128322" y="123655"/>
                </a:lnTo>
                <a:lnTo>
                  <a:pt x="129384" y="129789"/>
                </a:lnTo>
                <a:close/>
              </a:path>
              <a:path w="184785" h="149859">
                <a:moveTo>
                  <a:pt x="142436" y="131031"/>
                </a:moveTo>
                <a:lnTo>
                  <a:pt x="141108" y="126508"/>
                </a:lnTo>
                <a:lnTo>
                  <a:pt x="139851" y="121940"/>
                </a:lnTo>
                <a:lnTo>
                  <a:pt x="138747" y="117313"/>
                </a:lnTo>
                <a:lnTo>
                  <a:pt x="141561" y="117313"/>
                </a:lnTo>
                <a:lnTo>
                  <a:pt x="141686" y="120711"/>
                </a:lnTo>
                <a:lnTo>
                  <a:pt x="142436" y="131031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18562" y="10501410"/>
            <a:ext cx="15875" cy="24130"/>
          </a:xfrm>
          <a:custGeom>
            <a:avLst/>
            <a:gdLst/>
            <a:ahLst/>
            <a:cxnLst/>
            <a:rect l="l" t="t" r="r" b="b"/>
            <a:pathLst>
              <a:path w="15875" h="24129">
                <a:moveTo>
                  <a:pt x="4345" y="23975"/>
                </a:moveTo>
                <a:lnTo>
                  <a:pt x="3772" y="21112"/>
                </a:lnTo>
                <a:lnTo>
                  <a:pt x="3133" y="18226"/>
                </a:lnTo>
                <a:lnTo>
                  <a:pt x="1510" y="12478"/>
                </a:lnTo>
                <a:lnTo>
                  <a:pt x="442" y="6340"/>
                </a:lnTo>
                <a:lnTo>
                  <a:pt x="0" y="3367"/>
                </a:lnTo>
                <a:lnTo>
                  <a:pt x="10871" y="0"/>
                </a:lnTo>
                <a:lnTo>
                  <a:pt x="11971" y="4631"/>
                </a:lnTo>
                <a:lnTo>
                  <a:pt x="13233" y="9188"/>
                </a:lnTo>
                <a:lnTo>
                  <a:pt x="14562" y="13714"/>
                </a:lnTo>
                <a:lnTo>
                  <a:pt x="14843" y="16709"/>
                </a:lnTo>
                <a:lnTo>
                  <a:pt x="15160" y="19708"/>
                </a:lnTo>
                <a:lnTo>
                  <a:pt x="15566" y="22702"/>
                </a:lnTo>
                <a:lnTo>
                  <a:pt x="4345" y="23975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426179" y="10271204"/>
            <a:ext cx="164465" cy="174625"/>
          </a:xfrm>
          <a:custGeom>
            <a:avLst/>
            <a:gdLst/>
            <a:ahLst/>
            <a:cxnLst/>
            <a:rect l="l" t="t" r="r" b="b"/>
            <a:pathLst>
              <a:path w="164464" h="174625">
                <a:moveTo>
                  <a:pt x="154740" y="26099"/>
                </a:moveTo>
                <a:lnTo>
                  <a:pt x="101860" y="26099"/>
                </a:lnTo>
                <a:lnTo>
                  <a:pt x="119954" y="22615"/>
                </a:lnTo>
                <a:lnTo>
                  <a:pt x="136237" y="13396"/>
                </a:lnTo>
                <a:lnTo>
                  <a:pt x="150164" y="0"/>
                </a:lnTo>
                <a:lnTo>
                  <a:pt x="159666" y="10066"/>
                </a:lnTo>
                <a:lnTo>
                  <a:pt x="164305" y="15078"/>
                </a:lnTo>
                <a:lnTo>
                  <a:pt x="154740" y="26099"/>
                </a:lnTo>
                <a:close/>
              </a:path>
              <a:path w="164464" h="174625">
                <a:moveTo>
                  <a:pt x="154196" y="26726"/>
                </a:moveTo>
                <a:lnTo>
                  <a:pt x="63665" y="26726"/>
                </a:lnTo>
                <a:lnTo>
                  <a:pt x="70750" y="17428"/>
                </a:lnTo>
                <a:lnTo>
                  <a:pt x="69646" y="16571"/>
                </a:lnTo>
                <a:lnTo>
                  <a:pt x="67508" y="14782"/>
                </a:lnTo>
                <a:lnTo>
                  <a:pt x="72514" y="17428"/>
                </a:lnTo>
                <a:lnTo>
                  <a:pt x="77457" y="19897"/>
                </a:lnTo>
                <a:lnTo>
                  <a:pt x="82502" y="22291"/>
                </a:lnTo>
                <a:lnTo>
                  <a:pt x="101860" y="26099"/>
                </a:lnTo>
                <a:lnTo>
                  <a:pt x="154740" y="26099"/>
                </a:lnTo>
                <a:lnTo>
                  <a:pt x="154196" y="26726"/>
                </a:lnTo>
                <a:close/>
              </a:path>
              <a:path w="164464" h="174625">
                <a:moveTo>
                  <a:pt x="13275" y="118495"/>
                </a:moveTo>
                <a:lnTo>
                  <a:pt x="9027" y="115022"/>
                </a:lnTo>
                <a:lnTo>
                  <a:pt x="4667" y="111696"/>
                </a:lnTo>
                <a:lnTo>
                  <a:pt x="195" y="108532"/>
                </a:lnTo>
                <a:lnTo>
                  <a:pt x="0" y="108310"/>
                </a:lnTo>
                <a:lnTo>
                  <a:pt x="47521" y="82791"/>
                </a:lnTo>
                <a:lnTo>
                  <a:pt x="77404" y="57134"/>
                </a:lnTo>
                <a:lnTo>
                  <a:pt x="79022" y="50215"/>
                </a:lnTo>
                <a:lnTo>
                  <a:pt x="78309" y="44362"/>
                </a:lnTo>
                <a:lnTo>
                  <a:pt x="71324" y="36172"/>
                </a:lnTo>
                <a:lnTo>
                  <a:pt x="63429" y="29121"/>
                </a:lnTo>
                <a:lnTo>
                  <a:pt x="55159" y="22813"/>
                </a:lnTo>
                <a:lnTo>
                  <a:pt x="47050" y="16851"/>
                </a:lnTo>
                <a:lnTo>
                  <a:pt x="50404" y="18655"/>
                </a:lnTo>
                <a:lnTo>
                  <a:pt x="53590" y="20518"/>
                </a:lnTo>
                <a:lnTo>
                  <a:pt x="56482" y="22158"/>
                </a:lnTo>
                <a:lnTo>
                  <a:pt x="58942" y="23592"/>
                </a:lnTo>
                <a:lnTo>
                  <a:pt x="61331" y="25130"/>
                </a:lnTo>
                <a:lnTo>
                  <a:pt x="63665" y="26726"/>
                </a:lnTo>
                <a:lnTo>
                  <a:pt x="154196" y="26726"/>
                </a:lnTo>
                <a:lnTo>
                  <a:pt x="153128" y="27957"/>
                </a:lnTo>
                <a:lnTo>
                  <a:pt x="144916" y="42344"/>
                </a:lnTo>
                <a:lnTo>
                  <a:pt x="140708" y="58482"/>
                </a:lnTo>
                <a:lnTo>
                  <a:pt x="141542" y="76617"/>
                </a:lnTo>
                <a:lnTo>
                  <a:pt x="145027" y="85874"/>
                </a:lnTo>
                <a:lnTo>
                  <a:pt x="147365" y="91651"/>
                </a:lnTo>
                <a:lnTo>
                  <a:pt x="108577" y="91651"/>
                </a:lnTo>
                <a:lnTo>
                  <a:pt x="102862" y="98864"/>
                </a:lnTo>
                <a:lnTo>
                  <a:pt x="65314" y="98864"/>
                </a:lnTo>
                <a:lnTo>
                  <a:pt x="51832" y="102532"/>
                </a:lnTo>
                <a:lnTo>
                  <a:pt x="38692" y="107000"/>
                </a:lnTo>
                <a:lnTo>
                  <a:pt x="25853" y="112308"/>
                </a:lnTo>
                <a:lnTo>
                  <a:pt x="13275" y="118495"/>
                </a:lnTo>
                <a:close/>
              </a:path>
              <a:path w="164464" h="174625">
                <a:moveTo>
                  <a:pt x="141318" y="112893"/>
                </a:moveTo>
                <a:lnTo>
                  <a:pt x="108577" y="91651"/>
                </a:lnTo>
                <a:lnTo>
                  <a:pt x="147365" y="91651"/>
                </a:lnTo>
                <a:lnTo>
                  <a:pt x="148943" y="95548"/>
                </a:lnTo>
                <a:lnTo>
                  <a:pt x="151813" y="102028"/>
                </a:lnTo>
                <a:lnTo>
                  <a:pt x="148151" y="102028"/>
                </a:lnTo>
                <a:lnTo>
                  <a:pt x="139334" y="109537"/>
                </a:lnTo>
                <a:lnTo>
                  <a:pt x="139977" y="110661"/>
                </a:lnTo>
                <a:lnTo>
                  <a:pt x="141318" y="112893"/>
                </a:lnTo>
                <a:close/>
              </a:path>
              <a:path w="164464" h="174625">
                <a:moveTo>
                  <a:pt x="63092" y="174314"/>
                </a:moveTo>
                <a:lnTo>
                  <a:pt x="60046" y="169598"/>
                </a:lnTo>
                <a:lnTo>
                  <a:pt x="56846" y="165016"/>
                </a:lnTo>
                <a:lnTo>
                  <a:pt x="53506" y="160551"/>
                </a:lnTo>
                <a:lnTo>
                  <a:pt x="57761" y="151781"/>
                </a:lnTo>
                <a:lnTo>
                  <a:pt x="61308" y="142432"/>
                </a:lnTo>
                <a:lnTo>
                  <a:pt x="64496" y="132700"/>
                </a:lnTo>
                <a:lnTo>
                  <a:pt x="67675" y="122782"/>
                </a:lnTo>
                <a:lnTo>
                  <a:pt x="68474" y="116262"/>
                </a:lnTo>
                <a:lnTo>
                  <a:pt x="70157" y="109537"/>
                </a:lnTo>
                <a:lnTo>
                  <a:pt x="70176" y="108532"/>
                </a:lnTo>
                <a:lnTo>
                  <a:pt x="70065" y="103231"/>
                </a:lnTo>
                <a:lnTo>
                  <a:pt x="65314" y="98864"/>
                </a:lnTo>
                <a:lnTo>
                  <a:pt x="102862" y="98864"/>
                </a:lnTo>
                <a:lnTo>
                  <a:pt x="98544" y="104467"/>
                </a:lnTo>
                <a:lnTo>
                  <a:pt x="88164" y="121120"/>
                </a:lnTo>
                <a:lnTo>
                  <a:pt x="78769" y="138343"/>
                </a:lnTo>
                <a:lnTo>
                  <a:pt x="70398" y="156089"/>
                </a:lnTo>
                <a:lnTo>
                  <a:pt x="63092" y="174314"/>
                </a:lnTo>
                <a:close/>
              </a:path>
              <a:path w="164464" h="174625">
                <a:moveTo>
                  <a:pt x="158199" y="115332"/>
                </a:moveTo>
                <a:lnTo>
                  <a:pt x="154733" y="111016"/>
                </a:lnTo>
                <a:lnTo>
                  <a:pt x="151365" y="106610"/>
                </a:lnTo>
                <a:lnTo>
                  <a:pt x="148151" y="102028"/>
                </a:lnTo>
                <a:lnTo>
                  <a:pt x="151813" y="102028"/>
                </a:lnTo>
                <a:lnTo>
                  <a:pt x="153322" y="105435"/>
                </a:lnTo>
                <a:lnTo>
                  <a:pt x="158199" y="115332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565506" y="10373229"/>
            <a:ext cx="21667" cy="2421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565507" y="10373231"/>
            <a:ext cx="22225" cy="24765"/>
          </a:xfrm>
          <a:custGeom>
            <a:avLst/>
            <a:gdLst/>
            <a:ahLst/>
            <a:cxnLst/>
            <a:rect l="l" t="t" r="r" b="b"/>
            <a:pathLst>
              <a:path w="22225" h="24765">
                <a:moveTo>
                  <a:pt x="11759" y="24207"/>
                </a:moveTo>
                <a:lnTo>
                  <a:pt x="8561" y="19401"/>
                </a:lnTo>
                <a:lnTo>
                  <a:pt x="3681" y="13031"/>
                </a:lnTo>
                <a:lnTo>
                  <a:pt x="1985" y="10873"/>
                </a:lnTo>
                <a:lnTo>
                  <a:pt x="0" y="7517"/>
                </a:lnTo>
                <a:lnTo>
                  <a:pt x="8825" y="0"/>
                </a:lnTo>
                <a:lnTo>
                  <a:pt x="12034" y="4577"/>
                </a:lnTo>
                <a:lnTo>
                  <a:pt x="15405" y="8987"/>
                </a:lnTo>
                <a:lnTo>
                  <a:pt x="18869" y="13302"/>
                </a:lnTo>
                <a:lnTo>
                  <a:pt x="20709" y="16779"/>
                </a:lnTo>
                <a:lnTo>
                  <a:pt x="21670" y="18499"/>
                </a:lnTo>
                <a:lnTo>
                  <a:pt x="11759" y="24207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343146" y="10181682"/>
            <a:ext cx="151130" cy="198120"/>
          </a:xfrm>
          <a:custGeom>
            <a:avLst/>
            <a:gdLst/>
            <a:ahLst/>
            <a:cxnLst/>
            <a:rect l="l" t="t" r="r" b="b"/>
            <a:pathLst>
              <a:path w="151130" h="198120">
                <a:moveTo>
                  <a:pt x="111424" y="47983"/>
                </a:moveTo>
                <a:lnTo>
                  <a:pt x="45736" y="47983"/>
                </a:lnTo>
                <a:lnTo>
                  <a:pt x="64994" y="43662"/>
                </a:lnTo>
                <a:lnTo>
                  <a:pt x="80446" y="33116"/>
                </a:lnTo>
                <a:lnTo>
                  <a:pt x="92154" y="18007"/>
                </a:lnTo>
                <a:lnTo>
                  <a:pt x="100179" y="0"/>
                </a:lnTo>
                <a:lnTo>
                  <a:pt x="112602" y="5439"/>
                </a:lnTo>
                <a:lnTo>
                  <a:pt x="118680" y="8219"/>
                </a:lnTo>
                <a:lnTo>
                  <a:pt x="113013" y="24631"/>
                </a:lnTo>
                <a:lnTo>
                  <a:pt x="110629" y="41233"/>
                </a:lnTo>
                <a:lnTo>
                  <a:pt x="111424" y="47983"/>
                </a:lnTo>
                <a:close/>
              </a:path>
              <a:path w="151130" h="198120">
                <a:moveTo>
                  <a:pt x="114274" y="61613"/>
                </a:moveTo>
                <a:lnTo>
                  <a:pt x="29331" y="61613"/>
                </a:lnTo>
                <a:lnTo>
                  <a:pt x="32517" y="50156"/>
                </a:lnTo>
                <a:lnTo>
                  <a:pt x="28255" y="49003"/>
                </a:lnTo>
                <a:lnTo>
                  <a:pt x="24035" y="47673"/>
                </a:lnTo>
                <a:lnTo>
                  <a:pt x="19898" y="46239"/>
                </a:lnTo>
                <a:lnTo>
                  <a:pt x="26355" y="46886"/>
                </a:lnTo>
                <a:lnTo>
                  <a:pt x="32812" y="47377"/>
                </a:lnTo>
                <a:lnTo>
                  <a:pt x="39272" y="47736"/>
                </a:lnTo>
                <a:lnTo>
                  <a:pt x="45736" y="47983"/>
                </a:lnTo>
                <a:lnTo>
                  <a:pt x="111424" y="47983"/>
                </a:lnTo>
                <a:lnTo>
                  <a:pt x="112583" y="57833"/>
                </a:lnTo>
                <a:lnTo>
                  <a:pt x="114274" y="61613"/>
                </a:lnTo>
                <a:close/>
              </a:path>
              <a:path w="151130" h="198120">
                <a:moveTo>
                  <a:pt x="16000" y="165563"/>
                </a:moveTo>
                <a:lnTo>
                  <a:pt x="13736" y="164912"/>
                </a:lnTo>
                <a:lnTo>
                  <a:pt x="11458" y="164291"/>
                </a:lnTo>
                <a:lnTo>
                  <a:pt x="9152" y="163700"/>
                </a:lnTo>
                <a:lnTo>
                  <a:pt x="6008" y="162532"/>
                </a:lnTo>
                <a:lnTo>
                  <a:pt x="2962" y="161823"/>
                </a:lnTo>
                <a:lnTo>
                  <a:pt x="0" y="161453"/>
                </a:lnTo>
                <a:lnTo>
                  <a:pt x="12858" y="148107"/>
                </a:lnTo>
                <a:lnTo>
                  <a:pt x="45834" y="102634"/>
                </a:lnTo>
                <a:lnTo>
                  <a:pt x="53612" y="82224"/>
                </a:lnTo>
                <a:lnTo>
                  <a:pt x="52611" y="75168"/>
                </a:lnTo>
                <a:lnTo>
                  <a:pt x="49831" y="70068"/>
                </a:lnTo>
                <a:lnTo>
                  <a:pt x="43165" y="65914"/>
                </a:lnTo>
                <a:lnTo>
                  <a:pt x="35871" y="63401"/>
                </a:lnTo>
                <a:lnTo>
                  <a:pt x="28562" y="61465"/>
                </a:lnTo>
                <a:lnTo>
                  <a:pt x="28814" y="61524"/>
                </a:lnTo>
                <a:lnTo>
                  <a:pt x="29079" y="61554"/>
                </a:lnTo>
                <a:lnTo>
                  <a:pt x="29331" y="61613"/>
                </a:lnTo>
                <a:lnTo>
                  <a:pt x="114274" y="61613"/>
                </a:lnTo>
                <a:lnTo>
                  <a:pt x="119924" y="74237"/>
                </a:lnTo>
                <a:lnTo>
                  <a:pt x="126742" y="81658"/>
                </a:lnTo>
                <a:lnTo>
                  <a:pt x="134148" y="89293"/>
                </a:lnTo>
                <a:lnTo>
                  <a:pt x="139950" y="94858"/>
                </a:lnTo>
                <a:lnTo>
                  <a:pt x="134205" y="94858"/>
                </a:lnTo>
                <a:lnTo>
                  <a:pt x="132296" y="98541"/>
                </a:lnTo>
                <a:lnTo>
                  <a:pt x="102401" y="98554"/>
                </a:lnTo>
                <a:lnTo>
                  <a:pt x="94897" y="101496"/>
                </a:lnTo>
                <a:lnTo>
                  <a:pt x="92437" y="109774"/>
                </a:lnTo>
                <a:lnTo>
                  <a:pt x="90257" y="117416"/>
                </a:lnTo>
                <a:lnTo>
                  <a:pt x="88759" y="125680"/>
                </a:lnTo>
                <a:lnTo>
                  <a:pt x="57558" y="125680"/>
                </a:lnTo>
                <a:lnTo>
                  <a:pt x="46256" y="134670"/>
                </a:lnTo>
                <a:lnTo>
                  <a:pt x="35579" y="144274"/>
                </a:lnTo>
                <a:lnTo>
                  <a:pt x="25502" y="154552"/>
                </a:lnTo>
                <a:lnTo>
                  <a:pt x="16000" y="165563"/>
                </a:lnTo>
                <a:close/>
              </a:path>
              <a:path w="151130" h="198120">
                <a:moveTo>
                  <a:pt x="150541" y="104304"/>
                </a:moveTo>
                <a:lnTo>
                  <a:pt x="145007" y="101363"/>
                </a:lnTo>
                <a:lnTo>
                  <a:pt x="139557" y="98258"/>
                </a:lnTo>
                <a:lnTo>
                  <a:pt x="134205" y="94858"/>
                </a:lnTo>
                <a:lnTo>
                  <a:pt x="139950" y="94858"/>
                </a:lnTo>
                <a:lnTo>
                  <a:pt x="142096" y="96916"/>
                </a:lnTo>
                <a:lnTo>
                  <a:pt x="150541" y="104304"/>
                </a:lnTo>
                <a:close/>
              </a:path>
              <a:path w="151130" h="198120">
                <a:moveTo>
                  <a:pt x="130083" y="106374"/>
                </a:moveTo>
                <a:lnTo>
                  <a:pt x="123207" y="102944"/>
                </a:lnTo>
                <a:lnTo>
                  <a:pt x="116137" y="100169"/>
                </a:lnTo>
                <a:lnTo>
                  <a:pt x="109119" y="98541"/>
                </a:lnTo>
                <a:lnTo>
                  <a:pt x="132296" y="98541"/>
                </a:lnTo>
                <a:lnTo>
                  <a:pt x="128755" y="105369"/>
                </a:lnTo>
                <a:lnTo>
                  <a:pt x="130083" y="106374"/>
                </a:lnTo>
                <a:close/>
              </a:path>
              <a:path w="151130" h="198120">
                <a:moveTo>
                  <a:pt x="82839" y="188357"/>
                </a:moveTo>
                <a:lnTo>
                  <a:pt x="68821" y="188357"/>
                </a:lnTo>
                <a:lnTo>
                  <a:pt x="69700" y="178324"/>
                </a:lnTo>
                <a:lnTo>
                  <a:pt x="69630" y="168029"/>
                </a:lnTo>
                <a:lnTo>
                  <a:pt x="69033" y="157347"/>
                </a:lnTo>
                <a:lnTo>
                  <a:pt x="68374" y="146804"/>
                </a:lnTo>
                <a:lnTo>
                  <a:pt x="66757" y="140466"/>
                </a:lnTo>
                <a:lnTo>
                  <a:pt x="65864" y="133420"/>
                </a:lnTo>
                <a:lnTo>
                  <a:pt x="63522" y="127785"/>
                </a:lnTo>
                <a:lnTo>
                  <a:pt x="57558" y="125680"/>
                </a:lnTo>
                <a:lnTo>
                  <a:pt x="88759" y="125680"/>
                </a:lnTo>
                <a:lnTo>
                  <a:pt x="86649" y="137315"/>
                </a:lnTo>
                <a:lnTo>
                  <a:pt x="84173" y="157510"/>
                </a:lnTo>
                <a:lnTo>
                  <a:pt x="82890" y="177451"/>
                </a:lnTo>
                <a:lnTo>
                  <a:pt x="82839" y="188357"/>
                </a:lnTo>
                <a:close/>
              </a:path>
              <a:path w="151130" h="198120">
                <a:moveTo>
                  <a:pt x="82949" y="197862"/>
                </a:moveTo>
                <a:lnTo>
                  <a:pt x="80350" y="196059"/>
                </a:lnTo>
                <a:lnTo>
                  <a:pt x="77150" y="192999"/>
                </a:lnTo>
                <a:lnTo>
                  <a:pt x="73251" y="190338"/>
                </a:lnTo>
                <a:lnTo>
                  <a:pt x="68374" y="188209"/>
                </a:lnTo>
                <a:lnTo>
                  <a:pt x="68514" y="188209"/>
                </a:lnTo>
                <a:lnTo>
                  <a:pt x="68821" y="188357"/>
                </a:lnTo>
                <a:lnTo>
                  <a:pt x="82839" y="188357"/>
                </a:lnTo>
                <a:lnTo>
                  <a:pt x="82795" y="197567"/>
                </a:lnTo>
                <a:lnTo>
                  <a:pt x="83033" y="197833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2471904" y="10276548"/>
            <a:ext cx="25018" cy="21381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2471905" y="10276545"/>
            <a:ext cx="25400" cy="21590"/>
          </a:xfrm>
          <a:custGeom>
            <a:avLst/>
            <a:gdLst/>
            <a:ahLst/>
            <a:cxnLst/>
            <a:rect l="l" t="t" r="r" b="b"/>
            <a:pathLst>
              <a:path w="25400" h="21590">
                <a:moveTo>
                  <a:pt x="17937" y="21386"/>
                </a:moveTo>
                <a:lnTo>
                  <a:pt x="15608" y="19795"/>
                </a:lnTo>
                <a:lnTo>
                  <a:pt x="13219" y="18246"/>
                </a:lnTo>
                <a:lnTo>
                  <a:pt x="4681" y="13315"/>
                </a:lnTo>
                <a:lnTo>
                  <a:pt x="1329" y="11517"/>
                </a:lnTo>
                <a:lnTo>
                  <a:pt x="0" y="10508"/>
                </a:lnTo>
                <a:lnTo>
                  <a:pt x="5443" y="0"/>
                </a:lnTo>
                <a:lnTo>
                  <a:pt x="10792" y="3388"/>
                </a:lnTo>
                <a:lnTo>
                  <a:pt x="16250" y="6499"/>
                </a:lnTo>
                <a:lnTo>
                  <a:pt x="21776" y="9436"/>
                </a:lnTo>
                <a:lnTo>
                  <a:pt x="23921" y="11224"/>
                </a:lnTo>
                <a:lnTo>
                  <a:pt x="25018" y="12093"/>
                </a:lnTo>
                <a:lnTo>
                  <a:pt x="17937" y="21386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426095" y="10379516"/>
            <a:ext cx="279" cy="2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228043" y="10173663"/>
            <a:ext cx="144145" cy="169545"/>
          </a:xfrm>
          <a:custGeom>
            <a:avLst/>
            <a:gdLst/>
            <a:ahLst/>
            <a:cxnLst/>
            <a:rect l="l" t="t" r="r" b="b"/>
            <a:pathLst>
              <a:path w="144144" h="169545">
                <a:moveTo>
                  <a:pt x="8440" y="54140"/>
                </a:moveTo>
                <a:lnTo>
                  <a:pt x="42690" y="35634"/>
                </a:lnTo>
                <a:lnTo>
                  <a:pt x="58499" y="943"/>
                </a:lnTo>
                <a:lnTo>
                  <a:pt x="58542" y="0"/>
                </a:lnTo>
                <a:lnTo>
                  <a:pt x="80490" y="0"/>
                </a:lnTo>
                <a:lnTo>
                  <a:pt x="104511" y="41663"/>
                </a:lnTo>
                <a:lnTo>
                  <a:pt x="131608" y="53016"/>
                </a:lnTo>
                <a:lnTo>
                  <a:pt x="125737" y="53016"/>
                </a:lnTo>
                <a:lnTo>
                  <a:pt x="125699" y="53386"/>
                </a:lnTo>
                <a:lnTo>
                  <a:pt x="14155" y="53386"/>
                </a:lnTo>
                <a:lnTo>
                  <a:pt x="12255" y="53667"/>
                </a:lnTo>
                <a:lnTo>
                  <a:pt x="10340" y="53918"/>
                </a:lnTo>
                <a:lnTo>
                  <a:pt x="8440" y="54140"/>
                </a:lnTo>
                <a:close/>
              </a:path>
              <a:path w="144144" h="169545">
                <a:moveTo>
                  <a:pt x="135002" y="54258"/>
                </a:moveTo>
                <a:lnTo>
                  <a:pt x="131914" y="53903"/>
                </a:lnTo>
                <a:lnTo>
                  <a:pt x="128825" y="53504"/>
                </a:lnTo>
                <a:lnTo>
                  <a:pt x="125737" y="53016"/>
                </a:lnTo>
                <a:lnTo>
                  <a:pt x="131608" y="53016"/>
                </a:lnTo>
                <a:lnTo>
                  <a:pt x="135002" y="54258"/>
                </a:lnTo>
                <a:close/>
              </a:path>
              <a:path w="144144" h="169545">
                <a:moveTo>
                  <a:pt x="0" y="69691"/>
                </a:moveTo>
                <a:lnTo>
                  <a:pt x="2529" y="68863"/>
                </a:lnTo>
                <a:lnTo>
                  <a:pt x="9935" y="66542"/>
                </a:lnTo>
                <a:lnTo>
                  <a:pt x="12660" y="65862"/>
                </a:lnTo>
                <a:lnTo>
                  <a:pt x="15371" y="65256"/>
                </a:lnTo>
                <a:lnTo>
                  <a:pt x="14155" y="53386"/>
                </a:lnTo>
                <a:lnTo>
                  <a:pt x="125699" y="53386"/>
                </a:lnTo>
                <a:lnTo>
                  <a:pt x="124521" y="64946"/>
                </a:lnTo>
                <a:lnTo>
                  <a:pt x="127034" y="65581"/>
                </a:lnTo>
                <a:lnTo>
                  <a:pt x="28436" y="65581"/>
                </a:lnTo>
                <a:lnTo>
                  <a:pt x="18730" y="66356"/>
                </a:lnTo>
                <a:lnTo>
                  <a:pt x="9220" y="67914"/>
                </a:lnTo>
                <a:lnTo>
                  <a:pt x="0" y="69691"/>
                </a:lnTo>
                <a:close/>
              </a:path>
              <a:path w="144144" h="169545">
                <a:moveTo>
                  <a:pt x="25977" y="169162"/>
                </a:moveTo>
                <a:lnTo>
                  <a:pt x="42207" y="116157"/>
                </a:lnTo>
                <a:lnTo>
                  <a:pt x="47254" y="83004"/>
                </a:lnTo>
                <a:lnTo>
                  <a:pt x="46127" y="75881"/>
                </a:lnTo>
                <a:lnTo>
                  <a:pt x="42648" y="69780"/>
                </a:lnTo>
                <a:lnTo>
                  <a:pt x="38246" y="66158"/>
                </a:lnTo>
                <a:lnTo>
                  <a:pt x="28436" y="65581"/>
                </a:lnTo>
                <a:lnTo>
                  <a:pt x="127034" y="65581"/>
                </a:lnTo>
                <a:lnTo>
                  <a:pt x="130600" y="66483"/>
                </a:lnTo>
                <a:lnTo>
                  <a:pt x="132450" y="66843"/>
                </a:lnTo>
                <a:lnTo>
                  <a:pt x="116020" y="66843"/>
                </a:lnTo>
                <a:lnTo>
                  <a:pt x="105887" y="67836"/>
                </a:lnTo>
                <a:lnTo>
                  <a:pt x="97104" y="71213"/>
                </a:lnTo>
                <a:lnTo>
                  <a:pt x="91235" y="76964"/>
                </a:lnTo>
                <a:lnTo>
                  <a:pt x="91976" y="85611"/>
                </a:lnTo>
                <a:lnTo>
                  <a:pt x="92731" y="93535"/>
                </a:lnTo>
                <a:lnTo>
                  <a:pt x="96511" y="113068"/>
                </a:lnTo>
                <a:lnTo>
                  <a:pt x="96736" y="113957"/>
                </a:lnTo>
                <a:lnTo>
                  <a:pt x="71768" y="113957"/>
                </a:lnTo>
                <a:lnTo>
                  <a:pt x="46754" y="152955"/>
                </a:lnTo>
                <a:lnTo>
                  <a:pt x="42019" y="166560"/>
                </a:lnTo>
                <a:lnTo>
                  <a:pt x="36611" y="167240"/>
                </a:lnTo>
                <a:lnTo>
                  <a:pt x="31259" y="168112"/>
                </a:lnTo>
                <a:lnTo>
                  <a:pt x="25977" y="169162"/>
                </a:lnTo>
                <a:close/>
              </a:path>
              <a:path w="144144" h="169545">
                <a:moveTo>
                  <a:pt x="143666" y="69484"/>
                </a:moveTo>
                <a:lnTo>
                  <a:pt x="141178" y="69026"/>
                </a:lnTo>
                <a:lnTo>
                  <a:pt x="138691" y="68597"/>
                </a:lnTo>
                <a:lnTo>
                  <a:pt x="126449" y="67312"/>
                </a:lnTo>
                <a:lnTo>
                  <a:pt x="116020" y="66843"/>
                </a:lnTo>
                <a:lnTo>
                  <a:pt x="132450" y="66843"/>
                </a:lnTo>
                <a:lnTo>
                  <a:pt x="137126" y="67754"/>
                </a:lnTo>
                <a:lnTo>
                  <a:pt x="143666" y="69484"/>
                </a:lnTo>
                <a:close/>
              </a:path>
              <a:path w="144144" h="169545">
                <a:moveTo>
                  <a:pt x="114320" y="169428"/>
                </a:moveTo>
                <a:lnTo>
                  <a:pt x="109052" y="168334"/>
                </a:lnTo>
                <a:lnTo>
                  <a:pt x="103700" y="167417"/>
                </a:lnTo>
                <a:lnTo>
                  <a:pt x="98306" y="166708"/>
                </a:lnTo>
                <a:lnTo>
                  <a:pt x="95457" y="157372"/>
                </a:lnTo>
                <a:lnTo>
                  <a:pt x="91730" y="148152"/>
                </a:lnTo>
                <a:lnTo>
                  <a:pt x="87496" y="138927"/>
                </a:lnTo>
                <a:lnTo>
                  <a:pt x="83131" y="129574"/>
                </a:lnTo>
                <a:lnTo>
                  <a:pt x="79341" y="124361"/>
                </a:lnTo>
                <a:lnTo>
                  <a:pt x="75969" y="118212"/>
                </a:lnTo>
                <a:lnTo>
                  <a:pt x="71768" y="113957"/>
                </a:lnTo>
                <a:lnTo>
                  <a:pt x="96736" y="113957"/>
                </a:lnTo>
                <a:lnTo>
                  <a:pt x="101372" y="132269"/>
                </a:lnTo>
                <a:lnTo>
                  <a:pt x="107310" y="151075"/>
                </a:lnTo>
                <a:lnTo>
                  <a:pt x="114320" y="169428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221007" y="10227043"/>
            <a:ext cx="22406" cy="17003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221006" y="10227043"/>
            <a:ext cx="22860" cy="17145"/>
          </a:xfrm>
          <a:custGeom>
            <a:avLst/>
            <a:gdLst/>
            <a:ahLst/>
            <a:cxnLst/>
            <a:rect l="l" t="t" r="r" b="b"/>
            <a:pathLst>
              <a:path w="22860" h="17145">
                <a:moveTo>
                  <a:pt x="3179" y="17004"/>
                </a:moveTo>
                <a:lnTo>
                  <a:pt x="0" y="5495"/>
                </a:lnTo>
                <a:lnTo>
                  <a:pt x="5230" y="4107"/>
                </a:lnTo>
                <a:lnTo>
                  <a:pt x="10377" y="2499"/>
                </a:lnTo>
                <a:lnTo>
                  <a:pt x="15476" y="763"/>
                </a:lnTo>
                <a:lnTo>
                  <a:pt x="17382" y="538"/>
                </a:lnTo>
                <a:lnTo>
                  <a:pt x="19288" y="287"/>
                </a:lnTo>
                <a:lnTo>
                  <a:pt x="21192" y="0"/>
                </a:lnTo>
                <a:lnTo>
                  <a:pt x="22409" y="11876"/>
                </a:lnTo>
                <a:lnTo>
                  <a:pt x="19695" y="12476"/>
                </a:lnTo>
                <a:lnTo>
                  <a:pt x="16976" y="13156"/>
                </a:lnTo>
                <a:lnTo>
                  <a:pt x="9559" y="15487"/>
                </a:lnTo>
                <a:lnTo>
                  <a:pt x="7038" y="16311"/>
                </a:lnTo>
                <a:lnTo>
                  <a:pt x="3179" y="17004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352560" y="10226677"/>
            <a:ext cx="23495" cy="17145"/>
          </a:xfrm>
          <a:custGeom>
            <a:avLst/>
            <a:gdLst/>
            <a:ahLst/>
            <a:cxnLst/>
            <a:rect l="l" t="t" r="r" b="b"/>
            <a:pathLst>
              <a:path w="23494" h="17145">
                <a:moveTo>
                  <a:pt x="19917" y="16612"/>
                </a:moveTo>
                <a:lnTo>
                  <a:pt x="19144" y="16474"/>
                </a:lnTo>
                <a:lnTo>
                  <a:pt x="12613" y="14743"/>
                </a:lnTo>
                <a:lnTo>
                  <a:pt x="6081" y="13470"/>
                </a:lnTo>
                <a:lnTo>
                  <a:pt x="0" y="11927"/>
                </a:lnTo>
                <a:lnTo>
                  <a:pt x="1221" y="0"/>
                </a:lnTo>
                <a:lnTo>
                  <a:pt x="4311" y="484"/>
                </a:lnTo>
                <a:lnTo>
                  <a:pt x="7399" y="891"/>
                </a:lnTo>
                <a:lnTo>
                  <a:pt x="10491" y="1243"/>
                </a:lnTo>
                <a:lnTo>
                  <a:pt x="14626" y="2672"/>
                </a:lnTo>
                <a:lnTo>
                  <a:pt x="18835" y="4004"/>
                </a:lnTo>
                <a:lnTo>
                  <a:pt x="23098" y="5162"/>
                </a:lnTo>
                <a:lnTo>
                  <a:pt x="19917" y="16612"/>
                </a:lnTo>
                <a:close/>
              </a:path>
            </a:pathLst>
          </a:custGeom>
          <a:solidFill>
            <a:srgbClr val="E0BE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2104413" y="10447575"/>
            <a:ext cx="226" cy="22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2488812" y="10445519"/>
            <a:ext cx="1869" cy="2204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2065515" y="10338520"/>
            <a:ext cx="464123" cy="33020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15541" y="10285735"/>
            <a:ext cx="564086" cy="59670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019147" y="10289603"/>
            <a:ext cx="554640" cy="57277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061540" y="10315055"/>
            <a:ext cx="171561" cy="2347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171765" y="10558830"/>
            <a:ext cx="154404" cy="2371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061540" y="10315055"/>
            <a:ext cx="171561" cy="234790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171765" y="10558830"/>
            <a:ext cx="154404" cy="237149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061540" y="10315055"/>
            <a:ext cx="171561" cy="234790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171765" y="10558830"/>
            <a:ext cx="154404" cy="237149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61304" y="10314823"/>
            <a:ext cx="265087" cy="481393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061304" y="10315869"/>
            <a:ext cx="265085" cy="480347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188870" y="10819589"/>
            <a:ext cx="211339" cy="59159"/>
          </a:xfrm>
          <a:prstGeom prst="rect">
            <a:avLst/>
          </a:prstGeom>
          <a:blipFill>
            <a:blip r:embed="rId4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188640" y="10819336"/>
            <a:ext cx="212091" cy="4422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188642" y="10819336"/>
            <a:ext cx="212090" cy="44450"/>
          </a:xfrm>
          <a:custGeom>
            <a:avLst/>
            <a:gdLst/>
            <a:ahLst/>
            <a:cxnLst/>
            <a:rect l="l" t="t" r="r" b="b"/>
            <a:pathLst>
              <a:path w="212089" h="44450">
                <a:moveTo>
                  <a:pt x="60486" y="30167"/>
                </a:moveTo>
                <a:lnTo>
                  <a:pt x="58224" y="30167"/>
                </a:lnTo>
                <a:lnTo>
                  <a:pt x="66059" y="29313"/>
                </a:lnTo>
                <a:lnTo>
                  <a:pt x="70043" y="24019"/>
                </a:lnTo>
                <a:lnTo>
                  <a:pt x="75788" y="17546"/>
                </a:lnTo>
                <a:lnTo>
                  <a:pt x="77004" y="15551"/>
                </a:lnTo>
                <a:lnTo>
                  <a:pt x="78527" y="6312"/>
                </a:lnTo>
                <a:lnTo>
                  <a:pt x="82551" y="2631"/>
                </a:lnTo>
                <a:lnTo>
                  <a:pt x="87247" y="88"/>
                </a:lnTo>
                <a:lnTo>
                  <a:pt x="87624" y="0"/>
                </a:lnTo>
                <a:lnTo>
                  <a:pt x="87847" y="0"/>
                </a:lnTo>
                <a:lnTo>
                  <a:pt x="88144" y="88"/>
                </a:lnTo>
                <a:lnTo>
                  <a:pt x="88335" y="251"/>
                </a:lnTo>
                <a:lnTo>
                  <a:pt x="87624" y="251"/>
                </a:lnTo>
                <a:lnTo>
                  <a:pt x="87358" y="310"/>
                </a:lnTo>
                <a:lnTo>
                  <a:pt x="82677" y="2838"/>
                </a:lnTo>
                <a:lnTo>
                  <a:pt x="78750" y="6459"/>
                </a:lnTo>
                <a:lnTo>
                  <a:pt x="77227" y="15639"/>
                </a:lnTo>
                <a:lnTo>
                  <a:pt x="75984" y="17694"/>
                </a:lnTo>
                <a:lnTo>
                  <a:pt x="70149" y="24275"/>
                </a:lnTo>
                <a:lnTo>
                  <a:pt x="66174" y="29564"/>
                </a:lnTo>
                <a:lnTo>
                  <a:pt x="60486" y="30167"/>
                </a:lnTo>
                <a:close/>
              </a:path>
              <a:path w="212089" h="44450">
                <a:moveTo>
                  <a:pt x="117388" y="35004"/>
                </a:moveTo>
                <a:lnTo>
                  <a:pt x="116284" y="35004"/>
                </a:lnTo>
                <a:lnTo>
                  <a:pt x="111519" y="34383"/>
                </a:lnTo>
                <a:lnTo>
                  <a:pt x="108249" y="32979"/>
                </a:lnTo>
                <a:lnTo>
                  <a:pt x="97923" y="32580"/>
                </a:lnTo>
                <a:lnTo>
                  <a:pt x="93493" y="29683"/>
                </a:lnTo>
                <a:lnTo>
                  <a:pt x="89748" y="25070"/>
                </a:lnTo>
                <a:lnTo>
                  <a:pt x="88933" y="22009"/>
                </a:lnTo>
                <a:lnTo>
                  <a:pt x="88501" y="17694"/>
                </a:lnTo>
                <a:lnTo>
                  <a:pt x="88388" y="16965"/>
                </a:lnTo>
                <a:lnTo>
                  <a:pt x="85723" y="13274"/>
                </a:lnTo>
                <a:lnTo>
                  <a:pt x="85164" y="12092"/>
                </a:lnTo>
                <a:lnTo>
                  <a:pt x="85206" y="9978"/>
                </a:lnTo>
                <a:lnTo>
                  <a:pt x="85961" y="6504"/>
                </a:lnTo>
                <a:lnTo>
                  <a:pt x="87708" y="3739"/>
                </a:lnTo>
                <a:lnTo>
                  <a:pt x="88424" y="1611"/>
                </a:lnTo>
                <a:lnTo>
                  <a:pt x="88381" y="443"/>
                </a:lnTo>
                <a:lnTo>
                  <a:pt x="88001" y="266"/>
                </a:lnTo>
                <a:lnTo>
                  <a:pt x="87624" y="251"/>
                </a:lnTo>
                <a:lnTo>
                  <a:pt x="88335" y="251"/>
                </a:lnTo>
                <a:lnTo>
                  <a:pt x="88560" y="443"/>
                </a:lnTo>
                <a:lnTo>
                  <a:pt x="88714" y="739"/>
                </a:lnTo>
                <a:lnTo>
                  <a:pt x="88672" y="1611"/>
                </a:lnTo>
                <a:lnTo>
                  <a:pt x="87903" y="3872"/>
                </a:lnTo>
                <a:lnTo>
                  <a:pt x="86171" y="6607"/>
                </a:lnTo>
                <a:lnTo>
                  <a:pt x="85440" y="9978"/>
                </a:lnTo>
                <a:lnTo>
                  <a:pt x="85436" y="12092"/>
                </a:lnTo>
                <a:lnTo>
                  <a:pt x="85919" y="13156"/>
                </a:lnTo>
                <a:lnTo>
                  <a:pt x="86548" y="13998"/>
                </a:lnTo>
                <a:lnTo>
                  <a:pt x="88669" y="16965"/>
                </a:lnTo>
                <a:lnTo>
                  <a:pt x="108305" y="32743"/>
                </a:lnTo>
                <a:lnTo>
                  <a:pt x="111589" y="34147"/>
                </a:lnTo>
                <a:lnTo>
                  <a:pt x="116298" y="34768"/>
                </a:lnTo>
                <a:lnTo>
                  <a:pt x="118137" y="34768"/>
                </a:lnTo>
                <a:lnTo>
                  <a:pt x="118003" y="34901"/>
                </a:lnTo>
                <a:lnTo>
                  <a:pt x="117388" y="35004"/>
                </a:lnTo>
                <a:close/>
              </a:path>
              <a:path w="212089" h="44450">
                <a:moveTo>
                  <a:pt x="160894" y="26882"/>
                </a:moveTo>
                <a:lnTo>
                  <a:pt x="160127" y="26882"/>
                </a:lnTo>
                <a:lnTo>
                  <a:pt x="163861" y="25598"/>
                </a:lnTo>
                <a:lnTo>
                  <a:pt x="166415" y="24019"/>
                </a:lnTo>
                <a:lnTo>
                  <a:pt x="169889" y="23297"/>
                </a:lnTo>
                <a:lnTo>
                  <a:pt x="172760" y="23548"/>
                </a:lnTo>
                <a:lnTo>
                  <a:pt x="169929" y="23548"/>
                </a:lnTo>
                <a:lnTo>
                  <a:pt x="166463" y="24275"/>
                </a:lnTo>
                <a:lnTo>
                  <a:pt x="163950" y="25824"/>
                </a:lnTo>
                <a:lnTo>
                  <a:pt x="160894" y="26882"/>
                </a:lnTo>
                <a:close/>
              </a:path>
              <a:path w="212089" h="44450">
                <a:moveTo>
                  <a:pt x="197461" y="44230"/>
                </a:moveTo>
                <a:lnTo>
                  <a:pt x="203064" y="41747"/>
                </a:lnTo>
                <a:lnTo>
                  <a:pt x="207348" y="39771"/>
                </a:lnTo>
                <a:lnTo>
                  <a:pt x="211570" y="37724"/>
                </a:lnTo>
                <a:lnTo>
                  <a:pt x="206829" y="34901"/>
                </a:lnTo>
                <a:lnTo>
                  <a:pt x="203345" y="32672"/>
                </a:lnTo>
                <a:lnTo>
                  <a:pt x="192339" y="28339"/>
                </a:lnTo>
                <a:lnTo>
                  <a:pt x="185558" y="25997"/>
                </a:lnTo>
                <a:lnTo>
                  <a:pt x="178195" y="24275"/>
                </a:lnTo>
                <a:lnTo>
                  <a:pt x="169929" y="23548"/>
                </a:lnTo>
                <a:lnTo>
                  <a:pt x="172760" y="23548"/>
                </a:lnTo>
                <a:lnTo>
                  <a:pt x="207543" y="35067"/>
                </a:lnTo>
                <a:lnTo>
                  <a:pt x="212090" y="37739"/>
                </a:lnTo>
                <a:lnTo>
                  <a:pt x="208165" y="39661"/>
                </a:lnTo>
                <a:lnTo>
                  <a:pt x="204396" y="41402"/>
                </a:lnTo>
                <a:lnTo>
                  <a:pt x="200757" y="43034"/>
                </a:lnTo>
                <a:lnTo>
                  <a:pt x="197461" y="44230"/>
                </a:lnTo>
                <a:close/>
              </a:path>
              <a:path w="212089" h="44450">
                <a:moveTo>
                  <a:pt x="118137" y="34768"/>
                </a:moveTo>
                <a:lnTo>
                  <a:pt x="117374" y="34768"/>
                </a:lnTo>
                <a:lnTo>
                  <a:pt x="117905" y="34650"/>
                </a:lnTo>
                <a:lnTo>
                  <a:pt x="118283" y="34280"/>
                </a:lnTo>
                <a:lnTo>
                  <a:pt x="142544" y="25070"/>
                </a:lnTo>
                <a:lnTo>
                  <a:pt x="144023" y="24819"/>
                </a:lnTo>
                <a:lnTo>
                  <a:pt x="145378" y="24716"/>
                </a:lnTo>
                <a:lnTo>
                  <a:pt x="151721" y="24716"/>
                </a:lnTo>
                <a:lnTo>
                  <a:pt x="152486" y="24967"/>
                </a:lnTo>
                <a:lnTo>
                  <a:pt x="145392" y="24967"/>
                </a:lnTo>
                <a:lnTo>
                  <a:pt x="143946" y="25070"/>
                </a:lnTo>
                <a:lnTo>
                  <a:pt x="142616" y="25292"/>
                </a:lnTo>
                <a:lnTo>
                  <a:pt x="118422" y="34485"/>
                </a:lnTo>
                <a:lnTo>
                  <a:pt x="118137" y="34768"/>
                </a:lnTo>
                <a:close/>
              </a:path>
              <a:path w="212089" h="44450">
                <a:moveTo>
                  <a:pt x="160149" y="27140"/>
                </a:moveTo>
                <a:lnTo>
                  <a:pt x="155984" y="26371"/>
                </a:lnTo>
                <a:lnTo>
                  <a:pt x="151694" y="24967"/>
                </a:lnTo>
                <a:lnTo>
                  <a:pt x="152486" y="24967"/>
                </a:lnTo>
                <a:lnTo>
                  <a:pt x="156015" y="26127"/>
                </a:lnTo>
                <a:lnTo>
                  <a:pt x="160127" y="26882"/>
                </a:lnTo>
                <a:lnTo>
                  <a:pt x="160894" y="26882"/>
                </a:lnTo>
                <a:lnTo>
                  <a:pt x="160149" y="27140"/>
                </a:lnTo>
                <a:close/>
              </a:path>
              <a:path w="212089" h="44450">
                <a:moveTo>
                  <a:pt x="226" y="36126"/>
                </a:moveTo>
                <a:lnTo>
                  <a:pt x="0" y="36024"/>
                </a:lnTo>
                <a:lnTo>
                  <a:pt x="3543" y="31366"/>
                </a:lnTo>
                <a:lnTo>
                  <a:pt x="8384" y="28144"/>
                </a:lnTo>
                <a:lnTo>
                  <a:pt x="15532" y="27437"/>
                </a:lnTo>
                <a:lnTo>
                  <a:pt x="27773" y="25425"/>
                </a:lnTo>
                <a:lnTo>
                  <a:pt x="28249" y="25396"/>
                </a:lnTo>
                <a:lnTo>
                  <a:pt x="36580" y="25396"/>
                </a:lnTo>
                <a:lnTo>
                  <a:pt x="37175" y="25632"/>
                </a:lnTo>
                <a:lnTo>
                  <a:pt x="28728" y="25632"/>
                </a:lnTo>
                <a:lnTo>
                  <a:pt x="27801" y="25662"/>
                </a:lnTo>
                <a:lnTo>
                  <a:pt x="15560" y="27672"/>
                </a:lnTo>
                <a:lnTo>
                  <a:pt x="8497" y="28374"/>
                </a:lnTo>
                <a:lnTo>
                  <a:pt x="3726" y="31537"/>
                </a:lnTo>
                <a:lnTo>
                  <a:pt x="226" y="36126"/>
                </a:lnTo>
                <a:close/>
              </a:path>
              <a:path w="212089" h="44450">
                <a:moveTo>
                  <a:pt x="58223" y="30407"/>
                </a:moveTo>
                <a:lnTo>
                  <a:pt x="55316" y="29564"/>
                </a:lnTo>
                <a:lnTo>
                  <a:pt x="51711" y="29387"/>
                </a:lnTo>
                <a:lnTo>
                  <a:pt x="48161" y="29387"/>
                </a:lnTo>
                <a:lnTo>
                  <a:pt x="42111" y="27864"/>
                </a:lnTo>
                <a:lnTo>
                  <a:pt x="36549" y="25632"/>
                </a:lnTo>
                <a:lnTo>
                  <a:pt x="37175" y="25632"/>
                </a:lnTo>
                <a:lnTo>
                  <a:pt x="42178" y="27621"/>
                </a:lnTo>
                <a:lnTo>
                  <a:pt x="48189" y="29144"/>
                </a:lnTo>
                <a:lnTo>
                  <a:pt x="51874" y="29144"/>
                </a:lnTo>
                <a:lnTo>
                  <a:pt x="55339" y="29315"/>
                </a:lnTo>
                <a:lnTo>
                  <a:pt x="58224" y="30167"/>
                </a:lnTo>
                <a:lnTo>
                  <a:pt x="60486" y="30167"/>
                </a:lnTo>
                <a:lnTo>
                  <a:pt x="58223" y="30407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188640" y="10819336"/>
            <a:ext cx="212091" cy="44229"/>
          </a:xfrm>
          <a:prstGeom prst="rect">
            <a:avLst/>
          </a:prstGeom>
          <a:blipFill>
            <a:blip r:embed="rId4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31157" y="10296321"/>
            <a:ext cx="46157" cy="66550"/>
          </a:xfrm>
          <a:prstGeom prst="rect">
            <a:avLst/>
          </a:prstGeom>
          <a:blipFill>
            <a:blip r:embed="rId4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230917" y="10295846"/>
            <a:ext cx="46634" cy="67261"/>
          </a:xfrm>
          <a:prstGeom prst="rect">
            <a:avLst/>
          </a:prstGeom>
          <a:blipFill>
            <a:blip r:embed="rId4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53277" y="10519062"/>
            <a:ext cx="43769" cy="12387"/>
          </a:xfrm>
          <a:prstGeom prst="rect">
            <a:avLst/>
          </a:prstGeom>
          <a:blipFill>
            <a:blip r:embed="rId4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153030" y="10518809"/>
            <a:ext cx="44450" cy="13335"/>
          </a:xfrm>
          <a:custGeom>
            <a:avLst/>
            <a:gdLst/>
            <a:ahLst/>
            <a:cxnLst/>
            <a:rect l="l" t="t" r="r" b="b"/>
            <a:pathLst>
              <a:path w="44450" h="13334">
                <a:moveTo>
                  <a:pt x="7835" y="532"/>
                </a:moveTo>
                <a:lnTo>
                  <a:pt x="7462" y="532"/>
                </a:lnTo>
                <a:lnTo>
                  <a:pt x="8314" y="118"/>
                </a:lnTo>
                <a:lnTo>
                  <a:pt x="9208" y="0"/>
                </a:lnTo>
                <a:lnTo>
                  <a:pt x="12087" y="0"/>
                </a:lnTo>
                <a:lnTo>
                  <a:pt x="12975" y="251"/>
                </a:lnTo>
                <a:lnTo>
                  <a:pt x="9222" y="251"/>
                </a:lnTo>
                <a:lnTo>
                  <a:pt x="8356" y="354"/>
                </a:lnTo>
                <a:lnTo>
                  <a:pt x="7835" y="532"/>
                </a:lnTo>
                <a:close/>
              </a:path>
              <a:path w="44450" h="13334">
                <a:moveTo>
                  <a:pt x="15888" y="1138"/>
                </a:moveTo>
                <a:lnTo>
                  <a:pt x="13976" y="783"/>
                </a:lnTo>
                <a:lnTo>
                  <a:pt x="12045" y="251"/>
                </a:lnTo>
                <a:lnTo>
                  <a:pt x="12975" y="251"/>
                </a:lnTo>
                <a:lnTo>
                  <a:pt x="14071" y="561"/>
                </a:lnTo>
                <a:lnTo>
                  <a:pt x="15916" y="886"/>
                </a:lnTo>
                <a:lnTo>
                  <a:pt x="15888" y="1138"/>
                </a:lnTo>
                <a:close/>
              </a:path>
              <a:path w="44450" h="13334">
                <a:moveTo>
                  <a:pt x="6794" y="886"/>
                </a:moveTo>
                <a:lnTo>
                  <a:pt x="6525" y="886"/>
                </a:lnTo>
                <a:lnTo>
                  <a:pt x="6665" y="665"/>
                </a:lnTo>
                <a:lnTo>
                  <a:pt x="7434" y="413"/>
                </a:lnTo>
                <a:lnTo>
                  <a:pt x="7835" y="532"/>
                </a:lnTo>
                <a:lnTo>
                  <a:pt x="6794" y="886"/>
                </a:lnTo>
                <a:close/>
              </a:path>
              <a:path w="44450" h="13334">
                <a:moveTo>
                  <a:pt x="6372" y="12151"/>
                </a:moveTo>
                <a:lnTo>
                  <a:pt x="3395" y="12151"/>
                </a:lnTo>
                <a:lnTo>
                  <a:pt x="824" y="10909"/>
                </a:lnTo>
                <a:lnTo>
                  <a:pt x="0" y="8100"/>
                </a:lnTo>
                <a:lnTo>
                  <a:pt x="1257" y="4819"/>
                </a:lnTo>
                <a:lnTo>
                  <a:pt x="3630" y="2439"/>
                </a:lnTo>
                <a:lnTo>
                  <a:pt x="6469" y="783"/>
                </a:lnTo>
                <a:lnTo>
                  <a:pt x="6794" y="886"/>
                </a:lnTo>
                <a:lnTo>
                  <a:pt x="3749" y="2677"/>
                </a:lnTo>
                <a:lnTo>
                  <a:pt x="1468" y="4953"/>
                </a:lnTo>
                <a:lnTo>
                  <a:pt x="246" y="8100"/>
                </a:lnTo>
                <a:lnTo>
                  <a:pt x="1024" y="10710"/>
                </a:lnTo>
                <a:lnTo>
                  <a:pt x="3462" y="11899"/>
                </a:lnTo>
                <a:lnTo>
                  <a:pt x="7917" y="11914"/>
                </a:lnTo>
                <a:lnTo>
                  <a:pt x="6372" y="12151"/>
                </a:lnTo>
                <a:close/>
              </a:path>
              <a:path w="44450" h="13334">
                <a:moveTo>
                  <a:pt x="15888" y="1138"/>
                </a:moveTo>
                <a:lnTo>
                  <a:pt x="15916" y="886"/>
                </a:lnTo>
                <a:lnTo>
                  <a:pt x="28269" y="842"/>
                </a:lnTo>
                <a:lnTo>
                  <a:pt x="28926" y="1093"/>
                </a:lnTo>
                <a:lnTo>
                  <a:pt x="15888" y="1138"/>
                </a:lnTo>
                <a:close/>
              </a:path>
              <a:path w="44450" h="13334">
                <a:moveTo>
                  <a:pt x="44017" y="8046"/>
                </a:moveTo>
                <a:lnTo>
                  <a:pt x="32430" y="2677"/>
                </a:lnTo>
                <a:lnTo>
                  <a:pt x="28253" y="1093"/>
                </a:lnTo>
                <a:lnTo>
                  <a:pt x="28926" y="1093"/>
                </a:lnTo>
                <a:lnTo>
                  <a:pt x="32447" y="2439"/>
                </a:lnTo>
                <a:lnTo>
                  <a:pt x="37226" y="3045"/>
                </a:lnTo>
                <a:lnTo>
                  <a:pt x="41251" y="4316"/>
                </a:lnTo>
                <a:lnTo>
                  <a:pt x="42389" y="5140"/>
                </a:lnTo>
                <a:lnTo>
                  <a:pt x="43348" y="6205"/>
                </a:lnTo>
                <a:lnTo>
                  <a:pt x="44017" y="7514"/>
                </a:lnTo>
                <a:lnTo>
                  <a:pt x="44017" y="8046"/>
                </a:lnTo>
                <a:close/>
              </a:path>
              <a:path w="44450" h="13334">
                <a:moveTo>
                  <a:pt x="7917" y="11914"/>
                </a:moveTo>
                <a:lnTo>
                  <a:pt x="6092" y="11914"/>
                </a:lnTo>
                <a:lnTo>
                  <a:pt x="6344" y="11899"/>
                </a:lnTo>
                <a:lnTo>
                  <a:pt x="26452" y="8825"/>
                </a:lnTo>
                <a:lnTo>
                  <a:pt x="27855" y="9078"/>
                </a:lnTo>
                <a:lnTo>
                  <a:pt x="26451" y="9078"/>
                </a:lnTo>
                <a:lnTo>
                  <a:pt x="7917" y="11914"/>
                </a:lnTo>
                <a:close/>
              </a:path>
              <a:path w="44450" h="13334">
                <a:moveTo>
                  <a:pt x="41418" y="12875"/>
                </a:moveTo>
                <a:lnTo>
                  <a:pt x="40217" y="12860"/>
                </a:lnTo>
                <a:lnTo>
                  <a:pt x="35442" y="11591"/>
                </a:lnTo>
                <a:lnTo>
                  <a:pt x="31391" y="9966"/>
                </a:lnTo>
                <a:lnTo>
                  <a:pt x="26451" y="9078"/>
                </a:lnTo>
                <a:lnTo>
                  <a:pt x="27855" y="9078"/>
                </a:lnTo>
                <a:lnTo>
                  <a:pt x="31455" y="9726"/>
                </a:lnTo>
                <a:lnTo>
                  <a:pt x="35507" y="11352"/>
                </a:lnTo>
                <a:lnTo>
                  <a:pt x="40258" y="12609"/>
                </a:lnTo>
                <a:lnTo>
                  <a:pt x="40454" y="12638"/>
                </a:lnTo>
                <a:lnTo>
                  <a:pt x="42229" y="12638"/>
                </a:lnTo>
                <a:lnTo>
                  <a:pt x="41418" y="12875"/>
                </a:lnTo>
                <a:close/>
              </a:path>
              <a:path w="44450" h="13334">
                <a:moveTo>
                  <a:pt x="42229" y="12638"/>
                </a:moveTo>
                <a:lnTo>
                  <a:pt x="41362" y="12638"/>
                </a:lnTo>
                <a:lnTo>
                  <a:pt x="42225" y="12390"/>
                </a:lnTo>
                <a:lnTo>
                  <a:pt x="43302" y="12151"/>
                </a:lnTo>
                <a:lnTo>
                  <a:pt x="43693" y="11977"/>
                </a:lnTo>
                <a:lnTo>
                  <a:pt x="44017" y="11732"/>
                </a:lnTo>
                <a:lnTo>
                  <a:pt x="44017" y="12026"/>
                </a:lnTo>
                <a:lnTo>
                  <a:pt x="43690" y="12243"/>
                </a:lnTo>
                <a:lnTo>
                  <a:pt x="43270" y="12402"/>
                </a:lnTo>
                <a:lnTo>
                  <a:pt x="42229" y="12638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30917" y="10295848"/>
            <a:ext cx="63682" cy="67260"/>
          </a:xfrm>
          <a:prstGeom prst="rect">
            <a:avLst/>
          </a:prstGeom>
          <a:blipFill>
            <a:blip r:embed="rId4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78290" y="10347823"/>
            <a:ext cx="16518" cy="1021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278372" y="10347821"/>
            <a:ext cx="16510" cy="10795"/>
          </a:xfrm>
          <a:custGeom>
            <a:avLst/>
            <a:gdLst/>
            <a:ahLst/>
            <a:cxnLst/>
            <a:rect l="l" t="t" r="r" b="b"/>
            <a:pathLst>
              <a:path w="16510" h="10795">
                <a:moveTo>
                  <a:pt x="11393" y="10214"/>
                </a:moveTo>
                <a:lnTo>
                  <a:pt x="6000" y="10214"/>
                </a:lnTo>
                <a:lnTo>
                  <a:pt x="3344" y="9268"/>
                </a:lnTo>
                <a:lnTo>
                  <a:pt x="1360" y="8115"/>
                </a:lnTo>
                <a:lnTo>
                  <a:pt x="105" y="6607"/>
                </a:lnTo>
                <a:lnTo>
                  <a:pt x="0" y="6208"/>
                </a:lnTo>
                <a:lnTo>
                  <a:pt x="1723" y="2320"/>
                </a:lnTo>
                <a:lnTo>
                  <a:pt x="4979" y="280"/>
                </a:lnTo>
                <a:lnTo>
                  <a:pt x="5944" y="14"/>
                </a:lnTo>
                <a:lnTo>
                  <a:pt x="6391" y="0"/>
                </a:lnTo>
                <a:lnTo>
                  <a:pt x="7345" y="251"/>
                </a:lnTo>
                <a:lnTo>
                  <a:pt x="6027" y="251"/>
                </a:lnTo>
                <a:lnTo>
                  <a:pt x="5007" y="532"/>
                </a:lnTo>
                <a:lnTo>
                  <a:pt x="232" y="6386"/>
                </a:lnTo>
                <a:lnTo>
                  <a:pt x="1536" y="7936"/>
                </a:lnTo>
                <a:lnTo>
                  <a:pt x="3503" y="9068"/>
                </a:lnTo>
                <a:lnTo>
                  <a:pt x="6055" y="9963"/>
                </a:lnTo>
                <a:lnTo>
                  <a:pt x="11892" y="9963"/>
                </a:lnTo>
                <a:lnTo>
                  <a:pt x="11393" y="10214"/>
                </a:lnTo>
                <a:close/>
              </a:path>
              <a:path w="16510" h="10795">
                <a:moveTo>
                  <a:pt x="11892" y="9963"/>
                </a:moveTo>
                <a:lnTo>
                  <a:pt x="11353" y="9963"/>
                </a:lnTo>
                <a:lnTo>
                  <a:pt x="13161" y="9058"/>
                </a:lnTo>
                <a:lnTo>
                  <a:pt x="14586" y="8315"/>
                </a:lnTo>
                <a:lnTo>
                  <a:pt x="16103" y="6962"/>
                </a:lnTo>
                <a:lnTo>
                  <a:pt x="16121" y="5236"/>
                </a:lnTo>
                <a:lnTo>
                  <a:pt x="15614" y="4508"/>
                </a:lnTo>
                <a:lnTo>
                  <a:pt x="12497" y="2483"/>
                </a:lnTo>
                <a:lnTo>
                  <a:pt x="9731" y="1138"/>
                </a:lnTo>
                <a:lnTo>
                  <a:pt x="6391" y="251"/>
                </a:lnTo>
                <a:lnTo>
                  <a:pt x="7345" y="251"/>
                </a:lnTo>
                <a:lnTo>
                  <a:pt x="9814" y="901"/>
                </a:lnTo>
                <a:lnTo>
                  <a:pt x="12664" y="2320"/>
                </a:lnTo>
                <a:lnTo>
                  <a:pt x="15795" y="4346"/>
                </a:lnTo>
                <a:lnTo>
                  <a:pt x="16436" y="5236"/>
                </a:lnTo>
                <a:lnTo>
                  <a:pt x="16354" y="6962"/>
                </a:lnTo>
                <a:lnTo>
                  <a:pt x="16298" y="7110"/>
                </a:lnTo>
                <a:lnTo>
                  <a:pt x="14705" y="8544"/>
                </a:lnTo>
                <a:lnTo>
                  <a:pt x="11892" y="996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278290" y="10347823"/>
            <a:ext cx="16518" cy="10213"/>
          </a:xfrm>
          <a:prstGeom prst="rect">
            <a:avLst/>
          </a:prstGeom>
          <a:blipFill>
            <a:blip r:embed="rId4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373006" y="10424616"/>
            <a:ext cx="203126" cy="286200"/>
          </a:xfrm>
          <a:prstGeom prst="rect">
            <a:avLst/>
          </a:prstGeom>
          <a:blipFill>
            <a:blip r:embed="rId4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372839" y="10424366"/>
            <a:ext cx="201612" cy="286703"/>
          </a:xfrm>
          <a:prstGeom prst="rect">
            <a:avLst/>
          </a:prstGeom>
          <a:blipFill>
            <a:blip r:embed="rId4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72910" y="10424365"/>
            <a:ext cx="201930" cy="287020"/>
          </a:xfrm>
          <a:custGeom>
            <a:avLst/>
            <a:gdLst/>
            <a:ahLst/>
            <a:cxnLst/>
            <a:rect l="l" t="t" r="r" b="b"/>
            <a:pathLst>
              <a:path w="201930" h="287020">
                <a:moveTo>
                  <a:pt x="110988" y="248177"/>
                </a:moveTo>
                <a:lnTo>
                  <a:pt x="110748" y="248154"/>
                </a:lnTo>
                <a:lnTo>
                  <a:pt x="110569" y="245948"/>
                </a:lnTo>
                <a:lnTo>
                  <a:pt x="110423" y="243688"/>
                </a:lnTo>
                <a:lnTo>
                  <a:pt x="110310" y="241323"/>
                </a:lnTo>
                <a:lnTo>
                  <a:pt x="111176" y="237612"/>
                </a:lnTo>
                <a:lnTo>
                  <a:pt x="112967" y="233751"/>
                </a:lnTo>
                <a:lnTo>
                  <a:pt x="112951" y="227619"/>
                </a:lnTo>
                <a:lnTo>
                  <a:pt x="105307" y="208210"/>
                </a:lnTo>
                <a:lnTo>
                  <a:pt x="105265" y="204027"/>
                </a:lnTo>
                <a:lnTo>
                  <a:pt x="106201" y="201839"/>
                </a:lnTo>
                <a:lnTo>
                  <a:pt x="108829" y="198542"/>
                </a:lnTo>
                <a:lnTo>
                  <a:pt x="109270" y="196354"/>
                </a:lnTo>
                <a:lnTo>
                  <a:pt x="109265" y="190575"/>
                </a:lnTo>
                <a:lnTo>
                  <a:pt x="108382" y="186894"/>
                </a:lnTo>
                <a:lnTo>
                  <a:pt x="106254" y="177697"/>
                </a:lnTo>
                <a:lnTo>
                  <a:pt x="105374" y="170727"/>
                </a:lnTo>
                <a:lnTo>
                  <a:pt x="103618" y="164641"/>
                </a:lnTo>
                <a:lnTo>
                  <a:pt x="103882" y="164695"/>
                </a:lnTo>
                <a:lnTo>
                  <a:pt x="105622" y="170774"/>
                </a:lnTo>
                <a:lnTo>
                  <a:pt x="106501" y="177702"/>
                </a:lnTo>
                <a:lnTo>
                  <a:pt x="108633" y="186953"/>
                </a:lnTo>
                <a:lnTo>
                  <a:pt x="109513" y="190575"/>
                </a:lnTo>
                <a:lnTo>
                  <a:pt x="109513" y="196354"/>
                </a:lnTo>
                <a:lnTo>
                  <a:pt x="109052" y="198631"/>
                </a:lnTo>
                <a:lnTo>
                  <a:pt x="106411" y="201972"/>
                </a:lnTo>
                <a:lnTo>
                  <a:pt x="105515" y="204027"/>
                </a:lnTo>
                <a:lnTo>
                  <a:pt x="105558" y="208210"/>
                </a:lnTo>
                <a:lnTo>
                  <a:pt x="113202" y="227619"/>
                </a:lnTo>
                <a:lnTo>
                  <a:pt x="113230" y="233751"/>
                </a:lnTo>
                <a:lnTo>
                  <a:pt x="111387" y="237712"/>
                </a:lnTo>
                <a:lnTo>
                  <a:pt x="110551" y="241323"/>
                </a:lnTo>
                <a:lnTo>
                  <a:pt x="110662" y="243688"/>
                </a:lnTo>
                <a:lnTo>
                  <a:pt x="110808" y="245968"/>
                </a:lnTo>
                <a:lnTo>
                  <a:pt x="110988" y="248177"/>
                </a:lnTo>
                <a:close/>
              </a:path>
              <a:path w="201930" h="287020">
                <a:moveTo>
                  <a:pt x="114626" y="286450"/>
                </a:moveTo>
                <a:lnTo>
                  <a:pt x="111690" y="286450"/>
                </a:lnTo>
                <a:lnTo>
                  <a:pt x="119065" y="285821"/>
                </a:lnTo>
                <a:lnTo>
                  <a:pt x="133806" y="284226"/>
                </a:lnTo>
                <a:lnTo>
                  <a:pt x="141472" y="283556"/>
                </a:lnTo>
                <a:lnTo>
                  <a:pt x="143650" y="283395"/>
                </a:lnTo>
                <a:lnTo>
                  <a:pt x="145594" y="282796"/>
                </a:lnTo>
                <a:lnTo>
                  <a:pt x="147127" y="281600"/>
                </a:lnTo>
                <a:lnTo>
                  <a:pt x="149617" y="276005"/>
                </a:lnTo>
                <a:lnTo>
                  <a:pt x="152404" y="270326"/>
                </a:lnTo>
                <a:lnTo>
                  <a:pt x="157400" y="267146"/>
                </a:lnTo>
                <a:lnTo>
                  <a:pt x="158615" y="262598"/>
                </a:lnTo>
                <a:lnTo>
                  <a:pt x="160262" y="258608"/>
                </a:lnTo>
                <a:lnTo>
                  <a:pt x="165443" y="252625"/>
                </a:lnTo>
                <a:lnTo>
                  <a:pt x="168868" y="250810"/>
                </a:lnTo>
                <a:lnTo>
                  <a:pt x="171367" y="247985"/>
                </a:lnTo>
                <a:lnTo>
                  <a:pt x="173126" y="241692"/>
                </a:lnTo>
                <a:lnTo>
                  <a:pt x="173655" y="234163"/>
                </a:lnTo>
                <a:lnTo>
                  <a:pt x="177147" y="225579"/>
                </a:lnTo>
                <a:lnTo>
                  <a:pt x="183212" y="218661"/>
                </a:lnTo>
                <a:lnTo>
                  <a:pt x="194551" y="206477"/>
                </a:lnTo>
                <a:lnTo>
                  <a:pt x="200186" y="200866"/>
                </a:lnTo>
                <a:lnTo>
                  <a:pt x="200690" y="198109"/>
                </a:lnTo>
                <a:lnTo>
                  <a:pt x="201140" y="195280"/>
                </a:lnTo>
                <a:lnTo>
                  <a:pt x="201540" y="192394"/>
                </a:lnTo>
                <a:lnTo>
                  <a:pt x="201109" y="196354"/>
                </a:lnTo>
                <a:lnTo>
                  <a:pt x="200893" y="198109"/>
                </a:lnTo>
                <a:lnTo>
                  <a:pt x="200417" y="200866"/>
                </a:lnTo>
                <a:lnTo>
                  <a:pt x="200372" y="201026"/>
                </a:lnTo>
                <a:lnTo>
                  <a:pt x="199002" y="202386"/>
                </a:lnTo>
                <a:lnTo>
                  <a:pt x="192029" y="209540"/>
                </a:lnTo>
                <a:lnTo>
                  <a:pt x="183394" y="218809"/>
                </a:lnTo>
                <a:lnTo>
                  <a:pt x="177315" y="225772"/>
                </a:lnTo>
                <a:lnTo>
                  <a:pt x="173891" y="234212"/>
                </a:lnTo>
                <a:lnTo>
                  <a:pt x="173360" y="241692"/>
                </a:lnTo>
                <a:lnTo>
                  <a:pt x="171612" y="247985"/>
                </a:lnTo>
                <a:lnTo>
                  <a:pt x="171524" y="248177"/>
                </a:lnTo>
                <a:lnTo>
                  <a:pt x="169014" y="251005"/>
                </a:lnTo>
                <a:lnTo>
                  <a:pt x="165577" y="252838"/>
                </a:lnTo>
                <a:lnTo>
                  <a:pt x="160462" y="258736"/>
                </a:lnTo>
                <a:lnTo>
                  <a:pt x="158827" y="262713"/>
                </a:lnTo>
                <a:lnTo>
                  <a:pt x="157598" y="267310"/>
                </a:lnTo>
                <a:lnTo>
                  <a:pt x="152609" y="270459"/>
                </a:lnTo>
                <a:lnTo>
                  <a:pt x="149828" y="276120"/>
                </a:lnTo>
                <a:lnTo>
                  <a:pt x="147299" y="281782"/>
                </a:lnTo>
                <a:lnTo>
                  <a:pt x="145706" y="283009"/>
                </a:lnTo>
                <a:lnTo>
                  <a:pt x="143722" y="283645"/>
                </a:lnTo>
                <a:lnTo>
                  <a:pt x="141486" y="283807"/>
                </a:lnTo>
                <a:lnTo>
                  <a:pt x="133818" y="284476"/>
                </a:lnTo>
                <a:lnTo>
                  <a:pt x="119058" y="286069"/>
                </a:lnTo>
                <a:lnTo>
                  <a:pt x="114626" y="286450"/>
                </a:lnTo>
                <a:close/>
              </a:path>
              <a:path w="201930" h="287020">
                <a:moveTo>
                  <a:pt x="111665" y="286705"/>
                </a:moveTo>
                <a:lnTo>
                  <a:pt x="110366" y="285995"/>
                </a:lnTo>
                <a:lnTo>
                  <a:pt x="109751" y="284783"/>
                </a:lnTo>
                <a:lnTo>
                  <a:pt x="109793" y="282536"/>
                </a:lnTo>
                <a:lnTo>
                  <a:pt x="110881" y="276866"/>
                </a:lnTo>
                <a:lnTo>
                  <a:pt x="112974" y="272893"/>
                </a:lnTo>
                <a:lnTo>
                  <a:pt x="113319" y="266852"/>
                </a:lnTo>
                <a:lnTo>
                  <a:pt x="112838" y="264462"/>
                </a:lnTo>
                <a:lnTo>
                  <a:pt x="112406" y="261987"/>
                </a:lnTo>
                <a:lnTo>
                  <a:pt x="112026" y="259416"/>
                </a:lnTo>
                <a:lnTo>
                  <a:pt x="112263" y="259416"/>
                </a:lnTo>
                <a:lnTo>
                  <a:pt x="112642" y="261987"/>
                </a:lnTo>
                <a:lnTo>
                  <a:pt x="113078" y="264487"/>
                </a:lnTo>
                <a:lnTo>
                  <a:pt x="113552" y="266852"/>
                </a:lnTo>
                <a:lnTo>
                  <a:pt x="113202" y="272942"/>
                </a:lnTo>
                <a:lnTo>
                  <a:pt x="111106" y="276948"/>
                </a:lnTo>
                <a:lnTo>
                  <a:pt x="110036" y="282536"/>
                </a:lnTo>
                <a:lnTo>
                  <a:pt x="110031" y="284783"/>
                </a:lnTo>
                <a:lnTo>
                  <a:pt x="110538" y="285798"/>
                </a:lnTo>
                <a:lnTo>
                  <a:pt x="111690" y="286450"/>
                </a:lnTo>
                <a:lnTo>
                  <a:pt x="114626" y="286450"/>
                </a:lnTo>
                <a:lnTo>
                  <a:pt x="111665" y="286705"/>
                </a:lnTo>
                <a:close/>
              </a:path>
              <a:path w="201930" h="287020">
                <a:moveTo>
                  <a:pt x="48282" y="5479"/>
                </a:moveTo>
                <a:lnTo>
                  <a:pt x="54896" y="2041"/>
                </a:lnTo>
                <a:lnTo>
                  <a:pt x="67284" y="0"/>
                </a:lnTo>
                <a:lnTo>
                  <a:pt x="68150" y="0"/>
                </a:lnTo>
                <a:lnTo>
                  <a:pt x="69045" y="29"/>
                </a:lnTo>
                <a:lnTo>
                  <a:pt x="69953" y="88"/>
                </a:lnTo>
                <a:lnTo>
                  <a:pt x="71023" y="251"/>
                </a:lnTo>
                <a:lnTo>
                  <a:pt x="67284" y="251"/>
                </a:lnTo>
                <a:lnTo>
                  <a:pt x="56301" y="1837"/>
                </a:lnTo>
                <a:lnTo>
                  <a:pt x="48282" y="5479"/>
                </a:lnTo>
                <a:close/>
              </a:path>
              <a:path w="201930" h="287020">
                <a:moveTo>
                  <a:pt x="111763" y="19320"/>
                </a:moveTo>
                <a:lnTo>
                  <a:pt x="103658" y="19320"/>
                </a:lnTo>
                <a:lnTo>
                  <a:pt x="98041" y="17842"/>
                </a:lnTo>
                <a:lnTo>
                  <a:pt x="96994" y="13688"/>
                </a:lnTo>
                <a:lnTo>
                  <a:pt x="95222" y="9759"/>
                </a:lnTo>
                <a:lnTo>
                  <a:pt x="68150" y="251"/>
                </a:lnTo>
                <a:lnTo>
                  <a:pt x="71023" y="251"/>
                </a:lnTo>
                <a:lnTo>
                  <a:pt x="98176" y="17541"/>
                </a:lnTo>
                <a:lnTo>
                  <a:pt x="103605" y="19069"/>
                </a:lnTo>
                <a:lnTo>
                  <a:pt x="122264" y="19069"/>
                </a:lnTo>
                <a:lnTo>
                  <a:pt x="122377" y="19231"/>
                </a:lnTo>
                <a:lnTo>
                  <a:pt x="113999" y="19231"/>
                </a:lnTo>
                <a:lnTo>
                  <a:pt x="111763" y="19320"/>
                </a:lnTo>
                <a:close/>
              </a:path>
              <a:path w="201930" h="287020">
                <a:moveTo>
                  <a:pt x="22922" y="24583"/>
                </a:moveTo>
                <a:lnTo>
                  <a:pt x="21100" y="24583"/>
                </a:lnTo>
                <a:lnTo>
                  <a:pt x="31860" y="23104"/>
                </a:lnTo>
                <a:lnTo>
                  <a:pt x="36527" y="17398"/>
                </a:lnTo>
                <a:lnTo>
                  <a:pt x="39616" y="13038"/>
                </a:lnTo>
                <a:lnTo>
                  <a:pt x="41238" y="11012"/>
                </a:lnTo>
                <a:lnTo>
                  <a:pt x="46281" y="6519"/>
                </a:lnTo>
                <a:lnTo>
                  <a:pt x="48191" y="5526"/>
                </a:lnTo>
                <a:lnTo>
                  <a:pt x="42886" y="9649"/>
                </a:lnTo>
                <a:lnTo>
                  <a:pt x="40203" y="12624"/>
                </a:lnTo>
                <a:lnTo>
                  <a:pt x="39487" y="13688"/>
                </a:lnTo>
                <a:lnTo>
                  <a:pt x="33607" y="23075"/>
                </a:lnTo>
                <a:lnTo>
                  <a:pt x="22922" y="24583"/>
                </a:lnTo>
                <a:close/>
              </a:path>
              <a:path w="201930" h="287020">
                <a:moveTo>
                  <a:pt x="141867" y="28618"/>
                </a:moveTo>
                <a:lnTo>
                  <a:pt x="141346" y="28618"/>
                </a:lnTo>
                <a:lnTo>
                  <a:pt x="141611" y="28530"/>
                </a:lnTo>
                <a:lnTo>
                  <a:pt x="141919" y="28249"/>
                </a:lnTo>
                <a:lnTo>
                  <a:pt x="141936" y="26859"/>
                </a:lnTo>
                <a:lnTo>
                  <a:pt x="140405" y="23977"/>
                </a:lnTo>
                <a:lnTo>
                  <a:pt x="139834" y="22957"/>
                </a:lnTo>
                <a:lnTo>
                  <a:pt x="139110" y="21774"/>
                </a:lnTo>
                <a:lnTo>
                  <a:pt x="138228" y="18832"/>
                </a:lnTo>
                <a:lnTo>
                  <a:pt x="137419" y="15891"/>
                </a:lnTo>
                <a:lnTo>
                  <a:pt x="137537" y="10746"/>
                </a:lnTo>
                <a:lnTo>
                  <a:pt x="137852" y="9194"/>
                </a:lnTo>
                <a:lnTo>
                  <a:pt x="138649" y="8854"/>
                </a:lnTo>
                <a:lnTo>
                  <a:pt x="144015" y="8869"/>
                </a:lnTo>
                <a:lnTo>
                  <a:pt x="144463" y="9091"/>
                </a:lnTo>
                <a:lnTo>
                  <a:pt x="138667" y="9110"/>
                </a:lnTo>
                <a:lnTo>
                  <a:pt x="138048" y="9416"/>
                </a:lnTo>
                <a:lnTo>
                  <a:pt x="137780" y="10746"/>
                </a:lnTo>
                <a:lnTo>
                  <a:pt x="137654" y="12624"/>
                </a:lnTo>
                <a:lnTo>
                  <a:pt x="137655" y="15891"/>
                </a:lnTo>
                <a:lnTo>
                  <a:pt x="138615" y="19320"/>
                </a:lnTo>
                <a:lnTo>
                  <a:pt x="139320" y="21641"/>
                </a:lnTo>
                <a:lnTo>
                  <a:pt x="140184" y="23104"/>
                </a:lnTo>
                <a:lnTo>
                  <a:pt x="141833" y="26105"/>
                </a:lnTo>
                <a:lnTo>
                  <a:pt x="142226" y="26859"/>
                </a:lnTo>
                <a:lnTo>
                  <a:pt x="142142" y="28382"/>
                </a:lnTo>
                <a:lnTo>
                  <a:pt x="141867" y="28618"/>
                </a:lnTo>
                <a:close/>
              </a:path>
              <a:path w="201930" h="287020">
                <a:moveTo>
                  <a:pt x="160909" y="15122"/>
                </a:moveTo>
                <a:lnTo>
                  <a:pt x="159316" y="15122"/>
                </a:lnTo>
                <a:lnTo>
                  <a:pt x="158841" y="15063"/>
                </a:lnTo>
                <a:lnTo>
                  <a:pt x="153671" y="13910"/>
                </a:lnTo>
                <a:lnTo>
                  <a:pt x="143903" y="9091"/>
                </a:lnTo>
                <a:lnTo>
                  <a:pt x="144463" y="9091"/>
                </a:lnTo>
                <a:lnTo>
                  <a:pt x="153755" y="13688"/>
                </a:lnTo>
                <a:lnTo>
                  <a:pt x="158883" y="14811"/>
                </a:lnTo>
                <a:lnTo>
                  <a:pt x="159344" y="14871"/>
                </a:lnTo>
                <a:lnTo>
                  <a:pt x="161329" y="14871"/>
                </a:lnTo>
                <a:lnTo>
                  <a:pt x="160909" y="15122"/>
                </a:lnTo>
                <a:close/>
              </a:path>
              <a:path w="201930" h="287020">
                <a:moveTo>
                  <a:pt x="161329" y="14871"/>
                </a:moveTo>
                <a:lnTo>
                  <a:pt x="160854" y="14871"/>
                </a:lnTo>
                <a:lnTo>
                  <a:pt x="161496" y="14471"/>
                </a:lnTo>
                <a:lnTo>
                  <a:pt x="162228" y="13407"/>
                </a:lnTo>
                <a:lnTo>
                  <a:pt x="162335" y="10746"/>
                </a:lnTo>
                <a:lnTo>
                  <a:pt x="162105" y="9567"/>
                </a:lnTo>
                <a:lnTo>
                  <a:pt x="164150" y="9110"/>
                </a:lnTo>
                <a:lnTo>
                  <a:pt x="164276" y="9334"/>
                </a:lnTo>
                <a:lnTo>
                  <a:pt x="162357" y="9759"/>
                </a:lnTo>
                <a:lnTo>
                  <a:pt x="162599" y="10746"/>
                </a:lnTo>
                <a:lnTo>
                  <a:pt x="162516" y="13407"/>
                </a:lnTo>
                <a:lnTo>
                  <a:pt x="161650" y="14678"/>
                </a:lnTo>
                <a:lnTo>
                  <a:pt x="161329" y="14871"/>
                </a:lnTo>
                <a:close/>
              </a:path>
              <a:path w="201930" h="287020">
                <a:moveTo>
                  <a:pt x="122264" y="19069"/>
                </a:moveTo>
                <a:lnTo>
                  <a:pt x="111763" y="19069"/>
                </a:lnTo>
                <a:lnTo>
                  <a:pt x="112741" y="19054"/>
                </a:lnTo>
                <a:lnTo>
                  <a:pt x="113999" y="18980"/>
                </a:lnTo>
                <a:lnTo>
                  <a:pt x="122202" y="18980"/>
                </a:lnTo>
                <a:close/>
              </a:path>
              <a:path w="201930" h="287020">
                <a:moveTo>
                  <a:pt x="141374" y="28870"/>
                </a:moveTo>
                <a:lnTo>
                  <a:pt x="140591" y="28870"/>
                </a:lnTo>
                <a:lnTo>
                  <a:pt x="140186" y="28810"/>
                </a:lnTo>
                <a:lnTo>
                  <a:pt x="136986" y="28057"/>
                </a:lnTo>
                <a:lnTo>
                  <a:pt x="133800" y="27406"/>
                </a:lnTo>
                <a:lnTo>
                  <a:pt x="128755" y="26445"/>
                </a:lnTo>
                <a:lnTo>
                  <a:pt x="126869" y="26105"/>
                </a:lnTo>
                <a:lnTo>
                  <a:pt x="126500" y="25573"/>
                </a:lnTo>
                <a:lnTo>
                  <a:pt x="125500" y="24361"/>
                </a:lnTo>
                <a:lnTo>
                  <a:pt x="124703" y="23504"/>
                </a:lnTo>
                <a:lnTo>
                  <a:pt x="121573" y="20931"/>
                </a:lnTo>
                <a:lnTo>
                  <a:pt x="118471" y="19231"/>
                </a:lnTo>
                <a:lnTo>
                  <a:pt x="122377" y="19231"/>
                </a:lnTo>
                <a:lnTo>
                  <a:pt x="126990" y="25875"/>
                </a:lnTo>
                <a:lnTo>
                  <a:pt x="134536" y="27222"/>
                </a:lnTo>
                <a:lnTo>
                  <a:pt x="140228" y="28574"/>
                </a:lnTo>
                <a:lnTo>
                  <a:pt x="140619" y="28618"/>
                </a:lnTo>
                <a:lnTo>
                  <a:pt x="141867" y="28618"/>
                </a:lnTo>
                <a:lnTo>
                  <a:pt x="141695" y="28766"/>
                </a:lnTo>
                <a:lnTo>
                  <a:pt x="141374" y="28870"/>
                </a:lnTo>
                <a:close/>
              </a:path>
              <a:path w="201930" h="287020">
                <a:moveTo>
                  <a:pt x="40305" y="141290"/>
                </a:moveTo>
                <a:lnTo>
                  <a:pt x="36695" y="141290"/>
                </a:lnTo>
                <a:lnTo>
                  <a:pt x="35647" y="141246"/>
                </a:lnTo>
                <a:lnTo>
                  <a:pt x="26229" y="140373"/>
                </a:lnTo>
                <a:lnTo>
                  <a:pt x="22365" y="134283"/>
                </a:lnTo>
                <a:lnTo>
                  <a:pt x="16560" y="125727"/>
                </a:lnTo>
                <a:lnTo>
                  <a:pt x="15344" y="121859"/>
                </a:lnTo>
                <a:lnTo>
                  <a:pt x="13281" y="118888"/>
                </a:lnTo>
                <a:lnTo>
                  <a:pt x="9528" y="114783"/>
                </a:lnTo>
                <a:lnTo>
                  <a:pt x="4176" y="111930"/>
                </a:lnTo>
                <a:lnTo>
                  <a:pt x="55" y="107747"/>
                </a:lnTo>
                <a:lnTo>
                  <a:pt x="0" y="83837"/>
                </a:lnTo>
                <a:lnTo>
                  <a:pt x="121" y="82712"/>
                </a:lnTo>
                <a:lnTo>
                  <a:pt x="1327" y="74948"/>
                </a:lnTo>
                <a:lnTo>
                  <a:pt x="2249" y="67678"/>
                </a:lnTo>
                <a:lnTo>
                  <a:pt x="3207" y="60652"/>
                </a:lnTo>
                <a:lnTo>
                  <a:pt x="3186" y="52076"/>
                </a:lnTo>
                <a:lnTo>
                  <a:pt x="6081" y="47453"/>
                </a:lnTo>
                <a:lnTo>
                  <a:pt x="8357" y="42290"/>
                </a:lnTo>
                <a:lnTo>
                  <a:pt x="9028" y="35954"/>
                </a:lnTo>
                <a:lnTo>
                  <a:pt x="9587" y="29487"/>
                </a:lnTo>
                <a:lnTo>
                  <a:pt x="12073" y="25056"/>
                </a:lnTo>
                <a:lnTo>
                  <a:pt x="14910" y="24154"/>
                </a:lnTo>
                <a:lnTo>
                  <a:pt x="18586" y="24409"/>
                </a:lnTo>
                <a:lnTo>
                  <a:pt x="14930" y="24409"/>
                </a:lnTo>
                <a:lnTo>
                  <a:pt x="12243" y="25240"/>
                </a:lnTo>
                <a:lnTo>
                  <a:pt x="9822" y="29554"/>
                </a:lnTo>
                <a:lnTo>
                  <a:pt x="9263" y="36005"/>
                </a:lnTo>
                <a:lnTo>
                  <a:pt x="8580" y="42351"/>
                </a:lnTo>
                <a:lnTo>
                  <a:pt x="6288" y="47569"/>
                </a:lnTo>
                <a:lnTo>
                  <a:pt x="3452" y="52076"/>
                </a:lnTo>
                <a:lnTo>
                  <a:pt x="3437" y="60652"/>
                </a:lnTo>
                <a:lnTo>
                  <a:pt x="2487" y="67703"/>
                </a:lnTo>
                <a:lnTo>
                  <a:pt x="1565" y="74976"/>
                </a:lnTo>
                <a:lnTo>
                  <a:pt x="182" y="83837"/>
                </a:lnTo>
                <a:lnTo>
                  <a:pt x="71" y="84992"/>
                </a:lnTo>
                <a:lnTo>
                  <a:pt x="167" y="99722"/>
                </a:lnTo>
                <a:lnTo>
                  <a:pt x="293" y="107645"/>
                </a:lnTo>
                <a:lnTo>
                  <a:pt x="4317" y="111725"/>
                </a:lnTo>
                <a:lnTo>
                  <a:pt x="9655" y="114578"/>
                </a:lnTo>
                <a:lnTo>
                  <a:pt x="13456" y="118732"/>
                </a:lnTo>
                <a:lnTo>
                  <a:pt x="15553" y="121748"/>
                </a:lnTo>
                <a:lnTo>
                  <a:pt x="16768" y="125621"/>
                </a:lnTo>
                <a:lnTo>
                  <a:pt x="22749" y="134416"/>
                </a:lnTo>
                <a:lnTo>
                  <a:pt x="26368" y="140137"/>
                </a:lnTo>
                <a:lnTo>
                  <a:pt x="35661" y="140994"/>
                </a:lnTo>
                <a:lnTo>
                  <a:pt x="36695" y="141053"/>
                </a:lnTo>
                <a:lnTo>
                  <a:pt x="42150" y="141053"/>
                </a:lnTo>
                <a:lnTo>
                  <a:pt x="40305" y="141290"/>
                </a:lnTo>
                <a:close/>
              </a:path>
              <a:path w="201930" h="287020">
                <a:moveTo>
                  <a:pt x="21123" y="24831"/>
                </a:moveTo>
                <a:lnTo>
                  <a:pt x="14930" y="24409"/>
                </a:lnTo>
                <a:lnTo>
                  <a:pt x="18586" y="24409"/>
                </a:lnTo>
                <a:lnTo>
                  <a:pt x="21100" y="24583"/>
                </a:lnTo>
                <a:lnTo>
                  <a:pt x="22922" y="24583"/>
                </a:lnTo>
                <a:lnTo>
                  <a:pt x="21123" y="24831"/>
                </a:lnTo>
                <a:close/>
              </a:path>
              <a:path w="201930" h="287020">
                <a:moveTo>
                  <a:pt x="96726" y="150258"/>
                </a:moveTo>
                <a:lnTo>
                  <a:pt x="96411" y="148969"/>
                </a:lnTo>
                <a:lnTo>
                  <a:pt x="96180" y="147609"/>
                </a:lnTo>
                <a:lnTo>
                  <a:pt x="96041" y="146139"/>
                </a:lnTo>
                <a:lnTo>
                  <a:pt x="95116" y="142546"/>
                </a:lnTo>
                <a:lnTo>
                  <a:pt x="94336" y="139243"/>
                </a:lnTo>
                <a:lnTo>
                  <a:pt x="92968" y="136321"/>
                </a:lnTo>
                <a:lnTo>
                  <a:pt x="92968" y="135771"/>
                </a:lnTo>
                <a:lnTo>
                  <a:pt x="94484" y="138820"/>
                </a:lnTo>
                <a:lnTo>
                  <a:pt x="95401" y="142757"/>
                </a:lnTo>
                <a:lnTo>
                  <a:pt x="96284" y="146181"/>
                </a:lnTo>
                <a:lnTo>
                  <a:pt x="96425" y="147630"/>
                </a:lnTo>
                <a:lnTo>
                  <a:pt x="96658" y="148985"/>
                </a:lnTo>
                <a:lnTo>
                  <a:pt x="96969" y="150243"/>
                </a:lnTo>
                <a:lnTo>
                  <a:pt x="96726" y="150258"/>
                </a:lnTo>
                <a:close/>
              </a:path>
              <a:path w="201930" h="287020">
                <a:moveTo>
                  <a:pt x="42150" y="141053"/>
                </a:moveTo>
                <a:lnTo>
                  <a:pt x="40297" y="141053"/>
                </a:lnTo>
                <a:lnTo>
                  <a:pt x="42772" y="140733"/>
                </a:lnTo>
                <a:lnTo>
                  <a:pt x="45233" y="140208"/>
                </a:lnTo>
                <a:lnTo>
                  <a:pt x="45233" y="140454"/>
                </a:lnTo>
                <a:lnTo>
                  <a:pt x="42778" y="140973"/>
                </a:lnTo>
                <a:lnTo>
                  <a:pt x="42150" y="14105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249159" y="10424366"/>
            <a:ext cx="325292" cy="286703"/>
          </a:xfrm>
          <a:prstGeom prst="rect">
            <a:avLst/>
          </a:prstGeom>
          <a:blipFill>
            <a:blip r:embed="rId5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327703" y="10291413"/>
            <a:ext cx="197562" cy="155162"/>
          </a:xfrm>
          <a:prstGeom prst="rect">
            <a:avLst/>
          </a:prstGeom>
          <a:blipFill>
            <a:blip r:embed="rId5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327466" y="10291374"/>
            <a:ext cx="197937" cy="155534"/>
          </a:xfrm>
          <a:prstGeom prst="rect">
            <a:avLst/>
          </a:prstGeom>
          <a:blipFill>
            <a:blip r:embed="rId5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324323" y="10291967"/>
            <a:ext cx="201080" cy="154940"/>
          </a:xfrm>
          <a:prstGeom prst="rect">
            <a:avLst/>
          </a:prstGeom>
          <a:blipFill>
            <a:blip r:embed="rId5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458585" y="10405716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11556" y="8315"/>
                </a:moveTo>
                <a:lnTo>
                  <a:pt x="768" y="5359"/>
                </a:lnTo>
                <a:lnTo>
                  <a:pt x="0" y="850"/>
                </a:lnTo>
                <a:lnTo>
                  <a:pt x="7927" y="0"/>
                </a:lnTo>
                <a:lnTo>
                  <a:pt x="12325" y="5063"/>
                </a:lnTo>
                <a:lnTo>
                  <a:pt x="11556" y="8315"/>
                </a:lnTo>
                <a:close/>
              </a:path>
            </a:pathLst>
          </a:custGeom>
          <a:solidFill>
            <a:srgbClr val="90A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458305" y="10405458"/>
            <a:ext cx="13335" cy="8890"/>
          </a:xfrm>
          <a:custGeom>
            <a:avLst/>
            <a:gdLst/>
            <a:ahLst/>
            <a:cxnLst/>
            <a:rect l="l" t="t" r="r" b="b"/>
            <a:pathLst>
              <a:path w="13335" h="8890">
                <a:moveTo>
                  <a:pt x="12003" y="8884"/>
                </a:moveTo>
                <a:lnTo>
                  <a:pt x="852" y="5824"/>
                </a:lnTo>
                <a:lnTo>
                  <a:pt x="0" y="886"/>
                </a:lnTo>
                <a:lnTo>
                  <a:pt x="8300" y="0"/>
                </a:lnTo>
                <a:lnTo>
                  <a:pt x="8415" y="133"/>
                </a:lnTo>
                <a:lnTo>
                  <a:pt x="8258" y="133"/>
                </a:lnTo>
                <a:lnTo>
                  <a:pt x="8492" y="221"/>
                </a:lnTo>
                <a:lnTo>
                  <a:pt x="8207" y="257"/>
                </a:lnTo>
                <a:lnTo>
                  <a:pt x="279" y="1108"/>
                </a:lnTo>
                <a:lnTo>
                  <a:pt x="1048" y="5617"/>
                </a:lnTo>
                <a:lnTo>
                  <a:pt x="11835" y="8573"/>
                </a:lnTo>
                <a:lnTo>
                  <a:pt x="12076" y="8573"/>
                </a:lnTo>
                <a:lnTo>
                  <a:pt x="12003" y="8884"/>
                </a:lnTo>
                <a:close/>
              </a:path>
              <a:path w="13335" h="8890">
                <a:moveTo>
                  <a:pt x="12076" y="8573"/>
                </a:moveTo>
                <a:lnTo>
                  <a:pt x="11835" y="8573"/>
                </a:lnTo>
                <a:lnTo>
                  <a:pt x="12485" y="5824"/>
                </a:lnTo>
                <a:lnTo>
                  <a:pt x="12553" y="5262"/>
                </a:lnTo>
                <a:lnTo>
                  <a:pt x="8207" y="257"/>
                </a:lnTo>
                <a:lnTo>
                  <a:pt x="8523" y="257"/>
                </a:lnTo>
                <a:lnTo>
                  <a:pt x="12856" y="5262"/>
                </a:lnTo>
                <a:lnTo>
                  <a:pt x="12076" y="857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431284" y="10400476"/>
            <a:ext cx="12700" cy="13970"/>
          </a:xfrm>
          <a:custGeom>
            <a:avLst/>
            <a:gdLst/>
            <a:ahLst/>
            <a:cxnLst/>
            <a:rect l="l" t="t" r="r" b="b"/>
            <a:pathLst>
              <a:path w="12700" h="13970">
                <a:moveTo>
                  <a:pt x="12320" y="13452"/>
                </a:moveTo>
                <a:lnTo>
                  <a:pt x="6828" y="11796"/>
                </a:lnTo>
                <a:lnTo>
                  <a:pt x="0" y="2444"/>
                </a:lnTo>
                <a:lnTo>
                  <a:pt x="1155" y="0"/>
                </a:lnTo>
                <a:lnTo>
                  <a:pt x="4676" y="428"/>
                </a:lnTo>
                <a:lnTo>
                  <a:pt x="11929" y="8529"/>
                </a:lnTo>
                <a:lnTo>
                  <a:pt x="12320" y="13452"/>
                </a:lnTo>
                <a:close/>
              </a:path>
            </a:pathLst>
          </a:custGeom>
          <a:solidFill>
            <a:srgbClr val="90A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431014" y="10400225"/>
            <a:ext cx="13335" cy="14604"/>
          </a:xfrm>
          <a:custGeom>
            <a:avLst/>
            <a:gdLst/>
            <a:ahLst/>
            <a:cxnLst/>
            <a:rect l="l" t="t" r="r" b="b"/>
            <a:pathLst>
              <a:path w="13335" h="14604">
                <a:moveTo>
                  <a:pt x="12842" y="14043"/>
                </a:moveTo>
                <a:lnTo>
                  <a:pt x="6972" y="12269"/>
                </a:lnTo>
                <a:lnTo>
                  <a:pt x="0" y="2719"/>
                </a:lnTo>
                <a:lnTo>
                  <a:pt x="1285" y="0"/>
                </a:lnTo>
                <a:lnTo>
                  <a:pt x="3423" y="251"/>
                </a:lnTo>
                <a:lnTo>
                  <a:pt x="1425" y="251"/>
                </a:lnTo>
                <a:lnTo>
                  <a:pt x="270" y="2695"/>
                </a:lnTo>
                <a:lnTo>
                  <a:pt x="7098" y="12047"/>
                </a:lnTo>
                <a:lnTo>
                  <a:pt x="12590" y="13703"/>
                </a:lnTo>
                <a:lnTo>
                  <a:pt x="12815" y="13703"/>
                </a:lnTo>
                <a:lnTo>
                  <a:pt x="12842" y="14043"/>
                </a:lnTo>
                <a:close/>
              </a:path>
              <a:path w="13335" h="14604">
                <a:moveTo>
                  <a:pt x="12815" y="13703"/>
                </a:moveTo>
                <a:lnTo>
                  <a:pt x="12590" y="13703"/>
                </a:lnTo>
                <a:lnTo>
                  <a:pt x="12199" y="8780"/>
                </a:lnTo>
                <a:lnTo>
                  <a:pt x="4946" y="679"/>
                </a:lnTo>
                <a:lnTo>
                  <a:pt x="1425" y="251"/>
                </a:lnTo>
                <a:lnTo>
                  <a:pt x="3423" y="251"/>
                </a:lnTo>
                <a:lnTo>
                  <a:pt x="5058" y="443"/>
                </a:lnTo>
                <a:lnTo>
                  <a:pt x="12422" y="8662"/>
                </a:lnTo>
                <a:lnTo>
                  <a:pt x="12815" y="1370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423785" y="10389361"/>
            <a:ext cx="20067" cy="2490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423787" y="10389360"/>
            <a:ext cx="7620" cy="7620"/>
          </a:xfrm>
          <a:custGeom>
            <a:avLst/>
            <a:gdLst/>
            <a:ahLst/>
            <a:cxnLst/>
            <a:rect l="l" t="t" r="r" b="b"/>
            <a:pathLst>
              <a:path w="7619" h="7620">
                <a:moveTo>
                  <a:pt x="7297" y="7051"/>
                </a:moveTo>
                <a:lnTo>
                  <a:pt x="4726" y="7051"/>
                </a:lnTo>
                <a:lnTo>
                  <a:pt x="0" y="794"/>
                </a:lnTo>
                <a:lnTo>
                  <a:pt x="2993" y="0"/>
                </a:lnTo>
                <a:lnTo>
                  <a:pt x="7297" y="7051"/>
                </a:lnTo>
                <a:close/>
              </a:path>
            </a:pathLst>
          </a:custGeom>
          <a:solidFill>
            <a:srgbClr val="90A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423368" y="10389079"/>
            <a:ext cx="8146" cy="756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423370" y="10389079"/>
            <a:ext cx="8255" cy="7620"/>
          </a:xfrm>
          <a:custGeom>
            <a:avLst/>
            <a:gdLst/>
            <a:ahLst/>
            <a:cxnLst/>
            <a:rect l="l" t="t" r="r" b="b"/>
            <a:pathLst>
              <a:path w="8255" h="7620">
                <a:moveTo>
                  <a:pt x="8146" y="7568"/>
                </a:moveTo>
                <a:lnTo>
                  <a:pt x="5030" y="7568"/>
                </a:lnTo>
                <a:lnTo>
                  <a:pt x="0" y="931"/>
                </a:lnTo>
                <a:lnTo>
                  <a:pt x="3507" y="0"/>
                </a:lnTo>
                <a:lnTo>
                  <a:pt x="3679" y="280"/>
                </a:lnTo>
                <a:lnTo>
                  <a:pt x="3409" y="280"/>
                </a:lnTo>
                <a:lnTo>
                  <a:pt x="416" y="1075"/>
                </a:lnTo>
                <a:lnTo>
                  <a:pt x="5142" y="7332"/>
                </a:lnTo>
                <a:lnTo>
                  <a:pt x="8001" y="7332"/>
                </a:lnTo>
                <a:lnTo>
                  <a:pt x="8146" y="7568"/>
                </a:lnTo>
                <a:close/>
              </a:path>
              <a:path w="8255" h="7620">
                <a:moveTo>
                  <a:pt x="8001" y="7332"/>
                </a:moveTo>
                <a:lnTo>
                  <a:pt x="7713" y="7332"/>
                </a:lnTo>
                <a:lnTo>
                  <a:pt x="3409" y="280"/>
                </a:lnTo>
                <a:lnTo>
                  <a:pt x="3679" y="280"/>
                </a:lnTo>
                <a:lnTo>
                  <a:pt x="8001" y="7332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2423368" y="10389079"/>
            <a:ext cx="8146" cy="7568"/>
          </a:xfrm>
          <a:prstGeom prst="rect">
            <a:avLst/>
          </a:prstGeom>
          <a:blipFill>
            <a:blip r:embed="rId5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324323" y="10337414"/>
            <a:ext cx="34290" cy="26670"/>
          </a:xfrm>
          <a:custGeom>
            <a:avLst/>
            <a:gdLst/>
            <a:ahLst/>
            <a:cxnLst/>
            <a:rect l="l" t="t" r="r" b="b"/>
            <a:pathLst>
              <a:path w="34289" h="26670">
                <a:moveTo>
                  <a:pt x="7685" y="11678"/>
                </a:moveTo>
                <a:lnTo>
                  <a:pt x="5799" y="9756"/>
                </a:lnTo>
                <a:lnTo>
                  <a:pt x="4331" y="6031"/>
                </a:lnTo>
                <a:lnTo>
                  <a:pt x="0" y="2660"/>
                </a:lnTo>
                <a:lnTo>
                  <a:pt x="1816" y="0"/>
                </a:lnTo>
                <a:lnTo>
                  <a:pt x="5673" y="2246"/>
                </a:lnTo>
                <a:lnTo>
                  <a:pt x="10256" y="2246"/>
                </a:lnTo>
                <a:lnTo>
                  <a:pt x="11472" y="6799"/>
                </a:lnTo>
                <a:lnTo>
                  <a:pt x="14463" y="7095"/>
                </a:lnTo>
                <a:lnTo>
                  <a:pt x="19088" y="9652"/>
                </a:lnTo>
                <a:lnTo>
                  <a:pt x="21729" y="10835"/>
                </a:lnTo>
                <a:lnTo>
                  <a:pt x="11318" y="10835"/>
                </a:lnTo>
                <a:lnTo>
                  <a:pt x="7685" y="11678"/>
                </a:lnTo>
                <a:close/>
              </a:path>
              <a:path w="34289" h="26670">
                <a:moveTo>
                  <a:pt x="31504" y="14826"/>
                </a:moveTo>
                <a:lnTo>
                  <a:pt x="17914" y="14826"/>
                </a:lnTo>
                <a:lnTo>
                  <a:pt x="15790" y="11412"/>
                </a:lnTo>
                <a:lnTo>
                  <a:pt x="11318" y="10835"/>
                </a:lnTo>
                <a:lnTo>
                  <a:pt x="21729" y="10835"/>
                </a:lnTo>
                <a:lnTo>
                  <a:pt x="25460" y="12505"/>
                </a:lnTo>
                <a:lnTo>
                  <a:pt x="30561" y="13363"/>
                </a:lnTo>
                <a:lnTo>
                  <a:pt x="31504" y="14826"/>
                </a:lnTo>
                <a:close/>
              </a:path>
              <a:path w="34289" h="26670">
                <a:moveTo>
                  <a:pt x="19813" y="26657"/>
                </a:moveTo>
                <a:lnTo>
                  <a:pt x="20988" y="21434"/>
                </a:lnTo>
                <a:lnTo>
                  <a:pt x="17299" y="20000"/>
                </a:lnTo>
                <a:lnTo>
                  <a:pt x="17299" y="17177"/>
                </a:lnTo>
                <a:lnTo>
                  <a:pt x="14365" y="14279"/>
                </a:lnTo>
                <a:lnTo>
                  <a:pt x="17914" y="14826"/>
                </a:lnTo>
                <a:lnTo>
                  <a:pt x="31504" y="14826"/>
                </a:lnTo>
                <a:lnTo>
                  <a:pt x="32000" y="15595"/>
                </a:lnTo>
                <a:lnTo>
                  <a:pt x="34110" y="18611"/>
                </a:lnTo>
                <a:lnTo>
                  <a:pt x="27878" y="21124"/>
                </a:lnTo>
                <a:lnTo>
                  <a:pt x="19813" y="26657"/>
                </a:lnTo>
                <a:close/>
              </a:path>
            </a:pathLst>
          </a:custGeom>
          <a:solidFill>
            <a:srgbClr val="99A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323987" y="10337091"/>
            <a:ext cx="34807" cy="2752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2323988" y="10337089"/>
            <a:ext cx="34925" cy="27940"/>
          </a:xfrm>
          <a:custGeom>
            <a:avLst/>
            <a:gdLst/>
            <a:ahLst/>
            <a:cxnLst/>
            <a:rect l="l" t="t" r="r" b="b"/>
            <a:pathLst>
              <a:path w="34925" h="27940">
                <a:moveTo>
                  <a:pt x="7951" y="12284"/>
                </a:moveTo>
                <a:lnTo>
                  <a:pt x="5938" y="10214"/>
                </a:lnTo>
                <a:lnTo>
                  <a:pt x="4471" y="6519"/>
                </a:lnTo>
                <a:lnTo>
                  <a:pt x="0" y="3045"/>
                </a:lnTo>
                <a:lnTo>
                  <a:pt x="2096" y="0"/>
                </a:lnTo>
                <a:lnTo>
                  <a:pt x="2652" y="325"/>
                </a:lnTo>
                <a:lnTo>
                  <a:pt x="2151" y="325"/>
                </a:lnTo>
                <a:lnTo>
                  <a:pt x="335" y="2986"/>
                </a:lnTo>
                <a:lnTo>
                  <a:pt x="4667" y="6356"/>
                </a:lnTo>
                <a:lnTo>
                  <a:pt x="6134" y="10081"/>
                </a:lnTo>
                <a:lnTo>
                  <a:pt x="8021" y="12003"/>
                </a:lnTo>
                <a:lnTo>
                  <a:pt x="9143" y="12003"/>
                </a:lnTo>
                <a:lnTo>
                  <a:pt x="7951" y="12284"/>
                </a:lnTo>
                <a:close/>
              </a:path>
              <a:path w="34925" h="27940">
                <a:moveTo>
                  <a:pt x="20576" y="26982"/>
                </a:moveTo>
                <a:lnTo>
                  <a:pt x="20148" y="26982"/>
                </a:lnTo>
                <a:lnTo>
                  <a:pt x="28213" y="21449"/>
                </a:lnTo>
                <a:lnTo>
                  <a:pt x="34445" y="18936"/>
                </a:lnTo>
                <a:lnTo>
                  <a:pt x="32240" y="15772"/>
                </a:lnTo>
                <a:lnTo>
                  <a:pt x="30896" y="13688"/>
                </a:lnTo>
                <a:lnTo>
                  <a:pt x="25795" y="12831"/>
                </a:lnTo>
                <a:lnTo>
                  <a:pt x="19423" y="9978"/>
                </a:lnTo>
                <a:lnTo>
                  <a:pt x="14798" y="7420"/>
                </a:lnTo>
                <a:lnTo>
                  <a:pt x="11807" y="7125"/>
                </a:lnTo>
                <a:lnTo>
                  <a:pt x="10592" y="2572"/>
                </a:lnTo>
                <a:lnTo>
                  <a:pt x="6008" y="2572"/>
                </a:lnTo>
                <a:lnTo>
                  <a:pt x="2151" y="325"/>
                </a:lnTo>
                <a:lnTo>
                  <a:pt x="2652" y="325"/>
                </a:lnTo>
                <a:lnTo>
                  <a:pt x="6064" y="2320"/>
                </a:lnTo>
                <a:lnTo>
                  <a:pt x="10759" y="2320"/>
                </a:lnTo>
                <a:lnTo>
                  <a:pt x="11989" y="6888"/>
                </a:lnTo>
                <a:lnTo>
                  <a:pt x="14868" y="7169"/>
                </a:lnTo>
                <a:lnTo>
                  <a:pt x="19521" y="9756"/>
                </a:lnTo>
                <a:lnTo>
                  <a:pt x="25865" y="12594"/>
                </a:lnTo>
                <a:lnTo>
                  <a:pt x="31036" y="13452"/>
                </a:lnTo>
                <a:lnTo>
                  <a:pt x="32621" y="15920"/>
                </a:lnTo>
                <a:lnTo>
                  <a:pt x="34809" y="19039"/>
                </a:lnTo>
                <a:lnTo>
                  <a:pt x="28325" y="21656"/>
                </a:lnTo>
                <a:lnTo>
                  <a:pt x="20576" y="26982"/>
                </a:lnTo>
                <a:close/>
              </a:path>
              <a:path w="34925" h="27940">
                <a:moveTo>
                  <a:pt x="9143" y="12003"/>
                </a:moveTo>
                <a:lnTo>
                  <a:pt x="8021" y="12003"/>
                </a:lnTo>
                <a:lnTo>
                  <a:pt x="11654" y="11160"/>
                </a:lnTo>
                <a:lnTo>
                  <a:pt x="13603" y="11412"/>
                </a:lnTo>
                <a:lnTo>
                  <a:pt x="11654" y="11412"/>
                </a:lnTo>
                <a:lnTo>
                  <a:pt x="9143" y="12003"/>
                </a:lnTo>
                <a:close/>
              </a:path>
              <a:path w="34925" h="27940">
                <a:moveTo>
                  <a:pt x="18047" y="14826"/>
                </a:moveTo>
                <a:lnTo>
                  <a:pt x="17760" y="14826"/>
                </a:lnTo>
                <a:lnTo>
                  <a:pt x="15986" y="11973"/>
                </a:lnTo>
                <a:lnTo>
                  <a:pt x="11654" y="11412"/>
                </a:lnTo>
                <a:lnTo>
                  <a:pt x="13603" y="11412"/>
                </a:lnTo>
                <a:lnTo>
                  <a:pt x="16125" y="11737"/>
                </a:lnTo>
                <a:lnTo>
                  <a:pt x="18047" y="14826"/>
                </a:lnTo>
                <a:close/>
              </a:path>
              <a:path w="34925" h="27940">
                <a:moveTo>
                  <a:pt x="20024" y="27362"/>
                </a:moveTo>
                <a:lnTo>
                  <a:pt x="19908" y="26982"/>
                </a:lnTo>
                <a:lnTo>
                  <a:pt x="21044" y="21922"/>
                </a:lnTo>
                <a:lnTo>
                  <a:pt x="17397" y="20503"/>
                </a:lnTo>
                <a:lnTo>
                  <a:pt x="17277" y="17502"/>
                </a:lnTo>
                <a:lnTo>
                  <a:pt x="13987" y="14250"/>
                </a:lnTo>
                <a:lnTo>
                  <a:pt x="16309" y="14605"/>
                </a:lnTo>
                <a:lnTo>
                  <a:pt x="14700" y="14605"/>
                </a:lnTo>
                <a:lnTo>
                  <a:pt x="17635" y="17502"/>
                </a:lnTo>
                <a:lnTo>
                  <a:pt x="17635" y="20325"/>
                </a:lnTo>
                <a:lnTo>
                  <a:pt x="21324" y="21759"/>
                </a:lnTo>
                <a:lnTo>
                  <a:pt x="20148" y="26982"/>
                </a:lnTo>
                <a:lnTo>
                  <a:pt x="20576" y="26982"/>
                </a:lnTo>
                <a:lnTo>
                  <a:pt x="20024" y="27362"/>
                </a:lnTo>
                <a:close/>
              </a:path>
              <a:path w="34925" h="27940">
                <a:moveTo>
                  <a:pt x="18249" y="15151"/>
                </a:moveTo>
                <a:lnTo>
                  <a:pt x="14700" y="14605"/>
                </a:lnTo>
                <a:lnTo>
                  <a:pt x="16309" y="14605"/>
                </a:lnTo>
                <a:lnTo>
                  <a:pt x="17760" y="14826"/>
                </a:lnTo>
                <a:lnTo>
                  <a:pt x="18047" y="14826"/>
                </a:lnTo>
                <a:lnTo>
                  <a:pt x="18249" y="15151"/>
                </a:lnTo>
                <a:close/>
              </a:path>
              <a:path w="34925" h="27940">
                <a:moveTo>
                  <a:pt x="19787" y="27524"/>
                </a:moveTo>
                <a:lnTo>
                  <a:pt x="19846" y="27258"/>
                </a:lnTo>
                <a:lnTo>
                  <a:pt x="20024" y="27362"/>
                </a:lnTo>
                <a:lnTo>
                  <a:pt x="19787" y="27524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2323987" y="10337091"/>
            <a:ext cx="34807" cy="27524"/>
          </a:xfrm>
          <a:prstGeom prst="rect">
            <a:avLst/>
          </a:prstGeom>
          <a:blipFill>
            <a:blip r:embed="rId5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324770" y="10350255"/>
            <a:ext cx="13970" cy="12065"/>
          </a:xfrm>
          <a:custGeom>
            <a:avLst/>
            <a:gdLst/>
            <a:ahLst/>
            <a:cxnLst/>
            <a:rect l="l" t="t" r="r" b="b"/>
            <a:pathLst>
              <a:path w="13969" h="12065">
                <a:moveTo>
                  <a:pt x="8160" y="11609"/>
                </a:moveTo>
                <a:lnTo>
                  <a:pt x="3353" y="11343"/>
                </a:lnTo>
                <a:lnTo>
                  <a:pt x="3353" y="6967"/>
                </a:lnTo>
                <a:lnTo>
                  <a:pt x="726" y="5577"/>
                </a:lnTo>
                <a:lnTo>
                  <a:pt x="0" y="3537"/>
                </a:lnTo>
                <a:lnTo>
                  <a:pt x="1439" y="3020"/>
                </a:lnTo>
                <a:lnTo>
                  <a:pt x="1523" y="803"/>
                </a:lnTo>
                <a:lnTo>
                  <a:pt x="5291" y="0"/>
                </a:lnTo>
                <a:lnTo>
                  <a:pt x="8901" y="2458"/>
                </a:lnTo>
                <a:lnTo>
                  <a:pt x="12255" y="5193"/>
                </a:lnTo>
                <a:lnTo>
                  <a:pt x="13512" y="8105"/>
                </a:lnTo>
                <a:lnTo>
                  <a:pt x="8160" y="11609"/>
                </a:lnTo>
                <a:close/>
              </a:path>
            </a:pathLst>
          </a:custGeom>
          <a:solidFill>
            <a:srgbClr val="99AD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324461" y="10349994"/>
            <a:ext cx="14115" cy="1212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324463" y="10349994"/>
            <a:ext cx="14604" cy="12700"/>
          </a:xfrm>
          <a:custGeom>
            <a:avLst/>
            <a:gdLst/>
            <a:ahLst/>
            <a:cxnLst/>
            <a:rect l="l" t="t" r="r" b="b"/>
            <a:pathLst>
              <a:path w="14605" h="12700">
                <a:moveTo>
                  <a:pt x="8524" y="12121"/>
                </a:moveTo>
                <a:lnTo>
                  <a:pt x="3423" y="11840"/>
                </a:lnTo>
                <a:lnTo>
                  <a:pt x="3423" y="7391"/>
                </a:lnTo>
                <a:lnTo>
                  <a:pt x="838" y="6016"/>
                </a:lnTo>
                <a:lnTo>
                  <a:pt x="0" y="3651"/>
                </a:lnTo>
                <a:lnTo>
                  <a:pt x="1607" y="3089"/>
                </a:lnTo>
                <a:lnTo>
                  <a:pt x="1607" y="857"/>
                </a:lnTo>
                <a:lnTo>
                  <a:pt x="5645" y="0"/>
                </a:lnTo>
                <a:lnTo>
                  <a:pt x="6030" y="261"/>
                </a:lnTo>
                <a:lnTo>
                  <a:pt x="5598" y="261"/>
                </a:lnTo>
                <a:lnTo>
                  <a:pt x="1830" y="1064"/>
                </a:lnTo>
                <a:lnTo>
                  <a:pt x="1746" y="3281"/>
                </a:lnTo>
                <a:lnTo>
                  <a:pt x="307" y="3799"/>
                </a:lnTo>
                <a:lnTo>
                  <a:pt x="1034" y="5839"/>
                </a:lnTo>
                <a:lnTo>
                  <a:pt x="3661" y="7228"/>
                </a:lnTo>
                <a:lnTo>
                  <a:pt x="3661" y="11604"/>
                </a:lnTo>
                <a:lnTo>
                  <a:pt x="8468" y="11870"/>
                </a:lnTo>
                <a:lnTo>
                  <a:pt x="8907" y="11870"/>
                </a:lnTo>
                <a:lnTo>
                  <a:pt x="8524" y="12121"/>
                </a:lnTo>
                <a:close/>
              </a:path>
              <a:path w="14605" h="12700">
                <a:moveTo>
                  <a:pt x="8907" y="11870"/>
                </a:moveTo>
                <a:lnTo>
                  <a:pt x="8468" y="11870"/>
                </a:lnTo>
                <a:lnTo>
                  <a:pt x="13820" y="8366"/>
                </a:lnTo>
                <a:lnTo>
                  <a:pt x="12562" y="5454"/>
                </a:lnTo>
                <a:lnTo>
                  <a:pt x="9208" y="2719"/>
                </a:lnTo>
                <a:lnTo>
                  <a:pt x="5598" y="261"/>
                </a:lnTo>
                <a:lnTo>
                  <a:pt x="6030" y="261"/>
                </a:lnTo>
                <a:lnTo>
                  <a:pt x="9348" y="2513"/>
                </a:lnTo>
                <a:lnTo>
                  <a:pt x="12758" y="5306"/>
                </a:lnTo>
                <a:lnTo>
                  <a:pt x="14113" y="8455"/>
                </a:lnTo>
                <a:lnTo>
                  <a:pt x="8907" y="11870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2324461" y="10349994"/>
            <a:ext cx="14115" cy="12121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2212266" y="10525669"/>
            <a:ext cx="14604" cy="13970"/>
          </a:xfrm>
          <a:custGeom>
            <a:avLst/>
            <a:gdLst/>
            <a:ahLst/>
            <a:cxnLst/>
            <a:rect l="l" t="t" r="r" b="b"/>
            <a:pathLst>
              <a:path w="14605" h="13970">
                <a:moveTo>
                  <a:pt x="14281" y="13954"/>
                </a:moveTo>
                <a:lnTo>
                  <a:pt x="6246" y="10761"/>
                </a:lnTo>
                <a:lnTo>
                  <a:pt x="0" y="10761"/>
                </a:lnTo>
                <a:lnTo>
                  <a:pt x="0" y="1359"/>
                </a:lnTo>
                <a:lnTo>
                  <a:pt x="5142" y="0"/>
                </a:lnTo>
                <a:lnTo>
                  <a:pt x="9250" y="5439"/>
                </a:lnTo>
                <a:lnTo>
                  <a:pt x="14281" y="13954"/>
                </a:lnTo>
                <a:close/>
              </a:path>
            </a:pathLst>
          </a:custGeom>
          <a:solidFill>
            <a:srgbClr val="BCC8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212265" y="10525390"/>
            <a:ext cx="14841" cy="14723"/>
          </a:xfrm>
          <a:prstGeom prst="rect">
            <a:avLst/>
          </a:prstGeom>
          <a:blipFill>
            <a:blip r:embed="rId5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212266" y="10525388"/>
            <a:ext cx="15240" cy="15240"/>
          </a:xfrm>
          <a:custGeom>
            <a:avLst/>
            <a:gdLst/>
            <a:ahLst/>
            <a:cxnLst/>
            <a:rect l="l" t="t" r="r" b="b"/>
            <a:pathLst>
              <a:path w="15239" h="15240">
                <a:moveTo>
                  <a:pt x="0" y="1640"/>
                </a:moveTo>
                <a:lnTo>
                  <a:pt x="0" y="1381"/>
                </a:lnTo>
                <a:lnTo>
                  <a:pt x="5226" y="0"/>
                </a:lnTo>
                <a:lnTo>
                  <a:pt x="5438" y="280"/>
                </a:lnTo>
                <a:lnTo>
                  <a:pt x="5142" y="280"/>
                </a:lnTo>
                <a:lnTo>
                  <a:pt x="0" y="1640"/>
                </a:lnTo>
                <a:close/>
              </a:path>
              <a:path w="15239" h="15240">
                <a:moveTo>
                  <a:pt x="14552" y="14235"/>
                </a:moveTo>
                <a:lnTo>
                  <a:pt x="14281" y="14235"/>
                </a:lnTo>
                <a:lnTo>
                  <a:pt x="9250" y="5720"/>
                </a:lnTo>
                <a:lnTo>
                  <a:pt x="5142" y="280"/>
                </a:lnTo>
                <a:lnTo>
                  <a:pt x="5438" y="280"/>
                </a:lnTo>
                <a:lnTo>
                  <a:pt x="9446" y="5587"/>
                </a:lnTo>
                <a:lnTo>
                  <a:pt x="14552" y="14235"/>
                </a:lnTo>
                <a:close/>
              </a:path>
              <a:path w="15239" h="15240">
                <a:moveTo>
                  <a:pt x="14840" y="14723"/>
                </a:moveTo>
                <a:lnTo>
                  <a:pt x="6204" y="11293"/>
                </a:lnTo>
                <a:lnTo>
                  <a:pt x="0" y="11293"/>
                </a:lnTo>
                <a:lnTo>
                  <a:pt x="0" y="11042"/>
                </a:lnTo>
                <a:lnTo>
                  <a:pt x="6246" y="11042"/>
                </a:lnTo>
                <a:lnTo>
                  <a:pt x="14281" y="14235"/>
                </a:lnTo>
                <a:lnTo>
                  <a:pt x="14552" y="14235"/>
                </a:lnTo>
                <a:lnTo>
                  <a:pt x="14840" y="14723"/>
                </a:lnTo>
                <a:close/>
              </a:path>
            </a:pathLst>
          </a:custGeom>
          <a:solidFill>
            <a:srgbClr val="DCE1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041978" y="10483509"/>
            <a:ext cx="191777" cy="205505"/>
          </a:xfrm>
          <a:prstGeom prst="rect">
            <a:avLst/>
          </a:prstGeom>
          <a:blipFill>
            <a:blip r:embed="rId5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2041980" y="10483509"/>
            <a:ext cx="192405" cy="205740"/>
          </a:xfrm>
          <a:custGeom>
            <a:avLst/>
            <a:gdLst/>
            <a:ahLst/>
            <a:cxnLst/>
            <a:rect l="l" t="t" r="r" b="b"/>
            <a:pathLst>
              <a:path w="192405" h="205740">
                <a:moveTo>
                  <a:pt x="65635" y="200272"/>
                </a:moveTo>
                <a:lnTo>
                  <a:pt x="0" y="200272"/>
                </a:lnTo>
                <a:lnTo>
                  <a:pt x="119" y="189865"/>
                </a:lnTo>
                <a:lnTo>
                  <a:pt x="6094" y="189126"/>
                </a:lnTo>
                <a:lnTo>
                  <a:pt x="9893" y="188564"/>
                </a:lnTo>
                <a:lnTo>
                  <a:pt x="24244" y="30502"/>
                </a:lnTo>
                <a:lnTo>
                  <a:pt x="18576" y="23149"/>
                </a:lnTo>
                <a:lnTo>
                  <a:pt x="3214" y="10569"/>
                </a:lnTo>
                <a:lnTo>
                  <a:pt x="838" y="10569"/>
                </a:lnTo>
                <a:lnTo>
                  <a:pt x="838" y="0"/>
                </a:lnTo>
                <a:lnTo>
                  <a:pt x="61233" y="0"/>
                </a:lnTo>
                <a:lnTo>
                  <a:pt x="63754" y="3281"/>
                </a:lnTo>
                <a:lnTo>
                  <a:pt x="3940" y="3281"/>
                </a:lnTo>
                <a:lnTo>
                  <a:pt x="3940" y="7366"/>
                </a:lnTo>
                <a:lnTo>
                  <a:pt x="27347" y="29328"/>
                </a:lnTo>
                <a:lnTo>
                  <a:pt x="27347" y="173560"/>
                </a:lnTo>
                <a:lnTo>
                  <a:pt x="3102" y="192797"/>
                </a:lnTo>
                <a:lnTo>
                  <a:pt x="3102" y="196990"/>
                </a:lnTo>
                <a:lnTo>
                  <a:pt x="65635" y="196990"/>
                </a:lnTo>
                <a:lnTo>
                  <a:pt x="65635" y="200272"/>
                </a:lnTo>
                <a:close/>
              </a:path>
              <a:path w="192405" h="205740">
                <a:moveTo>
                  <a:pt x="158171" y="122152"/>
                </a:moveTo>
                <a:lnTo>
                  <a:pt x="155068" y="122152"/>
                </a:lnTo>
                <a:lnTo>
                  <a:pt x="155068" y="32935"/>
                </a:lnTo>
                <a:lnTo>
                  <a:pt x="154805" y="28781"/>
                </a:lnTo>
                <a:lnTo>
                  <a:pt x="129454" y="10451"/>
                </a:lnTo>
                <a:lnTo>
                  <a:pt x="129454" y="0"/>
                </a:lnTo>
                <a:lnTo>
                  <a:pt x="191778" y="0"/>
                </a:lnTo>
                <a:lnTo>
                  <a:pt x="191778" y="3281"/>
                </a:lnTo>
                <a:lnTo>
                  <a:pt x="132570" y="3281"/>
                </a:lnTo>
                <a:lnTo>
                  <a:pt x="132570" y="7414"/>
                </a:lnTo>
                <a:lnTo>
                  <a:pt x="158150" y="32935"/>
                </a:lnTo>
                <a:lnTo>
                  <a:pt x="158171" y="122152"/>
                </a:lnTo>
                <a:close/>
              </a:path>
              <a:path w="192405" h="205740">
                <a:moveTo>
                  <a:pt x="158171" y="127720"/>
                </a:moveTo>
                <a:lnTo>
                  <a:pt x="155348" y="127720"/>
                </a:lnTo>
                <a:lnTo>
                  <a:pt x="59766" y="3281"/>
                </a:lnTo>
                <a:lnTo>
                  <a:pt x="63754" y="3281"/>
                </a:lnTo>
                <a:lnTo>
                  <a:pt x="155068" y="122152"/>
                </a:lnTo>
                <a:lnTo>
                  <a:pt x="158171" y="122152"/>
                </a:lnTo>
                <a:lnTo>
                  <a:pt x="158171" y="127720"/>
                </a:lnTo>
                <a:close/>
              </a:path>
              <a:path w="192405" h="205740">
                <a:moveTo>
                  <a:pt x="170286" y="202223"/>
                </a:moveTo>
                <a:lnTo>
                  <a:pt x="167184" y="202223"/>
                </a:lnTo>
                <a:lnTo>
                  <a:pt x="167310" y="24804"/>
                </a:lnTo>
                <a:lnTo>
                  <a:pt x="168672" y="18611"/>
                </a:lnTo>
                <a:lnTo>
                  <a:pt x="188676" y="7491"/>
                </a:lnTo>
                <a:lnTo>
                  <a:pt x="188676" y="3281"/>
                </a:lnTo>
                <a:lnTo>
                  <a:pt x="191778" y="3281"/>
                </a:lnTo>
                <a:lnTo>
                  <a:pt x="191778" y="10377"/>
                </a:lnTo>
                <a:lnTo>
                  <a:pt x="184931" y="11278"/>
                </a:lnTo>
                <a:lnTo>
                  <a:pt x="180920" y="12328"/>
                </a:lnTo>
                <a:lnTo>
                  <a:pt x="170398" y="25824"/>
                </a:lnTo>
                <a:lnTo>
                  <a:pt x="170286" y="202223"/>
                </a:lnTo>
                <a:close/>
              </a:path>
              <a:path w="192405" h="205740">
                <a:moveTo>
                  <a:pt x="65635" y="196990"/>
                </a:moveTo>
                <a:lnTo>
                  <a:pt x="62533" y="196990"/>
                </a:lnTo>
                <a:lnTo>
                  <a:pt x="62481" y="192797"/>
                </a:lnTo>
                <a:lnTo>
                  <a:pt x="57366" y="192151"/>
                </a:lnTo>
                <a:lnTo>
                  <a:pt x="36360" y="44302"/>
                </a:lnTo>
                <a:lnTo>
                  <a:pt x="39196" y="44302"/>
                </a:lnTo>
                <a:lnTo>
                  <a:pt x="43467" y="49805"/>
                </a:lnTo>
                <a:lnTo>
                  <a:pt x="39462" y="49805"/>
                </a:lnTo>
                <a:lnTo>
                  <a:pt x="39462" y="168312"/>
                </a:lnTo>
                <a:lnTo>
                  <a:pt x="65635" y="189865"/>
                </a:lnTo>
                <a:lnTo>
                  <a:pt x="65635" y="196990"/>
                </a:lnTo>
                <a:close/>
              </a:path>
              <a:path w="192405" h="205740">
                <a:moveTo>
                  <a:pt x="170286" y="205505"/>
                </a:moveTo>
                <a:lnTo>
                  <a:pt x="160309" y="205505"/>
                </a:lnTo>
                <a:lnTo>
                  <a:pt x="39462" y="49805"/>
                </a:lnTo>
                <a:lnTo>
                  <a:pt x="43467" y="49805"/>
                </a:lnTo>
                <a:lnTo>
                  <a:pt x="161776" y="202223"/>
                </a:lnTo>
                <a:lnTo>
                  <a:pt x="170286" y="202223"/>
                </a:lnTo>
                <a:lnTo>
                  <a:pt x="170286" y="205505"/>
                </a:lnTo>
                <a:close/>
              </a:path>
            </a:pathLst>
          </a:custGeom>
          <a:solidFill>
            <a:srgbClr val="005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041978" y="10483509"/>
            <a:ext cx="191777" cy="205505"/>
          </a:xfrm>
          <a:prstGeom prst="rect">
            <a:avLst/>
          </a:prstGeom>
          <a:blipFill>
            <a:blip r:embed="rId5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246055" y="10478854"/>
            <a:ext cx="134733" cy="21047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2246055" y="10478853"/>
            <a:ext cx="135255" cy="210820"/>
          </a:xfrm>
          <a:custGeom>
            <a:avLst/>
            <a:gdLst/>
            <a:ahLst/>
            <a:cxnLst/>
            <a:rect l="l" t="t" r="r" b="b"/>
            <a:pathLst>
              <a:path w="135255" h="210820">
                <a:moveTo>
                  <a:pt x="115515" y="9904"/>
                </a:moveTo>
                <a:lnTo>
                  <a:pt x="109276" y="9904"/>
                </a:lnTo>
                <a:lnTo>
                  <a:pt x="110324" y="9667"/>
                </a:lnTo>
                <a:lnTo>
                  <a:pt x="111917" y="8899"/>
                </a:lnTo>
                <a:lnTo>
                  <a:pt x="112504" y="8381"/>
                </a:lnTo>
                <a:lnTo>
                  <a:pt x="114083" y="6267"/>
                </a:lnTo>
                <a:lnTo>
                  <a:pt x="114750" y="4033"/>
                </a:lnTo>
                <a:lnTo>
                  <a:pt x="115746" y="0"/>
                </a:lnTo>
                <a:lnTo>
                  <a:pt x="126771" y="0"/>
                </a:lnTo>
                <a:lnTo>
                  <a:pt x="126771" y="3296"/>
                </a:lnTo>
                <a:lnTo>
                  <a:pt x="118134" y="3296"/>
                </a:lnTo>
                <a:lnTo>
                  <a:pt x="117598" y="5295"/>
                </a:lnTo>
                <a:lnTo>
                  <a:pt x="117200" y="6573"/>
                </a:lnTo>
                <a:lnTo>
                  <a:pt x="115634" y="9756"/>
                </a:lnTo>
                <a:lnTo>
                  <a:pt x="115515" y="9904"/>
                </a:lnTo>
                <a:close/>
              </a:path>
              <a:path w="135255" h="210820">
                <a:moveTo>
                  <a:pt x="83512" y="197567"/>
                </a:moveTo>
                <a:lnTo>
                  <a:pt x="74047" y="197567"/>
                </a:lnTo>
                <a:lnTo>
                  <a:pt x="80056" y="195808"/>
                </a:lnTo>
                <a:lnTo>
                  <a:pt x="89097" y="190589"/>
                </a:lnTo>
                <a:lnTo>
                  <a:pt x="92158" y="187086"/>
                </a:lnTo>
                <a:lnTo>
                  <a:pt x="98530" y="176191"/>
                </a:lnTo>
                <a:lnTo>
                  <a:pt x="98776" y="170628"/>
                </a:lnTo>
                <a:lnTo>
                  <a:pt x="98791" y="161498"/>
                </a:lnTo>
                <a:lnTo>
                  <a:pt x="98097" y="158024"/>
                </a:lnTo>
                <a:lnTo>
                  <a:pt x="48388" y="122124"/>
                </a:lnTo>
                <a:lnTo>
                  <a:pt x="46416" y="121076"/>
                </a:lnTo>
                <a:lnTo>
                  <a:pt x="13672" y="95219"/>
                </a:lnTo>
                <a:lnTo>
                  <a:pt x="2506" y="58316"/>
                </a:lnTo>
                <a:lnTo>
                  <a:pt x="2692" y="54251"/>
                </a:lnTo>
                <a:lnTo>
                  <a:pt x="17277" y="18413"/>
                </a:lnTo>
                <a:lnTo>
                  <a:pt x="55442" y="767"/>
                </a:lnTo>
                <a:lnTo>
                  <a:pt x="64895" y="310"/>
                </a:lnTo>
                <a:lnTo>
                  <a:pt x="76582" y="1209"/>
                </a:lnTo>
                <a:lnTo>
                  <a:pt x="86470" y="3399"/>
                </a:lnTo>
                <a:lnTo>
                  <a:pt x="87057" y="3592"/>
                </a:lnTo>
                <a:lnTo>
                  <a:pt x="64895" y="3592"/>
                </a:lnTo>
                <a:lnTo>
                  <a:pt x="55733" y="4033"/>
                </a:lnTo>
                <a:lnTo>
                  <a:pt x="20262" y="19098"/>
                </a:lnTo>
                <a:lnTo>
                  <a:pt x="5625" y="58316"/>
                </a:lnTo>
                <a:lnTo>
                  <a:pt x="5697" y="65279"/>
                </a:lnTo>
                <a:lnTo>
                  <a:pt x="24889" y="102501"/>
                </a:lnTo>
                <a:lnTo>
                  <a:pt x="83047" y="136042"/>
                </a:lnTo>
                <a:lnTo>
                  <a:pt x="93122" y="143419"/>
                </a:lnTo>
                <a:lnTo>
                  <a:pt x="97146" y="147706"/>
                </a:lnTo>
                <a:lnTo>
                  <a:pt x="101129" y="157151"/>
                </a:lnTo>
                <a:lnTo>
                  <a:pt x="101889" y="161024"/>
                </a:lnTo>
                <a:lnTo>
                  <a:pt x="101772" y="173235"/>
                </a:lnTo>
                <a:lnTo>
                  <a:pt x="97635" y="185016"/>
                </a:lnTo>
                <a:lnTo>
                  <a:pt x="93625" y="191713"/>
                </a:lnTo>
                <a:lnTo>
                  <a:pt x="83512" y="197567"/>
                </a:lnTo>
                <a:close/>
              </a:path>
              <a:path w="135255" h="210820">
                <a:moveTo>
                  <a:pt x="126771" y="63224"/>
                </a:moveTo>
                <a:lnTo>
                  <a:pt x="123655" y="63224"/>
                </a:lnTo>
                <a:lnTo>
                  <a:pt x="123655" y="3296"/>
                </a:lnTo>
                <a:lnTo>
                  <a:pt x="126771" y="3296"/>
                </a:lnTo>
                <a:lnTo>
                  <a:pt x="126771" y="63224"/>
                </a:lnTo>
                <a:close/>
              </a:path>
              <a:path w="135255" h="210820">
                <a:moveTo>
                  <a:pt x="109611" y="13200"/>
                </a:moveTo>
                <a:lnTo>
                  <a:pt x="105573" y="13185"/>
                </a:lnTo>
                <a:lnTo>
                  <a:pt x="103141" y="12535"/>
                </a:lnTo>
                <a:lnTo>
                  <a:pt x="97663" y="10702"/>
                </a:lnTo>
                <a:lnTo>
                  <a:pt x="94617" y="9505"/>
                </a:lnTo>
                <a:lnTo>
                  <a:pt x="91166" y="8307"/>
                </a:lnTo>
                <a:lnTo>
                  <a:pt x="85662" y="6573"/>
                </a:lnTo>
                <a:lnTo>
                  <a:pt x="79487" y="5062"/>
                </a:lnTo>
                <a:lnTo>
                  <a:pt x="72584" y="3996"/>
                </a:lnTo>
                <a:lnTo>
                  <a:pt x="64895" y="3592"/>
                </a:lnTo>
                <a:lnTo>
                  <a:pt x="87057" y="3592"/>
                </a:lnTo>
                <a:lnTo>
                  <a:pt x="94681" y="6089"/>
                </a:lnTo>
                <a:lnTo>
                  <a:pt x="101339" y="8485"/>
                </a:lnTo>
                <a:lnTo>
                  <a:pt x="103931" y="9360"/>
                </a:lnTo>
                <a:lnTo>
                  <a:pt x="106102" y="9904"/>
                </a:lnTo>
                <a:lnTo>
                  <a:pt x="115515" y="9904"/>
                </a:lnTo>
                <a:lnTo>
                  <a:pt x="114334" y="11367"/>
                </a:lnTo>
                <a:lnTo>
                  <a:pt x="111120" y="12890"/>
                </a:lnTo>
                <a:lnTo>
                  <a:pt x="109611" y="13200"/>
                </a:lnTo>
                <a:close/>
              </a:path>
              <a:path w="135255" h="210820">
                <a:moveTo>
                  <a:pt x="88364" y="207175"/>
                </a:moveTo>
                <a:lnTo>
                  <a:pt x="64895" y="207175"/>
                </a:lnTo>
                <a:lnTo>
                  <a:pt x="82102" y="205642"/>
                </a:lnTo>
                <a:lnTo>
                  <a:pt x="96367" y="201393"/>
                </a:lnTo>
                <a:lnTo>
                  <a:pt x="128198" y="167671"/>
                </a:lnTo>
                <a:lnTo>
                  <a:pt x="131631" y="147706"/>
                </a:lnTo>
                <a:lnTo>
                  <a:pt x="130756" y="136990"/>
                </a:lnTo>
                <a:lnTo>
                  <a:pt x="106677" y="98125"/>
                </a:lnTo>
                <a:lnTo>
                  <a:pt x="53003" y="69876"/>
                </a:lnTo>
                <a:lnTo>
                  <a:pt x="46756" y="66077"/>
                </a:lnTo>
                <a:lnTo>
                  <a:pt x="32535" y="43305"/>
                </a:lnTo>
                <a:lnTo>
                  <a:pt x="32549" y="33366"/>
                </a:lnTo>
                <a:lnTo>
                  <a:pt x="56063" y="9327"/>
                </a:lnTo>
                <a:lnTo>
                  <a:pt x="71895" y="9327"/>
                </a:lnTo>
                <a:lnTo>
                  <a:pt x="79288" y="11500"/>
                </a:lnTo>
                <a:lnTo>
                  <a:pt x="81275" y="12609"/>
                </a:lnTo>
                <a:lnTo>
                  <a:pt x="58369" y="12609"/>
                </a:lnTo>
                <a:lnTo>
                  <a:pt x="53100" y="13792"/>
                </a:lnTo>
                <a:lnTo>
                  <a:pt x="35674" y="43305"/>
                </a:lnTo>
                <a:lnTo>
                  <a:pt x="35913" y="45677"/>
                </a:lnTo>
                <a:lnTo>
                  <a:pt x="103588" y="92833"/>
                </a:lnTo>
                <a:lnTo>
                  <a:pt x="107726" y="95343"/>
                </a:lnTo>
                <a:lnTo>
                  <a:pt x="131243" y="126278"/>
                </a:lnTo>
                <a:lnTo>
                  <a:pt x="134733" y="147706"/>
                </a:lnTo>
                <a:lnTo>
                  <a:pt x="134619" y="149442"/>
                </a:lnTo>
                <a:lnTo>
                  <a:pt x="119183" y="189111"/>
                </a:lnTo>
                <a:lnTo>
                  <a:pt x="97543" y="204428"/>
                </a:lnTo>
                <a:lnTo>
                  <a:pt x="88364" y="207175"/>
                </a:lnTo>
                <a:close/>
              </a:path>
              <a:path w="135255" h="210820">
                <a:moveTo>
                  <a:pt x="117492" y="66506"/>
                </a:moveTo>
                <a:lnTo>
                  <a:pt x="116291" y="66506"/>
                </a:lnTo>
                <a:lnTo>
                  <a:pt x="115997" y="65279"/>
                </a:lnTo>
                <a:lnTo>
                  <a:pt x="114315" y="59336"/>
                </a:lnTo>
                <a:lnTo>
                  <a:pt x="90609" y="22265"/>
                </a:lnTo>
                <a:lnTo>
                  <a:pt x="71378" y="12609"/>
                </a:lnTo>
                <a:lnTo>
                  <a:pt x="81275" y="12609"/>
                </a:lnTo>
                <a:lnTo>
                  <a:pt x="112601" y="46416"/>
                </a:lnTo>
                <a:lnTo>
                  <a:pt x="118691" y="63224"/>
                </a:lnTo>
                <a:lnTo>
                  <a:pt x="126771" y="63224"/>
                </a:lnTo>
                <a:lnTo>
                  <a:pt x="126771" y="64451"/>
                </a:lnTo>
                <a:lnTo>
                  <a:pt x="119002" y="64451"/>
                </a:lnTo>
                <a:lnTo>
                  <a:pt x="117492" y="64865"/>
                </a:lnTo>
                <a:lnTo>
                  <a:pt x="117492" y="66506"/>
                </a:lnTo>
                <a:close/>
              </a:path>
              <a:path w="135255" h="210820">
                <a:moveTo>
                  <a:pt x="126771" y="66506"/>
                </a:moveTo>
                <a:lnTo>
                  <a:pt x="117492" y="66506"/>
                </a:lnTo>
                <a:lnTo>
                  <a:pt x="117492" y="64865"/>
                </a:lnTo>
                <a:lnTo>
                  <a:pt x="119002" y="64451"/>
                </a:lnTo>
                <a:lnTo>
                  <a:pt x="126771" y="64451"/>
                </a:lnTo>
                <a:lnTo>
                  <a:pt x="126771" y="66506"/>
                </a:lnTo>
                <a:close/>
              </a:path>
              <a:path w="135255" h="210820">
                <a:moveTo>
                  <a:pt x="10731" y="210472"/>
                </a:moveTo>
                <a:lnTo>
                  <a:pt x="0" y="210472"/>
                </a:lnTo>
                <a:lnTo>
                  <a:pt x="0" y="135200"/>
                </a:lnTo>
                <a:lnTo>
                  <a:pt x="10801" y="135200"/>
                </a:lnTo>
                <a:lnTo>
                  <a:pt x="11154" y="136990"/>
                </a:lnTo>
                <a:lnTo>
                  <a:pt x="11485" y="138496"/>
                </a:lnTo>
                <a:lnTo>
                  <a:pt x="3102" y="138496"/>
                </a:lnTo>
                <a:lnTo>
                  <a:pt x="3102" y="207175"/>
                </a:lnTo>
                <a:lnTo>
                  <a:pt x="11507" y="207175"/>
                </a:lnTo>
                <a:lnTo>
                  <a:pt x="10731" y="210472"/>
                </a:lnTo>
                <a:close/>
              </a:path>
              <a:path w="135255" h="210820">
                <a:moveTo>
                  <a:pt x="74467" y="200848"/>
                </a:moveTo>
                <a:lnTo>
                  <a:pt x="57013" y="200848"/>
                </a:lnTo>
                <a:lnTo>
                  <a:pt x="49202" y="198734"/>
                </a:lnTo>
                <a:lnTo>
                  <a:pt x="19413" y="170628"/>
                </a:lnTo>
                <a:lnTo>
                  <a:pt x="8263" y="138496"/>
                </a:lnTo>
                <a:lnTo>
                  <a:pt x="11485" y="138496"/>
                </a:lnTo>
                <a:lnTo>
                  <a:pt x="12862" y="144759"/>
                </a:lnTo>
                <a:lnTo>
                  <a:pt x="15254" y="152985"/>
                </a:lnTo>
                <a:lnTo>
                  <a:pt x="37241" y="187701"/>
                </a:lnTo>
                <a:lnTo>
                  <a:pt x="62092" y="197567"/>
                </a:lnTo>
                <a:lnTo>
                  <a:pt x="83512" y="197567"/>
                </a:lnTo>
                <a:lnTo>
                  <a:pt x="81034" y="199001"/>
                </a:lnTo>
                <a:lnTo>
                  <a:pt x="74467" y="200848"/>
                </a:lnTo>
                <a:close/>
              </a:path>
              <a:path w="135255" h="210820">
                <a:moveTo>
                  <a:pt x="11507" y="207175"/>
                </a:moveTo>
                <a:lnTo>
                  <a:pt x="8325" y="207175"/>
                </a:lnTo>
                <a:lnTo>
                  <a:pt x="8711" y="205642"/>
                </a:lnTo>
                <a:lnTo>
                  <a:pt x="16125" y="197271"/>
                </a:lnTo>
                <a:lnTo>
                  <a:pt x="20206" y="197271"/>
                </a:lnTo>
                <a:lnTo>
                  <a:pt x="22721" y="197951"/>
                </a:lnTo>
                <a:lnTo>
                  <a:pt x="28367" y="199843"/>
                </a:lnTo>
                <a:lnTo>
                  <a:pt x="30185" y="200553"/>
                </a:lnTo>
                <a:lnTo>
                  <a:pt x="16559" y="200553"/>
                </a:lnTo>
                <a:lnTo>
                  <a:pt x="15678" y="200819"/>
                </a:lnTo>
                <a:lnTo>
                  <a:pt x="14253" y="201661"/>
                </a:lnTo>
                <a:lnTo>
                  <a:pt x="13652" y="202297"/>
                </a:lnTo>
                <a:lnTo>
                  <a:pt x="12185" y="204588"/>
                </a:lnTo>
                <a:lnTo>
                  <a:pt x="11507" y="207175"/>
                </a:lnTo>
                <a:close/>
              </a:path>
              <a:path w="135255" h="210820">
                <a:moveTo>
                  <a:pt x="55974" y="210478"/>
                </a:moveTo>
                <a:lnTo>
                  <a:pt x="48598" y="209332"/>
                </a:lnTo>
                <a:lnTo>
                  <a:pt x="34731" y="205909"/>
                </a:lnTo>
                <a:lnTo>
                  <a:pt x="29058" y="203524"/>
                </a:lnTo>
                <a:lnTo>
                  <a:pt x="21883" y="201114"/>
                </a:lnTo>
                <a:lnTo>
                  <a:pt x="19633" y="200553"/>
                </a:lnTo>
                <a:lnTo>
                  <a:pt x="30185" y="200553"/>
                </a:lnTo>
                <a:lnTo>
                  <a:pt x="31511" y="201070"/>
                </a:lnTo>
                <a:lnTo>
                  <a:pt x="35186" y="202297"/>
                </a:lnTo>
                <a:lnTo>
                  <a:pt x="41121" y="204094"/>
                </a:lnTo>
                <a:lnTo>
                  <a:pt x="47965" y="205656"/>
                </a:lnTo>
                <a:lnTo>
                  <a:pt x="55847" y="206758"/>
                </a:lnTo>
                <a:lnTo>
                  <a:pt x="64895" y="207175"/>
                </a:lnTo>
                <a:lnTo>
                  <a:pt x="88364" y="207175"/>
                </a:lnTo>
                <a:lnTo>
                  <a:pt x="82693" y="208873"/>
                </a:lnTo>
                <a:lnTo>
                  <a:pt x="64958" y="210472"/>
                </a:lnTo>
                <a:lnTo>
                  <a:pt x="55974" y="210478"/>
                </a:lnTo>
                <a:close/>
              </a:path>
            </a:pathLst>
          </a:custGeom>
          <a:solidFill>
            <a:srgbClr val="005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2246055" y="10478854"/>
            <a:ext cx="134733" cy="210478"/>
          </a:xfrm>
          <a:prstGeom prst="rect">
            <a:avLst/>
          </a:prstGeom>
          <a:blipFill>
            <a:blip r:embed="rId5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2393913" y="10483509"/>
            <a:ext cx="159385" cy="200660"/>
          </a:xfrm>
          <a:custGeom>
            <a:avLst/>
            <a:gdLst/>
            <a:ahLst/>
            <a:cxnLst/>
            <a:rect l="l" t="t" r="r" b="b"/>
            <a:pathLst>
              <a:path w="159385" h="200659">
                <a:moveTo>
                  <a:pt x="102261" y="200272"/>
                </a:moveTo>
                <a:lnTo>
                  <a:pt x="0" y="200272"/>
                </a:lnTo>
                <a:lnTo>
                  <a:pt x="0" y="189865"/>
                </a:lnTo>
                <a:lnTo>
                  <a:pt x="9614" y="188801"/>
                </a:lnTo>
                <a:lnTo>
                  <a:pt x="15860" y="187337"/>
                </a:lnTo>
                <a:lnTo>
                  <a:pt x="24230" y="24391"/>
                </a:lnTo>
                <a:lnTo>
                  <a:pt x="23356" y="20754"/>
                </a:lnTo>
                <a:lnTo>
                  <a:pt x="0" y="10465"/>
                </a:lnTo>
                <a:lnTo>
                  <a:pt x="0" y="0"/>
                </a:lnTo>
                <a:lnTo>
                  <a:pt x="159261" y="0"/>
                </a:lnTo>
                <a:lnTo>
                  <a:pt x="159261" y="3281"/>
                </a:lnTo>
                <a:lnTo>
                  <a:pt x="3102" y="3281"/>
                </a:lnTo>
                <a:lnTo>
                  <a:pt x="3102" y="7387"/>
                </a:lnTo>
                <a:lnTo>
                  <a:pt x="27330" y="175881"/>
                </a:lnTo>
                <a:lnTo>
                  <a:pt x="26648" y="179857"/>
                </a:lnTo>
                <a:lnTo>
                  <a:pt x="3102" y="192818"/>
                </a:lnTo>
                <a:lnTo>
                  <a:pt x="3102" y="196990"/>
                </a:lnTo>
                <a:lnTo>
                  <a:pt x="102261" y="196990"/>
                </a:lnTo>
                <a:lnTo>
                  <a:pt x="102261" y="200272"/>
                </a:lnTo>
                <a:close/>
              </a:path>
              <a:path w="159385" h="200659">
                <a:moveTo>
                  <a:pt x="159261" y="58567"/>
                </a:moveTo>
                <a:lnTo>
                  <a:pt x="156158" y="58567"/>
                </a:lnTo>
                <a:lnTo>
                  <a:pt x="156158" y="3281"/>
                </a:lnTo>
                <a:lnTo>
                  <a:pt x="159261" y="3281"/>
                </a:lnTo>
                <a:lnTo>
                  <a:pt x="159261" y="58567"/>
                </a:lnTo>
                <a:close/>
              </a:path>
              <a:path w="159385" h="200659">
                <a:moveTo>
                  <a:pt x="80168" y="94504"/>
                </a:moveTo>
                <a:lnTo>
                  <a:pt x="70861" y="94504"/>
                </a:lnTo>
                <a:lnTo>
                  <a:pt x="68849" y="94459"/>
                </a:lnTo>
                <a:lnTo>
                  <a:pt x="68936" y="21720"/>
                </a:lnTo>
                <a:lnTo>
                  <a:pt x="86498" y="9919"/>
                </a:lnTo>
                <a:lnTo>
                  <a:pt x="90229" y="9919"/>
                </a:lnTo>
                <a:lnTo>
                  <a:pt x="102656" y="10401"/>
                </a:lnTo>
                <a:lnTo>
                  <a:pt x="113211" y="11838"/>
                </a:lnTo>
                <a:lnTo>
                  <a:pt x="118293" y="13200"/>
                </a:lnTo>
                <a:lnTo>
                  <a:pt x="86065" y="13200"/>
                </a:lnTo>
                <a:lnTo>
                  <a:pt x="82725" y="13304"/>
                </a:lnTo>
                <a:lnTo>
                  <a:pt x="71965" y="91222"/>
                </a:lnTo>
                <a:lnTo>
                  <a:pt x="91235" y="91222"/>
                </a:lnTo>
                <a:lnTo>
                  <a:pt x="86806" y="93203"/>
                </a:lnTo>
                <a:lnTo>
                  <a:pt x="80168" y="94504"/>
                </a:lnTo>
                <a:close/>
              </a:path>
              <a:path w="159385" h="200659">
                <a:moveTo>
                  <a:pt x="159261" y="61849"/>
                </a:moveTo>
                <a:lnTo>
                  <a:pt x="149856" y="61849"/>
                </a:lnTo>
                <a:lnTo>
                  <a:pt x="147835" y="52405"/>
                </a:lnTo>
                <a:lnTo>
                  <a:pt x="145830" y="44979"/>
                </a:lnTo>
                <a:lnTo>
                  <a:pt x="118471" y="16482"/>
                </a:lnTo>
                <a:lnTo>
                  <a:pt x="90229" y="13200"/>
                </a:lnTo>
                <a:lnTo>
                  <a:pt x="118293" y="13200"/>
                </a:lnTo>
                <a:lnTo>
                  <a:pt x="147145" y="39202"/>
                </a:lnTo>
                <a:lnTo>
                  <a:pt x="152375" y="58567"/>
                </a:lnTo>
                <a:lnTo>
                  <a:pt x="159261" y="58567"/>
                </a:lnTo>
                <a:lnTo>
                  <a:pt x="159261" y="61849"/>
                </a:lnTo>
                <a:close/>
              </a:path>
              <a:path w="159385" h="200659">
                <a:moveTo>
                  <a:pt x="91235" y="91222"/>
                </a:moveTo>
                <a:lnTo>
                  <a:pt x="71965" y="91222"/>
                </a:lnTo>
                <a:lnTo>
                  <a:pt x="73266" y="91217"/>
                </a:lnTo>
                <a:lnTo>
                  <a:pt x="74518" y="91181"/>
                </a:lnTo>
                <a:lnTo>
                  <a:pt x="109122" y="60430"/>
                </a:lnTo>
                <a:lnTo>
                  <a:pt x="111022" y="49151"/>
                </a:lnTo>
                <a:lnTo>
                  <a:pt x="111260" y="47806"/>
                </a:lnTo>
                <a:lnTo>
                  <a:pt x="120986" y="47806"/>
                </a:lnTo>
                <a:lnTo>
                  <a:pt x="120986" y="51088"/>
                </a:lnTo>
                <a:lnTo>
                  <a:pt x="113858" y="51088"/>
                </a:lnTo>
                <a:lnTo>
                  <a:pt x="112499" y="59239"/>
                </a:lnTo>
                <a:lnTo>
                  <a:pt x="111026" y="67122"/>
                </a:lnTo>
                <a:lnTo>
                  <a:pt x="104972" y="81185"/>
                </a:lnTo>
                <a:lnTo>
                  <a:pt x="100095" y="87260"/>
                </a:lnTo>
                <a:lnTo>
                  <a:pt x="91235" y="91222"/>
                </a:lnTo>
                <a:close/>
              </a:path>
              <a:path w="159385" h="200659">
                <a:moveTo>
                  <a:pt x="120986" y="146286"/>
                </a:moveTo>
                <a:lnTo>
                  <a:pt x="117884" y="146286"/>
                </a:lnTo>
                <a:lnTo>
                  <a:pt x="117884" y="51088"/>
                </a:lnTo>
                <a:lnTo>
                  <a:pt x="120986" y="51088"/>
                </a:lnTo>
                <a:lnTo>
                  <a:pt x="120986" y="146286"/>
                </a:lnTo>
                <a:close/>
              </a:path>
              <a:path w="159385" h="200659">
                <a:moveTo>
                  <a:pt x="102261" y="196990"/>
                </a:moveTo>
                <a:lnTo>
                  <a:pt x="99159" y="196990"/>
                </a:lnTo>
                <a:lnTo>
                  <a:pt x="99159" y="192915"/>
                </a:lnTo>
                <a:lnTo>
                  <a:pt x="89985" y="192445"/>
                </a:lnTo>
                <a:lnTo>
                  <a:pt x="68849" y="101111"/>
                </a:lnTo>
                <a:lnTo>
                  <a:pt x="70414" y="101111"/>
                </a:lnTo>
                <a:lnTo>
                  <a:pt x="79586" y="101672"/>
                </a:lnTo>
                <a:lnTo>
                  <a:pt x="87354" y="103303"/>
                </a:lnTo>
                <a:lnTo>
                  <a:pt x="90122" y="104423"/>
                </a:lnTo>
                <a:lnTo>
                  <a:pt x="71965" y="104423"/>
                </a:lnTo>
                <a:lnTo>
                  <a:pt x="71965" y="175881"/>
                </a:lnTo>
                <a:lnTo>
                  <a:pt x="102261" y="189762"/>
                </a:lnTo>
                <a:lnTo>
                  <a:pt x="102261" y="196990"/>
                </a:lnTo>
                <a:close/>
              </a:path>
              <a:path w="159385" h="200659">
                <a:moveTo>
                  <a:pt x="120986" y="149568"/>
                </a:moveTo>
                <a:lnTo>
                  <a:pt x="111204" y="149568"/>
                </a:lnTo>
                <a:lnTo>
                  <a:pt x="109891" y="139206"/>
                </a:lnTo>
                <a:lnTo>
                  <a:pt x="108563" y="130765"/>
                </a:lnTo>
                <a:lnTo>
                  <a:pt x="79471" y="104869"/>
                </a:lnTo>
                <a:lnTo>
                  <a:pt x="71965" y="104423"/>
                </a:lnTo>
                <a:lnTo>
                  <a:pt x="90122" y="104423"/>
                </a:lnTo>
                <a:lnTo>
                  <a:pt x="112378" y="135402"/>
                </a:lnTo>
                <a:lnTo>
                  <a:pt x="113915" y="146286"/>
                </a:lnTo>
                <a:lnTo>
                  <a:pt x="120986" y="146286"/>
                </a:lnTo>
                <a:lnTo>
                  <a:pt x="120986" y="149568"/>
                </a:lnTo>
                <a:close/>
              </a:path>
            </a:pathLst>
          </a:custGeom>
          <a:solidFill>
            <a:srgbClr val="005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018573" y="10288930"/>
            <a:ext cx="558020" cy="59032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018573" y="10288928"/>
            <a:ext cx="558165" cy="590550"/>
          </a:xfrm>
          <a:custGeom>
            <a:avLst/>
            <a:gdLst/>
            <a:ahLst/>
            <a:cxnLst/>
            <a:rect l="l" t="t" r="r" b="b"/>
            <a:pathLst>
              <a:path w="558164" h="590550">
                <a:moveTo>
                  <a:pt x="263899" y="1289"/>
                </a:moveTo>
                <a:lnTo>
                  <a:pt x="279003" y="0"/>
                </a:lnTo>
                <a:lnTo>
                  <a:pt x="284891" y="502"/>
                </a:lnTo>
                <a:lnTo>
                  <a:pt x="279003" y="502"/>
                </a:lnTo>
                <a:lnTo>
                  <a:pt x="263899" y="1289"/>
                </a:lnTo>
                <a:close/>
              </a:path>
              <a:path w="558164" h="590550">
                <a:moveTo>
                  <a:pt x="286145" y="609"/>
                </a:moveTo>
                <a:lnTo>
                  <a:pt x="279003" y="502"/>
                </a:lnTo>
                <a:lnTo>
                  <a:pt x="284891" y="502"/>
                </a:lnTo>
                <a:lnTo>
                  <a:pt x="286145" y="609"/>
                </a:lnTo>
                <a:close/>
              </a:path>
              <a:path w="558164" h="590550">
                <a:moveTo>
                  <a:pt x="315396" y="3106"/>
                </a:moveTo>
                <a:lnTo>
                  <a:pt x="286145" y="609"/>
                </a:lnTo>
                <a:lnTo>
                  <a:pt x="287130" y="624"/>
                </a:lnTo>
                <a:lnTo>
                  <a:pt x="295219" y="989"/>
                </a:lnTo>
                <a:lnTo>
                  <a:pt x="303267" y="1596"/>
                </a:lnTo>
                <a:lnTo>
                  <a:pt x="311272" y="2445"/>
                </a:lnTo>
                <a:lnTo>
                  <a:pt x="315396" y="3106"/>
                </a:lnTo>
                <a:close/>
              </a:path>
              <a:path w="558164" h="590550">
                <a:moveTo>
                  <a:pt x="245190" y="2886"/>
                </a:moveTo>
                <a:lnTo>
                  <a:pt x="251028" y="1959"/>
                </a:lnTo>
                <a:lnTo>
                  <a:pt x="263899" y="1289"/>
                </a:lnTo>
                <a:lnTo>
                  <a:pt x="245190" y="2886"/>
                </a:lnTo>
                <a:close/>
              </a:path>
              <a:path w="558164" h="590550">
                <a:moveTo>
                  <a:pt x="225503" y="6011"/>
                </a:moveTo>
                <a:lnTo>
                  <a:pt x="233747" y="3863"/>
                </a:lnTo>
                <a:lnTo>
                  <a:pt x="245190" y="2886"/>
                </a:lnTo>
                <a:lnTo>
                  <a:pt x="225503" y="6011"/>
                </a:lnTo>
                <a:close/>
              </a:path>
              <a:path w="558164" h="590550">
                <a:moveTo>
                  <a:pt x="330888" y="5590"/>
                </a:moveTo>
                <a:lnTo>
                  <a:pt x="315396" y="3106"/>
                </a:lnTo>
                <a:lnTo>
                  <a:pt x="324260" y="3863"/>
                </a:lnTo>
                <a:lnTo>
                  <a:pt x="330888" y="5590"/>
                </a:lnTo>
                <a:close/>
              </a:path>
              <a:path w="558164" h="590550">
                <a:moveTo>
                  <a:pt x="357381" y="12492"/>
                </a:moveTo>
                <a:lnTo>
                  <a:pt x="330888" y="5590"/>
                </a:lnTo>
                <a:lnTo>
                  <a:pt x="350181" y="10189"/>
                </a:lnTo>
                <a:lnTo>
                  <a:pt x="357381" y="12492"/>
                </a:lnTo>
                <a:close/>
              </a:path>
              <a:path w="558164" h="590550">
                <a:moveTo>
                  <a:pt x="201962" y="12144"/>
                </a:moveTo>
                <a:lnTo>
                  <a:pt x="223572" y="6317"/>
                </a:lnTo>
                <a:lnTo>
                  <a:pt x="225503" y="6011"/>
                </a:lnTo>
                <a:lnTo>
                  <a:pt x="201962" y="12144"/>
                </a:lnTo>
                <a:close/>
              </a:path>
              <a:path w="558164" h="590550">
                <a:moveTo>
                  <a:pt x="177798" y="20868"/>
                </a:moveTo>
                <a:lnTo>
                  <a:pt x="190816" y="15048"/>
                </a:lnTo>
                <a:lnTo>
                  <a:pt x="201962" y="12144"/>
                </a:lnTo>
                <a:lnTo>
                  <a:pt x="196729" y="13555"/>
                </a:lnTo>
                <a:lnTo>
                  <a:pt x="177798" y="20868"/>
                </a:lnTo>
                <a:close/>
              </a:path>
              <a:path w="558164" h="590550">
                <a:moveTo>
                  <a:pt x="377164" y="19506"/>
                </a:moveTo>
                <a:lnTo>
                  <a:pt x="368989" y="16204"/>
                </a:lnTo>
                <a:lnTo>
                  <a:pt x="357381" y="12492"/>
                </a:lnTo>
                <a:lnTo>
                  <a:pt x="367192" y="15048"/>
                </a:lnTo>
                <a:lnTo>
                  <a:pt x="377164" y="19506"/>
                </a:lnTo>
                <a:close/>
              </a:path>
              <a:path w="558164" h="590550">
                <a:moveTo>
                  <a:pt x="396749" y="28262"/>
                </a:moveTo>
                <a:lnTo>
                  <a:pt x="377164" y="19506"/>
                </a:lnTo>
                <a:lnTo>
                  <a:pt x="387427" y="23651"/>
                </a:lnTo>
                <a:lnTo>
                  <a:pt x="396749" y="28262"/>
                </a:lnTo>
                <a:close/>
              </a:path>
              <a:path w="558164" h="590550">
                <a:moveTo>
                  <a:pt x="160942" y="28405"/>
                </a:moveTo>
                <a:lnTo>
                  <a:pt x="165223" y="26125"/>
                </a:lnTo>
                <a:lnTo>
                  <a:pt x="167328" y="25133"/>
                </a:lnTo>
                <a:lnTo>
                  <a:pt x="170593" y="23651"/>
                </a:lnTo>
                <a:lnTo>
                  <a:pt x="177798" y="20868"/>
                </a:lnTo>
                <a:lnTo>
                  <a:pt x="160942" y="28405"/>
                </a:lnTo>
                <a:close/>
              </a:path>
              <a:path w="558164" h="590550">
                <a:moveTo>
                  <a:pt x="416699" y="39167"/>
                </a:moveTo>
                <a:lnTo>
                  <a:pt x="406390" y="33031"/>
                </a:lnTo>
                <a:lnTo>
                  <a:pt x="396749" y="28262"/>
                </a:lnTo>
                <a:lnTo>
                  <a:pt x="407225" y="32946"/>
                </a:lnTo>
                <a:lnTo>
                  <a:pt x="416699" y="39167"/>
                </a:lnTo>
                <a:close/>
              </a:path>
              <a:path w="558164" h="590550">
                <a:moveTo>
                  <a:pt x="143793" y="37537"/>
                </a:moveTo>
                <a:lnTo>
                  <a:pt x="150784" y="32946"/>
                </a:lnTo>
                <a:lnTo>
                  <a:pt x="160942" y="28405"/>
                </a:lnTo>
                <a:lnTo>
                  <a:pt x="143793" y="37537"/>
                </a:lnTo>
                <a:close/>
              </a:path>
              <a:path w="558164" h="590550">
                <a:moveTo>
                  <a:pt x="120509" y="52825"/>
                </a:moveTo>
                <a:lnTo>
                  <a:pt x="121072" y="52374"/>
                </a:lnTo>
                <a:lnTo>
                  <a:pt x="142540" y="38204"/>
                </a:lnTo>
                <a:lnTo>
                  <a:pt x="143793" y="37537"/>
                </a:lnTo>
                <a:lnTo>
                  <a:pt x="120509" y="52825"/>
                </a:lnTo>
                <a:close/>
              </a:path>
              <a:path w="558164" h="590550">
                <a:moveTo>
                  <a:pt x="434511" y="50862"/>
                </a:moveTo>
                <a:lnTo>
                  <a:pt x="416699" y="39167"/>
                </a:lnTo>
                <a:lnTo>
                  <a:pt x="424549" y="43838"/>
                </a:lnTo>
                <a:lnTo>
                  <a:pt x="434511" y="50862"/>
                </a:lnTo>
                <a:close/>
              </a:path>
              <a:path w="558164" h="590550">
                <a:moveTo>
                  <a:pt x="452187" y="64575"/>
                </a:moveTo>
                <a:lnTo>
                  <a:pt x="441866" y="56047"/>
                </a:lnTo>
                <a:lnTo>
                  <a:pt x="434511" y="50862"/>
                </a:lnTo>
                <a:lnTo>
                  <a:pt x="443785" y="56950"/>
                </a:lnTo>
                <a:lnTo>
                  <a:pt x="452187" y="64575"/>
                </a:lnTo>
                <a:close/>
              </a:path>
              <a:path w="558164" h="590550">
                <a:moveTo>
                  <a:pt x="105403" y="64958"/>
                </a:moveTo>
                <a:lnTo>
                  <a:pt x="114227" y="56950"/>
                </a:lnTo>
                <a:lnTo>
                  <a:pt x="120509" y="52825"/>
                </a:lnTo>
                <a:lnTo>
                  <a:pt x="105403" y="64958"/>
                </a:lnTo>
                <a:close/>
              </a:path>
              <a:path w="558164" h="590550">
                <a:moveTo>
                  <a:pt x="471384" y="81995"/>
                </a:moveTo>
                <a:lnTo>
                  <a:pt x="452187" y="64575"/>
                </a:lnTo>
                <a:lnTo>
                  <a:pt x="458306" y="69631"/>
                </a:lnTo>
                <a:lnTo>
                  <a:pt x="460242" y="71358"/>
                </a:lnTo>
                <a:lnTo>
                  <a:pt x="462155" y="73113"/>
                </a:lnTo>
                <a:lnTo>
                  <a:pt x="468116" y="78732"/>
                </a:lnTo>
                <a:lnTo>
                  <a:pt x="471384" y="81995"/>
                </a:lnTo>
                <a:close/>
              </a:path>
              <a:path w="558164" h="590550">
                <a:moveTo>
                  <a:pt x="92908" y="76297"/>
                </a:moveTo>
                <a:lnTo>
                  <a:pt x="100883" y="68588"/>
                </a:lnTo>
                <a:lnTo>
                  <a:pt x="105403" y="64958"/>
                </a:lnTo>
                <a:lnTo>
                  <a:pt x="92908" y="76297"/>
                </a:lnTo>
                <a:close/>
              </a:path>
              <a:path w="558164" h="590550">
                <a:moveTo>
                  <a:pt x="77770" y="91321"/>
                </a:moveTo>
                <a:lnTo>
                  <a:pt x="81717" y="86453"/>
                </a:lnTo>
                <a:lnTo>
                  <a:pt x="92908" y="76297"/>
                </a:lnTo>
                <a:lnTo>
                  <a:pt x="82041" y="86802"/>
                </a:lnTo>
                <a:lnTo>
                  <a:pt x="77770" y="91321"/>
                </a:lnTo>
                <a:close/>
              </a:path>
              <a:path w="558164" h="590550">
                <a:moveTo>
                  <a:pt x="481338" y="92670"/>
                </a:moveTo>
                <a:lnTo>
                  <a:pt x="475966" y="86802"/>
                </a:lnTo>
                <a:lnTo>
                  <a:pt x="472091" y="82701"/>
                </a:lnTo>
                <a:lnTo>
                  <a:pt x="471384" y="81995"/>
                </a:lnTo>
                <a:lnTo>
                  <a:pt x="476296" y="86453"/>
                </a:lnTo>
                <a:lnTo>
                  <a:pt x="481338" y="92670"/>
                </a:lnTo>
                <a:close/>
              </a:path>
              <a:path w="558164" h="590550">
                <a:moveTo>
                  <a:pt x="61599" y="111264"/>
                </a:moveTo>
                <a:lnTo>
                  <a:pt x="67845" y="102974"/>
                </a:lnTo>
                <a:lnTo>
                  <a:pt x="72959" y="96752"/>
                </a:lnTo>
                <a:lnTo>
                  <a:pt x="77409" y="91703"/>
                </a:lnTo>
                <a:lnTo>
                  <a:pt x="77770" y="91321"/>
                </a:lnTo>
                <a:lnTo>
                  <a:pt x="61599" y="111264"/>
                </a:lnTo>
                <a:close/>
              </a:path>
              <a:path w="558164" h="590550">
                <a:moveTo>
                  <a:pt x="499461" y="115019"/>
                </a:moveTo>
                <a:lnTo>
                  <a:pt x="481338" y="92670"/>
                </a:lnTo>
                <a:lnTo>
                  <a:pt x="482324" y="93747"/>
                </a:lnTo>
                <a:lnTo>
                  <a:pt x="488444" y="100879"/>
                </a:lnTo>
                <a:lnTo>
                  <a:pt x="494325" y="108194"/>
                </a:lnTo>
                <a:lnTo>
                  <a:pt x="499461" y="115019"/>
                </a:lnTo>
                <a:close/>
              </a:path>
              <a:path w="558164" h="590550">
                <a:moveTo>
                  <a:pt x="47793" y="131136"/>
                </a:moveTo>
                <a:lnTo>
                  <a:pt x="53831" y="120845"/>
                </a:lnTo>
                <a:lnTo>
                  <a:pt x="61599" y="111264"/>
                </a:lnTo>
                <a:lnTo>
                  <a:pt x="54349" y="120888"/>
                </a:lnTo>
                <a:lnTo>
                  <a:pt x="47793" y="131136"/>
                </a:lnTo>
                <a:close/>
              </a:path>
              <a:path w="558164" h="590550">
                <a:moveTo>
                  <a:pt x="507758" y="126935"/>
                </a:moveTo>
                <a:lnTo>
                  <a:pt x="505384" y="123377"/>
                </a:lnTo>
                <a:lnTo>
                  <a:pt x="503634" y="120845"/>
                </a:lnTo>
                <a:lnTo>
                  <a:pt x="499966" y="115690"/>
                </a:lnTo>
                <a:lnTo>
                  <a:pt x="499461" y="115019"/>
                </a:lnTo>
                <a:lnTo>
                  <a:pt x="504210" y="120888"/>
                </a:lnTo>
                <a:lnTo>
                  <a:pt x="507758" y="126935"/>
                </a:lnTo>
                <a:close/>
              </a:path>
              <a:path w="558164" h="590550">
                <a:moveTo>
                  <a:pt x="523111" y="153102"/>
                </a:moveTo>
                <a:lnTo>
                  <a:pt x="507758" y="126935"/>
                </a:lnTo>
                <a:lnTo>
                  <a:pt x="510948" y="131716"/>
                </a:lnTo>
                <a:lnTo>
                  <a:pt x="514835" y="138054"/>
                </a:lnTo>
                <a:lnTo>
                  <a:pt x="518487" y="144547"/>
                </a:lnTo>
                <a:lnTo>
                  <a:pt x="523111" y="153102"/>
                </a:lnTo>
                <a:close/>
              </a:path>
              <a:path w="558164" h="590550">
                <a:moveTo>
                  <a:pt x="37240" y="149125"/>
                </a:moveTo>
                <a:lnTo>
                  <a:pt x="42248" y="139804"/>
                </a:lnTo>
                <a:lnTo>
                  <a:pt x="47793" y="131136"/>
                </a:lnTo>
                <a:lnTo>
                  <a:pt x="37240" y="149125"/>
                </a:lnTo>
                <a:close/>
              </a:path>
              <a:path w="558164" h="590550">
                <a:moveTo>
                  <a:pt x="26653" y="170754"/>
                </a:moveTo>
                <a:lnTo>
                  <a:pt x="31141" y="159520"/>
                </a:lnTo>
                <a:lnTo>
                  <a:pt x="37240" y="149125"/>
                </a:lnTo>
                <a:lnTo>
                  <a:pt x="31570" y="159677"/>
                </a:lnTo>
                <a:lnTo>
                  <a:pt x="26653" y="170754"/>
                </a:lnTo>
                <a:close/>
              </a:path>
              <a:path w="558164" h="590550">
                <a:moveTo>
                  <a:pt x="529924" y="167147"/>
                </a:moveTo>
                <a:lnTo>
                  <a:pt x="527692" y="162271"/>
                </a:lnTo>
                <a:lnTo>
                  <a:pt x="523111" y="153102"/>
                </a:lnTo>
                <a:lnTo>
                  <a:pt x="526876" y="159520"/>
                </a:lnTo>
                <a:lnTo>
                  <a:pt x="529924" y="167147"/>
                </a:lnTo>
                <a:close/>
              </a:path>
              <a:path w="558164" h="590550">
                <a:moveTo>
                  <a:pt x="538341" y="188216"/>
                </a:moveTo>
                <a:lnTo>
                  <a:pt x="529924" y="167147"/>
                </a:lnTo>
                <a:lnTo>
                  <a:pt x="531817" y="171283"/>
                </a:lnTo>
                <a:lnTo>
                  <a:pt x="535663" y="180463"/>
                </a:lnTo>
                <a:lnTo>
                  <a:pt x="538341" y="188216"/>
                </a:lnTo>
                <a:close/>
              </a:path>
              <a:path w="558164" h="590550">
                <a:moveTo>
                  <a:pt x="19606" y="188396"/>
                </a:moveTo>
                <a:lnTo>
                  <a:pt x="22344" y="180463"/>
                </a:lnTo>
                <a:lnTo>
                  <a:pt x="26653" y="170754"/>
                </a:lnTo>
                <a:lnTo>
                  <a:pt x="19606" y="188396"/>
                </a:lnTo>
                <a:close/>
              </a:path>
              <a:path w="558164" h="590550">
                <a:moveTo>
                  <a:pt x="546220" y="212282"/>
                </a:moveTo>
                <a:lnTo>
                  <a:pt x="545215" y="208113"/>
                </a:lnTo>
                <a:lnTo>
                  <a:pt x="538341" y="188216"/>
                </a:lnTo>
                <a:lnTo>
                  <a:pt x="543796" y="201869"/>
                </a:lnTo>
                <a:lnTo>
                  <a:pt x="546220" y="212282"/>
                </a:lnTo>
                <a:close/>
              </a:path>
              <a:path w="558164" h="590550">
                <a:moveTo>
                  <a:pt x="11916" y="211780"/>
                </a:moveTo>
                <a:lnTo>
                  <a:pt x="14223" y="201869"/>
                </a:lnTo>
                <a:lnTo>
                  <a:pt x="19606" y="188396"/>
                </a:lnTo>
                <a:lnTo>
                  <a:pt x="12799" y="208113"/>
                </a:lnTo>
                <a:lnTo>
                  <a:pt x="11916" y="211780"/>
                </a:lnTo>
                <a:close/>
              </a:path>
              <a:path w="558164" h="590550">
                <a:moveTo>
                  <a:pt x="5645" y="238721"/>
                </a:moveTo>
                <a:lnTo>
                  <a:pt x="5958" y="236515"/>
                </a:lnTo>
                <a:lnTo>
                  <a:pt x="11916" y="211780"/>
                </a:lnTo>
                <a:lnTo>
                  <a:pt x="5645" y="238721"/>
                </a:lnTo>
                <a:close/>
              </a:path>
              <a:path w="558164" h="590550">
                <a:moveTo>
                  <a:pt x="552373" y="238710"/>
                </a:moveTo>
                <a:lnTo>
                  <a:pt x="546220" y="212282"/>
                </a:lnTo>
                <a:lnTo>
                  <a:pt x="552061" y="236515"/>
                </a:lnTo>
                <a:lnTo>
                  <a:pt x="552373" y="238710"/>
                </a:lnTo>
                <a:close/>
              </a:path>
              <a:path w="558164" h="590550">
                <a:moveTo>
                  <a:pt x="555276" y="259178"/>
                </a:moveTo>
                <a:lnTo>
                  <a:pt x="552373" y="238710"/>
                </a:lnTo>
                <a:lnTo>
                  <a:pt x="554369" y="247285"/>
                </a:lnTo>
                <a:lnTo>
                  <a:pt x="555276" y="259178"/>
                </a:lnTo>
                <a:close/>
              </a:path>
              <a:path w="558164" h="590550">
                <a:moveTo>
                  <a:pt x="2744" y="259174"/>
                </a:moveTo>
                <a:lnTo>
                  <a:pt x="3651" y="247285"/>
                </a:lnTo>
                <a:lnTo>
                  <a:pt x="5645" y="238721"/>
                </a:lnTo>
                <a:lnTo>
                  <a:pt x="2744" y="259174"/>
                </a:lnTo>
                <a:close/>
              </a:path>
              <a:path w="558164" h="590550">
                <a:moveTo>
                  <a:pt x="1183" y="279649"/>
                </a:moveTo>
                <a:lnTo>
                  <a:pt x="1838" y="265564"/>
                </a:lnTo>
                <a:lnTo>
                  <a:pt x="2744" y="259174"/>
                </a:lnTo>
                <a:lnTo>
                  <a:pt x="1183" y="279649"/>
                </a:lnTo>
                <a:close/>
              </a:path>
              <a:path w="558164" h="590550">
                <a:moveTo>
                  <a:pt x="556838" y="279650"/>
                </a:moveTo>
                <a:lnTo>
                  <a:pt x="555276" y="259178"/>
                </a:lnTo>
                <a:lnTo>
                  <a:pt x="556182" y="265564"/>
                </a:lnTo>
                <a:lnTo>
                  <a:pt x="556838" y="279650"/>
                </a:lnTo>
                <a:close/>
              </a:path>
              <a:path w="558164" h="590550">
                <a:moveTo>
                  <a:pt x="1183" y="310673"/>
                </a:moveTo>
                <a:lnTo>
                  <a:pt x="0" y="295160"/>
                </a:lnTo>
                <a:lnTo>
                  <a:pt x="1183" y="279649"/>
                </a:lnTo>
                <a:lnTo>
                  <a:pt x="461" y="295160"/>
                </a:lnTo>
                <a:lnTo>
                  <a:pt x="1183" y="310673"/>
                </a:lnTo>
                <a:close/>
              </a:path>
              <a:path w="558164" h="590550">
                <a:moveTo>
                  <a:pt x="557467" y="302428"/>
                </a:moveTo>
                <a:lnTo>
                  <a:pt x="557560" y="295160"/>
                </a:lnTo>
                <a:lnTo>
                  <a:pt x="556838" y="279650"/>
                </a:lnTo>
                <a:lnTo>
                  <a:pt x="558021" y="295160"/>
                </a:lnTo>
                <a:lnTo>
                  <a:pt x="557467" y="302428"/>
                </a:lnTo>
                <a:close/>
              </a:path>
              <a:path w="558164" h="590550">
                <a:moveTo>
                  <a:pt x="554957" y="335321"/>
                </a:moveTo>
                <a:lnTo>
                  <a:pt x="557467" y="302428"/>
                </a:lnTo>
                <a:lnTo>
                  <a:pt x="557454" y="303384"/>
                </a:lnTo>
                <a:lnTo>
                  <a:pt x="557138" y="311572"/>
                </a:lnTo>
                <a:lnTo>
                  <a:pt x="554957" y="335321"/>
                </a:lnTo>
                <a:close/>
              </a:path>
              <a:path w="558164" h="590550">
                <a:moveTo>
                  <a:pt x="2744" y="331140"/>
                </a:moveTo>
                <a:lnTo>
                  <a:pt x="1838" y="324754"/>
                </a:lnTo>
                <a:lnTo>
                  <a:pt x="1183" y="310673"/>
                </a:lnTo>
                <a:lnTo>
                  <a:pt x="2744" y="331140"/>
                </a:lnTo>
                <a:close/>
              </a:path>
              <a:path w="558164" h="590550">
                <a:moveTo>
                  <a:pt x="5647" y="351608"/>
                </a:moveTo>
                <a:lnTo>
                  <a:pt x="3651" y="343035"/>
                </a:lnTo>
                <a:lnTo>
                  <a:pt x="2744" y="331140"/>
                </a:lnTo>
                <a:lnTo>
                  <a:pt x="5647" y="351608"/>
                </a:lnTo>
                <a:close/>
              </a:path>
              <a:path w="558164" h="590550">
                <a:moveTo>
                  <a:pt x="552523" y="350965"/>
                </a:moveTo>
                <a:lnTo>
                  <a:pt x="554957" y="335321"/>
                </a:lnTo>
                <a:lnTo>
                  <a:pt x="554369" y="343035"/>
                </a:lnTo>
                <a:lnTo>
                  <a:pt x="552523" y="350965"/>
                </a:lnTo>
                <a:close/>
              </a:path>
              <a:path w="558164" h="590550">
                <a:moveTo>
                  <a:pt x="546053" y="378754"/>
                </a:moveTo>
                <a:lnTo>
                  <a:pt x="552523" y="350965"/>
                </a:lnTo>
                <a:lnTo>
                  <a:pt x="552178" y="353180"/>
                </a:lnTo>
                <a:lnTo>
                  <a:pt x="547903" y="372405"/>
                </a:lnTo>
                <a:lnTo>
                  <a:pt x="546053" y="378754"/>
                </a:lnTo>
                <a:close/>
              </a:path>
              <a:path w="558164" h="590550">
                <a:moveTo>
                  <a:pt x="11874" y="378358"/>
                </a:moveTo>
                <a:lnTo>
                  <a:pt x="5958" y="353800"/>
                </a:lnTo>
                <a:lnTo>
                  <a:pt x="5647" y="351608"/>
                </a:lnTo>
                <a:lnTo>
                  <a:pt x="11874" y="378358"/>
                </a:lnTo>
                <a:close/>
              </a:path>
              <a:path w="558164" h="590550">
                <a:moveTo>
                  <a:pt x="19610" y="401936"/>
                </a:moveTo>
                <a:lnTo>
                  <a:pt x="14223" y="388451"/>
                </a:lnTo>
                <a:lnTo>
                  <a:pt x="11874" y="378358"/>
                </a:lnTo>
                <a:lnTo>
                  <a:pt x="12799" y="382201"/>
                </a:lnTo>
                <a:lnTo>
                  <a:pt x="19610" y="401936"/>
                </a:lnTo>
                <a:close/>
              </a:path>
              <a:path w="558164" h="590550">
                <a:moveTo>
                  <a:pt x="539827" y="398387"/>
                </a:moveTo>
                <a:lnTo>
                  <a:pt x="542396" y="391308"/>
                </a:lnTo>
                <a:lnTo>
                  <a:pt x="546053" y="378754"/>
                </a:lnTo>
                <a:lnTo>
                  <a:pt x="543796" y="388451"/>
                </a:lnTo>
                <a:lnTo>
                  <a:pt x="539827" y="398387"/>
                </a:lnTo>
                <a:close/>
              </a:path>
              <a:path w="558164" h="590550">
                <a:moveTo>
                  <a:pt x="532201" y="417474"/>
                </a:moveTo>
                <a:lnTo>
                  <a:pt x="539827" y="398387"/>
                </a:lnTo>
                <a:lnTo>
                  <a:pt x="535663" y="409857"/>
                </a:lnTo>
                <a:lnTo>
                  <a:pt x="532201" y="417474"/>
                </a:lnTo>
                <a:close/>
              </a:path>
              <a:path w="558164" h="590550">
                <a:moveTo>
                  <a:pt x="25896" y="417671"/>
                </a:moveTo>
                <a:lnTo>
                  <a:pt x="22344" y="409857"/>
                </a:lnTo>
                <a:lnTo>
                  <a:pt x="19610" y="401936"/>
                </a:lnTo>
                <a:lnTo>
                  <a:pt x="25896" y="417671"/>
                </a:lnTo>
                <a:close/>
              </a:path>
              <a:path w="558164" h="590550">
                <a:moveTo>
                  <a:pt x="519329" y="443664"/>
                </a:moveTo>
                <a:lnTo>
                  <a:pt x="524014" y="435484"/>
                </a:lnTo>
                <a:lnTo>
                  <a:pt x="532201" y="417474"/>
                </a:lnTo>
                <a:lnTo>
                  <a:pt x="526876" y="430800"/>
                </a:lnTo>
                <a:lnTo>
                  <a:pt x="519329" y="443664"/>
                </a:lnTo>
                <a:close/>
              </a:path>
              <a:path w="558164" h="590550">
                <a:moveTo>
                  <a:pt x="38378" y="443136"/>
                </a:moveTo>
                <a:lnTo>
                  <a:pt x="31141" y="430800"/>
                </a:lnTo>
                <a:lnTo>
                  <a:pt x="25896" y="417671"/>
                </a:lnTo>
                <a:lnTo>
                  <a:pt x="33994" y="435484"/>
                </a:lnTo>
                <a:lnTo>
                  <a:pt x="38378" y="443136"/>
                </a:lnTo>
                <a:close/>
              </a:path>
              <a:path w="558164" h="590550">
                <a:moveTo>
                  <a:pt x="49209" y="461597"/>
                </a:moveTo>
                <a:lnTo>
                  <a:pt x="47864" y="459692"/>
                </a:lnTo>
                <a:lnTo>
                  <a:pt x="38378" y="443136"/>
                </a:lnTo>
                <a:lnTo>
                  <a:pt x="49209" y="461597"/>
                </a:lnTo>
                <a:close/>
              </a:path>
              <a:path w="558164" h="590550">
                <a:moveTo>
                  <a:pt x="508828" y="461562"/>
                </a:moveTo>
                <a:lnTo>
                  <a:pt x="519329" y="443664"/>
                </a:lnTo>
                <a:lnTo>
                  <a:pt x="510148" y="459692"/>
                </a:lnTo>
                <a:lnTo>
                  <a:pt x="508828" y="461562"/>
                </a:lnTo>
                <a:close/>
              </a:path>
              <a:path w="558164" h="590550">
                <a:moveTo>
                  <a:pt x="496872" y="478494"/>
                </a:moveTo>
                <a:lnTo>
                  <a:pt x="508828" y="461562"/>
                </a:lnTo>
                <a:lnTo>
                  <a:pt x="504185" y="469475"/>
                </a:lnTo>
                <a:lnTo>
                  <a:pt x="496872" y="478494"/>
                </a:lnTo>
                <a:close/>
              </a:path>
              <a:path w="558164" h="590550">
                <a:moveTo>
                  <a:pt x="61122" y="478467"/>
                </a:moveTo>
                <a:lnTo>
                  <a:pt x="53831" y="469475"/>
                </a:lnTo>
                <a:lnTo>
                  <a:pt x="49209" y="461597"/>
                </a:lnTo>
                <a:lnTo>
                  <a:pt x="61122" y="478467"/>
                </a:lnTo>
                <a:close/>
              </a:path>
              <a:path w="558164" h="590550">
                <a:moveTo>
                  <a:pt x="71232" y="490937"/>
                </a:moveTo>
                <a:lnTo>
                  <a:pt x="63898" y="482398"/>
                </a:lnTo>
                <a:lnTo>
                  <a:pt x="61122" y="478467"/>
                </a:lnTo>
                <a:lnTo>
                  <a:pt x="71232" y="490937"/>
                </a:lnTo>
                <a:close/>
              </a:path>
              <a:path w="558164" h="590550">
                <a:moveTo>
                  <a:pt x="486853" y="490849"/>
                </a:moveTo>
                <a:lnTo>
                  <a:pt x="496872" y="478494"/>
                </a:lnTo>
                <a:lnTo>
                  <a:pt x="494115" y="482398"/>
                </a:lnTo>
                <a:lnTo>
                  <a:pt x="486853" y="490849"/>
                </a:lnTo>
                <a:close/>
              </a:path>
              <a:path w="558164" h="590550">
                <a:moveTo>
                  <a:pt x="464004" y="515022"/>
                </a:moveTo>
                <a:lnTo>
                  <a:pt x="475966" y="503519"/>
                </a:lnTo>
                <a:lnTo>
                  <a:pt x="486853" y="490849"/>
                </a:lnTo>
                <a:lnTo>
                  <a:pt x="476296" y="503868"/>
                </a:lnTo>
                <a:lnTo>
                  <a:pt x="464004" y="515022"/>
                </a:lnTo>
                <a:close/>
              </a:path>
              <a:path w="558164" h="590550">
                <a:moveTo>
                  <a:pt x="93873" y="514899"/>
                </a:moveTo>
                <a:lnTo>
                  <a:pt x="81717" y="503868"/>
                </a:lnTo>
                <a:lnTo>
                  <a:pt x="71232" y="490937"/>
                </a:lnTo>
                <a:lnTo>
                  <a:pt x="82041" y="503519"/>
                </a:lnTo>
                <a:lnTo>
                  <a:pt x="93873" y="514899"/>
                </a:lnTo>
                <a:close/>
              </a:path>
              <a:path w="558164" h="590550">
                <a:moveTo>
                  <a:pt x="105649" y="525586"/>
                </a:moveTo>
                <a:lnTo>
                  <a:pt x="101896" y="522616"/>
                </a:lnTo>
                <a:lnTo>
                  <a:pt x="93873" y="514899"/>
                </a:lnTo>
                <a:lnTo>
                  <a:pt x="105649" y="525586"/>
                </a:lnTo>
                <a:close/>
              </a:path>
              <a:path w="558164" h="590550">
                <a:moveTo>
                  <a:pt x="452306" y="525638"/>
                </a:moveTo>
                <a:lnTo>
                  <a:pt x="464004" y="515022"/>
                </a:lnTo>
                <a:lnTo>
                  <a:pt x="456009" y="522711"/>
                </a:lnTo>
                <a:lnTo>
                  <a:pt x="452306" y="525638"/>
                </a:lnTo>
                <a:close/>
              </a:path>
              <a:path w="558164" h="590550">
                <a:moveTo>
                  <a:pt x="121614" y="538221"/>
                </a:moveTo>
                <a:lnTo>
                  <a:pt x="114227" y="533370"/>
                </a:lnTo>
                <a:lnTo>
                  <a:pt x="105649" y="525586"/>
                </a:lnTo>
                <a:lnTo>
                  <a:pt x="121614" y="538221"/>
                </a:lnTo>
                <a:close/>
              </a:path>
              <a:path w="558164" h="590550">
                <a:moveTo>
                  <a:pt x="436323" y="538269"/>
                </a:moveTo>
                <a:lnTo>
                  <a:pt x="452306" y="525638"/>
                </a:lnTo>
                <a:lnTo>
                  <a:pt x="443785" y="533370"/>
                </a:lnTo>
                <a:lnTo>
                  <a:pt x="436323" y="538269"/>
                </a:lnTo>
                <a:close/>
              </a:path>
              <a:path w="558164" h="590550">
                <a:moveTo>
                  <a:pt x="139136" y="549726"/>
                </a:moveTo>
                <a:lnTo>
                  <a:pt x="123237" y="539505"/>
                </a:lnTo>
                <a:lnTo>
                  <a:pt x="121614" y="538221"/>
                </a:lnTo>
                <a:lnTo>
                  <a:pt x="139136" y="549726"/>
                </a:lnTo>
                <a:close/>
              </a:path>
              <a:path w="558164" h="590550">
                <a:moveTo>
                  <a:pt x="419233" y="549490"/>
                </a:moveTo>
                <a:lnTo>
                  <a:pt x="436323" y="538269"/>
                </a:lnTo>
                <a:lnTo>
                  <a:pt x="434547" y="539673"/>
                </a:lnTo>
                <a:lnTo>
                  <a:pt x="419233" y="549490"/>
                </a:lnTo>
                <a:close/>
              </a:path>
              <a:path w="558164" h="590550">
                <a:moveTo>
                  <a:pt x="394637" y="563003"/>
                </a:moveTo>
                <a:lnTo>
                  <a:pt x="411661" y="554345"/>
                </a:lnTo>
                <a:lnTo>
                  <a:pt x="419233" y="549490"/>
                </a:lnTo>
                <a:lnTo>
                  <a:pt x="407225" y="557374"/>
                </a:lnTo>
                <a:lnTo>
                  <a:pt x="394637" y="563003"/>
                </a:lnTo>
                <a:close/>
              </a:path>
              <a:path w="558164" h="590550">
                <a:moveTo>
                  <a:pt x="163386" y="563008"/>
                </a:moveTo>
                <a:lnTo>
                  <a:pt x="150784" y="557374"/>
                </a:lnTo>
                <a:lnTo>
                  <a:pt x="139136" y="549726"/>
                </a:lnTo>
                <a:lnTo>
                  <a:pt x="145987" y="554130"/>
                </a:lnTo>
                <a:lnTo>
                  <a:pt x="163386" y="563008"/>
                </a:lnTo>
                <a:close/>
              </a:path>
              <a:path w="558164" h="590550">
                <a:moveTo>
                  <a:pt x="373478" y="572462"/>
                </a:moveTo>
                <a:lnTo>
                  <a:pt x="394637" y="563003"/>
                </a:lnTo>
                <a:lnTo>
                  <a:pt x="387427" y="566669"/>
                </a:lnTo>
                <a:lnTo>
                  <a:pt x="381948" y="569120"/>
                </a:lnTo>
                <a:lnTo>
                  <a:pt x="376411" y="571378"/>
                </a:lnTo>
                <a:lnTo>
                  <a:pt x="373478" y="572462"/>
                </a:lnTo>
                <a:close/>
              </a:path>
              <a:path w="558164" h="590550">
                <a:moveTo>
                  <a:pt x="177798" y="569452"/>
                </a:moveTo>
                <a:lnTo>
                  <a:pt x="170593" y="566669"/>
                </a:lnTo>
                <a:lnTo>
                  <a:pt x="170295" y="566534"/>
                </a:lnTo>
                <a:lnTo>
                  <a:pt x="163386" y="563008"/>
                </a:lnTo>
                <a:lnTo>
                  <a:pt x="177798" y="569452"/>
                </a:lnTo>
                <a:close/>
              </a:path>
              <a:path w="558164" h="590550">
                <a:moveTo>
                  <a:pt x="201962" y="578177"/>
                </a:moveTo>
                <a:lnTo>
                  <a:pt x="190816" y="575273"/>
                </a:lnTo>
                <a:lnTo>
                  <a:pt x="177798" y="569452"/>
                </a:lnTo>
                <a:lnTo>
                  <a:pt x="196729" y="576766"/>
                </a:lnTo>
                <a:lnTo>
                  <a:pt x="201962" y="578177"/>
                </a:lnTo>
                <a:close/>
              </a:path>
              <a:path w="558164" h="590550">
                <a:moveTo>
                  <a:pt x="355917" y="578210"/>
                </a:moveTo>
                <a:lnTo>
                  <a:pt x="367530" y="574638"/>
                </a:lnTo>
                <a:lnTo>
                  <a:pt x="373478" y="572462"/>
                </a:lnTo>
                <a:lnTo>
                  <a:pt x="367192" y="575273"/>
                </a:lnTo>
                <a:lnTo>
                  <a:pt x="355917" y="578210"/>
                </a:lnTo>
                <a:close/>
              </a:path>
              <a:path w="558164" h="590550">
                <a:moveTo>
                  <a:pt x="225503" y="584310"/>
                </a:moveTo>
                <a:lnTo>
                  <a:pt x="223572" y="584003"/>
                </a:lnTo>
                <a:lnTo>
                  <a:pt x="201962" y="578177"/>
                </a:lnTo>
                <a:lnTo>
                  <a:pt x="225503" y="584310"/>
                </a:lnTo>
                <a:close/>
              </a:path>
              <a:path w="558164" h="590550">
                <a:moveTo>
                  <a:pt x="335495" y="583531"/>
                </a:moveTo>
                <a:lnTo>
                  <a:pt x="355917" y="578210"/>
                </a:lnTo>
                <a:lnTo>
                  <a:pt x="345992" y="581263"/>
                </a:lnTo>
                <a:lnTo>
                  <a:pt x="335495" y="583531"/>
                </a:lnTo>
                <a:close/>
              </a:path>
              <a:path w="558164" h="590550">
                <a:moveTo>
                  <a:pt x="312966" y="587422"/>
                </a:moveTo>
                <a:lnTo>
                  <a:pt x="324026" y="586008"/>
                </a:lnTo>
                <a:lnTo>
                  <a:pt x="335495" y="583531"/>
                </a:lnTo>
                <a:lnTo>
                  <a:pt x="324260" y="586458"/>
                </a:lnTo>
                <a:lnTo>
                  <a:pt x="312966" y="587422"/>
                </a:lnTo>
                <a:close/>
              </a:path>
              <a:path w="558164" h="590550">
                <a:moveTo>
                  <a:pt x="245190" y="587434"/>
                </a:moveTo>
                <a:lnTo>
                  <a:pt x="233747" y="586458"/>
                </a:lnTo>
                <a:lnTo>
                  <a:pt x="225503" y="584310"/>
                </a:lnTo>
                <a:lnTo>
                  <a:pt x="245190" y="587434"/>
                </a:lnTo>
                <a:close/>
              </a:path>
              <a:path w="558164" h="590550">
                <a:moveTo>
                  <a:pt x="290616" y="589330"/>
                </a:moveTo>
                <a:lnTo>
                  <a:pt x="312966" y="587422"/>
                </a:lnTo>
                <a:lnTo>
                  <a:pt x="301680" y="588864"/>
                </a:lnTo>
                <a:lnTo>
                  <a:pt x="290616" y="589330"/>
                </a:lnTo>
                <a:close/>
              </a:path>
              <a:path w="558164" h="590550">
                <a:moveTo>
                  <a:pt x="263899" y="589032"/>
                </a:moveTo>
                <a:lnTo>
                  <a:pt x="251028" y="588361"/>
                </a:lnTo>
                <a:lnTo>
                  <a:pt x="245190" y="587434"/>
                </a:lnTo>
                <a:lnTo>
                  <a:pt x="263899" y="589032"/>
                </a:lnTo>
                <a:close/>
              </a:path>
              <a:path w="558164" h="590550">
                <a:moveTo>
                  <a:pt x="279003" y="590321"/>
                </a:moveTo>
                <a:lnTo>
                  <a:pt x="263899" y="589032"/>
                </a:lnTo>
                <a:lnTo>
                  <a:pt x="279003" y="589818"/>
                </a:lnTo>
                <a:lnTo>
                  <a:pt x="284891" y="589818"/>
                </a:lnTo>
                <a:lnTo>
                  <a:pt x="279003" y="590321"/>
                </a:lnTo>
                <a:close/>
              </a:path>
              <a:path w="558164" h="590550">
                <a:moveTo>
                  <a:pt x="284891" y="589818"/>
                </a:moveTo>
                <a:lnTo>
                  <a:pt x="279003" y="589818"/>
                </a:lnTo>
                <a:lnTo>
                  <a:pt x="290616" y="589330"/>
                </a:lnTo>
                <a:lnTo>
                  <a:pt x="284891" y="589818"/>
                </a:lnTo>
                <a:close/>
              </a:path>
            </a:pathLst>
          </a:custGeom>
          <a:solidFill>
            <a:srgbClr val="B38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018573" y="10288930"/>
            <a:ext cx="558020" cy="590321"/>
          </a:xfrm>
          <a:prstGeom prst="rect">
            <a:avLst/>
          </a:prstGeom>
          <a:blipFill>
            <a:blip r:embed="rId6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269003" y="9718657"/>
            <a:ext cx="399713" cy="126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79634" y="9843486"/>
            <a:ext cx="732520" cy="122884"/>
          </a:xfrm>
          <a:prstGeom prst="rect">
            <a:avLst/>
          </a:prstGeom>
          <a:blipFill>
            <a:blip r:embed="rId6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11645924" y="1205654"/>
            <a:ext cx="6036945" cy="9950450"/>
          </a:xfrm>
          <a:custGeom>
            <a:avLst/>
            <a:gdLst/>
            <a:ahLst/>
            <a:cxnLst/>
            <a:rect l="l" t="t" r="r" b="b"/>
            <a:pathLst>
              <a:path w="6036944" h="9950450">
                <a:moveTo>
                  <a:pt x="0" y="9536242"/>
                </a:moveTo>
                <a:lnTo>
                  <a:pt x="0" y="9926498"/>
                </a:lnTo>
                <a:lnTo>
                  <a:pt x="369" y="9940171"/>
                </a:lnTo>
                <a:lnTo>
                  <a:pt x="2956" y="9947193"/>
                </a:lnTo>
                <a:lnTo>
                  <a:pt x="9978" y="9949780"/>
                </a:lnTo>
                <a:lnTo>
                  <a:pt x="23651" y="9950150"/>
                </a:lnTo>
                <a:lnTo>
                  <a:pt x="65699" y="9950150"/>
                </a:lnTo>
                <a:lnTo>
                  <a:pt x="2938256" y="9950150"/>
                </a:lnTo>
                <a:lnTo>
                  <a:pt x="2951930" y="9949780"/>
                </a:lnTo>
                <a:lnTo>
                  <a:pt x="2958952" y="9947193"/>
                </a:lnTo>
                <a:lnTo>
                  <a:pt x="2961539" y="9940171"/>
                </a:lnTo>
                <a:lnTo>
                  <a:pt x="2961908" y="9926498"/>
                </a:lnTo>
                <a:lnTo>
                  <a:pt x="2961908" y="23651"/>
                </a:lnTo>
                <a:lnTo>
                  <a:pt x="2962278" y="9978"/>
                </a:lnTo>
                <a:lnTo>
                  <a:pt x="2964865" y="2956"/>
                </a:lnTo>
                <a:lnTo>
                  <a:pt x="2971888" y="369"/>
                </a:lnTo>
                <a:lnTo>
                  <a:pt x="2985564" y="0"/>
                </a:lnTo>
                <a:lnTo>
                  <a:pt x="6012998" y="0"/>
                </a:lnTo>
                <a:lnTo>
                  <a:pt x="6026672" y="369"/>
                </a:lnTo>
                <a:lnTo>
                  <a:pt x="6033693" y="2956"/>
                </a:lnTo>
                <a:lnTo>
                  <a:pt x="6036280" y="9978"/>
                </a:lnTo>
                <a:lnTo>
                  <a:pt x="6036650" y="23651"/>
                </a:lnTo>
                <a:lnTo>
                  <a:pt x="6036650" y="343247"/>
                </a:lnTo>
              </a:path>
            </a:pathLst>
          </a:custGeom>
          <a:ln w="131399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17574245" y="1456492"/>
            <a:ext cx="217170" cy="297815"/>
          </a:xfrm>
          <a:custGeom>
            <a:avLst/>
            <a:gdLst/>
            <a:ahLst/>
            <a:cxnLst/>
            <a:rect l="l" t="t" r="r" b="b"/>
            <a:pathLst>
              <a:path w="217169" h="297814">
                <a:moveTo>
                  <a:pt x="216657" y="0"/>
                </a:moveTo>
                <a:lnTo>
                  <a:pt x="0" y="0"/>
                </a:lnTo>
                <a:lnTo>
                  <a:pt x="108328" y="297688"/>
                </a:lnTo>
                <a:lnTo>
                  <a:pt x="216657" y="0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Rounded Rectangle 479"/>
          <p:cNvSpPr/>
          <p:nvPr/>
        </p:nvSpPr>
        <p:spPr>
          <a:xfrm>
            <a:off x="241922" y="1779095"/>
            <a:ext cx="5847728" cy="6400164"/>
          </a:xfrm>
          <a:prstGeom prst="roundRect">
            <a:avLst>
              <a:gd name="adj" fmla="val 6907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 err="1"/>
              <a:t>SciServer</a:t>
            </a:r>
            <a:r>
              <a:rPr spc="-80" dirty="0"/>
              <a:t>: </a:t>
            </a:r>
            <a:r>
              <a:rPr spc="-35" dirty="0"/>
              <a:t>Collaborative </a:t>
            </a:r>
            <a:r>
              <a:rPr spc="-50" dirty="0"/>
              <a:t>Tools </a:t>
            </a:r>
            <a:r>
              <a:rPr spc="-45" dirty="0"/>
              <a:t>for </a:t>
            </a:r>
            <a:r>
              <a:rPr spc="-15" dirty="0"/>
              <a:t>Data-Driven </a:t>
            </a:r>
            <a:r>
              <a:rPr spc="-25" dirty="0"/>
              <a:t>Engineering </a:t>
            </a:r>
            <a:r>
              <a:rPr spc="-40" dirty="0"/>
              <a:t>and</a:t>
            </a:r>
            <a:r>
              <a:rPr spc="-500" dirty="0"/>
              <a:t> </a:t>
            </a:r>
            <a:r>
              <a:rPr spc="-30" dirty="0"/>
              <a:t>Science</a:t>
            </a:r>
          </a:p>
        </p:txBody>
      </p:sp>
      <p:sp>
        <p:nvSpPr>
          <p:cNvPr id="5" name="object 5"/>
          <p:cNvSpPr/>
          <p:nvPr/>
        </p:nvSpPr>
        <p:spPr>
          <a:xfrm>
            <a:off x="799630" y="236521"/>
            <a:ext cx="1798725" cy="5676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689084" y="626209"/>
            <a:ext cx="102241" cy="97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866786" y="626190"/>
            <a:ext cx="106118" cy="976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053711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302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9" y="4602"/>
                </a:lnTo>
                <a:lnTo>
                  <a:pt x="13238" y="7049"/>
                </a:lnTo>
                <a:lnTo>
                  <a:pt x="13238" y="88730"/>
                </a:lnTo>
                <a:lnTo>
                  <a:pt x="12949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302" y="95346"/>
                </a:lnTo>
                <a:lnTo>
                  <a:pt x="1159" y="95780"/>
                </a:lnTo>
                <a:lnTo>
                  <a:pt x="13238" y="95346"/>
                </a:lnTo>
                <a:lnTo>
                  <a:pt x="37967" y="95346"/>
                </a:lnTo>
                <a:lnTo>
                  <a:pt x="38220" y="92764"/>
                </a:lnTo>
                <a:lnTo>
                  <a:pt x="3737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76" y="3603"/>
                </a:lnTo>
                <a:lnTo>
                  <a:pt x="38220" y="3015"/>
                </a:lnTo>
                <a:lnTo>
                  <a:pt x="37967" y="433"/>
                </a:lnTo>
                <a:lnTo>
                  <a:pt x="13238" y="433"/>
                </a:lnTo>
                <a:lnTo>
                  <a:pt x="8340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67" y="95346"/>
                </a:moveTo>
                <a:lnTo>
                  <a:pt x="25028" y="95346"/>
                </a:lnTo>
                <a:lnTo>
                  <a:pt x="37107" y="95780"/>
                </a:lnTo>
                <a:lnTo>
                  <a:pt x="37967" y="95346"/>
                </a:lnTo>
                <a:close/>
              </a:path>
              <a:path w="38734" h="95884">
                <a:moveTo>
                  <a:pt x="37107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67" y="433"/>
                </a:lnTo>
                <a:lnTo>
                  <a:pt x="371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68157" y="626203"/>
            <a:ext cx="102218" cy="976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341982" y="626196"/>
            <a:ext cx="78642" cy="95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99250" y="626200"/>
            <a:ext cx="92777" cy="969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8659830" y="624360"/>
            <a:ext cx="57150" cy="99695"/>
          </a:xfrm>
          <a:custGeom>
            <a:avLst/>
            <a:gdLst/>
            <a:ahLst/>
            <a:cxnLst/>
            <a:rect l="l" t="t" r="r" b="b"/>
            <a:pathLst>
              <a:path w="57150" h="99695">
                <a:moveTo>
                  <a:pt x="2877" y="72775"/>
                </a:moveTo>
                <a:lnTo>
                  <a:pt x="719" y="73044"/>
                </a:lnTo>
                <a:lnTo>
                  <a:pt x="0" y="74066"/>
                </a:lnTo>
                <a:lnTo>
                  <a:pt x="292" y="80820"/>
                </a:lnTo>
                <a:lnTo>
                  <a:pt x="2148" y="91017"/>
                </a:lnTo>
                <a:lnTo>
                  <a:pt x="3876" y="94190"/>
                </a:lnTo>
                <a:lnTo>
                  <a:pt x="6592" y="95776"/>
                </a:lnTo>
                <a:lnTo>
                  <a:pt x="14227" y="99518"/>
                </a:lnTo>
                <a:lnTo>
                  <a:pt x="26306" y="99518"/>
                </a:lnTo>
                <a:lnTo>
                  <a:pt x="38985" y="97585"/>
                </a:lnTo>
                <a:lnTo>
                  <a:pt x="43480" y="95054"/>
                </a:lnTo>
                <a:lnTo>
                  <a:pt x="28198" y="95054"/>
                </a:lnTo>
                <a:lnTo>
                  <a:pt x="17583" y="92740"/>
                </a:lnTo>
                <a:lnTo>
                  <a:pt x="10364" y="87100"/>
                </a:lnTo>
                <a:lnTo>
                  <a:pt x="5879" y="80085"/>
                </a:lnTo>
                <a:lnTo>
                  <a:pt x="3468" y="73649"/>
                </a:lnTo>
                <a:lnTo>
                  <a:pt x="2877" y="72775"/>
                </a:lnTo>
                <a:close/>
              </a:path>
              <a:path w="57150" h="99695">
                <a:moveTo>
                  <a:pt x="38956" y="0"/>
                </a:moveTo>
                <a:lnTo>
                  <a:pt x="34521" y="0"/>
                </a:lnTo>
                <a:lnTo>
                  <a:pt x="22043" y="1945"/>
                </a:lnTo>
                <a:lnTo>
                  <a:pt x="12828" y="7249"/>
                </a:lnTo>
                <a:lnTo>
                  <a:pt x="7120" y="15116"/>
                </a:lnTo>
                <a:lnTo>
                  <a:pt x="5163" y="24749"/>
                </a:lnTo>
                <a:lnTo>
                  <a:pt x="6580" y="32914"/>
                </a:lnTo>
                <a:lnTo>
                  <a:pt x="10236" y="39747"/>
                </a:lnTo>
                <a:lnTo>
                  <a:pt x="15295" y="45306"/>
                </a:lnTo>
                <a:lnTo>
                  <a:pt x="20711" y="49488"/>
                </a:lnTo>
                <a:lnTo>
                  <a:pt x="44849" y="65137"/>
                </a:lnTo>
                <a:lnTo>
                  <a:pt x="46160" y="72197"/>
                </a:lnTo>
                <a:lnTo>
                  <a:pt x="46160" y="87176"/>
                </a:lnTo>
                <a:lnTo>
                  <a:pt x="40254" y="95054"/>
                </a:lnTo>
                <a:lnTo>
                  <a:pt x="43480" y="95054"/>
                </a:lnTo>
                <a:lnTo>
                  <a:pt x="48643" y="92147"/>
                </a:lnTo>
                <a:lnTo>
                  <a:pt x="54793" y="83742"/>
                </a:lnTo>
                <a:lnTo>
                  <a:pt x="56924" y="73044"/>
                </a:lnTo>
                <a:lnTo>
                  <a:pt x="56833" y="72197"/>
                </a:lnTo>
                <a:lnTo>
                  <a:pt x="22140" y="34787"/>
                </a:lnTo>
                <a:lnTo>
                  <a:pt x="15222" y="28783"/>
                </a:lnTo>
                <a:lnTo>
                  <a:pt x="15222" y="13800"/>
                </a:lnTo>
                <a:lnTo>
                  <a:pt x="18264" y="4441"/>
                </a:lnTo>
                <a:lnTo>
                  <a:pt x="53560" y="4441"/>
                </a:lnTo>
                <a:lnTo>
                  <a:pt x="52914" y="2719"/>
                </a:lnTo>
                <a:lnTo>
                  <a:pt x="51764" y="2719"/>
                </a:lnTo>
                <a:lnTo>
                  <a:pt x="49747" y="2447"/>
                </a:lnTo>
                <a:lnTo>
                  <a:pt x="47888" y="1859"/>
                </a:lnTo>
                <a:lnTo>
                  <a:pt x="44130" y="860"/>
                </a:lnTo>
                <a:lnTo>
                  <a:pt x="38956" y="0"/>
                </a:lnTo>
                <a:close/>
              </a:path>
              <a:path w="57150" h="99695">
                <a:moveTo>
                  <a:pt x="53560" y="4441"/>
                </a:moveTo>
                <a:lnTo>
                  <a:pt x="32363" y="4441"/>
                </a:lnTo>
                <a:lnTo>
                  <a:pt x="40975" y="6011"/>
                </a:lnTo>
                <a:lnTo>
                  <a:pt x="46610" y="9985"/>
                </a:lnTo>
                <a:lnTo>
                  <a:pt x="50013" y="15255"/>
                </a:lnTo>
                <a:lnTo>
                  <a:pt x="51929" y="20715"/>
                </a:lnTo>
                <a:lnTo>
                  <a:pt x="52625" y="21575"/>
                </a:lnTo>
                <a:lnTo>
                  <a:pt x="54931" y="21145"/>
                </a:lnTo>
                <a:lnTo>
                  <a:pt x="55503" y="20284"/>
                </a:lnTo>
                <a:lnTo>
                  <a:pt x="55433" y="13800"/>
                </a:lnTo>
                <a:lnTo>
                  <a:pt x="54215" y="6188"/>
                </a:lnTo>
                <a:lnTo>
                  <a:pt x="53560" y="444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801298" y="626219"/>
            <a:ext cx="38735" cy="95885"/>
          </a:xfrm>
          <a:custGeom>
            <a:avLst/>
            <a:gdLst/>
            <a:ahLst/>
            <a:cxnLst/>
            <a:rect l="l" t="t" r="r" b="b"/>
            <a:pathLst>
              <a:path w="38734" h="95884">
                <a:moveTo>
                  <a:pt x="1159" y="0"/>
                </a:moveTo>
                <a:lnTo>
                  <a:pt x="298" y="433"/>
                </a:lnTo>
                <a:lnTo>
                  <a:pt x="0" y="3015"/>
                </a:lnTo>
                <a:lnTo>
                  <a:pt x="867" y="3603"/>
                </a:lnTo>
                <a:lnTo>
                  <a:pt x="12946" y="4602"/>
                </a:lnTo>
                <a:lnTo>
                  <a:pt x="13215" y="7049"/>
                </a:lnTo>
                <a:lnTo>
                  <a:pt x="13215" y="88730"/>
                </a:lnTo>
                <a:lnTo>
                  <a:pt x="12946" y="90747"/>
                </a:lnTo>
                <a:lnTo>
                  <a:pt x="867" y="92199"/>
                </a:lnTo>
                <a:lnTo>
                  <a:pt x="0" y="93060"/>
                </a:lnTo>
                <a:lnTo>
                  <a:pt x="298" y="95346"/>
                </a:lnTo>
                <a:lnTo>
                  <a:pt x="1159" y="95780"/>
                </a:lnTo>
                <a:lnTo>
                  <a:pt x="13215" y="95346"/>
                </a:lnTo>
                <a:lnTo>
                  <a:pt x="37990" y="95346"/>
                </a:lnTo>
                <a:lnTo>
                  <a:pt x="38279" y="92764"/>
                </a:lnTo>
                <a:lnTo>
                  <a:pt x="37396" y="92199"/>
                </a:lnTo>
                <a:lnTo>
                  <a:pt x="25317" y="90747"/>
                </a:lnTo>
                <a:lnTo>
                  <a:pt x="25028" y="88730"/>
                </a:lnTo>
                <a:lnTo>
                  <a:pt x="25028" y="7049"/>
                </a:lnTo>
                <a:lnTo>
                  <a:pt x="25317" y="4602"/>
                </a:lnTo>
                <a:lnTo>
                  <a:pt x="37396" y="3603"/>
                </a:lnTo>
                <a:lnTo>
                  <a:pt x="38279" y="3015"/>
                </a:lnTo>
                <a:lnTo>
                  <a:pt x="37990" y="433"/>
                </a:lnTo>
                <a:lnTo>
                  <a:pt x="13215" y="433"/>
                </a:lnTo>
                <a:lnTo>
                  <a:pt x="8363" y="295"/>
                </a:lnTo>
                <a:lnTo>
                  <a:pt x="1159" y="0"/>
                </a:lnTo>
                <a:close/>
              </a:path>
              <a:path w="38734" h="95884">
                <a:moveTo>
                  <a:pt x="37990" y="95346"/>
                </a:moveTo>
                <a:lnTo>
                  <a:pt x="25028" y="95346"/>
                </a:lnTo>
                <a:lnTo>
                  <a:pt x="37130" y="95780"/>
                </a:lnTo>
                <a:lnTo>
                  <a:pt x="37990" y="95346"/>
                </a:lnTo>
                <a:close/>
              </a:path>
              <a:path w="38734" h="95884">
                <a:moveTo>
                  <a:pt x="37130" y="0"/>
                </a:moveTo>
                <a:lnTo>
                  <a:pt x="29913" y="295"/>
                </a:lnTo>
                <a:lnTo>
                  <a:pt x="25028" y="433"/>
                </a:lnTo>
                <a:lnTo>
                  <a:pt x="37990" y="433"/>
                </a:lnTo>
                <a:lnTo>
                  <a:pt x="3713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22268" y="621758"/>
            <a:ext cx="92472" cy="1002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9088465" y="626200"/>
            <a:ext cx="89456" cy="957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890182" y="299879"/>
            <a:ext cx="406142" cy="4367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389143" y="317266"/>
            <a:ext cx="114300" cy="285750"/>
          </a:xfrm>
          <a:custGeom>
            <a:avLst/>
            <a:gdLst/>
            <a:ahLst/>
            <a:cxnLst/>
            <a:rect l="l" t="t" r="r" b="b"/>
            <a:pathLst>
              <a:path w="114300" h="285750">
                <a:moveTo>
                  <a:pt x="15827" y="263107"/>
                </a:moveTo>
                <a:lnTo>
                  <a:pt x="4930" y="263107"/>
                </a:lnTo>
                <a:lnTo>
                  <a:pt x="0" y="272683"/>
                </a:lnTo>
                <a:lnTo>
                  <a:pt x="0" y="284900"/>
                </a:lnTo>
                <a:lnTo>
                  <a:pt x="10222" y="285228"/>
                </a:lnTo>
                <a:lnTo>
                  <a:pt x="14187" y="285228"/>
                </a:lnTo>
                <a:lnTo>
                  <a:pt x="35764" y="281515"/>
                </a:lnTo>
                <a:lnTo>
                  <a:pt x="54123" y="271363"/>
                </a:lnTo>
                <a:lnTo>
                  <a:pt x="57975" y="267391"/>
                </a:lnTo>
                <a:lnTo>
                  <a:pt x="33339" y="267391"/>
                </a:lnTo>
                <a:lnTo>
                  <a:pt x="28710" y="266418"/>
                </a:lnTo>
                <a:lnTo>
                  <a:pt x="24085" y="265081"/>
                </a:lnTo>
                <a:lnTo>
                  <a:pt x="19798" y="263767"/>
                </a:lnTo>
                <a:lnTo>
                  <a:pt x="15827" y="263107"/>
                </a:lnTo>
                <a:close/>
              </a:path>
              <a:path w="114300" h="285750">
                <a:moveTo>
                  <a:pt x="29367" y="0"/>
                </a:moveTo>
                <a:lnTo>
                  <a:pt x="27396" y="1005"/>
                </a:lnTo>
                <a:lnTo>
                  <a:pt x="26710" y="6931"/>
                </a:lnTo>
                <a:lnTo>
                  <a:pt x="28710" y="8255"/>
                </a:lnTo>
                <a:lnTo>
                  <a:pt x="36959" y="8902"/>
                </a:lnTo>
                <a:lnTo>
                  <a:pt x="48732" y="11055"/>
                </a:lnTo>
                <a:lnTo>
                  <a:pt x="55649" y="16921"/>
                </a:lnTo>
                <a:lnTo>
                  <a:pt x="58916" y="29345"/>
                </a:lnTo>
                <a:lnTo>
                  <a:pt x="59737" y="51176"/>
                </a:lnTo>
                <a:lnTo>
                  <a:pt x="59737" y="175966"/>
                </a:lnTo>
                <a:lnTo>
                  <a:pt x="58289" y="218254"/>
                </a:lnTo>
                <a:lnTo>
                  <a:pt x="51147" y="258837"/>
                </a:lnTo>
                <a:lnTo>
                  <a:pt x="44882" y="267391"/>
                </a:lnTo>
                <a:lnTo>
                  <a:pt x="57975" y="267391"/>
                </a:lnTo>
                <a:lnTo>
                  <a:pt x="83044" y="224935"/>
                </a:lnTo>
                <a:lnTo>
                  <a:pt x="86761" y="175966"/>
                </a:lnTo>
                <a:lnTo>
                  <a:pt x="86799" y="51176"/>
                </a:lnTo>
                <a:lnTo>
                  <a:pt x="87210" y="30180"/>
                </a:lnTo>
                <a:lnTo>
                  <a:pt x="89575" y="17911"/>
                </a:lnTo>
                <a:lnTo>
                  <a:pt x="95590" y="11707"/>
                </a:lnTo>
                <a:lnTo>
                  <a:pt x="106952" y="8902"/>
                </a:lnTo>
                <a:lnTo>
                  <a:pt x="111886" y="8255"/>
                </a:lnTo>
                <a:lnTo>
                  <a:pt x="113880" y="6931"/>
                </a:lnTo>
                <a:lnTo>
                  <a:pt x="113220" y="1005"/>
                </a:lnTo>
                <a:lnTo>
                  <a:pt x="73590" y="1005"/>
                </a:lnTo>
                <a:lnTo>
                  <a:pt x="63530" y="940"/>
                </a:lnTo>
                <a:lnTo>
                  <a:pt x="29367" y="0"/>
                </a:lnTo>
                <a:close/>
              </a:path>
              <a:path w="114300" h="285750">
                <a:moveTo>
                  <a:pt x="111226" y="0"/>
                </a:moveTo>
                <a:lnTo>
                  <a:pt x="101636" y="432"/>
                </a:lnTo>
                <a:lnTo>
                  <a:pt x="92413" y="747"/>
                </a:lnTo>
                <a:lnTo>
                  <a:pt x="83187" y="940"/>
                </a:lnTo>
                <a:lnTo>
                  <a:pt x="73590" y="1005"/>
                </a:lnTo>
                <a:lnTo>
                  <a:pt x="113220" y="1005"/>
                </a:lnTo>
                <a:lnTo>
                  <a:pt x="1112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7500330" y="347886"/>
            <a:ext cx="196215" cy="193040"/>
          </a:xfrm>
          <a:custGeom>
            <a:avLst/>
            <a:gdLst/>
            <a:ahLst/>
            <a:cxnLst/>
            <a:rect l="l" t="t" r="r" b="b"/>
            <a:pathLst>
              <a:path w="196215" h="193040">
                <a:moveTo>
                  <a:pt x="99153" y="0"/>
                </a:moveTo>
                <a:lnTo>
                  <a:pt x="59464" y="7530"/>
                </a:lnTo>
                <a:lnTo>
                  <a:pt x="28068" y="28275"/>
                </a:lnTo>
                <a:lnTo>
                  <a:pt x="7427" y="59462"/>
                </a:lnTo>
                <a:lnTo>
                  <a:pt x="0" y="98322"/>
                </a:lnTo>
                <a:lnTo>
                  <a:pt x="6798" y="134216"/>
                </a:lnTo>
                <a:lnTo>
                  <a:pt x="26393" y="164319"/>
                </a:lnTo>
                <a:lnTo>
                  <a:pt x="57579" y="185026"/>
                </a:lnTo>
                <a:lnTo>
                  <a:pt x="99153" y="192729"/>
                </a:lnTo>
                <a:lnTo>
                  <a:pt x="136936" y="185453"/>
                </a:lnTo>
                <a:lnTo>
                  <a:pt x="138994" y="184097"/>
                </a:lnTo>
                <a:lnTo>
                  <a:pt x="102787" y="184097"/>
                </a:lnTo>
                <a:lnTo>
                  <a:pt x="67938" y="175095"/>
                </a:lnTo>
                <a:lnTo>
                  <a:pt x="44759" y="152201"/>
                </a:lnTo>
                <a:lnTo>
                  <a:pt x="31866" y="121584"/>
                </a:lnTo>
                <a:lnTo>
                  <a:pt x="27876" y="89410"/>
                </a:lnTo>
                <a:lnTo>
                  <a:pt x="34201" y="51061"/>
                </a:lnTo>
                <a:lnTo>
                  <a:pt x="50288" y="26157"/>
                </a:lnTo>
                <a:lnTo>
                  <a:pt x="71806" y="12688"/>
                </a:lnTo>
                <a:lnTo>
                  <a:pt x="94423" y="8646"/>
                </a:lnTo>
                <a:lnTo>
                  <a:pt x="142260" y="8646"/>
                </a:lnTo>
                <a:lnTo>
                  <a:pt x="141396" y="8035"/>
                </a:lnTo>
                <a:lnTo>
                  <a:pt x="99153" y="0"/>
                </a:lnTo>
                <a:close/>
              </a:path>
              <a:path w="196215" h="193040">
                <a:moveTo>
                  <a:pt x="142260" y="8646"/>
                </a:moveTo>
                <a:lnTo>
                  <a:pt x="94423" y="8646"/>
                </a:lnTo>
                <a:lnTo>
                  <a:pt x="128352" y="17109"/>
                </a:lnTo>
                <a:lnTo>
                  <a:pt x="151135" y="39175"/>
                </a:lnTo>
                <a:lnTo>
                  <a:pt x="163945" y="69855"/>
                </a:lnTo>
                <a:lnTo>
                  <a:pt x="167954" y="104160"/>
                </a:lnTo>
                <a:lnTo>
                  <a:pt x="162471" y="139801"/>
                </a:lnTo>
                <a:lnTo>
                  <a:pt x="147902" y="164707"/>
                </a:lnTo>
                <a:lnTo>
                  <a:pt x="127067" y="179323"/>
                </a:lnTo>
                <a:lnTo>
                  <a:pt x="102787" y="184097"/>
                </a:lnTo>
                <a:lnTo>
                  <a:pt x="138994" y="184097"/>
                </a:lnTo>
                <a:lnTo>
                  <a:pt x="167640" y="165225"/>
                </a:lnTo>
                <a:lnTo>
                  <a:pt x="188263" y="134452"/>
                </a:lnTo>
                <a:lnTo>
                  <a:pt x="195804" y="95537"/>
                </a:lnTo>
                <a:lnTo>
                  <a:pt x="189749" y="59932"/>
                </a:lnTo>
                <a:lnTo>
                  <a:pt x="171604" y="29389"/>
                </a:lnTo>
                <a:lnTo>
                  <a:pt x="142260" y="8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697304" y="351496"/>
            <a:ext cx="203835" cy="186055"/>
          </a:xfrm>
          <a:custGeom>
            <a:avLst/>
            <a:gdLst/>
            <a:ahLst/>
            <a:cxnLst/>
            <a:rect l="l" t="t" r="r" b="b"/>
            <a:pathLst>
              <a:path w="203834" h="186054">
                <a:moveTo>
                  <a:pt x="2227" y="0"/>
                </a:moveTo>
                <a:lnTo>
                  <a:pt x="571" y="827"/>
                </a:lnTo>
                <a:lnTo>
                  <a:pt x="0" y="5853"/>
                </a:lnTo>
                <a:lnTo>
                  <a:pt x="1662" y="6964"/>
                </a:lnTo>
                <a:lnTo>
                  <a:pt x="8902" y="7519"/>
                </a:lnTo>
                <a:lnTo>
                  <a:pt x="17589" y="9362"/>
                </a:lnTo>
                <a:lnTo>
                  <a:pt x="22561" y="14520"/>
                </a:lnTo>
                <a:lnTo>
                  <a:pt x="24814" y="24952"/>
                </a:lnTo>
                <a:lnTo>
                  <a:pt x="25343" y="42616"/>
                </a:lnTo>
                <a:lnTo>
                  <a:pt x="25343" y="142867"/>
                </a:lnTo>
                <a:lnTo>
                  <a:pt x="9191" y="177684"/>
                </a:lnTo>
                <a:lnTo>
                  <a:pt x="4457" y="178525"/>
                </a:lnTo>
                <a:lnTo>
                  <a:pt x="2798" y="180191"/>
                </a:lnTo>
                <a:lnTo>
                  <a:pt x="3344" y="184645"/>
                </a:lnTo>
                <a:lnTo>
                  <a:pt x="5012" y="185483"/>
                </a:lnTo>
                <a:lnTo>
                  <a:pt x="28743" y="184738"/>
                </a:lnTo>
                <a:lnTo>
                  <a:pt x="37307" y="184645"/>
                </a:lnTo>
                <a:lnTo>
                  <a:pt x="74358" y="184645"/>
                </a:lnTo>
                <a:lnTo>
                  <a:pt x="74917" y="179636"/>
                </a:lnTo>
                <a:lnTo>
                  <a:pt x="73245" y="178525"/>
                </a:lnTo>
                <a:lnTo>
                  <a:pt x="65170" y="177684"/>
                </a:lnTo>
                <a:lnTo>
                  <a:pt x="55940" y="175650"/>
                </a:lnTo>
                <a:lnTo>
                  <a:pt x="50830" y="170615"/>
                </a:lnTo>
                <a:lnTo>
                  <a:pt x="48643" y="160410"/>
                </a:lnTo>
                <a:lnTo>
                  <a:pt x="48180" y="142867"/>
                </a:lnTo>
                <a:lnTo>
                  <a:pt x="48180" y="95257"/>
                </a:lnTo>
                <a:lnTo>
                  <a:pt x="48749" y="94702"/>
                </a:lnTo>
                <a:lnTo>
                  <a:pt x="178506" y="94702"/>
                </a:lnTo>
                <a:lnTo>
                  <a:pt x="178506" y="83563"/>
                </a:lnTo>
                <a:lnTo>
                  <a:pt x="48749" y="83563"/>
                </a:lnTo>
                <a:lnTo>
                  <a:pt x="48180" y="83274"/>
                </a:lnTo>
                <a:lnTo>
                  <a:pt x="48180" y="42616"/>
                </a:lnTo>
                <a:lnTo>
                  <a:pt x="48521" y="25031"/>
                </a:lnTo>
                <a:lnTo>
                  <a:pt x="50481" y="14732"/>
                </a:lnTo>
                <a:lnTo>
                  <a:pt x="55464" y="9600"/>
                </a:lnTo>
                <a:lnTo>
                  <a:pt x="64878" y="7519"/>
                </a:lnTo>
                <a:lnTo>
                  <a:pt x="70157" y="6964"/>
                </a:lnTo>
                <a:lnTo>
                  <a:pt x="71865" y="5853"/>
                </a:lnTo>
                <a:lnTo>
                  <a:pt x="71297" y="827"/>
                </a:lnTo>
                <a:lnTo>
                  <a:pt x="37307" y="827"/>
                </a:lnTo>
                <a:lnTo>
                  <a:pt x="28699" y="738"/>
                </a:lnTo>
                <a:lnTo>
                  <a:pt x="2227" y="0"/>
                </a:lnTo>
                <a:close/>
              </a:path>
              <a:path w="203834" h="186054">
                <a:moveTo>
                  <a:pt x="74358" y="184645"/>
                </a:moveTo>
                <a:lnTo>
                  <a:pt x="37307" y="184645"/>
                </a:lnTo>
                <a:lnTo>
                  <a:pt x="45304" y="184697"/>
                </a:lnTo>
                <a:lnTo>
                  <a:pt x="53425" y="184852"/>
                </a:lnTo>
                <a:lnTo>
                  <a:pt x="72676" y="185483"/>
                </a:lnTo>
                <a:lnTo>
                  <a:pt x="74358" y="184645"/>
                </a:lnTo>
                <a:close/>
              </a:path>
              <a:path w="203834" h="186054">
                <a:moveTo>
                  <a:pt x="178506" y="94702"/>
                </a:moveTo>
                <a:lnTo>
                  <a:pt x="155123" y="94702"/>
                </a:lnTo>
                <a:lnTo>
                  <a:pt x="155678" y="95257"/>
                </a:lnTo>
                <a:lnTo>
                  <a:pt x="155678" y="142867"/>
                </a:lnTo>
                <a:lnTo>
                  <a:pt x="138701" y="177684"/>
                </a:lnTo>
                <a:lnTo>
                  <a:pt x="133399" y="178525"/>
                </a:lnTo>
                <a:lnTo>
                  <a:pt x="131717" y="180191"/>
                </a:lnTo>
                <a:lnTo>
                  <a:pt x="132286" y="184645"/>
                </a:lnTo>
                <a:lnTo>
                  <a:pt x="133958" y="185483"/>
                </a:lnTo>
                <a:lnTo>
                  <a:pt x="142784" y="185114"/>
                </a:lnTo>
                <a:lnTo>
                  <a:pt x="151112" y="184852"/>
                </a:lnTo>
                <a:lnTo>
                  <a:pt x="159292" y="184697"/>
                </a:lnTo>
                <a:lnTo>
                  <a:pt x="203015" y="184645"/>
                </a:lnTo>
                <a:lnTo>
                  <a:pt x="203570" y="179636"/>
                </a:lnTo>
                <a:lnTo>
                  <a:pt x="201898" y="178525"/>
                </a:lnTo>
                <a:lnTo>
                  <a:pt x="195226" y="177684"/>
                </a:lnTo>
                <a:lnTo>
                  <a:pt x="185799" y="175535"/>
                </a:lnTo>
                <a:lnTo>
                  <a:pt x="180809" y="170512"/>
                </a:lnTo>
                <a:lnTo>
                  <a:pt x="178854" y="160410"/>
                </a:lnTo>
                <a:lnTo>
                  <a:pt x="178506" y="142867"/>
                </a:lnTo>
                <a:lnTo>
                  <a:pt x="178506" y="94702"/>
                </a:lnTo>
                <a:close/>
              </a:path>
              <a:path w="203834" h="186054">
                <a:moveTo>
                  <a:pt x="203015" y="184645"/>
                </a:moveTo>
                <a:lnTo>
                  <a:pt x="167668" y="184645"/>
                </a:lnTo>
                <a:lnTo>
                  <a:pt x="175625" y="184697"/>
                </a:lnTo>
                <a:lnTo>
                  <a:pt x="183566" y="184852"/>
                </a:lnTo>
                <a:lnTo>
                  <a:pt x="201353" y="185483"/>
                </a:lnTo>
                <a:lnTo>
                  <a:pt x="203015" y="184645"/>
                </a:lnTo>
                <a:close/>
              </a:path>
              <a:path w="203834" h="186054">
                <a:moveTo>
                  <a:pt x="133958" y="0"/>
                </a:moveTo>
                <a:lnTo>
                  <a:pt x="132286" y="827"/>
                </a:lnTo>
                <a:lnTo>
                  <a:pt x="131717" y="5853"/>
                </a:lnTo>
                <a:lnTo>
                  <a:pt x="133399" y="6964"/>
                </a:lnTo>
                <a:lnTo>
                  <a:pt x="138701" y="7519"/>
                </a:lnTo>
                <a:lnTo>
                  <a:pt x="148282" y="9600"/>
                </a:lnTo>
                <a:lnTo>
                  <a:pt x="153348" y="14732"/>
                </a:lnTo>
                <a:lnTo>
                  <a:pt x="155335" y="25031"/>
                </a:lnTo>
                <a:lnTo>
                  <a:pt x="155678" y="42616"/>
                </a:lnTo>
                <a:lnTo>
                  <a:pt x="155678" y="83274"/>
                </a:lnTo>
                <a:lnTo>
                  <a:pt x="155123" y="83563"/>
                </a:lnTo>
                <a:lnTo>
                  <a:pt x="178506" y="83563"/>
                </a:lnTo>
                <a:lnTo>
                  <a:pt x="178506" y="42616"/>
                </a:lnTo>
                <a:lnTo>
                  <a:pt x="178847" y="25031"/>
                </a:lnTo>
                <a:lnTo>
                  <a:pt x="180809" y="14732"/>
                </a:lnTo>
                <a:lnTo>
                  <a:pt x="185799" y="9600"/>
                </a:lnTo>
                <a:lnTo>
                  <a:pt x="195226" y="7519"/>
                </a:lnTo>
                <a:lnTo>
                  <a:pt x="201100" y="6964"/>
                </a:lnTo>
                <a:lnTo>
                  <a:pt x="202736" y="5853"/>
                </a:lnTo>
                <a:lnTo>
                  <a:pt x="202167" y="827"/>
                </a:lnTo>
                <a:lnTo>
                  <a:pt x="167668" y="827"/>
                </a:lnTo>
                <a:lnTo>
                  <a:pt x="159368" y="777"/>
                </a:lnTo>
                <a:lnTo>
                  <a:pt x="151317" y="624"/>
                </a:lnTo>
                <a:lnTo>
                  <a:pt x="133958" y="0"/>
                </a:lnTo>
                <a:close/>
              </a:path>
              <a:path w="203834" h="186054">
                <a:moveTo>
                  <a:pt x="69612" y="0"/>
                </a:moveTo>
                <a:lnTo>
                  <a:pt x="61036" y="366"/>
                </a:lnTo>
                <a:lnTo>
                  <a:pt x="53042" y="624"/>
                </a:lnTo>
                <a:lnTo>
                  <a:pt x="45256" y="777"/>
                </a:lnTo>
                <a:lnTo>
                  <a:pt x="37307" y="827"/>
                </a:lnTo>
                <a:lnTo>
                  <a:pt x="71297" y="827"/>
                </a:lnTo>
                <a:lnTo>
                  <a:pt x="69612" y="0"/>
                </a:lnTo>
                <a:close/>
              </a:path>
              <a:path w="203834" h="186054">
                <a:moveTo>
                  <a:pt x="200528" y="0"/>
                </a:moveTo>
                <a:lnTo>
                  <a:pt x="183463" y="624"/>
                </a:lnTo>
                <a:lnTo>
                  <a:pt x="175612" y="777"/>
                </a:lnTo>
                <a:lnTo>
                  <a:pt x="167668" y="827"/>
                </a:lnTo>
                <a:lnTo>
                  <a:pt x="202167" y="827"/>
                </a:lnTo>
                <a:lnTo>
                  <a:pt x="20052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909241" y="351506"/>
            <a:ext cx="205740" cy="189230"/>
          </a:xfrm>
          <a:custGeom>
            <a:avLst/>
            <a:gdLst/>
            <a:ahLst/>
            <a:cxnLst/>
            <a:rect l="l" t="t" r="r" b="b"/>
            <a:pathLst>
              <a:path w="205740" h="189229">
                <a:moveTo>
                  <a:pt x="72211" y="35937"/>
                </a:moveTo>
                <a:lnTo>
                  <a:pt x="43158" y="35937"/>
                </a:lnTo>
                <a:lnTo>
                  <a:pt x="49610" y="43183"/>
                </a:lnTo>
                <a:lnTo>
                  <a:pt x="58682" y="53795"/>
                </a:lnTo>
                <a:lnTo>
                  <a:pt x="68067" y="64875"/>
                </a:lnTo>
                <a:lnTo>
                  <a:pt x="75462" y="73521"/>
                </a:lnTo>
                <a:lnTo>
                  <a:pt x="155390" y="164598"/>
                </a:lnTo>
                <a:lnTo>
                  <a:pt x="165729" y="176647"/>
                </a:lnTo>
                <a:lnTo>
                  <a:pt x="172487" y="184854"/>
                </a:lnTo>
                <a:lnTo>
                  <a:pt x="175733" y="189106"/>
                </a:lnTo>
                <a:lnTo>
                  <a:pt x="178798" y="189106"/>
                </a:lnTo>
                <a:lnTo>
                  <a:pt x="180454" y="187703"/>
                </a:lnTo>
                <a:lnTo>
                  <a:pt x="180999" y="186048"/>
                </a:lnTo>
                <a:lnTo>
                  <a:pt x="180623" y="178525"/>
                </a:lnTo>
                <a:lnTo>
                  <a:pt x="180501" y="175194"/>
                </a:lnTo>
                <a:lnTo>
                  <a:pt x="180272" y="160799"/>
                </a:lnTo>
                <a:lnTo>
                  <a:pt x="180184" y="142036"/>
                </a:lnTo>
                <a:lnTo>
                  <a:pt x="167077" y="142036"/>
                </a:lnTo>
                <a:lnTo>
                  <a:pt x="157078" y="131533"/>
                </a:lnTo>
                <a:lnTo>
                  <a:pt x="146403" y="119857"/>
                </a:lnTo>
                <a:lnTo>
                  <a:pt x="94111" y="61271"/>
                </a:lnTo>
                <a:lnTo>
                  <a:pt x="83589" y="49353"/>
                </a:lnTo>
                <a:lnTo>
                  <a:pt x="72211" y="35937"/>
                </a:lnTo>
                <a:close/>
              </a:path>
              <a:path w="205740" h="189229">
                <a:moveTo>
                  <a:pt x="2217" y="0"/>
                </a:moveTo>
                <a:lnTo>
                  <a:pt x="0" y="1126"/>
                </a:lnTo>
                <a:lnTo>
                  <a:pt x="0" y="5305"/>
                </a:lnTo>
                <a:lnTo>
                  <a:pt x="1672" y="6974"/>
                </a:lnTo>
                <a:lnTo>
                  <a:pt x="6395" y="7519"/>
                </a:lnTo>
                <a:lnTo>
                  <a:pt x="13090" y="8366"/>
                </a:lnTo>
                <a:lnTo>
                  <a:pt x="29710" y="131533"/>
                </a:lnTo>
                <a:lnTo>
                  <a:pt x="29529" y="140653"/>
                </a:lnTo>
                <a:lnTo>
                  <a:pt x="13928" y="177684"/>
                </a:lnTo>
                <a:lnTo>
                  <a:pt x="6395" y="178525"/>
                </a:lnTo>
                <a:lnTo>
                  <a:pt x="4723" y="180191"/>
                </a:lnTo>
                <a:lnTo>
                  <a:pt x="4989" y="184100"/>
                </a:lnTo>
                <a:lnTo>
                  <a:pt x="6941" y="185483"/>
                </a:lnTo>
                <a:lnTo>
                  <a:pt x="13946" y="185117"/>
                </a:lnTo>
                <a:lnTo>
                  <a:pt x="20708" y="184854"/>
                </a:lnTo>
                <a:lnTo>
                  <a:pt x="27827" y="184695"/>
                </a:lnTo>
                <a:lnTo>
                  <a:pt x="69685" y="184642"/>
                </a:lnTo>
                <a:lnTo>
                  <a:pt x="70449" y="184100"/>
                </a:lnTo>
                <a:lnTo>
                  <a:pt x="70742" y="180756"/>
                </a:lnTo>
                <a:lnTo>
                  <a:pt x="69043" y="178525"/>
                </a:lnTo>
                <a:lnTo>
                  <a:pt x="60423" y="177684"/>
                </a:lnTo>
                <a:lnTo>
                  <a:pt x="53459" y="177129"/>
                </a:lnTo>
                <a:lnTo>
                  <a:pt x="47901" y="175464"/>
                </a:lnTo>
                <a:lnTo>
                  <a:pt x="46219" y="172382"/>
                </a:lnTo>
                <a:lnTo>
                  <a:pt x="43439" y="161695"/>
                </a:lnTo>
                <a:lnTo>
                  <a:pt x="41938" y="145341"/>
                </a:lnTo>
                <a:lnTo>
                  <a:pt x="41323" y="127945"/>
                </a:lnTo>
                <a:lnTo>
                  <a:pt x="41448" y="40150"/>
                </a:lnTo>
                <a:lnTo>
                  <a:pt x="41486" y="39281"/>
                </a:lnTo>
                <a:lnTo>
                  <a:pt x="42599" y="35937"/>
                </a:lnTo>
                <a:lnTo>
                  <a:pt x="72211" y="35937"/>
                </a:lnTo>
                <a:lnTo>
                  <a:pt x="68961" y="32105"/>
                </a:lnTo>
                <a:lnTo>
                  <a:pt x="55009" y="14122"/>
                </a:lnTo>
                <a:lnTo>
                  <a:pt x="47010" y="827"/>
                </a:lnTo>
                <a:lnTo>
                  <a:pt x="33687" y="827"/>
                </a:lnTo>
                <a:lnTo>
                  <a:pt x="20469" y="724"/>
                </a:lnTo>
                <a:lnTo>
                  <a:pt x="11372" y="478"/>
                </a:lnTo>
                <a:lnTo>
                  <a:pt x="2217" y="0"/>
                </a:lnTo>
                <a:close/>
              </a:path>
              <a:path w="205740" h="189229">
                <a:moveTo>
                  <a:pt x="69685" y="184642"/>
                </a:moveTo>
                <a:lnTo>
                  <a:pt x="35904" y="184642"/>
                </a:lnTo>
                <a:lnTo>
                  <a:pt x="43588" y="184695"/>
                </a:lnTo>
                <a:lnTo>
                  <a:pt x="51375" y="184854"/>
                </a:lnTo>
                <a:lnTo>
                  <a:pt x="68498" y="185483"/>
                </a:lnTo>
                <a:lnTo>
                  <a:pt x="69685" y="184642"/>
                </a:lnTo>
                <a:close/>
              </a:path>
              <a:path w="205740" h="189229">
                <a:moveTo>
                  <a:pt x="141733" y="0"/>
                </a:moveTo>
                <a:lnTo>
                  <a:pt x="139551" y="814"/>
                </a:lnTo>
                <a:lnTo>
                  <a:pt x="139482" y="1392"/>
                </a:lnTo>
                <a:lnTo>
                  <a:pt x="139250" y="5305"/>
                </a:lnTo>
                <a:lnTo>
                  <a:pt x="141198" y="6974"/>
                </a:lnTo>
                <a:lnTo>
                  <a:pt x="157074" y="8912"/>
                </a:lnTo>
                <a:lnTo>
                  <a:pt x="161519" y="10584"/>
                </a:lnTo>
                <a:lnTo>
                  <a:pt x="168633" y="57392"/>
                </a:lnTo>
                <a:lnTo>
                  <a:pt x="168759" y="140653"/>
                </a:lnTo>
                <a:lnTo>
                  <a:pt x="167645" y="142036"/>
                </a:lnTo>
                <a:lnTo>
                  <a:pt x="180184" y="142036"/>
                </a:lnTo>
                <a:lnTo>
                  <a:pt x="180243" y="53795"/>
                </a:lnTo>
                <a:lnTo>
                  <a:pt x="184330" y="13366"/>
                </a:lnTo>
                <a:lnTo>
                  <a:pt x="203859" y="6974"/>
                </a:lnTo>
                <a:lnTo>
                  <a:pt x="205521" y="5305"/>
                </a:lnTo>
                <a:lnTo>
                  <a:pt x="205521" y="1392"/>
                </a:lnTo>
                <a:lnTo>
                  <a:pt x="204618" y="827"/>
                </a:lnTo>
                <a:lnTo>
                  <a:pt x="174606" y="827"/>
                </a:lnTo>
                <a:lnTo>
                  <a:pt x="166809" y="776"/>
                </a:lnTo>
                <a:lnTo>
                  <a:pt x="159010" y="622"/>
                </a:lnTo>
                <a:lnTo>
                  <a:pt x="141733" y="0"/>
                </a:lnTo>
                <a:close/>
              </a:path>
              <a:path w="205740" h="189229">
                <a:moveTo>
                  <a:pt x="46512" y="0"/>
                </a:moveTo>
                <a:lnTo>
                  <a:pt x="42892" y="555"/>
                </a:lnTo>
                <a:lnTo>
                  <a:pt x="38155" y="827"/>
                </a:lnTo>
                <a:lnTo>
                  <a:pt x="47010" y="827"/>
                </a:lnTo>
                <a:lnTo>
                  <a:pt x="46512" y="0"/>
                </a:lnTo>
                <a:close/>
              </a:path>
              <a:path w="205740" h="189229">
                <a:moveTo>
                  <a:pt x="203294" y="0"/>
                </a:moveTo>
                <a:lnTo>
                  <a:pt x="196505" y="363"/>
                </a:lnTo>
                <a:lnTo>
                  <a:pt x="189894" y="622"/>
                </a:lnTo>
                <a:lnTo>
                  <a:pt x="182811" y="776"/>
                </a:lnTo>
                <a:lnTo>
                  <a:pt x="174606" y="827"/>
                </a:lnTo>
                <a:lnTo>
                  <a:pt x="204618" y="827"/>
                </a:lnTo>
                <a:lnTo>
                  <a:pt x="2032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112082" y="347892"/>
            <a:ext cx="110489" cy="193040"/>
          </a:xfrm>
          <a:custGeom>
            <a:avLst/>
            <a:gdLst/>
            <a:ahLst/>
            <a:cxnLst/>
            <a:rect l="l" t="t" r="r" b="b"/>
            <a:pathLst>
              <a:path w="110490" h="193040">
                <a:moveTo>
                  <a:pt x="5581" y="140909"/>
                </a:moveTo>
                <a:lnTo>
                  <a:pt x="1415" y="141474"/>
                </a:lnTo>
                <a:lnTo>
                  <a:pt x="0" y="143422"/>
                </a:lnTo>
                <a:lnTo>
                  <a:pt x="946" y="154175"/>
                </a:lnTo>
                <a:lnTo>
                  <a:pt x="22463" y="188714"/>
                </a:lnTo>
                <a:lnTo>
                  <a:pt x="50986" y="192716"/>
                </a:lnTo>
                <a:lnTo>
                  <a:pt x="75516" y="188973"/>
                </a:lnTo>
                <a:lnTo>
                  <a:pt x="84193" y="184083"/>
                </a:lnTo>
                <a:lnTo>
                  <a:pt x="54583" y="184083"/>
                </a:lnTo>
                <a:lnTo>
                  <a:pt x="34063" y="179595"/>
                </a:lnTo>
                <a:lnTo>
                  <a:pt x="20095" y="168656"/>
                </a:lnTo>
                <a:lnTo>
                  <a:pt x="11398" y="155058"/>
                </a:lnTo>
                <a:lnTo>
                  <a:pt x="6694" y="142591"/>
                </a:lnTo>
                <a:lnTo>
                  <a:pt x="5581" y="140909"/>
                </a:lnTo>
                <a:close/>
              </a:path>
              <a:path w="110490" h="193040">
                <a:moveTo>
                  <a:pt x="66826" y="0"/>
                </a:moveTo>
                <a:lnTo>
                  <a:pt x="42689" y="3762"/>
                </a:lnTo>
                <a:lnTo>
                  <a:pt x="24863" y="14025"/>
                </a:lnTo>
                <a:lnTo>
                  <a:pt x="13821" y="29249"/>
                </a:lnTo>
                <a:lnTo>
                  <a:pt x="10035" y="47898"/>
                </a:lnTo>
                <a:lnTo>
                  <a:pt x="12775" y="63712"/>
                </a:lnTo>
                <a:lnTo>
                  <a:pt x="19848" y="76951"/>
                </a:lnTo>
                <a:lnTo>
                  <a:pt x="29534" y="87637"/>
                </a:lnTo>
                <a:lnTo>
                  <a:pt x="40112" y="95790"/>
                </a:lnTo>
                <a:lnTo>
                  <a:pt x="66560" y="113069"/>
                </a:lnTo>
                <a:lnTo>
                  <a:pt x="78713" y="122953"/>
                </a:lnTo>
                <a:lnTo>
                  <a:pt x="85618" y="132866"/>
                </a:lnTo>
                <a:lnTo>
                  <a:pt x="88698" y="142591"/>
                </a:lnTo>
                <a:lnTo>
                  <a:pt x="89420" y="152045"/>
                </a:lnTo>
                <a:lnTo>
                  <a:pt x="87266" y="164105"/>
                </a:lnTo>
                <a:lnTo>
                  <a:pt x="80774" y="174334"/>
                </a:lnTo>
                <a:lnTo>
                  <a:pt x="69895" y="181429"/>
                </a:lnTo>
                <a:lnTo>
                  <a:pt x="54583" y="184083"/>
                </a:lnTo>
                <a:lnTo>
                  <a:pt x="84193" y="184083"/>
                </a:lnTo>
                <a:lnTo>
                  <a:pt x="94207" y="178440"/>
                </a:lnTo>
                <a:lnTo>
                  <a:pt x="106114" y="162165"/>
                </a:lnTo>
                <a:lnTo>
                  <a:pt x="110237" y="141474"/>
                </a:lnTo>
                <a:lnTo>
                  <a:pt x="110246" y="140909"/>
                </a:lnTo>
                <a:lnTo>
                  <a:pt x="107321" y="123200"/>
                </a:lnTo>
                <a:lnTo>
                  <a:pt x="99467" y="108606"/>
                </a:lnTo>
                <a:lnTo>
                  <a:pt x="88323" y="96936"/>
                </a:lnTo>
                <a:lnTo>
                  <a:pt x="75356" y="87637"/>
                </a:lnTo>
                <a:lnTo>
                  <a:pt x="53190" y="73797"/>
                </a:lnTo>
                <a:lnTo>
                  <a:pt x="45151" y="68015"/>
                </a:lnTo>
                <a:lnTo>
                  <a:pt x="37500" y="60322"/>
                </a:lnTo>
                <a:lnTo>
                  <a:pt x="31778" y="50804"/>
                </a:lnTo>
                <a:lnTo>
                  <a:pt x="29640" y="40103"/>
                </a:lnTo>
                <a:lnTo>
                  <a:pt x="29564" y="39265"/>
                </a:lnTo>
                <a:lnTo>
                  <a:pt x="30782" y="29962"/>
                </a:lnTo>
                <a:lnTo>
                  <a:pt x="30895" y="29249"/>
                </a:lnTo>
                <a:lnTo>
                  <a:pt x="35865" y="19279"/>
                </a:lnTo>
                <a:lnTo>
                  <a:pt x="45978" y="11659"/>
                </a:lnTo>
                <a:lnTo>
                  <a:pt x="62670" y="8632"/>
                </a:lnTo>
                <a:lnTo>
                  <a:pt x="103424" y="8632"/>
                </a:lnTo>
                <a:lnTo>
                  <a:pt x="102471" y="5292"/>
                </a:lnTo>
                <a:lnTo>
                  <a:pt x="100244" y="5292"/>
                </a:lnTo>
                <a:lnTo>
                  <a:pt x="96358" y="4730"/>
                </a:lnTo>
                <a:lnTo>
                  <a:pt x="92748" y="3606"/>
                </a:lnTo>
                <a:lnTo>
                  <a:pt x="86866" y="2225"/>
                </a:lnTo>
                <a:lnTo>
                  <a:pt x="80323" y="1076"/>
                </a:lnTo>
                <a:lnTo>
                  <a:pt x="73512" y="291"/>
                </a:lnTo>
                <a:lnTo>
                  <a:pt x="66826" y="0"/>
                </a:lnTo>
                <a:close/>
              </a:path>
              <a:path w="110490" h="193040">
                <a:moveTo>
                  <a:pt x="103424" y="8632"/>
                </a:moveTo>
                <a:lnTo>
                  <a:pt x="62670" y="8632"/>
                </a:lnTo>
                <a:lnTo>
                  <a:pt x="79364" y="11668"/>
                </a:lnTo>
                <a:lnTo>
                  <a:pt x="90280" y="19349"/>
                </a:lnTo>
                <a:lnTo>
                  <a:pt x="96857" y="29539"/>
                </a:lnTo>
                <a:lnTo>
                  <a:pt x="100533" y="40103"/>
                </a:lnTo>
                <a:lnTo>
                  <a:pt x="101939" y="41752"/>
                </a:lnTo>
                <a:lnTo>
                  <a:pt x="106397" y="40934"/>
                </a:lnTo>
                <a:lnTo>
                  <a:pt x="107497" y="39265"/>
                </a:lnTo>
                <a:lnTo>
                  <a:pt x="107066" y="29962"/>
                </a:lnTo>
                <a:lnTo>
                  <a:pt x="105929" y="20397"/>
                </a:lnTo>
                <a:lnTo>
                  <a:pt x="104287" y="11659"/>
                </a:lnTo>
                <a:lnTo>
                  <a:pt x="103424" y="86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8314060" y="317266"/>
            <a:ext cx="1163746" cy="22334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65" name="Elbow Connector 164"/>
          <p:cNvCxnSpPr>
            <a:cxnSpLocks/>
            <a:stCxn id="212" idx="2"/>
            <a:endCxn id="186" idx="0"/>
          </p:cNvCxnSpPr>
          <p:nvPr/>
        </p:nvCxnSpPr>
        <p:spPr>
          <a:xfrm rot="5400000">
            <a:off x="13108254" y="1684777"/>
            <a:ext cx="358319" cy="2237023"/>
          </a:xfrm>
          <a:prstGeom prst="bentConnector3">
            <a:avLst/>
          </a:prstGeom>
          <a:ln w="635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Rounded Rectangle 185"/>
          <p:cNvSpPr/>
          <p:nvPr/>
        </p:nvSpPr>
        <p:spPr>
          <a:xfrm>
            <a:off x="6765046" y="2982448"/>
            <a:ext cx="10807709" cy="5455853"/>
          </a:xfrm>
          <a:prstGeom prst="roundRect">
            <a:avLst>
              <a:gd name="adj" fmla="val 7434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" name="Group 210"/>
          <p:cNvGrpSpPr/>
          <p:nvPr/>
        </p:nvGrpSpPr>
        <p:grpSpPr>
          <a:xfrm>
            <a:off x="12615224" y="1485900"/>
            <a:ext cx="3581400" cy="1138229"/>
            <a:chOff x="4184650" y="2247900"/>
            <a:chExt cx="3581400" cy="1694596"/>
          </a:xfrm>
        </p:grpSpPr>
        <p:sp>
          <p:nvSpPr>
            <p:cNvPr id="212" name="Rounded Rectangle 211"/>
            <p:cNvSpPr/>
            <p:nvPr/>
          </p:nvSpPr>
          <p:spPr>
            <a:xfrm>
              <a:off x="4184650" y="2247900"/>
              <a:ext cx="3581400" cy="1694596"/>
            </a:xfrm>
            <a:prstGeom prst="roundRect">
              <a:avLst/>
            </a:prstGeom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4271684" y="3235395"/>
              <a:ext cx="3421777" cy="54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REGISTER ACCOUNT &amp; LOGIN</a:t>
              </a:r>
            </a:p>
          </p:txBody>
        </p:sp>
      </p:grpSp>
      <p:sp>
        <p:nvSpPr>
          <p:cNvPr id="214" name="TextBox 213"/>
          <p:cNvSpPr txBox="1"/>
          <p:nvPr/>
        </p:nvSpPr>
        <p:spPr>
          <a:xfrm>
            <a:off x="12829432" y="1499387"/>
            <a:ext cx="27278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USERS</a:t>
            </a:r>
          </a:p>
        </p:txBody>
      </p:sp>
      <p:sp>
        <p:nvSpPr>
          <p:cNvPr id="239" name="Rounded Rectangle 238"/>
          <p:cNvSpPr/>
          <p:nvPr/>
        </p:nvSpPr>
        <p:spPr>
          <a:xfrm>
            <a:off x="211216" y="8829528"/>
            <a:ext cx="11902875" cy="2367470"/>
          </a:xfrm>
          <a:prstGeom prst="roundRect">
            <a:avLst>
              <a:gd name="adj" fmla="val 1069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3235754" y="2742286"/>
            <a:ext cx="2775312" cy="50498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3481282" y="2568616"/>
            <a:ext cx="15621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3481282" y="3751663"/>
            <a:ext cx="15621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3887594" y="4961026"/>
            <a:ext cx="15621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4101409" y="6304019"/>
            <a:ext cx="1562100" cy="914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226"/>
          <p:cNvSpPr txBox="1"/>
          <p:nvPr/>
        </p:nvSpPr>
        <p:spPr>
          <a:xfrm>
            <a:off x="3650953" y="2659888"/>
            <a:ext cx="121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Provide and Register the Data</a:t>
            </a:r>
          </a:p>
        </p:txBody>
      </p:sp>
      <p:sp>
        <p:nvSpPr>
          <p:cNvPr id="228" name="TextBox 227"/>
          <p:cNvSpPr txBox="1"/>
          <p:nvPr/>
        </p:nvSpPr>
        <p:spPr>
          <a:xfrm>
            <a:off x="3666841" y="3875483"/>
            <a:ext cx="121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SciServer</a:t>
            </a:r>
            <a:r>
              <a:rPr lang="en-US" sz="1400" b="1" dirty="0"/>
              <a:t> Hosts the Data</a:t>
            </a:r>
          </a:p>
        </p:txBody>
      </p:sp>
      <p:cxnSp>
        <p:nvCxnSpPr>
          <p:cNvPr id="231" name="Straight Arrow Connector 230"/>
          <p:cNvCxnSpPr>
            <a:cxnSpLocks/>
            <a:stCxn id="223" idx="2"/>
            <a:endCxn id="224" idx="0"/>
          </p:cNvCxnSpPr>
          <p:nvPr/>
        </p:nvCxnSpPr>
        <p:spPr>
          <a:xfrm>
            <a:off x="4262332" y="3483016"/>
            <a:ext cx="0" cy="268647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/>
          <p:cNvCxnSpPr>
            <a:endCxn id="225" idx="0"/>
          </p:cNvCxnSpPr>
          <p:nvPr/>
        </p:nvCxnSpPr>
        <p:spPr>
          <a:xfrm>
            <a:off x="4351144" y="4656226"/>
            <a:ext cx="317500" cy="30480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236"/>
          <p:cNvSpPr txBox="1"/>
          <p:nvPr/>
        </p:nvSpPr>
        <p:spPr>
          <a:xfrm>
            <a:off x="4034274" y="5096572"/>
            <a:ext cx="121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Setup Access Controls for Team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4185361" y="6404231"/>
            <a:ext cx="12105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Available for Use</a:t>
            </a:r>
          </a:p>
        </p:txBody>
      </p:sp>
      <p:cxnSp>
        <p:nvCxnSpPr>
          <p:cNvPr id="240" name="Straight Arrow Connector 239"/>
          <p:cNvCxnSpPr>
            <a:stCxn id="225" idx="2"/>
            <a:endCxn id="226" idx="0"/>
          </p:cNvCxnSpPr>
          <p:nvPr/>
        </p:nvCxnSpPr>
        <p:spPr>
          <a:xfrm>
            <a:off x="4668644" y="5875426"/>
            <a:ext cx="213815" cy="428593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Rectangle 252"/>
          <p:cNvSpPr/>
          <p:nvPr/>
        </p:nvSpPr>
        <p:spPr>
          <a:xfrm>
            <a:off x="603250" y="8965074"/>
            <a:ext cx="3579016" cy="219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Flowchart: Magnetic Disk 242"/>
          <p:cNvSpPr/>
          <p:nvPr/>
        </p:nvSpPr>
        <p:spPr>
          <a:xfrm>
            <a:off x="813125" y="9791700"/>
            <a:ext cx="685800" cy="718066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Flowchart: Magnetic Disk 244"/>
          <p:cNvSpPr/>
          <p:nvPr/>
        </p:nvSpPr>
        <p:spPr>
          <a:xfrm>
            <a:off x="965525" y="9944100"/>
            <a:ext cx="685800" cy="718066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lowchart: Magnetic Disk 245"/>
          <p:cNvSpPr/>
          <p:nvPr/>
        </p:nvSpPr>
        <p:spPr>
          <a:xfrm>
            <a:off x="1117925" y="10096500"/>
            <a:ext cx="685800" cy="718066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Flowchart: Magnetic Disk 246"/>
          <p:cNvSpPr/>
          <p:nvPr/>
        </p:nvSpPr>
        <p:spPr>
          <a:xfrm>
            <a:off x="1270325" y="10248900"/>
            <a:ext cx="685800" cy="718066"/>
          </a:xfrm>
          <a:prstGeom prst="flowChartMagneticDisk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Flowchart: Card 248"/>
          <p:cNvSpPr/>
          <p:nvPr/>
        </p:nvSpPr>
        <p:spPr>
          <a:xfrm>
            <a:off x="2660353" y="9819826"/>
            <a:ext cx="838200" cy="685800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Flowchart: Card 249"/>
          <p:cNvSpPr/>
          <p:nvPr/>
        </p:nvSpPr>
        <p:spPr>
          <a:xfrm>
            <a:off x="2812753" y="9972226"/>
            <a:ext cx="838200" cy="685800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Flowchart: Card 250"/>
          <p:cNvSpPr/>
          <p:nvPr/>
        </p:nvSpPr>
        <p:spPr>
          <a:xfrm>
            <a:off x="2965153" y="10124626"/>
            <a:ext cx="838200" cy="685800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Flowchart: Card 251"/>
          <p:cNvSpPr/>
          <p:nvPr/>
        </p:nvSpPr>
        <p:spPr>
          <a:xfrm>
            <a:off x="3117553" y="10277026"/>
            <a:ext cx="838200" cy="685800"/>
          </a:xfrm>
          <a:prstGeom prst="flowChartPunchedCard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7" name="Straight Arrow Connector 276"/>
          <p:cNvCxnSpPr/>
          <p:nvPr/>
        </p:nvCxnSpPr>
        <p:spPr>
          <a:xfrm>
            <a:off x="3803650" y="5210729"/>
            <a:ext cx="0" cy="3596978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Arrow Connector 279"/>
          <p:cNvCxnSpPr>
            <a:endCxn id="226" idx="2"/>
          </p:cNvCxnSpPr>
          <p:nvPr/>
        </p:nvCxnSpPr>
        <p:spPr>
          <a:xfrm flipV="1">
            <a:off x="4871216" y="7218419"/>
            <a:ext cx="11243" cy="1091745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TextBox 282"/>
          <p:cNvSpPr txBox="1"/>
          <p:nvPr/>
        </p:nvSpPr>
        <p:spPr>
          <a:xfrm>
            <a:off x="9589309" y="2964854"/>
            <a:ext cx="327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SCISERVER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699888" y="9105900"/>
            <a:ext cx="3328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HOSTED DATASETS</a:t>
            </a:r>
          </a:p>
        </p:txBody>
      </p:sp>
      <p:grpSp>
        <p:nvGrpSpPr>
          <p:cNvPr id="291" name="Group 290"/>
          <p:cNvGrpSpPr/>
          <p:nvPr/>
        </p:nvGrpSpPr>
        <p:grpSpPr>
          <a:xfrm>
            <a:off x="7308850" y="4237752"/>
            <a:ext cx="3810000" cy="4029948"/>
            <a:chOff x="4184650" y="1891232"/>
            <a:chExt cx="5105400" cy="4029948"/>
          </a:xfrm>
        </p:grpSpPr>
        <p:sp>
          <p:nvSpPr>
            <p:cNvPr id="292" name="Rounded Rectangle 291"/>
            <p:cNvSpPr/>
            <p:nvPr/>
          </p:nvSpPr>
          <p:spPr>
            <a:xfrm>
              <a:off x="4184650" y="1891232"/>
              <a:ext cx="5105400" cy="4029948"/>
            </a:xfrm>
            <a:prstGeom prst="roundRect">
              <a:avLst>
                <a:gd name="adj" fmla="val 4973"/>
              </a:avLst>
            </a:prstGeom>
            <a:ln w="635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4260850" y="2016799"/>
              <a:ext cx="4902666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DASHBOARD  &amp; COLLABORATION</a:t>
              </a:r>
            </a:p>
          </p:txBody>
        </p:sp>
      </p:grpSp>
      <p:sp>
        <p:nvSpPr>
          <p:cNvPr id="295" name="Rounded Rectangle 294"/>
          <p:cNvSpPr/>
          <p:nvPr/>
        </p:nvSpPr>
        <p:spPr>
          <a:xfrm>
            <a:off x="18012110" y="1790700"/>
            <a:ext cx="1896839" cy="6587386"/>
          </a:xfrm>
          <a:prstGeom prst="roundRect">
            <a:avLst>
              <a:gd name="adj" fmla="val 777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0" name="Group 299"/>
          <p:cNvGrpSpPr/>
          <p:nvPr/>
        </p:nvGrpSpPr>
        <p:grpSpPr>
          <a:xfrm>
            <a:off x="7388952" y="4815867"/>
            <a:ext cx="3653698" cy="896632"/>
            <a:chOff x="4184650" y="2247900"/>
            <a:chExt cx="3653698" cy="896632"/>
          </a:xfrm>
        </p:grpSpPr>
        <p:sp>
          <p:nvSpPr>
            <p:cNvPr id="301" name="Rounded Rectangle 300"/>
            <p:cNvSpPr/>
            <p:nvPr/>
          </p:nvSpPr>
          <p:spPr>
            <a:xfrm>
              <a:off x="4184650" y="2247900"/>
              <a:ext cx="3581400" cy="8966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4421704" y="2379865"/>
              <a:ext cx="34166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USERS, GROUPS &amp; SHARING</a:t>
              </a:r>
            </a:p>
          </p:txBody>
        </p:sp>
      </p:grpSp>
      <p:grpSp>
        <p:nvGrpSpPr>
          <p:cNvPr id="307" name="Group 306"/>
          <p:cNvGrpSpPr/>
          <p:nvPr/>
        </p:nvGrpSpPr>
        <p:grpSpPr>
          <a:xfrm>
            <a:off x="7385050" y="5879220"/>
            <a:ext cx="3581400" cy="1443499"/>
            <a:chOff x="5099050" y="5879220"/>
            <a:chExt cx="3581400" cy="1443499"/>
          </a:xfrm>
        </p:grpSpPr>
        <p:grpSp>
          <p:nvGrpSpPr>
            <p:cNvPr id="297" name="Group 296"/>
            <p:cNvGrpSpPr/>
            <p:nvPr/>
          </p:nvGrpSpPr>
          <p:grpSpPr>
            <a:xfrm>
              <a:off x="5099050" y="5879220"/>
              <a:ext cx="3581400" cy="1443499"/>
              <a:chOff x="4184650" y="2247899"/>
              <a:chExt cx="3581400" cy="1443499"/>
            </a:xfrm>
          </p:grpSpPr>
          <p:sp>
            <p:nvSpPr>
              <p:cNvPr id="298" name="Rounded Rectangle 297"/>
              <p:cNvSpPr/>
              <p:nvPr/>
            </p:nvSpPr>
            <p:spPr>
              <a:xfrm>
                <a:off x="4184650" y="2247899"/>
                <a:ext cx="3581400" cy="1443499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635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4612292" y="2379865"/>
                <a:ext cx="2590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FILES and FOLDERS</a:t>
                </a:r>
              </a:p>
            </p:txBody>
          </p:sp>
        </p:grpSp>
        <p:sp>
          <p:nvSpPr>
            <p:cNvPr id="303" name="Flowchart: Card 302"/>
            <p:cNvSpPr/>
            <p:nvPr/>
          </p:nvSpPr>
          <p:spPr>
            <a:xfrm>
              <a:off x="5653369" y="6532251"/>
              <a:ext cx="642426" cy="515632"/>
            </a:xfrm>
            <a:prstGeom prst="flowChartPunchedCar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4" name="Snip and Round Single Corner Rectangle 303"/>
            <p:cNvSpPr/>
            <p:nvPr/>
          </p:nvSpPr>
          <p:spPr>
            <a:xfrm>
              <a:off x="6829195" y="6362083"/>
              <a:ext cx="708255" cy="515632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Snip and Round Single Corner Rectangle 304"/>
            <p:cNvSpPr/>
            <p:nvPr/>
          </p:nvSpPr>
          <p:spPr>
            <a:xfrm>
              <a:off x="6981595" y="6514483"/>
              <a:ext cx="708255" cy="515632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6" name="Snip and Round Single Corner Rectangle 305"/>
            <p:cNvSpPr/>
            <p:nvPr/>
          </p:nvSpPr>
          <p:spPr>
            <a:xfrm>
              <a:off x="7133995" y="6666883"/>
              <a:ext cx="708255" cy="515632"/>
            </a:xfrm>
            <a:prstGeom prst="snip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9774122" y="7462811"/>
            <a:ext cx="1118450" cy="728689"/>
            <a:chOff x="4128954" y="2324099"/>
            <a:chExt cx="1118450" cy="563078"/>
          </a:xfrm>
        </p:grpSpPr>
        <p:sp>
          <p:nvSpPr>
            <p:cNvPr id="309" name="Rounded Rectangle 308"/>
            <p:cNvSpPr/>
            <p:nvPr/>
          </p:nvSpPr>
          <p:spPr>
            <a:xfrm>
              <a:off x="4128954" y="2324099"/>
              <a:ext cx="1118450" cy="56307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4293854" y="2379865"/>
              <a:ext cx="825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APPS</a:t>
              </a:r>
            </a:p>
          </p:txBody>
        </p:sp>
      </p:grpSp>
      <p:grpSp>
        <p:nvGrpSpPr>
          <p:cNvPr id="330" name="Group 329"/>
          <p:cNvGrpSpPr/>
          <p:nvPr/>
        </p:nvGrpSpPr>
        <p:grpSpPr>
          <a:xfrm>
            <a:off x="11680243" y="4244815"/>
            <a:ext cx="4114800" cy="4029948"/>
            <a:chOff x="5175250" y="1891232"/>
            <a:chExt cx="4114800" cy="4029948"/>
          </a:xfrm>
        </p:grpSpPr>
        <p:sp>
          <p:nvSpPr>
            <p:cNvPr id="331" name="Rounded Rectangle 330"/>
            <p:cNvSpPr/>
            <p:nvPr/>
          </p:nvSpPr>
          <p:spPr>
            <a:xfrm>
              <a:off x="5175250" y="1891232"/>
              <a:ext cx="4114800" cy="4029948"/>
            </a:xfrm>
            <a:prstGeom prst="roundRect">
              <a:avLst>
                <a:gd name="adj" fmla="val 4973"/>
              </a:avLst>
            </a:prstGeom>
            <a:ln w="635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5304504" y="2016799"/>
              <a:ext cx="3428999" cy="369332"/>
            </a:xfrm>
            <a:prstGeom prst="rect">
              <a:avLst/>
            </a:prstGeom>
            <a:noFill/>
            <a:ln>
              <a:solidFill>
                <a:schemeClr val="accent1">
                  <a:shade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50000"/>
                    </a:schemeClr>
                  </a:solidFill>
                </a:rPr>
                <a:t>ANALYSIS</a:t>
              </a:r>
            </a:p>
          </p:txBody>
        </p:sp>
      </p:grpSp>
      <p:grpSp>
        <p:nvGrpSpPr>
          <p:cNvPr id="334" name="Group 333"/>
          <p:cNvGrpSpPr/>
          <p:nvPr/>
        </p:nvGrpSpPr>
        <p:grpSpPr>
          <a:xfrm>
            <a:off x="12362867" y="4812094"/>
            <a:ext cx="1374776" cy="896632"/>
            <a:chOff x="4184650" y="2247900"/>
            <a:chExt cx="1374776" cy="896632"/>
          </a:xfrm>
        </p:grpSpPr>
        <p:sp>
          <p:nvSpPr>
            <p:cNvPr id="335" name="Rounded Rectangle 334"/>
            <p:cNvSpPr/>
            <p:nvPr/>
          </p:nvSpPr>
          <p:spPr>
            <a:xfrm>
              <a:off x="4184650" y="2247900"/>
              <a:ext cx="1374776" cy="8966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4421704" y="2379865"/>
              <a:ext cx="11377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QUERY - CASJOBS</a:t>
              </a:r>
            </a:p>
          </p:txBody>
        </p:sp>
      </p:grpSp>
      <p:grpSp>
        <p:nvGrpSpPr>
          <p:cNvPr id="337" name="Group 336"/>
          <p:cNvGrpSpPr/>
          <p:nvPr/>
        </p:nvGrpSpPr>
        <p:grpSpPr>
          <a:xfrm>
            <a:off x="14499643" y="5391786"/>
            <a:ext cx="1691148" cy="1055295"/>
            <a:chOff x="4184650" y="2247900"/>
            <a:chExt cx="1374776" cy="1055295"/>
          </a:xfrm>
        </p:grpSpPr>
        <p:sp>
          <p:nvSpPr>
            <p:cNvPr id="338" name="Rounded Rectangle 337"/>
            <p:cNvSpPr/>
            <p:nvPr/>
          </p:nvSpPr>
          <p:spPr>
            <a:xfrm>
              <a:off x="4184650" y="2247900"/>
              <a:ext cx="1374776" cy="8966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9" name="TextBox 338"/>
            <p:cNvSpPr txBox="1"/>
            <p:nvPr/>
          </p:nvSpPr>
          <p:spPr>
            <a:xfrm>
              <a:off x="4325478" y="2379865"/>
              <a:ext cx="12339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INTERACTIVE COMPUTE</a:t>
              </a:r>
            </a:p>
          </p:txBody>
        </p:sp>
      </p:grpSp>
      <p:grpSp>
        <p:nvGrpSpPr>
          <p:cNvPr id="340" name="Group 339"/>
          <p:cNvGrpSpPr/>
          <p:nvPr/>
        </p:nvGrpSpPr>
        <p:grpSpPr>
          <a:xfrm>
            <a:off x="13446305" y="6835346"/>
            <a:ext cx="1691148" cy="896632"/>
            <a:chOff x="4184650" y="2247900"/>
            <a:chExt cx="1374776" cy="896632"/>
          </a:xfrm>
        </p:grpSpPr>
        <p:sp>
          <p:nvSpPr>
            <p:cNvPr id="341" name="Rounded Rectangle 340"/>
            <p:cNvSpPr/>
            <p:nvPr/>
          </p:nvSpPr>
          <p:spPr>
            <a:xfrm>
              <a:off x="4184650" y="2247900"/>
              <a:ext cx="1374776" cy="8966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TextBox 341"/>
            <p:cNvSpPr txBox="1"/>
            <p:nvPr/>
          </p:nvSpPr>
          <p:spPr>
            <a:xfrm>
              <a:off x="4325478" y="2379865"/>
              <a:ext cx="12339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JOBS COMPUTE</a:t>
              </a:r>
            </a:p>
          </p:txBody>
        </p:sp>
      </p:grpSp>
      <p:sp>
        <p:nvSpPr>
          <p:cNvPr id="343" name="Rectangle 342"/>
          <p:cNvSpPr/>
          <p:nvPr/>
        </p:nvSpPr>
        <p:spPr>
          <a:xfrm>
            <a:off x="4718050" y="8972324"/>
            <a:ext cx="3543300" cy="219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4928222" y="9797845"/>
            <a:ext cx="3142628" cy="1175266"/>
            <a:chOff x="5289277" y="9797845"/>
            <a:chExt cx="3142628" cy="1175266"/>
          </a:xfrm>
        </p:grpSpPr>
        <p:sp>
          <p:nvSpPr>
            <p:cNvPr id="344" name="Flowchart: Magnetic Disk 343"/>
            <p:cNvSpPr/>
            <p:nvPr/>
          </p:nvSpPr>
          <p:spPr>
            <a:xfrm>
              <a:off x="5289277" y="9797845"/>
              <a:ext cx="685800" cy="718066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Flowchart: Magnetic Disk 344"/>
            <p:cNvSpPr/>
            <p:nvPr/>
          </p:nvSpPr>
          <p:spPr>
            <a:xfrm>
              <a:off x="5441677" y="9950245"/>
              <a:ext cx="685800" cy="718066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Flowchart: Magnetic Disk 345"/>
            <p:cNvSpPr/>
            <p:nvPr/>
          </p:nvSpPr>
          <p:spPr>
            <a:xfrm>
              <a:off x="5594077" y="10102645"/>
              <a:ext cx="685800" cy="718066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Flowchart: Magnetic Disk 346"/>
            <p:cNvSpPr/>
            <p:nvPr/>
          </p:nvSpPr>
          <p:spPr>
            <a:xfrm>
              <a:off x="5746477" y="10255045"/>
              <a:ext cx="685800" cy="718066"/>
            </a:xfrm>
            <a:prstGeom prst="flowChartMagneticDisk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Flowchart: Card 347"/>
            <p:cNvSpPr/>
            <p:nvPr/>
          </p:nvSpPr>
          <p:spPr>
            <a:xfrm>
              <a:off x="7136505" y="9825971"/>
              <a:ext cx="838200" cy="685800"/>
            </a:xfrm>
            <a:prstGeom prst="flowChartPunchedCar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9" name="Flowchart: Card 348"/>
            <p:cNvSpPr/>
            <p:nvPr/>
          </p:nvSpPr>
          <p:spPr>
            <a:xfrm>
              <a:off x="7288905" y="9978371"/>
              <a:ext cx="838200" cy="685800"/>
            </a:xfrm>
            <a:prstGeom prst="flowChartPunchedCar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Flowchart: Card 349"/>
            <p:cNvSpPr/>
            <p:nvPr/>
          </p:nvSpPr>
          <p:spPr>
            <a:xfrm>
              <a:off x="7441305" y="10130771"/>
              <a:ext cx="838200" cy="685800"/>
            </a:xfrm>
            <a:prstGeom prst="flowChartPunchedCar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Flowchart: Card 350"/>
            <p:cNvSpPr/>
            <p:nvPr/>
          </p:nvSpPr>
          <p:spPr>
            <a:xfrm>
              <a:off x="7593705" y="10283171"/>
              <a:ext cx="838200" cy="685800"/>
            </a:xfrm>
            <a:prstGeom prst="flowChartPunchedCard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2" name="TextBox 351"/>
          <p:cNvSpPr txBox="1"/>
          <p:nvPr/>
        </p:nvSpPr>
        <p:spPr>
          <a:xfrm>
            <a:off x="4718050" y="9112045"/>
            <a:ext cx="3328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USERS DATASETS</a:t>
            </a:r>
          </a:p>
        </p:txBody>
      </p:sp>
      <p:cxnSp>
        <p:nvCxnSpPr>
          <p:cNvPr id="363" name="Straight Arrow Connector 362"/>
          <p:cNvCxnSpPr/>
          <p:nvPr/>
        </p:nvCxnSpPr>
        <p:spPr>
          <a:xfrm flipV="1">
            <a:off x="11780804" y="8257376"/>
            <a:ext cx="529066" cy="550332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/>
          <p:cNvCxnSpPr>
            <a:stCxn id="338" idx="1"/>
          </p:cNvCxnSpPr>
          <p:nvPr/>
        </p:nvCxnSpPr>
        <p:spPr>
          <a:xfrm flipH="1" flipV="1">
            <a:off x="13737643" y="5260410"/>
            <a:ext cx="762000" cy="57969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Arrow Connector 370"/>
          <p:cNvCxnSpPr/>
          <p:nvPr/>
        </p:nvCxnSpPr>
        <p:spPr>
          <a:xfrm flipH="1" flipV="1">
            <a:off x="13356643" y="5708726"/>
            <a:ext cx="457200" cy="112662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8012111" y="1792997"/>
            <a:ext cx="197271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EXTERNAL APPS</a:t>
            </a:r>
          </a:p>
        </p:txBody>
      </p:sp>
      <p:grpSp>
        <p:nvGrpSpPr>
          <p:cNvPr id="381" name="Group 380"/>
          <p:cNvGrpSpPr/>
          <p:nvPr/>
        </p:nvGrpSpPr>
        <p:grpSpPr>
          <a:xfrm>
            <a:off x="301451" y="1076161"/>
            <a:ext cx="533400" cy="457200"/>
            <a:chOff x="10661650" y="1181101"/>
            <a:chExt cx="533400" cy="457200"/>
          </a:xfrm>
        </p:grpSpPr>
        <p:sp>
          <p:nvSpPr>
            <p:cNvPr id="379" name="Oval 378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12078361" y="1075018"/>
            <a:ext cx="533400" cy="457200"/>
            <a:chOff x="10661650" y="1181101"/>
            <a:chExt cx="533400" cy="457200"/>
          </a:xfrm>
        </p:grpSpPr>
        <p:sp>
          <p:nvSpPr>
            <p:cNvPr id="383" name="Oval 382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TextBox 383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85" name="Group 384"/>
          <p:cNvGrpSpPr/>
          <p:nvPr/>
        </p:nvGrpSpPr>
        <p:grpSpPr>
          <a:xfrm>
            <a:off x="7077844" y="3397175"/>
            <a:ext cx="533400" cy="457200"/>
            <a:chOff x="10661650" y="1181101"/>
            <a:chExt cx="533400" cy="457200"/>
          </a:xfrm>
        </p:grpSpPr>
        <p:sp>
          <p:nvSpPr>
            <p:cNvPr id="386" name="Oval 385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TextBox 386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388" name="Group 387"/>
          <p:cNvGrpSpPr/>
          <p:nvPr/>
        </p:nvGrpSpPr>
        <p:grpSpPr>
          <a:xfrm>
            <a:off x="11059906" y="3516643"/>
            <a:ext cx="533400" cy="457200"/>
            <a:chOff x="10661650" y="1181101"/>
            <a:chExt cx="533400" cy="457200"/>
          </a:xfrm>
        </p:grpSpPr>
        <p:sp>
          <p:nvSpPr>
            <p:cNvPr id="389" name="Oval 388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0" name="TextBox 389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</p:grpSp>
      <p:grpSp>
        <p:nvGrpSpPr>
          <p:cNvPr id="391" name="Group 390"/>
          <p:cNvGrpSpPr/>
          <p:nvPr/>
        </p:nvGrpSpPr>
        <p:grpSpPr>
          <a:xfrm>
            <a:off x="16682565" y="3334232"/>
            <a:ext cx="580192" cy="5020548"/>
            <a:chOff x="4184650" y="2247900"/>
            <a:chExt cx="1374776" cy="896632"/>
          </a:xfrm>
        </p:grpSpPr>
        <p:sp>
          <p:nvSpPr>
            <p:cNvPr id="392" name="Rounded Rectangle 391"/>
            <p:cNvSpPr/>
            <p:nvPr/>
          </p:nvSpPr>
          <p:spPr>
            <a:xfrm>
              <a:off x="4184650" y="2247900"/>
              <a:ext cx="1374776" cy="896632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4421704" y="2379865"/>
              <a:ext cx="923330" cy="369332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b="1" dirty="0"/>
                <a:t>API</a:t>
              </a:r>
            </a:p>
          </p:txBody>
        </p:sp>
      </p:grpSp>
      <p:grpSp>
        <p:nvGrpSpPr>
          <p:cNvPr id="394" name="Group 393"/>
          <p:cNvGrpSpPr/>
          <p:nvPr/>
        </p:nvGrpSpPr>
        <p:grpSpPr>
          <a:xfrm>
            <a:off x="18278474" y="3046406"/>
            <a:ext cx="1374776" cy="575653"/>
            <a:chOff x="4184650" y="2247900"/>
            <a:chExt cx="1374776" cy="575653"/>
          </a:xfrm>
        </p:grpSpPr>
        <p:sp>
          <p:nvSpPr>
            <p:cNvPr id="395" name="Rounded Rectangle 394"/>
            <p:cNvSpPr/>
            <p:nvPr/>
          </p:nvSpPr>
          <p:spPr>
            <a:xfrm>
              <a:off x="4184650" y="2247900"/>
              <a:ext cx="1374776" cy="57565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6" name="TextBox 395"/>
            <p:cNvSpPr txBox="1"/>
            <p:nvPr/>
          </p:nvSpPr>
          <p:spPr>
            <a:xfrm>
              <a:off x="4260180" y="2379865"/>
              <a:ext cx="113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SkyServer</a:t>
              </a:r>
              <a:endParaRPr lang="en-US" b="1" dirty="0"/>
            </a:p>
          </p:txBody>
        </p:sp>
      </p:grpSp>
      <p:grpSp>
        <p:nvGrpSpPr>
          <p:cNvPr id="397" name="Group 396"/>
          <p:cNvGrpSpPr/>
          <p:nvPr/>
        </p:nvGrpSpPr>
        <p:grpSpPr>
          <a:xfrm>
            <a:off x="18282710" y="3721659"/>
            <a:ext cx="1374776" cy="568298"/>
            <a:chOff x="4184650" y="1780931"/>
            <a:chExt cx="1374776" cy="568298"/>
          </a:xfrm>
        </p:grpSpPr>
        <p:sp>
          <p:nvSpPr>
            <p:cNvPr id="398" name="Rounded Rectangle 397"/>
            <p:cNvSpPr/>
            <p:nvPr/>
          </p:nvSpPr>
          <p:spPr>
            <a:xfrm>
              <a:off x="4184650" y="1780931"/>
              <a:ext cx="1374776" cy="5682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9" name="TextBox 398"/>
            <p:cNvSpPr txBox="1"/>
            <p:nvPr/>
          </p:nvSpPr>
          <p:spPr>
            <a:xfrm>
              <a:off x="4260180" y="1863580"/>
              <a:ext cx="113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SkyQuery</a:t>
              </a:r>
              <a:endParaRPr lang="en-US" b="1" dirty="0"/>
            </a:p>
          </p:txBody>
        </p:sp>
      </p:grpSp>
      <p:grpSp>
        <p:nvGrpSpPr>
          <p:cNvPr id="410" name="Group 409"/>
          <p:cNvGrpSpPr/>
          <p:nvPr/>
        </p:nvGrpSpPr>
        <p:grpSpPr>
          <a:xfrm>
            <a:off x="18323079" y="4379651"/>
            <a:ext cx="1374776" cy="538128"/>
            <a:chOff x="4184650" y="2247900"/>
            <a:chExt cx="1374776" cy="538128"/>
          </a:xfrm>
        </p:grpSpPr>
        <p:sp>
          <p:nvSpPr>
            <p:cNvPr id="411" name="Rounded Rectangle 410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4260180" y="2283114"/>
              <a:ext cx="113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Marvin</a:t>
              </a:r>
            </a:p>
          </p:txBody>
        </p:sp>
      </p:grpSp>
      <p:cxnSp>
        <p:nvCxnSpPr>
          <p:cNvPr id="414" name="Straight Arrow Connector 413"/>
          <p:cNvCxnSpPr/>
          <p:nvPr/>
        </p:nvCxnSpPr>
        <p:spPr>
          <a:xfrm flipH="1" flipV="1">
            <a:off x="17262757" y="5319588"/>
            <a:ext cx="1247493" cy="39694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5" name="Group 414"/>
          <p:cNvGrpSpPr/>
          <p:nvPr/>
        </p:nvGrpSpPr>
        <p:grpSpPr>
          <a:xfrm>
            <a:off x="18327786" y="5099708"/>
            <a:ext cx="1554064" cy="538128"/>
            <a:chOff x="4184650" y="2247900"/>
            <a:chExt cx="1554064" cy="538128"/>
          </a:xfrm>
        </p:grpSpPr>
        <p:sp>
          <p:nvSpPr>
            <p:cNvPr id="416" name="Rounded Rectangle 415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TextBox 416"/>
            <p:cNvSpPr txBox="1"/>
            <p:nvPr/>
          </p:nvSpPr>
          <p:spPr>
            <a:xfrm>
              <a:off x="4190164" y="2283114"/>
              <a:ext cx="15485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Brice Menard</a:t>
              </a:r>
            </a:p>
          </p:txBody>
        </p:sp>
      </p:grpSp>
      <p:grpSp>
        <p:nvGrpSpPr>
          <p:cNvPr id="418" name="Group 417"/>
          <p:cNvGrpSpPr/>
          <p:nvPr/>
        </p:nvGrpSpPr>
        <p:grpSpPr>
          <a:xfrm>
            <a:off x="18341982" y="5709308"/>
            <a:ext cx="1374776" cy="538128"/>
            <a:chOff x="4184650" y="2247900"/>
            <a:chExt cx="1374776" cy="538128"/>
          </a:xfrm>
        </p:grpSpPr>
        <p:sp>
          <p:nvSpPr>
            <p:cNvPr id="419" name="Rounded Rectangle 418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TextBox 419"/>
            <p:cNvSpPr txBox="1"/>
            <p:nvPr/>
          </p:nvSpPr>
          <p:spPr>
            <a:xfrm>
              <a:off x="4260180" y="2283114"/>
              <a:ext cx="113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MEDE</a:t>
              </a:r>
            </a:p>
          </p:txBody>
        </p:sp>
      </p:grpSp>
      <p:grpSp>
        <p:nvGrpSpPr>
          <p:cNvPr id="421" name="Group 420"/>
          <p:cNvGrpSpPr/>
          <p:nvPr/>
        </p:nvGrpSpPr>
        <p:grpSpPr>
          <a:xfrm>
            <a:off x="18354674" y="6318908"/>
            <a:ext cx="1374776" cy="538128"/>
            <a:chOff x="4184650" y="2247900"/>
            <a:chExt cx="1374776" cy="538128"/>
          </a:xfrm>
        </p:grpSpPr>
        <p:sp>
          <p:nvSpPr>
            <p:cNvPr id="422" name="Rounded Rectangle 421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xtBox 422"/>
            <p:cNvSpPr txBox="1"/>
            <p:nvPr/>
          </p:nvSpPr>
          <p:spPr>
            <a:xfrm>
              <a:off x="4260180" y="2283114"/>
              <a:ext cx="113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Paradim</a:t>
              </a:r>
              <a:endParaRPr lang="en-US" b="1" dirty="0"/>
            </a:p>
          </p:txBody>
        </p:sp>
      </p:grpSp>
      <p:grpSp>
        <p:nvGrpSpPr>
          <p:cNvPr id="424" name="Group 423"/>
          <p:cNvGrpSpPr/>
          <p:nvPr/>
        </p:nvGrpSpPr>
        <p:grpSpPr>
          <a:xfrm>
            <a:off x="18406430" y="6935049"/>
            <a:ext cx="1374776" cy="538128"/>
            <a:chOff x="4184650" y="2247900"/>
            <a:chExt cx="1374776" cy="538128"/>
          </a:xfrm>
        </p:grpSpPr>
        <p:sp>
          <p:nvSpPr>
            <p:cNvPr id="425" name="Rounded Rectangle 424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6" name="TextBox 425"/>
            <p:cNvSpPr txBox="1"/>
            <p:nvPr/>
          </p:nvSpPr>
          <p:spPr>
            <a:xfrm>
              <a:off x="4260180" y="2283114"/>
              <a:ext cx="11377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Gluseen</a:t>
              </a:r>
              <a:endParaRPr lang="en-US" b="1" dirty="0"/>
            </a:p>
          </p:txBody>
        </p:sp>
      </p:grpSp>
      <p:sp>
        <p:nvSpPr>
          <p:cNvPr id="443" name="Rounded Rectangle 442"/>
          <p:cNvSpPr/>
          <p:nvPr/>
        </p:nvSpPr>
        <p:spPr>
          <a:xfrm>
            <a:off x="12941760" y="9533831"/>
            <a:ext cx="3227500" cy="1636719"/>
          </a:xfrm>
          <a:prstGeom prst="roundRect">
            <a:avLst>
              <a:gd name="adj" fmla="val 7770"/>
            </a:avLst>
          </a:prstGeom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7" name="Group 426"/>
          <p:cNvGrpSpPr/>
          <p:nvPr/>
        </p:nvGrpSpPr>
        <p:grpSpPr>
          <a:xfrm>
            <a:off x="18354674" y="7542206"/>
            <a:ext cx="1374776" cy="538128"/>
            <a:chOff x="4184650" y="2247900"/>
            <a:chExt cx="1374776" cy="538128"/>
          </a:xfrm>
        </p:grpSpPr>
        <p:sp>
          <p:nvSpPr>
            <p:cNvPr id="428" name="Rounded Rectangle 427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TextBox 428"/>
            <p:cNvSpPr txBox="1"/>
            <p:nvPr/>
          </p:nvSpPr>
          <p:spPr>
            <a:xfrm>
              <a:off x="4260180" y="2283114"/>
              <a:ext cx="12992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Turbulence</a:t>
              </a:r>
            </a:p>
          </p:txBody>
        </p:sp>
      </p:grpSp>
      <p:grpSp>
        <p:nvGrpSpPr>
          <p:cNvPr id="430" name="Group 429"/>
          <p:cNvGrpSpPr/>
          <p:nvPr/>
        </p:nvGrpSpPr>
        <p:grpSpPr>
          <a:xfrm>
            <a:off x="13105979" y="10418065"/>
            <a:ext cx="2915470" cy="538128"/>
            <a:chOff x="4163367" y="2247900"/>
            <a:chExt cx="1447232" cy="538128"/>
          </a:xfrm>
        </p:grpSpPr>
        <p:sp>
          <p:nvSpPr>
            <p:cNvPr id="431" name="Rounded Rectangle 430"/>
            <p:cNvSpPr/>
            <p:nvPr/>
          </p:nvSpPr>
          <p:spPr>
            <a:xfrm>
              <a:off x="4184650" y="2247900"/>
              <a:ext cx="1374776" cy="5381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63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2" name="TextBox 431"/>
            <p:cNvSpPr txBox="1"/>
            <p:nvPr/>
          </p:nvSpPr>
          <p:spPr>
            <a:xfrm>
              <a:off x="4163367" y="2283114"/>
              <a:ext cx="14472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SciServer</a:t>
              </a:r>
              <a:r>
                <a:rPr lang="en-US" b="1" dirty="0"/>
                <a:t> in the CLASSROOM</a:t>
              </a:r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10531339" y="1996600"/>
            <a:ext cx="533400" cy="457200"/>
            <a:chOff x="10661650" y="1181101"/>
            <a:chExt cx="533400" cy="457200"/>
          </a:xfrm>
        </p:grpSpPr>
        <p:sp>
          <p:nvSpPr>
            <p:cNvPr id="439" name="Oval 438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sp>
        <p:nvSpPr>
          <p:cNvPr id="441" name="Right Arrow 440"/>
          <p:cNvSpPr/>
          <p:nvPr/>
        </p:nvSpPr>
        <p:spPr>
          <a:xfrm>
            <a:off x="11195050" y="5829300"/>
            <a:ext cx="436488" cy="6096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4" name="TextBox 443"/>
          <p:cNvSpPr txBox="1"/>
          <p:nvPr/>
        </p:nvSpPr>
        <p:spPr>
          <a:xfrm>
            <a:off x="13023850" y="9545996"/>
            <a:ext cx="3061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CLASSOOM</a:t>
            </a:r>
          </a:p>
        </p:txBody>
      </p:sp>
      <p:cxnSp>
        <p:nvCxnSpPr>
          <p:cNvPr id="448" name="Straight Arrow Connector 447"/>
          <p:cNvCxnSpPr/>
          <p:nvPr/>
        </p:nvCxnSpPr>
        <p:spPr>
          <a:xfrm flipH="1">
            <a:off x="12290362" y="10248900"/>
            <a:ext cx="581088" cy="0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object 3"/>
          <p:cNvSpPr/>
          <p:nvPr/>
        </p:nvSpPr>
        <p:spPr>
          <a:xfrm>
            <a:off x="6823075" y="952500"/>
            <a:ext cx="5133975" cy="1765935"/>
          </a:xfrm>
          <a:custGeom>
            <a:avLst/>
            <a:gdLst/>
            <a:ahLst/>
            <a:cxnLst/>
            <a:rect l="l" t="t" r="r" b="b"/>
            <a:pathLst>
              <a:path w="5133975" h="1765935">
                <a:moveTo>
                  <a:pt x="4897253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529163"/>
                </a:lnTo>
                <a:lnTo>
                  <a:pt x="3695" y="1665900"/>
                </a:lnTo>
                <a:lnTo>
                  <a:pt x="29564" y="1736117"/>
                </a:lnTo>
                <a:lnTo>
                  <a:pt x="99781" y="1761986"/>
                </a:lnTo>
                <a:lnTo>
                  <a:pt x="236518" y="1765682"/>
                </a:lnTo>
                <a:lnTo>
                  <a:pt x="4897253" y="1765682"/>
                </a:lnTo>
                <a:lnTo>
                  <a:pt x="5033991" y="1761986"/>
                </a:lnTo>
                <a:lnTo>
                  <a:pt x="5104207" y="1736117"/>
                </a:lnTo>
                <a:lnTo>
                  <a:pt x="5130076" y="1665900"/>
                </a:lnTo>
                <a:lnTo>
                  <a:pt x="5133772" y="1529163"/>
                </a:lnTo>
                <a:lnTo>
                  <a:pt x="5133772" y="236518"/>
                </a:lnTo>
                <a:lnTo>
                  <a:pt x="5130076" y="99781"/>
                </a:lnTo>
                <a:lnTo>
                  <a:pt x="5104207" y="29564"/>
                </a:lnTo>
                <a:lnTo>
                  <a:pt x="5033991" y="3695"/>
                </a:lnTo>
                <a:lnTo>
                  <a:pt x="4897253" y="0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4" name="object 4"/>
          <p:cNvSpPr txBox="1"/>
          <p:nvPr/>
        </p:nvSpPr>
        <p:spPr>
          <a:xfrm>
            <a:off x="7104029" y="952500"/>
            <a:ext cx="4676775" cy="146812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350" spc="40" dirty="0">
                <a:solidFill>
                  <a:srgbClr val="FFFFFF"/>
                </a:solidFill>
                <a:latin typeface="Times New Roman"/>
                <a:cs typeface="Times New Roman"/>
              </a:rPr>
              <a:t>What </a:t>
            </a:r>
            <a:r>
              <a:rPr sz="2350" spc="-35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350" spc="-1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350" spc="-40" dirty="0">
                <a:solidFill>
                  <a:srgbClr val="FFFFFF"/>
                </a:solidFill>
                <a:latin typeface="Times New Roman"/>
                <a:cs typeface="Times New Roman"/>
              </a:rPr>
              <a:t>SciServer?</a:t>
            </a:r>
            <a:endParaRPr sz="235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99"/>
              </a:lnSpc>
              <a:spcBef>
                <a:spcPts val="790"/>
              </a:spcBef>
            </a:pPr>
            <a:r>
              <a:rPr sz="185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system </a:t>
            </a:r>
            <a:r>
              <a:rPr sz="1850" spc="-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researchers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across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sz="1850" spc="-1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15" dirty="0">
                <a:solidFill>
                  <a:srgbClr val="FFFFFF"/>
                </a:solidFill>
                <a:latin typeface="Times New Roman"/>
                <a:cs typeface="Times New Roman"/>
              </a:rPr>
              <a:t>domains  </a:t>
            </a:r>
            <a:r>
              <a:rPr sz="1850" spc="30" dirty="0">
                <a:solidFill>
                  <a:srgbClr val="FFFFFF"/>
                </a:solidFill>
                <a:latin typeface="Times New Roman"/>
                <a:cs typeface="Times New Roman"/>
              </a:rPr>
              <a:t>to </a:t>
            </a:r>
            <a:r>
              <a:rPr sz="1850" spc="20" dirty="0">
                <a:solidFill>
                  <a:srgbClr val="FFFFFF"/>
                </a:solidFill>
                <a:latin typeface="Times New Roman"/>
                <a:cs typeface="Times New Roman"/>
              </a:rPr>
              <a:t>host </a:t>
            </a:r>
            <a:r>
              <a:rPr sz="1850" spc="3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850" dirty="0">
                <a:solidFill>
                  <a:srgbClr val="FFFFFF"/>
                </a:solidFill>
                <a:latin typeface="Times New Roman"/>
                <a:cs typeface="Times New Roman"/>
              </a:rPr>
              <a:t>share </a:t>
            </a:r>
            <a:r>
              <a:rPr sz="1850" spc="-5" dirty="0">
                <a:solidFill>
                  <a:srgbClr val="FFFFFF"/>
                </a:solidFill>
                <a:latin typeface="Times New Roman"/>
                <a:cs typeface="Times New Roman"/>
              </a:rPr>
              <a:t>datasets, </a:t>
            </a:r>
            <a:r>
              <a:rPr sz="1850" spc="5" dirty="0">
                <a:solidFill>
                  <a:srgbClr val="FFFFFF"/>
                </a:solidFill>
                <a:latin typeface="Times New Roman"/>
                <a:cs typeface="Times New Roman"/>
              </a:rPr>
              <a:t>featuring </a:t>
            </a:r>
            <a:r>
              <a:rPr sz="1850" spc="15" dirty="0">
                <a:solidFill>
                  <a:srgbClr val="FFFFFF"/>
                </a:solidFill>
                <a:latin typeface="Times New Roman"/>
                <a:cs typeface="Times New Roman"/>
              </a:rPr>
              <a:t>query </a:t>
            </a:r>
            <a:r>
              <a:rPr sz="1850" spc="35" dirty="0">
                <a:solidFill>
                  <a:srgbClr val="FFFFFF"/>
                </a:solidFill>
                <a:latin typeface="Times New Roman"/>
                <a:cs typeface="Times New Roman"/>
              </a:rPr>
              <a:t>and  </a:t>
            </a:r>
            <a:r>
              <a:rPr sz="1850" spc="-25" dirty="0">
                <a:solidFill>
                  <a:srgbClr val="FFFFFF"/>
                </a:solidFill>
                <a:latin typeface="Times New Roman"/>
                <a:cs typeface="Times New Roman"/>
              </a:rPr>
              <a:t>analysis </a:t>
            </a:r>
            <a:r>
              <a:rPr sz="1850" spc="-5" dirty="0">
                <a:solidFill>
                  <a:srgbClr val="FFFFFF"/>
                </a:solidFill>
                <a:latin typeface="Times New Roman"/>
                <a:cs typeface="Times New Roman"/>
              </a:rPr>
              <a:t>tools for </a:t>
            </a:r>
            <a:r>
              <a:rPr sz="1850" spc="-10" dirty="0">
                <a:solidFill>
                  <a:srgbClr val="FFFFFF"/>
                </a:solidFill>
                <a:latin typeface="Times New Roman"/>
                <a:cs typeface="Times New Roman"/>
              </a:rPr>
              <a:t>collaborative</a:t>
            </a:r>
            <a:r>
              <a:rPr sz="1850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50" spc="-5" dirty="0">
                <a:solidFill>
                  <a:srgbClr val="FFFFFF"/>
                </a:solidFill>
                <a:latin typeface="Times New Roman"/>
                <a:cs typeface="Times New Roman"/>
              </a:rPr>
              <a:t>research.</a:t>
            </a:r>
            <a:endParaRPr sz="1850" dirty="0">
              <a:latin typeface="Times New Roman"/>
              <a:cs typeface="Times New Roman"/>
            </a:endParaRPr>
          </a:p>
        </p:txBody>
      </p:sp>
      <p:cxnSp>
        <p:nvCxnSpPr>
          <p:cNvPr id="456" name="Straight Arrow Connector 455"/>
          <p:cNvCxnSpPr/>
          <p:nvPr/>
        </p:nvCxnSpPr>
        <p:spPr>
          <a:xfrm flipV="1">
            <a:off x="15581737" y="8267700"/>
            <a:ext cx="1086179" cy="1287942"/>
          </a:xfrm>
          <a:prstGeom prst="straightConnector1">
            <a:avLst/>
          </a:prstGeom>
          <a:ln w="635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9" name="Picture 48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60" y="2442320"/>
            <a:ext cx="2661113" cy="2366114"/>
          </a:xfrm>
          <a:prstGeom prst="rect">
            <a:avLst/>
          </a:prstGeom>
        </p:spPr>
      </p:pic>
      <p:sp>
        <p:nvSpPr>
          <p:cNvPr id="490" name="TextBox 489"/>
          <p:cNvSpPr txBox="1"/>
          <p:nvPr/>
        </p:nvSpPr>
        <p:spPr>
          <a:xfrm>
            <a:off x="420460" y="4926753"/>
            <a:ext cx="2693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Astronomy</a:t>
            </a:r>
          </a:p>
          <a:p>
            <a:pPr marL="285750" indent="-285750">
              <a:buFontTx/>
              <a:buChar char="-"/>
            </a:pPr>
            <a:r>
              <a:rPr lang="en-US" dirty="0"/>
              <a:t>Sloan Digital Sky Survey</a:t>
            </a:r>
          </a:p>
          <a:p>
            <a:pPr marL="285750" indent="-285750">
              <a:buFontTx/>
              <a:buChar char="-"/>
            </a:pPr>
            <a:r>
              <a:rPr lang="en-US" dirty="0"/>
              <a:t>Millennium Simulations</a:t>
            </a:r>
          </a:p>
          <a:p>
            <a:r>
              <a:rPr lang="en-US" dirty="0"/>
              <a:t>Fluid mechanics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JHU Turbulence DBs</a:t>
            </a:r>
          </a:p>
          <a:p>
            <a:r>
              <a:rPr lang="en-US" dirty="0"/>
              <a:t>Genomics</a:t>
            </a:r>
          </a:p>
          <a:p>
            <a:pPr marL="285750" indent="-285750">
              <a:buFontTx/>
              <a:buChar char="-"/>
            </a:pPr>
            <a:r>
              <a:rPr lang="en-US" dirty="0"/>
              <a:t>Recount (RNA </a:t>
            </a:r>
            <a:r>
              <a:rPr lang="en-US" dirty="0" err="1"/>
              <a:t>seqs</a:t>
            </a:r>
            <a:r>
              <a:rPr lang="en-US" dirty="0"/>
              <a:t>)</a:t>
            </a:r>
          </a:p>
          <a:p>
            <a:r>
              <a:rPr lang="en-US" dirty="0"/>
              <a:t>…or upload your own data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grpSp>
        <p:nvGrpSpPr>
          <p:cNvPr id="491" name="Group 490"/>
          <p:cNvGrpSpPr/>
          <p:nvPr/>
        </p:nvGrpSpPr>
        <p:grpSpPr>
          <a:xfrm>
            <a:off x="16667916" y="1083137"/>
            <a:ext cx="533400" cy="457200"/>
            <a:chOff x="10661650" y="1181101"/>
            <a:chExt cx="533400" cy="457200"/>
          </a:xfrm>
        </p:grpSpPr>
        <p:sp>
          <p:nvSpPr>
            <p:cNvPr id="492" name="Oval 491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3" name="TextBox 492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5</a:t>
              </a:r>
            </a:p>
          </p:txBody>
        </p:sp>
      </p:grpSp>
      <p:grpSp>
        <p:nvGrpSpPr>
          <p:cNvPr id="494" name="Group 493"/>
          <p:cNvGrpSpPr/>
          <p:nvPr/>
        </p:nvGrpSpPr>
        <p:grpSpPr>
          <a:xfrm>
            <a:off x="12414250" y="8845035"/>
            <a:ext cx="533400" cy="457200"/>
            <a:chOff x="10661650" y="1181101"/>
            <a:chExt cx="533400" cy="457200"/>
          </a:xfrm>
        </p:grpSpPr>
        <p:sp>
          <p:nvSpPr>
            <p:cNvPr id="495" name="Oval 494"/>
            <p:cNvSpPr/>
            <p:nvPr/>
          </p:nvSpPr>
          <p:spPr>
            <a:xfrm>
              <a:off x="10661650" y="1181101"/>
              <a:ext cx="533400" cy="45720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6" name="TextBox 495"/>
            <p:cNvSpPr txBox="1"/>
            <p:nvPr/>
          </p:nvSpPr>
          <p:spPr>
            <a:xfrm>
              <a:off x="10737850" y="1192768"/>
              <a:ext cx="3862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497" name="TextBox 496"/>
          <p:cNvSpPr txBox="1"/>
          <p:nvPr/>
        </p:nvSpPr>
        <p:spPr>
          <a:xfrm>
            <a:off x="962205" y="1189150"/>
            <a:ext cx="5377495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SciServer</a:t>
            </a:r>
            <a:r>
              <a:rPr lang="en-US" dirty="0">
                <a:solidFill>
                  <a:srgbClr val="FF0000"/>
                </a:solidFill>
              </a:rPr>
              <a:t> HOSTS datasets for Research Science Groups</a:t>
            </a:r>
          </a:p>
        </p:txBody>
      </p:sp>
      <p:sp>
        <p:nvSpPr>
          <p:cNvPr id="498" name="TextBox 497"/>
          <p:cNvSpPr txBox="1"/>
          <p:nvPr/>
        </p:nvSpPr>
        <p:spPr>
          <a:xfrm>
            <a:off x="12702259" y="1097360"/>
            <a:ext cx="2455192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Users Register and Login</a:t>
            </a:r>
          </a:p>
        </p:txBody>
      </p:sp>
      <p:sp>
        <p:nvSpPr>
          <p:cNvPr id="500" name="TextBox 499"/>
          <p:cNvSpPr txBox="1"/>
          <p:nvPr/>
        </p:nvSpPr>
        <p:spPr>
          <a:xfrm>
            <a:off x="17261643" y="1065094"/>
            <a:ext cx="2591622" cy="646331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Support for a wide range of science applications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7715211" y="3625377"/>
            <a:ext cx="3146261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Dashboard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11659584" y="3575423"/>
            <a:ext cx="2557529" cy="369332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Compute environments</a:t>
            </a:r>
          </a:p>
        </p:txBody>
      </p:sp>
      <p:sp>
        <p:nvSpPr>
          <p:cNvPr id="509" name="TextBox 508"/>
          <p:cNvSpPr txBox="1"/>
          <p:nvPr/>
        </p:nvSpPr>
        <p:spPr>
          <a:xfrm>
            <a:off x="13028561" y="8764369"/>
            <a:ext cx="2486537" cy="646331"/>
          </a:xfrm>
          <a:prstGeom prst="rect">
            <a:avLst/>
          </a:prstGeom>
          <a:solidFill>
            <a:srgbClr val="FFFF00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Support for classes and conferences</a:t>
            </a:r>
          </a:p>
        </p:txBody>
      </p:sp>
      <p:cxnSp>
        <p:nvCxnSpPr>
          <p:cNvPr id="513" name="Straight Arrow Connector 512"/>
          <p:cNvCxnSpPr/>
          <p:nvPr/>
        </p:nvCxnSpPr>
        <p:spPr>
          <a:xfrm flipV="1">
            <a:off x="8471312" y="8267700"/>
            <a:ext cx="0" cy="561828"/>
          </a:xfrm>
          <a:prstGeom prst="straightConnector1">
            <a:avLst/>
          </a:prstGeom>
          <a:ln w="635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object 3"/>
          <p:cNvSpPr/>
          <p:nvPr/>
        </p:nvSpPr>
        <p:spPr>
          <a:xfrm>
            <a:off x="16404708" y="8807707"/>
            <a:ext cx="3629542" cy="2313785"/>
          </a:xfrm>
          <a:custGeom>
            <a:avLst/>
            <a:gdLst/>
            <a:ahLst/>
            <a:cxnLst/>
            <a:rect l="l" t="t" r="r" b="b"/>
            <a:pathLst>
              <a:path w="5133975" h="1765935">
                <a:moveTo>
                  <a:pt x="4897253" y="0"/>
                </a:moveTo>
                <a:lnTo>
                  <a:pt x="236518" y="0"/>
                </a:lnTo>
                <a:lnTo>
                  <a:pt x="99781" y="3695"/>
                </a:lnTo>
                <a:lnTo>
                  <a:pt x="29564" y="29564"/>
                </a:lnTo>
                <a:lnTo>
                  <a:pt x="3695" y="99781"/>
                </a:lnTo>
                <a:lnTo>
                  <a:pt x="0" y="236518"/>
                </a:lnTo>
                <a:lnTo>
                  <a:pt x="0" y="1529163"/>
                </a:lnTo>
                <a:lnTo>
                  <a:pt x="3695" y="1665900"/>
                </a:lnTo>
                <a:lnTo>
                  <a:pt x="29564" y="1736117"/>
                </a:lnTo>
                <a:lnTo>
                  <a:pt x="99781" y="1761986"/>
                </a:lnTo>
                <a:lnTo>
                  <a:pt x="236518" y="1765682"/>
                </a:lnTo>
                <a:lnTo>
                  <a:pt x="4897253" y="1765682"/>
                </a:lnTo>
                <a:lnTo>
                  <a:pt x="5033991" y="1761986"/>
                </a:lnTo>
                <a:lnTo>
                  <a:pt x="5104207" y="1736117"/>
                </a:lnTo>
                <a:lnTo>
                  <a:pt x="5130076" y="1665900"/>
                </a:lnTo>
                <a:lnTo>
                  <a:pt x="5133772" y="1529163"/>
                </a:lnTo>
                <a:lnTo>
                  <a:pt x="5133772" y="236518"/>
                </a:lnTo>
                <a:lnTo>
                  <a:pt x="5130076" y="99781"/>
                </a:lnTo>
                <a:lnTo>
                  <a:pt x="5104207" y="29564"/>
                </a:lnTo>
                <a:lnTo>
                  <a:pt x="5033991" y="3695"/>
                </a:lnTo>
                <a:lnTo>
                  <a:pt x="4897253" y="0"/>
                </a:lnTo>
                <a:close/>
              </a:path>
            </a:pathLst>
          </a:custGeom>
          <a:solidFill>
            <a:srgbClr val="0035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0" name="object 24"/>
          <p:cNvSpPr txBox="1"/>
          <p:nvPr/>
        </p:nvSpPr>
        <p:spPr>
          <a:xfrm>
            <a:off x="16555745" y="8724900"/>
            <a:ext cx="3516629" cy="231902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150" spc="-5" dirty="0">
                <a:solidFill>
                  <a:schemeClr val="bg1"/>
                </a:solidFill>
                <a:latin typeface="Times New Roman"/>
                <a:cs typeface="Times New Roman"/>
              </a:rPr>
              <a:t>How </a:t>
            </a:r>
            <a:r>
              <a:rPr sz="2150" spc="4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sz="2150" spc="15" dirty="0">
                <a:solidFill>
                  <a:schemeClr val="bg1"/>
                </a:solidFill>
                <a:latin typeface="Times New Roman"/>
                <a:cs typeface="Times New Roman"/>
              </a:rPr>
              <a:t>Get</a:t>
            </a:r>
            <a:r>
              <a:rPr sz="2150" spc="-1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50" spc="-20" dirty="0">
                <a:solidFill>
                  <a:schemeClr val="bg1"/>
                </a:solidFill>
                <a:latin typeface="Times New Roman"/>
                <a:cs typeface="Times New Roman"/>
              </a:rPr>
              <a:t>Involved</a:t>
            </a:r>
            <a:endParaRPr sz="215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1755" marR="1977389" indent="-59055">
              <a:lnSpc>
                <a:spcPct val="100000"/>
              </a:lnSpc>
              <a:spcBef>
                <a:spcPts val="620"/>
              </a:spcBef>
              <a:buFont typeface="Georgia"/>
              <a:buChar char="•"/>
              <a:tabLst>
                <a:tab pos="131445" algn="l"/>
              </a:tabLst>
            </a:pPr>
            <a:r>
              <a:rPr sz="1450" spc="-40" dirty="0">
                <a:solidFill>
                  <a:schemeClr val="bg1"/>
                </a:solidFill>
                <a:latin typeface="Times New Roman"/>
                <a:cs typeface="Times New Roman"/>
              </a:rPr>
              <a:t>Use </a:t>
            </a:r>
            <a:r>
              <a:rPr sz="1450" spc="30" dirty="0">
                <a:solidFill>
                  <a:schemeClr val="bg1"/>
                </a:solidFill>
                <a:latin typeface="Times New Roman"/>
                <a:cs typeface="Times New Roman"/>
              </a:rPr>
              <a:t>our </a:t>
            </a:r>
            <a:r>
              <a:rPr sz="1450" dirty="0">
                <a:solidFill>
                  <a:schemeClr val="bg1"/>
                </a:solidFill>
                <a:latin typeface="Times New Roman"/>
                <a:cs typeface="Times New Roman"/>
              </a:rPr>
              <a:t>toolkit  </a:t>
            </a:r>
            <a:r>
              <a:rPr sz="1450" spc="-15" dirty="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sz="1450" spc="-10" dirty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sz="1450" spc="-40" dirty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sz="1450" spc="-165" dirty="0">
                <a:solidFill>
                  <a:schemeClr val="bg1"/>
                </a:solidFill>
                <a:latin typeface="Times New Roman"/>
                <a:cs typeface="Times New Roman"/>
              </a:rPr>
              <a:t>w</a:t>
            </a:r>
            <a:r>
              <a:rPr sz="1450" spc="-30" dirty="0">
                <a:solidFill>
                  <a:schemeClr val="bg1"/>
                </a:solidFill>
                <a:latin typeface="Times New Roman"/>
                <a:cs typeface="Times New Roman"/>
              </a:rPr>
              <a:t>.sc</a:t>
            </a:r>
            <a:r>
              <a:rPr sz="1450" spc="-25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z="1450" spc="15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450" spc="50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450" spc="-70" dirty="0">
                <a:solidFill>
                  <a:schemeClr val="bg1"/>
                </a:solidFill>
                <a:latin typeface="Times New Roman"/>
                <a:cs typeface="Times New Roman"/>
              </a:rPr>
              <a:t>v</a:t>
            </a:r>
            <a:r>
              <a:rPr sz="1450" spc="15" dirty="0">
                <a:solidFill>
                  <a:schemeClr val="bg1"/>
                </a:solidFill>
                <a:latin typeface="Times New Roman"/>
                <a:cs typeface="Times New Roman"/>
              </a:rPr>
              <a:t>e</a:t>
            </a:r>
            <a:r>
              <a:rPr sz="1450" spc="-85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450" spc="-10" dirty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o</a:t>
            </a:r>
            <a:r>
              <a:rPr sz="1450" spc="35" dirty="0">
                <a:solidFill>
                  <a:schemeClr val="bg1"/>
                </a:solidFill>
                <a:latin typeface="Times New Roman"/>
                <a:cs typeface="Times New Roman"/>
              </a:rPr>
              <a:t>r</a:t>
            </a:r>
            <a:r>
              <a:rPr sz="1450" spc="-15" dirty="0">
                <a:solidFill>
                  <a:schemeClr val="bg1"/>
                </a:solidFill>
                <a:latin typeface="Times New Roman"/>
                <a:cs typeface="Times New Roman"/>
              </a:rPr>
              <a:t>g)</a:t>
            </a:r>
            <a:endParaRPr sz="145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1755" marR="55880" indent="-59055">
              <a:lnSpc>
                <a:spcPts val="1739"/>
              </a:lnSpc>
              <a:spcBef>
                <a:spcPts val="55"/>
              </a:spcBef>
              <a:buFont typeface="Georgia"/>
              <a:buChar char="•"/>
              <a:tabLst>
                <a:tab pos="131445" algn="l"/>
              </a:tabLst>
            </a:pPr>
            <a:r>
              <a:rPr sz="1450" spc="-15" dirty="0">
                <a:solidFill>
                  <a:schemeClr val="bg1"/>
                </a:solidFill>
                <a:latin typeface="Times New Roman"/>
                <a:cs typeface="Times New Roman"/>
              </a:rPr>
              <a:t>Volunteer </a:t>
            </a:r>
            <a:r>
              <a:rPr sz="1450" spc="20" dirty="0">
                <a:solidFill>
                  <a:schemeClr val="bg1"/>
                </a:solidFill>
                <a:latin typeface="Times New Roman"/>
                <a:cs typeface="Times New Roman"/>
              </a:rPr>
              <a:t>to </a:t>
            </a:r>
            <a:r>
              <a:rPr sz="1450" spc="-5" dirty="0">
                <a:solidFill>
                  <a:schemeClr val="bg1"/>
                </a:solidFill>
                <a:latin typeface="Times New Roman"/>
                <a:cs typeface="Times New Roman"/>
              </a:rPr>
              <a:t>be </a:t>
            </a:r>
            <a:r>
              <a:rPr sz="1450" spc="20" dirty="0">
                <a:solidFill>
                  <a:schemeClr val="bg1"/>
                </a:solidFill>
                <a:latin typeface="Times New Roman"/>
                <a:cs typeface="Times New Roman"/>
              </a:rPr>
              <a:t>an </a:t>
            </a:r>
            <a:r>
              <a:rPr sz="1450" spc="-30" dirty="0">
                <a:solidFill>
                  <a:schemeClr val="bg1"/>
                </a:solidFill>
                <a:latin typeface="Times New Roman"/>
                <a:cs typeface="Times New Roman"/>
              </a:rPr>
              <a:t>Early </a:t>
            </a:r>
            <a:r>
              <a:rPr sz="1450" dirty="0">
                <a:solidFill>
                  <a:schemeClr val="bg1"/>
                </a:solidFill>
                <a:latin typeface="Times New Roman"/>
                <a:cs typeface="Times New Roman"/>
              </a:rPr>
              <a:t>Adopter </a:t>
            </a:r>
            <a:r>
              <a:rPr sz="1450" spc="-40" dirty="0">
                <a:solidFill>
                  <a:schemeClr val="bg1"/>
                </a:solidFill>
                <a:latin typeface="Times New Roman"/>
                <a:cs typeface="Times New Roman"/>
              </a:rPr>
              <a:t>by</a:t>
            </a:r>
            <a:r>
              <a:rPr sz="1450" spc="-2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-10" dirty="0">
                <a:solidFill>
                  <a:schemeClr val="bg1"/>
                </a:solidFill>
                <a:latin typeface="Times New Roman"/>
                <a:cs typeface="Times New Roman"/>
              </a:rPr>
              <a:t>emailing </a:t>
            </a:r>
            <a:r>
              <a:rPr sz="1450" spc="-10" dirty="0">
                <a:solidFill>
                  <a:schemeClr val="bg1"/>
                </a:solidFill>
                <a:latin typeface="Times New Roman"/>
                <a:cs typeface="Times New Roman"/>
                <a:hlinkClick r:id="rId13"/>
              </a:rPr>
              <a:t> </a:t>
            </a:r>
            <a:r>
              <a:rPr sz="1450" spc="-15" dirty="0">
                <a:solidFill>
                  <a:srgbClr val="FF0000"/>
                </a:solidFill>
                <a:latin typeface="Times New Roman"/>
                <a:cs typeface="Times New Roman"/>
                <a:hlinkClick r:id="rId13"/>
              </a:rPr>
              <a:t>sciserver-help@jhu.edu</a:t>
            </a:r>
            <a:endParaRPr sz="145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1755" indent="-59055">
              <a:lnSpc>
                <a:spcPts val="1675"/>
              </a:lnSpc>
              <a:buFont typeface="Georgia"/>
              <a:buChar char="•"/>
              <a:tabLst>
                <a:tab pos="131445" algn="l"/>
              </a:tabLst>
            </a:pPr>
            <a:r>
              <a:rPr sz="1450" spc="10" dirty="0">
                <a:solidFill>
                  <a:schemeClr val="bg1"/>
                </a:solidFill>
                <a:latin typeface="Times New Roman"/>
                <a:cs typeface="Times New Roman"/>
              </a:rPr>
              <a:t>Find </a:t>
            </a:r>
            <a:r>
              <a:rPr sz="1450" spc="-15" dirty="0">
                <a:solidFill>
                  <a:schemeClr val="bg1"/>
                </a:solidFill>
                <a:latin typeface="Times New Roman"/>
                <a:cs typeface="Times New Roman"/>
              </a:rPr>
              <a:t>bugs </a:t>
            </a:r>
            <a:r>
              <a:rPr sz="1450" spc="25" dirty="0">
                <a:solidFill>
                  <a:schemeClr val="bg1"/>
                </a:solidFill>
                <a:latin typeface="Times New Roman"/>
                <a:cs typeface="Times New Roman"/>
              </a:rPr>
              <a:t>in </a:t>
            </a:r>
            <a:r>
              <a:rPr sz="1450" spc="30" dirty="0">
                <a:solidFill>
                  <a:schemeClr val="bg1"/>
                </a:solidFill>
                <a:latin typeface="Times New Roman"/>
                <a:cs typeface="Times New Roman"/>
              </a:rPr>
              <a:t>our </a:t>
            </a:r>
            <a:r>
              <a:rPr sz="1450" spc="-5" dirty="0">
                <a:solidFill>
                  <a:schemeClr val="bg1"/>
                </a:solidFill>
                <a:latin typeface="Times New Roman"/>
                <a:cs typeface="Times New Roman"/>
              </a:rPr>
              <a:t>alpha</a:t>
            </a:r>
            <a:r>
              <a:rPr sz="1450" spc="-2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chemeClr val="bg1"/>
                </a:solidFill>
                <a:latin typeface="Times New Roman"/>
                <a:cs typeface="Times New Roman"/>
              </a:rPr>
              <a:t>system</a:t>
            </a:r>
            <a:endParaRPr sz="145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1755" indent="-59055">
              <a:lnSpc>
                <a:spcPts val="1739"/>
              </a:lnSpc>
              <a:buFont typeface="Georgia"/>
              <a:buChar char="•"/>
              <a:tabLst>
                <a:tab pos="131445" algn="l"/>
              </a:tabLst>
            </a:pP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Suggest </a:t>
            </a:r>
            <a:r>
              <a:rPr sz="1450" spc="-10" dirty="0">
                <a:solidFill>
                  <a:schemeClr val="bg1"/>
                </a:solidFill>
                <a:latin typeface="Times New Roman"/>
                <a:cs typeface="Times New Roman"/>
              </a:rPr>
              <a:t>new</a:t>
            </a:r>
            <a:r>
              <a:rPr sz="1450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-15" dirty="0">
                <a:solidFill>
                  <a:schemeClr val="bg1"/>
                </a:solidFill>
                <a:latin typeface="Times New Roman"/>
                <a:cs typeface="Times New Roman"/>
              </a:rPr>
              <a:t>features</a:t>
            </a:r>
            <a:endParaRPr sz="145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1755" indent="-59055">
              <a:lnSpc>
                <a:spcPts val="1739"/>
              </a:lnSpc>
              <a:buFont typeface="Georgia"/>
              <a:buChar char="•"/>
              <a:tabLst>
                <a:tab pos="131445" algn="l"/>
              </a:tabLst>
            </a:pPr>
            <a:r>
              <a:rPr sz="1450" spc="-30" dirty="0">
                <a:solidFill>
                  <a:schemeClr val="bg1"/>
                </a:solidFill>
                <a:latin typeface="Times New Roman"/>
                <a:cs typeface="Times New Roman"/>
              </a:rPr>
              <a:t>Let </a:t>
            </a:r>
            <a:r>
              <a:rPr sz="1450" dirty="0">
                <a:solidFill>
                  <a:schemeClr val="bg1"/>
                </a:solidFill>
                <a:latin typeface="Times New Roman"/>
                <a:cs typeface="Times New Roman"/>
              </a:rPr>
              <a:t>us </a:t>
            </a:r>
            <a:r>
              <a:rPr sz="1450" spc="-10" dirty="0">
                <a:solidFill>
                  <a:schemeClr val="bg1"/>
                </a:solidFill>
                <a:latin typeface="Times New Roman"/>
                <a:cs typeface="Times New Roman"/>
              </a:rPr>
              <a:t>help </a:t>
            </a:r>
            <a:r>
              <a:rPr sz="1450" spc="-5" dirty="0">
                <a:solidFill>
                  <a:schemeClr val="bg1"/>
                </a:solidFill>
                <a:latin typeface="Times New Roman"/>
                <a:cs typeface="Times New Roman"/>
              </a:rPr>
              <a:t>share </a:t>
            </a:r>
            <a:r>
              <a:rPr sz="1450" dirty="0">
                <a:solidFill>
                  <a:schemeClr val="bg1"/>
                </a:solidFill>
                <a:latin typeface="Times New Roman"/>
                <a:cs typeface="Times New Roman"/>
              </a:rPr>
              <a:t>your</a:t>
            </a:r>
            <a:r>
              <a:rPr sz="1450" spc="-1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endParaRPr sz="145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71755" indent="-59055">
              <a:lnSpc>
                <a:spcPct val="100000"/>
              </a:lnSpc>
              <a:buFont typeface="Georgia"/>
              <a:buChar char="•"/>
              <a:tabLst>
                <a:tab pos="131445" algn="l"/>
              </a:tabLst>
            </a:pPr>
            <a:r>
              <a:rPr sz="1450" spc="10" dirty="0">
                <a:solidFill>
                  <a:schemeClr val="bg1"/>
                </a:solidFill>
                <a:latin typeface="Times New Roman"/>
                <a:cs typeface="Times New Roman"/>
              </a:rPr>
              <a:t>Introduce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1"/>
                </a:solidFill>
                <a:latin typeface="Times New Roman"/>
                <a:cs typeface="Times New Roman"/>
              </a:rPr>
              <a:t>us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chemeClr val="bg1"/>
                </a:solidFill>
                <a:latin typeface="Times New Roman"/>
                <a:cs typeface="Times New Roman"/>
              </a:rPr>
              <a:t>other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chemeClr val="bg1"/>
                </a:solidFill>
                <a:latin typeface="Times New Roman"/>
                <a:cs typeface="Times New Roman"/>
              </a:rPr>
              <a:t>teams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chemeClr val="bg1"/>
                </a:solidFill>
                <a:latin typeface="Times New Roman"/>
                <a:cs typeface="Times New Roman"/>
              </a:rPr>
              <a:t>with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5" dirty="0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20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1450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1450" spc="-5" dirty="0">
                <a:solidFill>
                  <a:schemeClr val="bg1"/>
                </a:solidFill>
                <a:latin typeface="Times New Roman"/>
                <a:cs typeface="Times New Roman"/>
              </a:rPr>
              <a:t>share</a:t>
            </a:r>
            <a:endParaRPr sz="145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0" name="TextBox 209"/>
          <p:cNvSpPr txBox="1"/>
          <p:nvPr/>
        </p:nvSpPr>
        <p:spPr>
          <a:xfrm>
            <a:off x="1008742" y="1848270"/>
            <a:ext cx="3785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DATA PROVIDERS</a:t>
            </a:r>
          </a:p>
        </p:txBody>
      </p:sp>
      <p:cxnSp>
        <p:nvCxnSpPr>
          <p:cNvPr id="535" name="Straight Arrow Connector 534"/>
          <p:cNvCxnSpPr>
            <a:cxnSpLocks/>
            <a:endCxn id="223" idx="1"/>
          </p:cNvCxnSpPr>
          <p:nvPr/>
        </p:nvCxnSpPr>
        <p:spPr>
          <a:xfrm>
            <a:off x="3028289" y="3025816"/>
            <a:ext cx="452993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Straight Arrow Connector 539"/>
          <p:cNvCxnSpPr/>
          <p:nvPr/>
        </p:nvCxnSpPr>
        <p:spPr>
          <a:xfrm>
            <a:off x="5744366" y="7204113"/>
            <a:ext cx="1020680" cy="0"/>
          </a:xfrm>
          <a:prstGeom prst="straightConnector1">
            <a:avLst/>
          </a:prstGeom>
          <a:ln w="63500">
            <a:solidFill>
              <a:schemeClr val="bg2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8680450" y="8943477"/>
            <a:ext cx="3260378" cy="2198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8716732" y="9074912"/>
            <a:ext cx="3328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RESOURCES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8779909" y="9629598"/>
            <a:ext cx="3055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Docker Images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Example </a:t>
            </a:r>
            <a:r>
              <a:rPr lang="en-US" b="1" dirty="0" err="1"/>
              <a:t>Jupyter</a:t>
            </a:r>
            <a:r>
              <a:rPr lang="en-US" b="1" dirty="0"/>
              <a:t>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API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???????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7131A-EF6E-5145-A2E9-04A82662B3C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13424" y="9350716"/>
            <a:ext cx="3652005" cy="1757326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3F7C8EF6-2A79-AB40-B885-3F331A871389}"/>
              </a:ext>
            </a:extLst>
          </p:cNvPr>
          <p:cNvSpPr txBox="1"/>
          <p:nvPr/>
        </p:nvSpPr>
        <p:spPr>
          <a:xfrm>
            <a:off x="565636" y="8798851"/>
            <a:ext cx="3785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MANAGE YOUR DATA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429570E-F061-8643-B324-77FC54C6F55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24961" y="9287126"/>
            <a:ext cx="3664397" cy="1764099"/>
          </a:xfrm>
          <a:prstGeom prst="rect">
            <a:avLst/>
          </a:prstGeom>
        </p:spPr>
      </p:pic>
      <p:sp>
        <p:nvSpPr>
          <p:cNvPr id="180" name="TextBox 179">
            <a:extLst>
              <a:ext uri="{FF2B5EF4-FFF2-40B4-BE49-F238E27FC236}">
                <a16:creationId xmlns:a16="http://schemas.microsoft.com/office/drawing/2014/main" id="{07144E3A-5AFC-B24A-B3EC-CEEE8A533A17}"/>
              </a:ext>
            </a:extLst>
          </p:cNvPr>
          <p:cNvSpPr txBox="1"/>
          <p:nvPr/>
        </p:nvSpPr>
        <p:spPr>
          <a:xfrm>
            <a:off x="4513828" y="8770596"/>
            <a:ext cx="3785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SHARE YOUR DATA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F399276-3FE0-2D4A-BB62-DF7EEE71D5E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876008" y="4839542"/>
            <a:ext cx="1840683" cy="207617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ADB45D6-2164-6B4C-98EF-C7F608BB734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3913401" y="4839542"/>
            <a:ext cx="1546264" cy="164407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D86DA8D-6853-4F49-9679-C87B4B05ADF7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882570" y="6677654"/>
            <a:ext cx="2177961" cy="156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203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1F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</TotalTime>
  <Words>400</Words>
  <Application>Microsoft Macintosh PowerPoint</Application>
  <PresentationFormat>Custom</PresentationFormat>
  <Paragraphs>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Georgia</vt:lpstr>
      <vt:lpstr>Times New Roman</vt:lpstr>
      <vt:lpstr>Office Theme</vt:lpstr>
      <vt:lpstr>The New SciServer: Collaborative Tools for Data-Driven Engineering and Science</vt:lpstr>
      <vt:lpstr>SciServer: Collaborative Tools for Data-Driven Engineering and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New SciServer: Collaborative Tools for Data-Driven Engineering and Science</dc:title>
  <dc:creator>Mike</dc:creator>
  <cp:lastModifiedBy>JORDAN Raddick</cp:lastModifiedBy>
  <cp:revision>22</cp:revision>
  <dcterms:created xsi:type="dcterms:W3CDTF">2018-10-01T20:39:51Z</dcterms:created>
  <dcterms:modified xsi:type="dcterms:W3CDTF">2018-10-18T01:40:32Z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2018-10-01T00:00:00Z</vt:filetime>
  </property>
  <property fmtid="{D5CDD505-2E9C-101B-9397-08002B2CF9AE}" pid="3" name="Creator">
    <vt:lpwstr>Adobe InDesign CS6 (Macintosh)</vt:lpwstr>
  </property>
  <property fmtid="{D5CDD505-2E9C-101B-9397-08002B2CF9AE}" pid="4" name="LastSaved">
    <vt:filetime>2018-10-01T00:00:00Z</vt:filetime>
  </property>
</Properties>
</file>