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FB52-4A7E-4517-90B1-ADB32F8967E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9858-AACA-448C-B6E9-C2B88D84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8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FB52-4A7E-4517-90B1-ADB32F8967E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9858-AACA-448C-B6E9-C2B88D84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8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FB52-4A7E-4517-90B1-ADB32F8967E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9858-AACA-448C-B6E9-C2B88D84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FB52-4A7E-4517-90B1-ADB32F8967E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9858-AACA-448C-B6E9-C2B88D84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7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FB52-4A7E-4517-90B1-ADB32F8967E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9858-AACA-448C-B6E9-C2B88D84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6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FB52-4A7E-4517-90B1-ADB32F8967E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9858-AACA-448C-B6E9-C2B88D84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3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FB52-4A7E-4517-90B1-ADB32F8967E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9858-AACA-448C-B6E9-C2B88D84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7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FB52-4A7E-4517-90B1-ADB32F8967E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9858-AACA-448C-B6E9-C2B88D84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9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FB52-4A7E-4517-90B1-ADB32F8967E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9858-AACA-448C-B6E9-C2B88D84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4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FB52-4A7E-4517-90B1-ADB32F8967E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9858-AACA-448C-B6E9-C2B88D84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3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FB52-4A7E-4517-90B1-ADB32F8967E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9858-AACA-448C-B6E9-C2B88D84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3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FFB52-4A7E-4517-90B1-ADB32F8967E5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39858-AACA-448C-B6E9-C2B88D849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9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354" y="1554480"/>
            <a:ext cx="4038000" cy="3384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58" y="5306216"/>
            <a:ext cx="3187031" cy="16353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62109"/>
            <a:ext cx="5071354" cy="3142927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Cosmological Simulations (also next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5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3422" y="-2309173"/>
            <a:ext cx="11633441" cy="1039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1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turbulence (J. H. Elsas, C. Meneveau, </a:t>
            </a:r>
            <a:r>
              <a:rPr lang="en-US" dirty="0" err="1" smtClean="0"/>
              <a:t>A.Szalay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" y="1547179"/>
            <a:ext cx="6391274" cy="45958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680" y="2040097"/>
            <a:ext cx="5343915" cy="451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6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ocean circulations (</a:t>
            </a:r>
            <a:r>
              <a:rPr lang="en-US" dirty="0" err="1" smtClean="0"/>
              <a:t>M.Almansi</a:t>
            </a:r>
            <a:r>
              <a:rPr lang="en-US" dirty="0" smtClean="0"/>
              <a:t>, </a:t>
            </a:r>
            <a:r>
              <a:rPr lang="en-US" dirty="0" err="1" smtClean="0"/>
              <a:t>T.Haine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80" y="1540986"/>
            <a:ext cx="6746005" cy="548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680" y="1275080"/>
            <a:ext cx="4775685" cy="538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5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C386241-83AA-4F44-A933-C96A42856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93" y="2209800"/>
            <a:ext cx="4139497" cy="44024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EC839D4-B188-4F05-8F56-E9D003C6A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511" y="1911509"/>
            <a:ext cx="4191000" cy="48615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3F5244E-F652-4D31-85BB-D193E9441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1066800"/>
            <a:ext cx="3461822" cy="38862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77240" y="14446"/>
            <a:ext cx="10515600" cy="1325563"/>
          </a:xfrm>
        </p:spPr>
        <p:txBody>
          <a:bodyPr/>
          <a:lstStyle/>
          <a:p>
            <a:r>
              <a:rPr lang="en-US" dirty="0" smtClean="0"/>
              <a:t>materials science (J. Monti, </a:t>
            </a:r>
            <a:r>
              <a:rPr lang="en-US" dirty="0" smtClean="0"/>
              <a:t>M. </a:t>
            </a:r>
            <a:r>
              <a:rPr lang="en-US" smtClean="0"/>
              <a:t>Robbins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2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Cosmological Simulations (also next slide)</vt:lpstr>
      <vt:lpstr>PowerPoint Presentation</vt:lpstr>
      <vt:lpstr>turbulence (J. H. Elsas, C. Meneveau, A.Szalay)</vt:lpstr>
      <vt:lpstr>ocean circulations (M.Almansi, T.Haine)</vt:lpstr>
      <vt:lpstr>materials science (J. Monti, M. Robbins)</vt:lpstr>
    </vt:vector>
  </TitlesOfParts>
  <Company>Johns Hopkins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Cosmological Simulations (also next slide)</dc:title>
  <dc:creator>Gerard Lemson</dc:creator>
  <cp:lastModifiedBy>Gerard Lemson</cp:lastModifiedBy>
  <cp:revision>1</cp:revision>
  <dcterms:created xsi:type="dcterms:W3CDTF">2018-10-08T20:16:02Z</dcterms:created>
  <dcterms:modified xsi:type="dcterms:W3CDTF">2018-10-08T20:20:42Z</dcterms:modified>
</cp:coreProperties>
</file>