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0104100" cy="11353800"/>
  <p:notesSz cx="20104100" cy="11353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259" y="118259"/>
            <a:ext cx="19867880" cy="82804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76" y="268560"/>
            <a:ext cx="13361147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hyperlink" Target="mailto:sciserver-help@jhu.edu" TargetMode="External"/><Relationship Id="rId13" Type="http://schemas.openxmlformats.org/officeDocument/2006/relationships/image" Target="../media/image11.png"/><Relationship Id="rId14" Type="http://schemas.openxmlformats.org/officeDocument/2006/relationships/image" Target="../media/image12.jpg"/><Relationship Id="rId15" Type="http://schemas.openxmlformats.org/officeDocument/2006/relationships/image" Target="../media/image13.jpg"/><Relationship Id="rId16" Type="http://schemas.openxmlformats.org/officeDocument/2006/relationships/image" Target="../media/image14.jp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jp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Relationship Id="rId38" Type="http://schemas.openxmlformats.org/officeDocument/2006/relationships/image" Target="../media/image36.png"/><Relationship Id="rId39" Type="http://schemas.openxmlformats.org/officeDocument/2006/relationships/image" Target="../media/image37.png"/><Relationship Id="rId40" Type="http://schemas.openxmlformats.org/officeDocument/2006/relationships/image" Target="../media/image38.png"/><Relationship Id="rId41" Type="http://schemas.openxmlformats.org/officeDocument/2006/relationships/image" Target="../media/image39.png"/><Relationship Id="rId42" Type="http://schemas.openxmlformats.org/officeDocument/2006/relationships/image" Target="../media/image40.png"/><Relationship Id="rId43" Type="http://schemas.openxmlformats.org/officeDocument/2006/relationships/image" Target="../media/image41.png"/><Relationship Id="rId44" Type="http://schemas.openxmlformats.org/officeDocument/2006/relationships/image" Target="../media/image42.png"/><Relationship Id="rId45" Type="http://schemas.openxmlformats.org/officeDocument/2006/relationships/image" Target="../media/image43.png"/><Relationship Id="rId46" Type="http://schemas.openxmlformats.org/officeDocument/2006/relationships/image" Target="../media/image44.png"/><Relationship Id="rId47" Type="http://schemas.openxmlformats.org/officeDocument/2006/relationships/image" Target="../media/image45.png"/><Relationship Id="rId48" Type="http://schemas.openxmlformats.org/officeDocument/2006/relationships/image" Target="../media/image46.png"/><Relationship Id="rId49" Type="http://schemas.openxmlformats.org/officeDocument/2006/relationships/image" Target="../media/image47.png"/><Relationship Id="rId50" Type="http://schemas.openxmlformats.org/officeDocument/2006/relationships/image" Target="../media/image48.png"/><Relationship Id="rId51" Type="http://schemas.openxmlformats.org/officeDocument/2006/relationships/image" Target="../media/image49.png"/><Relationship Id="rId52" Type="http://schemas.openxmlformats.org/officeDocument/2006/relationships/image" Target="../media/image50.png"/><Relationship Id="rId53" Type="http://schemas.openxmlformats.org/officeDocument/2006/relationships/image" Target="../media/image51.png"/><Relationship Id="rId54" Type="http://schemas.openxmlformats.org/officeDocument/2006/relationships/image" Target="../media/image52.png"/><Relationship Id="rId55" Type="http://schemas.openxmlformats.org/officeDocument/2006/relationships/image" Target="../media/image53.png"/><Relationship Id="rId56" Type="http://schemas.openxmlformats.org/officeDocument/2006/relationships/image" Target="../media/image54.png"/><Relationship Id="rId57" Type="http://schemas.openxmlformats.org/officeDocument/2006/relationships/image" Target="../media/image55.png"/><Relationship Id="rId58" Type="http://schemas.openxmlformats.org/officeDocument/2006/relationships/image" Target="../media/image56.png"/><Relationship Id="rId59" Type="http://schemas.openxmlformats.org/officeDocument/2006/relationships/image" Target="../media/image57.png"/><Relationship Id="rId60" Type="http://schemas.openxmlformats.org/officeDocument/2006/relationships/image" Target="../media/image58.png"/><Relationship Id="rId61" Type="http://schemas.openxmlformats.org/officeDocument/2006/relationships/image" Target="../media/image59.png"/><Relationship Id="rId62" Type="http://schemas.openxmlformats.org/officeDocument/2006/relationships/image" Target="../media/image60.png"/><Relationship Id="rId63" Type="http://schemas.openxmlformats.org/officeDocument/2006/relationships/image" Target="../media/image61.png"/><Relationship Id="rId64" Type="http://schemas.openxmlformats.org/officeDocument/2006/relationships/image" Target="../media/image62.png"/><Relationship Id="rId65" Type="http://schemas.openxmlformats.org/officeDocument/2006/relationships/image" Target="../media/image63.png"/><Relationship Id="rId66" Type="http://schemas.openxmlformats.org/officeDocument/2006/relationships/image" Target="../media/image64.png"/><Relationship Id="rId67" Type="http://schemas.openxmlformats.org/officeDocument/2006/relationships/image" Target="../media/image65.png"/><Relationship Id="rId68" Type="http://schemas.openxmlformats.org/officeDocument/2006/relationships/image" Target="../media/image66.png"/><Relationship Id="rId69" Type="http://schemas.openxmlformats.org/officeDocument/2006/relationships/image" Target="../media/image67.png"/><Relationship Id="rId70" Type="http://schemas.openxmlformats.org/officeDocument/2006/relationships/image" Target="../media/image68.png"/><Relationship Id="rId71" Type="http://schemas.openxmlformats.org/officeDocument/2006/relationships/image" Target="../media/image69.png"/><Relationship Id="rId72" Type="http://schemas.openxmlformats.org/officeDocument/2006/relationships/image" Target="../media/image70.jpg"/><Relationship Id="rId73" Type="http://schemas.openxmlformats.org/officeDocument/2006/relationships/image" Target="../media/image71.jpg"/><Relationship Id="rId74" Type="http://schemas.openxmlformats.org/officeDocument/2006/relationships/image" Target="../media/image72.jpg"/><Relationship Id="rId75" Type="http://schemas.openxmlformats.org/officeDocument/2006/relationships/image" Target="../media/image73.jpg"/><Relationship Id="rId76" Type="http://schemas.openxmlformats.org/officeDocument/2006/relationships/image" Target="../media/image74.jpg"/><Relationship Id="rId77" Type="http://schemas.openxmlformats.org/officeDocument/2006/relationships/image" Target="../media/image75.jpg"/><Relationship Id="rId78" Type="http://schemas.openxmlformats.org/officeDocument/2006/relationships/image" Target="../media/image76.jpg"/><Relationship Id="rId79" Type="http://schemas.openxmlformats.org/officeDocument/2006/relationships/image" Target="../media/image77.jpg"/><Relationship Id="rId80" Type="http://schemas.openxmlformats.org/officeDocument/2006/relationships/image" Target="../media/image7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The </a:t>
            </a:r>
            <a:r>
              <a:rPr dirty="0" spc="-35"/>
              <a:t>New </a:t>
            </a:r>
            <a:r>
              <a:rPr dirty="0" spc="-80"/>
              <a:t>SciServer: </a:t>
            </a:r>
            <a:r>
              <a:rPr dirty="0" spc="-35"/>
              <a:t>Collaborative </a:t>
            </a:r>
            <a:r>
              <a:rPr dirty="0" spc="-50"/>
              <a:t>Tools </a:t>
            </a:r>
            <a:r>
              <a:rPr dirty="0" spc="-45"/>
              <a:t>for </a:t>
            </a:r>
            <a:r>
              <a:rPr dirty="0" spc="-15"/>
              <a:t>Data-Driven </a:t>
            </a:r>
            <a:r>
              <a:rPr dirty="0" spc="-25"/>
              <a:t>Engineering </a:t>
            </a:r>
            <a:r>
              <a:rPr dirty="0" spc="-40"/>
              <a:t>and</a:t>
            </a:r>
            <a:r>
              <a:rPr dirty="0" spc="-500"/>
              <a:t> </a:t>
            </a:r>
            <a:r>
              <a:rPr dirty="0" spc="-30"/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7688175" y="1206246"/>
            <a:ext cx="5133975" cy="1765935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69190" y="1058128"/>
            <a:ext cx="4676775" cy="146812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350" spc="4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dirty="0" sz="2350" spc="-3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3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Times New Roman"/>
                <a:cs typeface="Times New Roman"/>
              </a:rPr>
              <a:t>SciServer?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790"/>
              </a:spcBef>
            </a:pPr>
            <a:r>
              <a:rPr dirty="0" sz="185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850" spc="-1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850">
                <a:solidFill>
                  <a:srgbClr val="FFFFFF"/>
                </a:solidFill>
                <a:latin typeface="Times New Roman"/>
                <a:cs typeface="Times New Roman"/>
              </a:rPr>
              <a:t>researchers </a:t>
            </a:r>
            <a:r>
              <a:rPr dirty="0" sz="1850" spc="-1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dirty="0" sz="185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dirty="0" sz="1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Times New Roman"/>
                <a:cs typeface="Times New Roman"/>
              </a:rPr>
              <a:t>domains  </a:t>
            </a:r>
            <a:r>
              <a:rPr dirty="0" sz="1850" spc="3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50" spc="2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dirty="0" sz="1850" spc="3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50">
                <a:solidFill>
                  <a:srgbClr val="FFFFFF"/>
                </a:solidFill>
                <a:latin typeface="Times New Roman"/>
                <a:cs typeface="Times New Roman"/>
              </a:rPr>
              <a:t>share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datasets, </a:t>
            </a:r>
            <a:r>
              <a:rPr dirty="0" sz="1850" spc="5">
                <a:solidFill>
                  <a:srgbClr val="FFFFFF"/>
                </a:solidFill>
                <a:latin typeface="Times New Roman"/>
                <a:cs typeface="Times New Roman"/>
              </a:rPr>
              <a:t>featuring </a:t>
            </a:r>
            <a:r>
              <a:rPr dirty="0" sz="1850" spc="15">
                <a:solidFill>
                  <a:srgbClr val="FFFFFF"/>
                </a:solidFill>
                <a:latin typeface="Times New Roman"/>
                <a:cs typeface="Times New Roman"/>
              </a:rPr>
              <a:t>query </a:t>
            </a:r>
            <a:r>
              <a:rPr dirty="0" sz="1850" spc="35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dirty="0" sz="1850" spc="-25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tools for </a:t>
            </a:r>
            <a:r>
              <a:rPr dirty="0" sz="1850" spc="-10">
                <a:solidFill>
                  <a:srgbClr val="FFFFFF"/>
                </a:solidFill>
                <a:latin typeface="Times New Roman"/>
                <a:cs typeface="Times New Roman"/>
              </a:rPr>
              <a:t>collaborative</a:t>
            </a:r>
            <a:r>
              <a:rPr dirty="0" sz="18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30359" y="8314904"/>
            <a:ext cx="5191760" cy="2802255"/>
          </a:xfrm>
          <a:custGeom>
            <a:avLst/>
            <a:gdLst/>
            <a:ahLst/>
            <a:cxnLst/>
            <a:rect l="l" t="t" r="r" b="b"/>
            <a:pathLst>
              <a:path w="5191759" h="2802254">
                <a:moveTo>
                  <a:pt x="4955069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2565355"/>
                </a:lnTo>
                <a:lnTo>
                  <a:pt x="3695" y="2702092"/>
                </a:lnTo>
                <a:lnTo>
                  <a:pt x="29564" y="2772309"/>
                </a:lnTo>
                <a:lnTo>
                  <a:pt x="99781" y="2798178"/>
                </a:lnTo>
                <a:lnTo>
                  <a:pt x="236518" y="2801874"/>
                </a:lnTo>
                <a:lnTo>
                  <a:pt x="4955069" y="2801874"/>
                </a:lnTo>
                <a:lnTo>
                  <a:pt x="5091806" y="2798178"/>
                </a:lnTo>
                <a:lnTo>
                  <a:pt x="5162023" y="2772309"/>
                </a:lnTo>
                <a:lnTo>
                  <a:pt x="5187892" y="2702092"/>
                </a:lnTo>
                <a:lnTo>
                  <a:pt x="5191588" y="2565355"/>
                </a:lnTo>
                <a:lnTo>
                  <a:pt x="5191588" y="236518"/>
                </a:lnTo>
                <a:lnTo>
                  <a:pt x="5187892" y="99781"/>
                </a:lnTo>
                <a:lnTo>
                  <a:pt x="5162023" y="29564"/>
                </a:lnTo>
                <a:lnTo>
                  <a:pt x="5091806" y="3695"/>
                </a:lnTo>
                <a:lnTo>
                  <a:pt x="4955069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13576" y="8237347"/>
            <a:ext cx="3516629" cy="231902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150" spc="-5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dirty="0" sz="2150" spc="4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2150" spc="15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dirty="0" sz="2150" spc="-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150" spc="-20">
                <a:solidFill>
                  <a:srgbClr val="231F20"/>
                </a:solidFill>
                <a:latin typeface="Times New Roman"/>
                <a:cs typeface="Times New Roman"/>
              </a:rPr>
              <a:t>Involved</a:t>
            </a:r>
            <a:endParaRPr sz="2150">
              <a:latin typeface="Times New Roman"/>
              <a:cs typeface="Times New Roman"/>
            </a:endParaRPr>
          </a:p>
          <a:p>
            <a:pPr marL="71755" marR="1977389" indent="-59055">
              <a:lnSpc>
                <a:spcPct val="100000"/>
              </a:lnSpc>
              <a:spcBef>
                <a:spcPts val="620"/>
              </a:spcBef>
              <a:buFont typeface="Georgia"/>
              <a:buChar char="•"/>
              <a:tabLst>
                <a:tab pos="131445" algn="l"/>
              </a:tabLst>
            </a:pP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toolkit 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1450" spc="-165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450" spc="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50" spc="5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450" spc="-7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1450" spc="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50" spc="-8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1450" spc="3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g)</a:t>
            </a:r>
            <a:endParaRPr sz="1450">
              <a:latin typeface="Times New Roman"/>
              <a:cs typeface="Times New Roman"/>
            </a:endParaRPr>
          </a:p>
          <a:p>
            <a:pPr marL="71755" marR="55880" indent="-59055">
              <a:lnSpc>
                <a:spcPts val="1739"/>
              </a:lnSpc>
              <a:spcBef>
                <a:spcPts val="55"/>
              </a:spcBef>
              <a:buFont typeface="Georgia"/>
              <a:buChar char="•"/>
              <a:tabLst>
                <a:tab pos="131445" algn="l"/>
              </a:tabLst>
            </a:pP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Volunteer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Early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Adopter 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450" spc="-2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emailing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sciserver-help@jhu.edu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675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10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bugs </a:t>
            </a:r>
            <a:r>
              <a:rPr dirty="0" sz="1450" spc="2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alpha</a:t>
            </a:r>
            <a:r>
              <a:rPr dirty="0" sz="1450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Suggest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features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Let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us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help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dirty="0" sz="1450" spc="-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ct val="100000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10">
                <a:solidFill>
                  <a:srgbClr val="231F20"/>
                </a:solidFill>
                <a:latin typeface="Times New Roman"/>
                <a:cs typeface="Times New Roman"/>
              </a:rPr>
              <a:t>Introduce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teams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79090" y="1206246"/>
            <a:ext cx="5154930" cy="2085975"/>
          </a:xfrm>
          <a:custGeom>
            <a:avLst/>
            <a:gdLst/>
            <a:ahLst/>
            <a:cxnLst/>
            <a:rect l="l" t="t" r="r" b="b"/>
            <a:pathLst>
              <a:path w="5154930" h="2085975">
                <a:moveTo>
                  <a:pt x="4917784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849380"/>
                </a:lnTo>
                <a:lnTo>
                  <a:pt x="3695" y="1986117"/>
                </a:lnTo>
                <a:lnTo>
                  <a:pt x="29564" y="2056334"/>
                </a:lnTo>
                <a:lnTo>
                  <a:pt x="99781" y="2082203"/>
                </a:lnTo>
                <a:lnTo>
                  <a:pt x="236518" y="2085898"/>
                </a:lnTo>
                <a:lnTo>
                  <a:pt x="4917784" y="2085898"/>
                </a:lnTo>
                <a:lnTo>
                  <a:pt x="5054522" y="2082203"/>
                </a:lnTo>
                <a:lnTo>
                  <a:pt x="5124738" y="2056334"/>
                </a:lnTo>
                <a:lnTo>
                  <a:pt x="5150608" y="1986117"/>
                </a:lnTo>
                <a:lnTo>
                  <a:pt x="5154303" y="1849380"/>
                </a:lnTo>
                <a:lnTo>
                  <a:pt x="5154303" y="236518"/>
                </a:lnTo>
                <a:lnTo>
                  <a:pt x="5150608" y="99781"/>
                </a:lnTo>
                <a:lnTo>
                  <a:pt x="5124738" y="29564"/>
                </a:lnTo>
                <a:lnTo>
                  <a:pt x="5054522" y="3695"/>
                </a:lnTo>
                <a:lnTo>
                  <a:pt x="4917784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02909" y="1240061"/>
            <a:ext cx="1840864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1. </a:t>
            </a:r>
            <a:r>
              <a:rPr dirty="0" sz="2050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dirty="0" sz="2050" spc="-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231F20"/>
                </a:solidFill>
                <a:latin typeface="Times New Roman"/>
                <a:cs typeface="Times New Roman"/>
              </a:rPr>
              <a:t>account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9090" y="3559608"/>
            <a:ext cx="5154930" cy="3422650"/>
          </a:xfrm>
          <a:custGeom>
            <a:avLst/>
            <a:gdLst/>
            <a:ahLst/>
            <a:cxnLst/>
            <a:rect l="l" t="t" r="r" b="b"/>
            <a:pathLst>
              <a:path w="5154930" h="3422650">
                <a:moveTo>
                  <a:pt x="4917784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3186007"/>
                </a:lnTo>
                <a:lnTo>
                  <a:pt x="3695" y="3322744"/>
                </a:lnTo>
                <a:lnTo>
                  <a:pt x="29564" y="3392961"/>
                </a:lnTo>
                <a:lnTo>
                  <a:pt x="99781" y="3418830"/>
                </a:lnTo>
                <a:lnTo>
                  <a:pt x="236518" y="3422526"/>
                </a:lnTo>
                <a:lnTo>
                  <a:pt x="4917784" y="3422526"/>
                </a:lnTo>
                <a:lnTo>
                  <a:pt x="5054522" y="3418830"/>
                </a:lnTo>
                <a:lnTo>
                  <a:pt x="5124738" y="3392961"/>
                </a:lnTo>
                <a:lnTo>
                  <a:pt x="5150608" y="3322744"/>
                </a:lnTo>
                <a:lnTo>
                  <a:pt x="5154303" y="3186007"/>
                </a:lnTo>
                <a:lnTo>
                  <a:pt x="5154303" y="236518"/>
                </a:lnTo>
                <a:lnTo>
                  <a:pt x="5150608" y="99781"/>
                </a:lnTo>
                <a:lnTo>
                  <a:pt x="5124738" y="29564"/>
                </a:lnTo>
                <a:lnTo>
                  <a:pt x="5054522" y="3695"/>
                </a:lnTo>
                <a:lnTo>
                  <a:pt x="4917784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376629" y="3596708"/>
            <a:ext cx="153352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2. </a:t>
            </a:r>
            <a:r>
              <a:rPr dirty="0" sz="2050" spc="-50">
                <a:solidFill>
                  <a:srgbClr val="231F20"/>
                </a:solidFill>
                <a:latin typeface="Times New Roman"/>
                <a:cs typeface="Times New Roman"/>
              </a:rPr>
              <a:t>Access</a:t>
            </a:r>
            <a:r>
              <a:rPr dirty="0" sz="2050" spc="-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79087" y="7141357"/>
            <a:ext cx="5191760" cy="2007235"/>
          </a:xfrm>
          <a:custGeom>
            <a:avLst/>
            <a:gdLst/>
            <a:ahLst/>
            <a:cxnLst/>
            <a:rect l="l" t="t" r="r" b="b"/>
            <a:pathLst>
              <a:path w="5191759" h="2007234">
                <a:moveTo>
                  <a:pt x="4955069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770356"/>
                </a:lnTo>
                <a:lnTo>
                  <a:pt x="3695" y="1907094"/>
                </a:lnTo>
                <a:lnTo>
                  <a:pt x="29564" y="1977310"/>
                </a:lnTo>
                <a:lnTo>
                  <a:pt x="99781" y="2003179"/>
                </a:lnTo>
                <a:lnTo>
                  <a:pt x="236518" y="2006875"/>
                </a:lnTo>
                <a:lnTo>
                  <a:pt x="4955069" y="2006875"/>
                </a:lnTo>
                <a:lnTo>
                  <a:pt x="5091806" y="2003179"/>
                </a:lnTo>
                <a:lnTo>
                  <a:pt x="5162023" y="1977310"/>
                </a:lnTo>
                <a:lnTo>
                  <a:pt x="5187892" y="1907094"/>
                </a:lnTo>
                <a:lnTo>
                  <a:pt x="5191588" y="1770356"/>
                </a:lnTo>
                <a:lnTo>
                  <a:pt x="5191588" y="236518"/>
                </a:lnTo>
                <a:lnTo>
                  <a:pt x="5187892" y="99781"/>
                </a:lnTo>
                <a:lnTo>
                  <a:pt x="5162023" y="29564"/>
                </a:lnTo>
                <a:lnTo>
                  <a:pt x="5091806" y="3695"/>
                </a:lnTo>
                <a:lnTo>
                  <a:pt x="4955069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02906" y="7175172"/>
            <a:ext cx="222821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3. </a:t>
            </a:r>
            <a:r>
              <a:rPr dirty="0" sz="2050" spc="-15">
                <a:solidFill>
                  <a:srgbClr val="231F20"/>
                </a:solidFill>
                <a:latin typeface="Times New Roman"/>
                <a:cs typeface="Times New Roman"/>
              </a:rPr>
              <a:t>Manage </a:t>
            </a:r>
            <a:r>
              <a:rPr dirty="0" sz="2050" spc="-65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dirty="0" sz="2050" spc="-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104457" y="1206246"/>
            <a:ext cx="4915535" cy="4340225"/>
          </a:xfrm>
          <a:custGeom>
            <a:avLst/>
            <a:gdLst/>
            <a:ahLst/>
            <a:cxnLst/>
            <a:rect l="l" t="t" r="r" b="b"/>
            <a:pathLst>
              <a:path w="4915534" h="4340225">
                <a:moveTo>
                  <a:pt x="4678802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4103601"/>
                </a:lnTo>
                <a:lnTo>
                  <a:pt x="3695" y="4240339"/>
                </a:lnTo>
                <a:lnTo>
                  <a:pt x="29564" y="4310555"/>
                </a:lnTo>
                <a:lnTo>
                  <a:pt x="99781" y="4336424"/>
                </a:lnTo>
                <a:lnTo>
                  <a:pt x="236518" y="4340120"/>
                </a:lnTo>
                <a:lnTo>
                  <a:pt x="4678802" y="4340120"/>
                </a:lnTo>
                <a:lnTo>
                  <a:pt x="4815539" y="4336424"/>
                </a:lnTo>
                <a:lnTo>
                  <a:pt x="4885756" y="4310555"/>
                </a:lnTo>
                <a:lnTo>
                  <a:pt x="4911625" y="4240339"/>
                </a:lnTo>
                <a:lnTo>
                  <a:pt x="4915321" y="4103601"/>
                </a:lnTo>
                <a:lnTo>
                  <a:pt x="4915321" y="236518"/>
                </a:lnTo>
                <a:lnTo>
                  <a:pt x="4911625" y="99781"/>
                </a:lnTo>
                <a:lnTo>
                  <a:pt x="4885756" y="29564"/>
                </a:lnTo>
                <a:lnTo>
                  <a:pt x="4815539" y="3695"/>
                </a:lnTo>
                <a:lnTo>
                  <a:pt x="4678802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328276" y="1240061"/>
            <a:ext cx="125285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5.</a:t>
            </a:r>
            <a:r>
              <a:rPr dirty="0" sz="2050" spc="-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25">
                <a:solidFill>
                  <a:srgbClr val="231F20"/>
                </a:solidFill>
                <a:latin typeface="Times New Roman"/>
                <a:cs typeface="Times New Roman"/>
              </a:rPr>
              <a:t>Compute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104457" y="5676451"/>
            <a:ext cx="4915535" cy="5440045"/>
          </a:xfrm>
          <a:custGeom>
            <a:avLst/>
            <a:gdLst/>
            <a:ahLst/>
            <a:cxnLst/>
            <a:rect l="l" t="t" r="r" b="b"/>
            <a:pathLst>
              <a:path w="4915534" h="5440045">
                <a:moveTo>
                  <a:pt x="4678802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5203414"/>
                </a:lnTo>
                <a:lnTo>
                  <a:pt x="3695" y="5340151"/>
                </a:lnTo>
                <a:lnTo>
                  <a:pt x="29564" y="5410368"/>
                </a:lnTo>
                <a:lnTo>
                  <a:pt x="99781" y="5436237"/>
                </a:lnTo>
                <a:lnTo>
                  <a:pt x="236518" y="5439933"/>
                </a:lnTo>
                <a:lnTo>
                  <a:pt x="4678802" y="5439933"/>
                </a:lnTo>
                <a:lnTo>
                  <a:pt x="4815539" y="5436237"/>
                </a:lnTo>
                <a:lnTo>
                  <a:pt x="4885756" y="5410368"/>
                </a:lnTo>
                <a:lnTo>
                  <a:pt x="4911625" y="5340151"/>
                </a:lnTo>
                <a:lnTo>
                  <a:pt x="4915321" y="5203414"/>
                </a:lnTo>
                <a:lnTo>
                  <a:pt x="4915321" y="236518"/>
                </a:lnTo>
                <a:lnTo>
                  <a:pt x="4911625" y="99781"/>
                </a:lnTo>
                <a:lnTo>
                  <a:pt x="4885756" y="29564"/>
                </a:lnTo>
                <a:lnTo>
                  <a:pt x="4815539" y="3695"/>
                </a:lnTo>
                <a:lnTo>
                  <a:pt x="4678802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79087" y="9267004"/>
            <a:ext cx="5191760" cy="1967864"/>
          </a:xfrm>
          <a:custGeom>
            <a:avLst/>
            <a:gdLst/>
            <a:ahLst/>
            <a:cxnLst/>
            <a:rect l="l" t="t" r="r" b="b"/>
            <a:pathLst>
              <a:path w="5191759" h="1967865">
                <a:moveTo>
                  <a:pt x="4955069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731120"/>
                </a:lnTo>
                <a:lnTo>
                  <a:pt x="3695" y="1867858"/>
                </a:lnTo>
                <a:lnTo>
                  <a:pt x="29564" y="1938074"/>
                </a:lnTo>
                <a:lnTo>
                  <a:pt x="99781" y="1963943"/>
                </a:lnTo>
                <a:lnTo>
                  <a:pt x="236518" y="1967639"/>
                </a:lnTo>
                <a:lnTo>
                  <a:pt x="4955069" y="1967639"/>
                </a:lnTo>
                <a:lnTo>
                  <a:pt x="5091806" y="1963943"/>
                </a:lnTo>
                <a:lnTo>
                  <a:pt x="5162023" y="1938074"/>
                </a:lnTo>
                <a:lnTo>
                  <a:pt x="5187892" y="1867858"/>
                </a:lnTo>
                <a:lnTo>
                  <a:pt x="5191588" y="1731120"/>
                </a:lnTo>
                <a:lnTo>
                  <a:pt x="5191588" y="236518"/>
                </a:lnTo>
                <a:lnTo>
                  <a:pt x="5187892" y="99781"/>
                </a:lnTo>
                <a:lnTo>
                  <a:pt x="5162023" y="29564"/>
                </a:lnTo>
                <a:lnTo>
                  <a:pt x="5091806" y="3695"/>
                </a:lnTo>
                <a:lnTo>
                  <a:pt x="4955069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402906" y="9300816"/>
            <a:ext cx="85280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4.</a:t>
            </a:r>
            <a:r>
              <a:rPr dirty="0" sz="2050" spc="-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7440" y="1201022"/>
            <a:ext cx="1779905" cy="10034270"/>
          </a:xfrm>
          <a:custGeom>
            <a:avLst/>
            <a:gdLst/>
            <a:ahLst/>
            <a:cxnLst/>
            <a:rect l="l" t="t" r="r" b="b"/>
            <a:pathLst>
              <a:path w="1779905" h="10034270">
                <a:moveTo>
                  <a:pt x="1543052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9797496"/>
                </a:lnTo>
                <a:lnTo>
                  <a:pt x="3695" y="9934234"/>
                </a:lnTo>
                <a:lnTo>
                  <a:pt x="29564" y="10004450"/>
                </a:lnTo>
                <a:lnTo>
                  <a:pt x="99781" y="10030320"/>
                </a:lnTo>
                <a:lnTo>
                  <a:pt x="236518" y="10034015"/>
                </a:lnTo>
                <a:lnTo>
                  <a:pt x="1543052" y="10034015"/>
                </a:lnTo>
                <a:lnTo>
                  <a:pt x="1679789" y="10030320"/>
                </a:lnTo>
                <a:lnTo>
                  <a:pt x="1750006" y="10004450"/>
                </a:lnTo>
                <a:lnTo>
                  <a:pt x="1775875" y="9934234"/>
                </a:lnTo>
                <a:lnTo>
                  <a:pt x="1779570" y="9797496"/>
                </a:lnTo>
                <a:lnTo>
                  <a:pt x="1779570" y="236518"/>
                </a:lnTo>
                <a:lnTo>
                  <a:pt x="1775875" y="99781"/>
                </a:lnTo>
                <a:lnTo>
                  <a:pt x="1750006" y="29564"/>
                </a:lnTo>
                <a:lnTo>
                  <a:pt x="1679789" y="3695"/>
                </a:lnTo>
                <a:lnTo>
                  <a:pt x="1543052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13000" y="1234838"/>
            <a:ext cx="1282065" cy="656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dirty="0" sz="2050" spc="-30">
                <a:solidFill>
                  <a:srgbClr val="231F20"/>
                </a:solidFill>
                <a:latin typeface="Times New Roman"/>
                <a:cs typeface="Times New Roman"/>
              </a:rPr>
              <a:t>SciServer  </a:t>
            </a:r>
            <a:r>
              <a:rPr dirty="0" sz="2050" spc="3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2050" spc="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050" spc="95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2050" spc="4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05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2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050" spc="5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050" spc="-3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89597" y="1593926"/>
            <a:ext cx="489400" cy="1280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04117" y="1873022"/>
            <a:ext cx="460380" cy="6669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45576" y="2653212"/>
            <a:ext cx="945996" cy="3200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81020" y="1324508"/>
            <a:ext cx="2205262" cy="1854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19958" y="9381650"/>
            <a:ext cx="3713345" cy="1760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81746" y="7599833"/>
            <a:ext cx="2970676" cy="14084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971528" y="1648831"/>
            <a:ext cx="3839652" cy="10083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670146" y="1829046"/>
            <a:ext cx="507365" cy="762635"/>
          </a:xfrm>
          <a:custGeom>
            <a:avLst/>
            <a:gdLst/>
            <a:ahLst/>
            <a:cxnLst/>
            <a:rect l="l" t="t" r="r" b="b"/>
            <a:pathLst>
              <a:path w="507365" h="762635">
                <a:moveTo>
                  <a:pt x="23651" y="0"/>
                </a:moveTo>
                <a:lnTo>
                  <a:pt x="9978" y="369"/>
                </a:lnTo>
                <a:lnTo>
                  <a:pt x="2956" y="2956"/>
                </a:lnTo>
                <a:lnTo>
                  <a:pt x="369" y="9978"/>
                </a:lnTo>
                <a:lnTo>
                  <a:pt x="0" y="23651"/>
                </a:lnTo>
                <a:lnTo>
                  <a:pt x="0" y="738792"/>
                </a:lnTo>
                <a:lnTo>
                  <a:pt x="369" y="752466"/>
                </a:lnTo>
                <a:lnTo>
                  <a:pt x="2956" y="759488"/>
                </a:lnTo>
                <a:lnTo>
                  <a:pt x="9978" y="762075"/>
                </a:lnTo>
                <a:lnTo>
                  <a:pt x="23651" y="762444"/>
                </a:lnTo>
                <a:lnTo>
                  <a:pt x="483549" y="762444"/>
                </a:lnTo>
                <a:lnTo>
                  <a:pt x="497223" y="762075"/>
                </a:lnTo>
                <a:lnTo>
                  <a:pt x="504245" y="759488"/>
                </a:lnTo>
                <a:lnTo>
                  <a:pt x="506831" y="752466"/>
                </a:lnTo>
                <a:lnTo>
                  <a:pt x="507201" y="738792"/>
                </a:lnTo>
                <a:lnTo>
                  <a:pt x="507201" y="23651"/>
                </a:lnTo>
                <a:lnTo>
                  <a:pt x="506831" y="9978"/>
                </a:lnTo>
                <a:lnTo>
                  <a:pt x="504245" y="2956"/>
                </a:lnTo>
                <a:lnTo>
                  <a:pt x="497223" y="369"/>
                </a:lnTo>
                <a:lnTo>
                  <a:pt x="483549" y="0"/>
                </a:lnTo>
                <a:lnTo>
                  <a:pt x="23651" y="0"/>
                </a:lnTo>
                <a:close/>
              </a:path>
            </a:pathLst>
          </a:custGeom>
          <a:ln w="65699">
            <a:solidFill>
              <a:srgbClr val="EC00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840453" y="3402214"/>
            <a:ext cx="1970714" cy="20068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955103" y="2830709"/>
            <a:ext cx="3770700" cy="5715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107757" y="3906512"/>
            <a:ext cx="3268148" cy="16398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184026" y="1212487"/>
            <a:ext cx="1734820" cy="9857105"/>
          </a:xfrm>
          <a:custGeom>
            <a:avLst/>
            <a:gdLst/>
            <a:ahLst/>
            <a:cxnLst/>
            <a:rect l="l" t="t" r="r" b="b"/>
            <a:pathLst>
              <a:path w="1734819" h="9857105">
                <a:moveTo>
                  <a:pt x="1498281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9620074"/>
                </a:lnTo>
                <a:lnTo>
                  <a:pt x="3695" y="9756812"/>
                </a:lnTo>
                <a:lnTo>
                  <a:pt x="29564" y="9827028"/>
                </a:lnTo>
                <a:lnTo>
                  <a:pt x="99781" y="9852898"/>
                </a:lnTo>
                <a:lnTo>
                  <a:pt x="236518" y="9856593"/>
                </a:lnTo>
                <a:lnTo>
                  <a:pt x="1498281" y="9856593"/>
                </a:lnTo>
                <a:lnTo>
                  <a:pt x="1635018" y="9852898"/>
                </a:lnTo>
                <a:lnTo>
                  <a:pt x="1705235" y="9827028"/>
                </a:lnTo>
                <a:lnTo>
                  <a:pt x="1731104" y="9756812"/>
                </a:lnTo>
                <a:lnTo>
                  <a:pt x="1734799" y="9620074"/>
                </a:lnTo>
                <a:lnTo>
                  <a:pt x="1734799" y="236518"/>
                </a:lnTo>
                <a:lnTo>
                  <a:pt x="1731104" y="99781"/>
                </a:lnTo>
                <a:lnTo>
                  <a:pt x="1705235" y="29564"/>
                </a:lnTo>
                <a:lnTo>
                  <a:pt x="1635018" y="3695"/>
                </a:lnTo>
                <a:lnTo>
                  <a:pt x="1498281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8289585" y="1246302"/>
            <a:ext cx="1379220" cy="656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dirty="0" sz="2050" spc="3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2050" spc="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050" spc="10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050" spc="9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2050" spc="7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050" spc="3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050" spc="3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g  </a:t>
            </a:r>
            <a:r>
              <a:rPr dirty="0" sz="2050" spc="1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20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231F20"/>
                </a:solidFill>
                <a:latin typeface="Times New Roman"/>
                <a:cs typeface="Times New Roman"/>
              </a:rPr>
              <a:t>APIs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29935" y="3847813"/>
            <a:ext cx="3526154" cy="31007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Astronomy</a:t>
            </a:r>
            <a:endParaRPr sz="1450">
              <a:latin typeface="Times New Roman"/>
              <a:cs typeface="Times New Roman"/>
            </a:endParaRPr>
          </a:p>
          <a:p>
            <a:pPr marL="248920" marR="1229995" indent="-118745">
              <a:lnSpc>
                <a:spcPct val="107000"/>
              </a:lnSpc>
            </a:pP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Sloan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Digital </a:t>
            </a:r>
            <a:r>
              <a:rPr dirty="0" sz="1450" spc="-70">
                <a:solidFill>
                  <a:srgbClr val="231F20"/>
                </a:solidFill>
                <a:latin typeface="Times New Roman"/>
                <a:cs typeface="Times New Roman"/>
              </a:rPr>
              <a:t>Sky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Survey 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Catalog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dirty="0" sz="1450" spc="-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DR14)</a:t>
            </a:r>
            <a:endParaRPr sz="1450">
              <a:latin typeface="Times New Roman"/>
              <a:cs typeface="Times New Roman"/>
            </a:endParaRPr>
          </a:p>
          <a:p>
            <a:pPr marL="12700" marR="587375" indent="236220">
              <a:lnSpc>
                <a:spcPct val="107000"/>
              </a:lnSpc>
            </a:pPr>
            <a:r>
              <a:rPr dirty="0" sz="1450" spc="-50">
                <a:solidFill>
                  <a:srgbClr val="231F20"/>
                </a:solidFill>
                <a:latin typeface="Times New Roman"/>
                <a:cs typeface="Times New Roman"/>
              </a:rPr>
              <a:t>Raw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image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(FITS)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dirty="0" sz="1450" spc="-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DR7) 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Fluid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mechanics</a:t>
            </a:r>
            <a:endParaRPr sz="145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125"/>
              </a:spcBef>
            </a:pP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Johns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Hopkins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Turbulence</a:t>
            </a:r>
            <a:r>
              <a:rPr dirty="0" sz="1450" spc="-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Databases</a:t>
            </a:r>
            <a:endParaRPr sz="1450">
              <a:latin typeface="Times New Roman"/>
              <a:cs typeface="Times New Roman"/>
            </a:endParaRPr>
          </a:p>
          <a:p>
            <a:pPr marL="12700" marR="297815" indent="236220">
              <a:lnSpc>
                <a:spcPct val="107000"/>
              </a:lnSpc>
            </a:pP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Full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8 DNS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simulations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(&gt;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dirty="0" sz="1450" spc="-1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PB) 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Genomics</a:t>
            </a:r>
            <a:endParaRPr sz="145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125"/>
              </a:spcBef>
            </a:pP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Recount</a:t>
            </a:r>
            <a:endParaRPr sz="1450">
              <a:latin typeface="Times New Roman"/>
              <a:cs typeface="Times New Roman"/>
            </a:endParaRPr>
          </a:p>
          <a:p>
            <a:pPr marL="12700" marR="5080" indent="236220">
              <a:lnSpc>
                <a:spcPct val="107000"/>
              </a:lnSpc>
            </a:pPr>
            <a:r>
              <a:rPr dirty="0" sz="1450" spc="25">
                <a:solidFill>
                  <a:srgbClr val="231F20"/>
                </a:solidFill>
                <a:latin typeface="Times New Roman"/>
                <a:cs typeface="Times New Roman"/>
              </a:rPr>
              <a:t>Human </a:t>
            </a:r>
            <a:r>
              <a:rPr dirty="0" sz="1450" spc="-50">
                <a:solidFill>
                  <a:srgbClr val="231F20"/>
                </a:solidFill>
                <a:latin typeface="Times New Roman"/>
                <a:cs typeface="Times New Roman"/>
              </a:rPr>
              <a:t>RNA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sequencing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samples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(&gt;</a:t>
            </a:r>
            <a:r>
              <a:rPr dirty="0" sz="1450" spc="-1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70,000) 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Cosmological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simulations</a:t>
            </a:r>
            <a:endParaRPr sz="1450">
              <a:latin typeface="Times New Roman"/>
              <a:cs typeface="Times New Roman"/>
            </a:endParaRPr>
          </a:p>
          <a:p>
            <a:pPr marL="12700" marR="475615" indent="118110">
              <a:lnSpc>
                <a:spcPct val="107000"/>
              </a:lnSpc>
            </a:pP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Millenium</a:t>
            </a:r>
            <a:r>
              <a:rPr dirty="0" sz="14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75">
                <a:solidFill>
                  <a:srgbClr val="231F20"/>
                </a:solidFill>
                <a:latin typeface="Times New Roman"/>
                <a:cs typeface="Times New Roman"/>
              </a:rPr>
              <a:t>/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INDRA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75">
                <a:solidFill>
                  <a:srgbClr val="231F20"/>
                </a:solidFill>
                <a:latin typeface="Times New Roman"/>
                <a:cs typeface="Times New Roman"/>
              </a:rPr>
              <a:t>/</a:t>
            </a:r>
            <a:r>
              <a:rPr dirty="0" sz="14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Illustris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75">
                <a:solidFill>
                  <a:srgbClr val="231F20"/>
                </a:solidFill>
                <a:latin typeface="Times New Roman"/>
                <a:cs typeface="Times New Roman"/>
              </a:rPr>
              <a:t>/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70">
                <a:solidFill>
                  <a:srgbClr val="231F20"/>
                </a:solidFill>
                <a:latin typeface="Times New Roman"/>
                <a:cs typeface="Times New Roman"/>
              </a:rPr>
              <a:t>EAGLE  </a:t>
            </a:r>
            <a:r>
              <a:rPr dirty="0" sz="1450" spc="4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upload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your own</a:t>
            </a:r>
            <a:r>
              <a:rPr dirty="0" sz="1450" spc="-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4877" y="10622477"/>
            <a:ext cx="810858" cy="4681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3053" y="10260634"/>
            <a:ext cx="141605" cy="195580"/>
          </a:xfrm>
          <a:custGeom>
            <a:avLst/>
            <a:gdLst/>
            <a:ahLst/>
            <a:cxnLst/>
            <a:rect l="l" t="t" r="r" b="b"/>
            <a:pathLst>
              <a:path w="141605" h="195579">
                <a:moveTo>
                  <a:pt x="0" y="97800"/>
                </a:moveTo>
                <a:lnTo>
                  <a:pt x="26783" y="65218"/>
                </a:lnTo>
                <a:lnTo>
                  <a:pt x="30664" y="46206"/>
                </a:lnTo>
                <a:lnTo>
                  <a:pt x="28850" y="26767"/>
                </a:lnTo>
                <a:lnTo>
                  <a:pt x="22498" y="8026"/>
                </a:lnTo>
                <a:lnTo>
                  <a:pt x="34892" y="2586"/>
                </a:lnTo>
                <a:lnTo>
                  <a:pt x="41027" y="0"/>
                </a:lnTo>
                <a:lnTo>
                  <a:pt x="48007" y="15846"/>
                </a:lnTo>
                <a:lnTo>
                  <a:pt x="57431" y="29374"/>
                </a:lnTo>
                <a:lnTo>
                  <a:pt x="69912" y="39656"/>
                </a:lnTo>
                <a:lnTo>
                  <a:pt x="86065" y="45766"/>
                </a:lnTo>
                <a:lnTo>
                  <a:pt x="95473" y="45908"/>
                </a:lnTo>
                <a:lnTo>
                  <a:pt x="121549" y="45908"/>
                </a:lnTo>
                <a:lnTo>
                  <a:pt x="121056" y="46076"/>
                </a:lnTo>
                <a:lnTo>
                  <a:pt x="115913" y="47673"/>
                </a:lnTo>
                <a:lnTo>
                  <a:pt x="110673" y="49062"/>
                </a:lnTo>
                <a:lnTo>
                  <a:pt x="113859" y="60578"/>
                </a:lnTo>
                <a:lnTo>
                  <a:pt x="115765" y="60578"/>
                </a:lnTo>
                <a:lnTo>
                  <a:pt x="109838" y="62689"/>
                </a:lnTo>
                <a:lnTo>
                  <a:pt x="102128" y="66173"/>
                </a:lnTo>
                <a:lnTo>
                  <a:pt x="95267" y="70556"/>
                </a:lnTo>
                <a:lnTo>
                  <a:pt x="89936" y="76055"/>
                </a:lnTo>
                <a:lnTo>
                  <a:pt x="86596" y="83757"/>
                </a:lnTo>
                <a:lnTo>
                  <a:pt x="90397" y="91444"/>
                </a:lnTo>
                <a:lnTo>
                  <a:pt x="91821" y="94267"/>
                </a:lnTo>
                <a:lnTo>
                  <a:pt x="5910" y="94267"/>
                </a:lnTo>
                <a:lnTo>
                  <a:pt x="3968" y="95494"/>
                </a:lnTo>
                <a:lnTo>
                  <a:pt x="1984" y="96662"/>
                </a:lnTo>
                <a:lnTo>
                  <a:pt x="0" y="97800"/>
                </a:lnTo>
                <a:close/>
              </a:path>
              <a:path w="141605" h="195579">
                <a:moveTo>
                  <a:pt x="121549" y="45908"/>
                </a:moveTo>
                <a:lnTo>
                  <a:pt x="95473" y="45908"/>
                </a:lnTo>
                <a:lnTo>
                  <a:pt x="105398" y="45792"/>
                </a:lnTo>
                <a:lnTo>
                  <a:pt x="115679" y="45304"/>
                </a:lnTo>
                <a:lnTo>
                  <a:pt x="126156" y="44332"/>
                </a:lnTo>
                <a:lnTo>
                  <a:pt x="121549" y="45908"/>
                </a:lnTo>
                <a:close/>
              </a:path>
              <a:path w="141605" h="195579">
                <a:moveTo>
                  <a:pt x="115765" y="60578"/>
                </a:moveTo>
                <a:lnTo>
                  <a:pt x="113859" y="60578"/>
                </a:lnTo>
                <a:lnTo>
                  <a:pt x="117716" y="59883"/>
                </a:lnTo>
                <a:lnTo>
                  <a:pt x="115765" y="60578"/>
                </a:lnTo>
                <a:close/>
              </a:path>
              <a:path w="141605" h="195579">
                <a:moveTo>
                  <a:pt x="1117" y="112982"/>
                </a:moveTo>
                <a:lnTo>
                  <a:pt x="6777" y="108103"/>
                </a:lnTo>
                <a:lnTo>
                  <a:pt x="9041" y="106389"/>
                </a:lnTo>
                <a:lnTo>
                  <a:pt x="11332" y="104733"/>
                </a:lnTo>
                <a:lnTo>
                  <a:pt x="5910" y="94267"/>
                </a:lnTo>
                <a:lnTo>
                  <a:pt x="91821" y="94267"/>
                </a:lnTo>
                <a:lnTo>
                  <a:pt x="92306" y="95228"/>
                </a:lnTo>
                <a:lnTo>
                  <a:pt x="33719" y="95228"/>
                </a:lnTo>
                <a:lnTo>
                  <a:pt x="24850" y="98480"/>
                </a:lnTo>
                <a:lnTo>
                  <a:pt x="16553" y="102835"/>
                </a:lnTo>
                <a:lnTo>
                  <a:pt x="8670" y="107836"/>
                </a:lnTo>
                <a:lnTo>
                  <a:pt x="1117" y="112982"/>
                </a:lnTo>
                <a:close/>
              </a:path>
              <a:path w="141605" h="195579">
                <a:moveTo>
                  <a:pt x="59640" y="195438"/>
                </a:moveTo>
                <a:lnTo>
                  <a:pt x="55459" y="139831"/>
                </a:lnTo>
                <a:lnTo>
                  <a:pt x="44514" y="101006"/>
                </a:lnTo>
                <a:lnTo>
                  <a:pt x="33719" y="95228"/>
                </a:lnTo>
                <a:lnTo>
                  <a:pt x="92306" y="95228"/>
                </a:lnTo>
                <a:lnTo>
                  <a:pt x="93946" y="98480"/>
                </a:lnTo>
                <a:lnTo>
                  <a:pt x="104517" y="114980"/>
                </a:lnTo>
                <a:lnTo>
                  <a:pt x="112390" y="125823"/>
                </a:lnTo>
                <a:lnTo>
                  <a:pt x="81974" y="125823"/>
                </a:lnTo>
                <a:lnTo>
                  <a:pt x="72977" y="171979"/>
                </a:lnTo>
                <a:lnTo>
                  <a:pt x="73530" y="186465"/>
                </a:lnTo>
                <a:lnTo>
                  <a:pt x="68793" y="189288"/>
                </a:lnTo>
                <a:lnTo>
                  <a:pt x="64168" y="192289"/>
                </a:lnTo>
                <a:lnTo>
                  <a:pt x="59640" y="195438"/>
                </a:lnTo>
                <a:close/>
              </a:path>
              <a:path w="141605" h="195579">
                <a:moveTo>
                  <a:pt x="125583" y="163804"/>
                </a:moveTo>
                <a:lnTo>
                  <a:pt x="98125" y="135628"/>
                </a:lnTo>
                <a:lnTo>
                  <a:pt x="92750" y="132360"/>
                </a:lnTo>
                <a:lnTo>
                  <a:pt x="87405" y="128050"/>
                </a:lnTo>
                <a:lnTo>
                  <a:pt x="81974" y="125823"/>
                </a:lnTo>
                <a:lnTo>
                  <a:pt x="112390" y="125823"/>
                </a:lnTo>
                <a:lnTo>
                  <a:pt x="115961" y="130739"/>
                </a:lnTo>
                <a:lnTo>
                  <a:pt x="128251" y="145706"/>
                </a:lnTo>
                <a:lnTo>
                  <a:pt x="141360" y="159827"/>
                </a:lnTo>
                <a:lnTo>
                  <a:pt x="136036" y="160965"/>
                </a:lnTo>
                <a:lnTo>
                  <a:pt x="130782" y="162296"/>
                </a:lnTo>
                <a:lnTo>
                  <a:pt x="125583" y="1638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5063" y="10351399"/>
            <a:ext cx="164465" cy="173355"/>
          </a:xfrm>
          <a:custGeom>
            <a:avLst/>
            <a:gdLst/>
            <a:ahLst/>
            <a:cxnLst/>
            <a:rect l="l" t="t" r="r" b="b"/>
            <a:pathLst>
              <a:path w="164465" h="173354">
                <a:moveTo>
                  <a:pt x="13261" y="103816"/>
                </a:moveTo>
                <a:lnTo>
                  <a:pt x="16014" y="98110"/>
                </a:lnTo>
                <a:lnTo>
                  <a:pt x="18585" y="92345"/>
                </a:lnTo>
                <a:lnTo>
                  <a:pt x="21058" y="86506"/>
                </a:lnTo>
                <a:lnTo>
                  <a:pt x="24655" y="66030"/>
                </a:lnTo>
                <a:lnTo>
                  <a:pt x="21360" y="46893"/>
                </a:lnTo>
                <a:lnTo>
                  <a:pt x="12650" y="29668"/>
                </a:lnTo>
                <a:lnTo>
                  <a:pt x="0" y="14930"/>
                </a:lnTo>
                <a:lnTo>
                  <a:pt x="9488" y="4878"/>
                </a:lnTo>
                <a:lnTo>
                  <a:pt x="14239" y="0"/>
                </a:lnTo>
                <a:lnTo>
                  <a:pt x="26411" y="11817"/>
                </a:lnTo>
                <a:lnTo>
                  <a:pt x="40005" y="20501"/>
                </a:lnTo>
                <a:lnTo>
                  <a:pt x="55252" y="24947"/>
                </a:lnTo>
                <a:lnTo>
                  <a:pt x="103989" y="24947"/>
                </a:lnTo>
                <a:lnTo>
                  <a:pt x="104343" y="25410"/>
                </a:lnTo>
                <a:lnTo>
                  <a:pt x="105534" y="25410"/>
                </a:lnTo>
                <a:lnTo>
                  <a:pt x="102263" y="28332"/>
                </a:lnTo>
                <a:lnTo>
                  <a:pt x="95662" y="35147"/>
                </a:lnTo>
                <a:lnTo>
                  <a:pt x="90239" y="42562"/>
                </a:lnTo>
                <a:lnTo>
                  <a:pt x="86931" y="50481"/>
                </a:lnTo>
                <a:lnTo>
                  <a:pt x="86596" y="58937"/>
                </a:lnTo>
                <a:lnTo>
                  <a:pt x="92912" y="64510"/>
                </a:lnTo>
                <a:lnTo>
                  <a:pt x="98739" y="69566"/>
                </a:lnTo>
                <a:lnTo>
                  <a:pt x="114400" y="80485"/>
                </a:lnTo>
                <a:lnTo>
                  <a:pt x="130311" y="90202"/>
                </a:lnTo>
                <a:lnTo>
                  <a:pt x="47441" y="90202"/>
                </a:lnTo>
                <a:lnTo>
                  <a:pt x="41907" y="90941"/>
                </a:lnTo>
                <a:lnTo>
                  <a:pt x="34785" y="97659"/>
                </a:lnTo>
                <a:lnTo>
                  <a:pt x="34125" y="98465"/>
                </a:lnTo>
                <a:lnTo>
                  <a:pt x="17215" y="98465"/>
                </a:lnTo>
                <a:lnTo>
                  <a:pt x="15930" y="100269"/>
                </a:lnTo>
                <a:lnTo>
                  <a:pt x="14490" y="102205"/>
                </a:lnTo>
                <a:lnTo>
                  <a:pt x="13261" y="103816"/>
                </a:lnTo>
                <a:close/>
              </a:path>
              <a:path w="164465" h="173354">
                <a:moveTo>
                  <a:pt x="103989" y="24947"/>
                </a:moveTo>
                <a:lnTo>
                  <a:pt x="55252" y="24947"/>
                </a:lnTo>
                <a:lnTo>
                  <a:pt x="72385" y="24051"/>
                </a:lnTo>
                <a:lnTo>
                  <a:pt x="80901" y="20475"/>
                </a:lnTo>
                <a:lnTo>
                  <a:pt x="89794" y="16469"/>
                </a:lnTo>
                <a:lnTo>
                  <a:pt x="98884" y="12000"/>
                </a:lnTo>
                <a:lnTo>
                  <a:pt x="107990" y="7036"/>
                </a:lnTo>
                <a:lnTo>
                  <a:pt x="104483" y="10140"/>
                </a:lnTo>
                <a:lnTo>
                  <a:pt x="100919" y="13171"/>
                </a:lnTo>
                <a:lnTo>
                  <a:pt x="97230" y="16083"/>
                </a:lnTo>
                <a:lnTo>
                  <a:pt x="103989" y="24947"/>
                </a:lnTo>
                <a:close/>
              </a:path>
              <a:path w="164465" h="173354">
                <a:moveTo>
                  <a:pt x="105534" y="25410"/>
                </a:moveTo>
                <a:lnTo>
                  <a:pt x="104343" y="25410"/>
                </a:lnTo>
                <a:lnTo>
                  <a:pt x="105908" y="24391"/>
                </a:lnTo>
                <a:lnTo>
                  <a:pt x="109108" y="22217"/>
                </a:lnTo>
                <a:lnTo>
                  <a:pt x="105534" y="25410"/>
                </a:lnTo>
                <a:close/>
              </a:path>
              <a:path w="164465" h="173354">
                <a:moveTo>
                  <a:pt x="102219" y="173338"/>
                </a:moveTo>
                <a:lnTo>
                  <a:pt x="78174" y="123412"/>
                </a:lnTo>
                <a:lnTo>
                  <a:pt x="53983" y="91916"/>
                </a:lnTo>
                <a:lnTo>
                  <a:pt x="47441" y="90202"/>
                </a:lnTo>
                <a:lnTo>
                  <a:pt x="130311" y="90202"/>
                </a:lnTo>
                <a:lnTo>
                  <a:pt x="130602" y="90379"/>
                </a:lnTo>
                <a:lnTo>
                  <a:pt x="143488" y="97194"/>
                </a:lnTo>
                <a:lnTo>
                  <a:pt x="96042" y="97194"/>
                </a:lnTo>
                <a:lnTo>
                  <a:pt x="106010" y="146113"/>
                </a:lnTo>
                <a:lnTo>
                  <a:pt x="111791" y="159324"/>
                </a:lnTo>
                <a:lnTo>
                  <a:pt x="108451" y="163877"/>
                </a:lnTo>
                <a:lnTo>
                  <a:pt x="105265" y="168549"/>
                </a:lnTo>
                <a:lnTo>
                  <a:pt x="102219" y="173338"/>
                </a:lnTo>
                <a:close/>
              </a:path>
              <a:path w="164465" h="173354">
                <a:moveTo>
                  <a:pt x="113524" y="102471"/>
                </a:moveTo>
                <a:lnTo>
                  <a:pt x="96042" y="97194"/>
                </a:lnTo>
                <a:lnTo>
                  <a:pt x="143488" y="97194"/>
                </a:lnTo>
                <a:lnTo>
                  <a:pt x="147299" y="99209"/>
                </a:lnTo>
                <a:lnTo>
                  <a:pt x="153948" y="102205"/>
                </a:lnTo>
                <a:lnTo>
                  <a:pt x="116039" y="102205"/>
                </a:lnTo>
                <a:lnTo>
                  <a:pt x="113524" y="102471"/>
                </a:lnTo>
                <a:close/>
              </a:path>
              <a:path w="164465" h="173354">
                <a:moveTo>
                  <a:pt x="17830" y="121127"/>
                </a:moveTo>
                <a:lnTo>
                  <a:pt x="19158" y="118466"/>
                </a:lnTo>
                <a:lnTo>
                  <a:pt x="20485" y="115909"/>
                </a:lnTo>
                <a:lnTo>
                  <a:pt x="23029" y="110912"/>
                </a:lnTo>
                <a:lnTo>
                  <a:pt x="24482" y="108399"/>
                </a:lnTo>
                <a:lnTo>
                  <a:pt x="26005" y="105945"/>
                </a:lnTo>
                <a:lnTo>
                  <a:pt x="17215" y="98465"/>
                </a:lnTo>
                <a:lnTo>
                  <a:pt x="34125" y="98465"/>
                </a:lnTo>
                <a:lnTo>
                  <a:pt x="28590" y="105219"/>
                </a:lnTo>
                <a:lnTo>
                  <a:pt x="23035" y="113186"/>
                </a:lnTo>
                <a:lnTo>
                  <a:pt x="17830" y="121127"/>
                </a:lnTo>
                <a:close/>
              </a:path>
              <a:path w="164465" h="173354">
                <a:moveTo>
                  <a:pt x="151449" y="117032"/>
                </a:moveTo>
                <a:lnTo>
                  <a:pt x="143220" y="112587"/>
                </a:lnTo>
                <a:lnTo>
                  <a:pt x="134457" y="108876"/>
                </a:lnTo>
                <a:lnTo>
                  <a:pt x="116039" y="102205"/>
                </a:lnTo>
                <a:lnTo>
                  <a:pt x="153948" y="102205"/>
                </a:lnTo>
                <a:lnTo>
                  <a:pt x="164445" y="106936"/>
                </a:lnTo>
                <a:lnTo>
                  <a:pt x="160001" y="110143"/>
                </a:lnTo>
                <a:lnTo>
                  <a:pt x="155669" y="113499"/>
                </a:lnTo>
                <a:lnTo>
                  <a:pt x="151449" y="1170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2289" y="10354902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7111" y="21907"/>
                </a:moveTo>
                <a:lnTo>
                  <a:pt x="0" y="12576"/>
                </a:lnTo>
                <a:lnTo>
                  <a:pt x="3695" y="9674"/>
                </a:lnTo>
                <a:lnTo>
                  <a:pt x="7260" y="6635"/>
                </a:lnTo>
                <a:lnTo>
                  <a:pt x="10767" y="3536"/>
                </a:lnTo>
                <a:lnTo>
                  <a:pt x="12752" y="2393"/>
                </a:lnTo>
                <a:lnTo>
                  <a:pt x="14728" y="1220"/>
                </a:lnTo>
                <a:lnTo>
                  <a:pt x="16681" y="0"/>
                </a:lnTo>
                <a:lnTo>
                  <a:pt x="22103" y="10459"/>
                </a:lnTo>
                <a:lnTo>
                  <a:pt x="19802" y="12121"/>
                </a:lnTo>
                <a:lnTo>
                  <a:pt x="17543" y="13839"/>
                </a:lnTo>
                <a:lnTo>
                  <a:pt x="11879" y="18722"/>
                </a:lnTo>
                <a:lnTo>
                  <a:pt x="8687" y="20885"/>
                </a:lnTo>
                <a:lnTo>
                  <a:pt x="7111" y="219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1163" y="10455216"/>
            <a:ext cx="186055" cy="156845"/>
          </a:xfrm>
          <a:custGeom>
            <a:avLst/>
            <a:gdLst/>
            <a:ahLst/>
            <a:cxnLst/>
            <a:rect l="l" t="t" r="r" b="b"/>
            <a:pathLst>
              <a:path w="186054" h="156845">
                <a:moveTo>
                  <a:pt x="93468" y="40285"/>
                </a:moveTo>
                <a:lnTo>
                  <a:pt x="38976" y="40285"/>
                </a:lnTo>
                <a:lnTo>
                  <a:pt x="54697" y="38212"/>
                </a:lnTo>
                <a:lnTo>
                  <a:pt x="70177" y="30466"/>
                </a:lnTo>
                <a:lnTo>
                  <a:pt x="76820" y="23637"/>
                </a:lnTo>
                <a:lnTo>
                  <a:pt x="83653" y="16258"/>
                </a:lnTo>
                <a:lnTo>
                  <a:pt x="90494" y="8367"/>
                </a:lnTo>
                <a:lnTo>
                  <a:pt x="97160" y="0"/>
                </a:lnTo>
                <a:lnTo>
                  <a:pt x="94589" y="5366"/>
                </a:lnTo>
                <a:lnTo>
                  <a:pt x="91864" y="10658"/>
                </a:lnTo>
                <a:lnTo>
                  <a:pt x="88930" y="15861"/>
                </a:lnTo>
                <a:lnTo>
                  <a:pt x="98865" y="21597"/>
                </a:lnTo>
                <a:lnTo>
                  <a:pt x="99737" y="21597"/>
                </a:lnTo>
                <a:lnTo>
                  <a:pt x="98116" y="25085"/>
                </a:lnTo>
                <a:lnTo>
                  <a:pt x="95090" y="33177"/>
                </a:lnTo>
                <a:lnTo>
                  <a:pt x="93468" y="40285"/>
                </a:lnTo>
                <a:close/>
              </a:path>
              <a:path w="186054" h="156845">
                <a:moveTo>
                  <a:pt x="99737" y="21597"/>
                </a:moveTo>
                <a:lnTo>
                  <a:pt x="98865" y="21597"/>
                </a:lnTo>
                <a:lnTo>
                  <a:pt x="99829" y="20207"/>
                </a:lnTo>
                <a:lnTo>
                  <a:pt x="101730" y="17310"/>
                </a:lnTo>
                <a:lnTo>
                  <a:pt x="99737" y="21597"/>
                </a:lnTo>
                <a:close/>
              </a:path>
              <a:path w="186054" h="156845">
                <a:moveTo>
                  <a:pt x="44059" y="132716"/>
                </a:moveTo>
                <a:lnTo>
                  <a:pt x="44758" y="124793"/>
                </a:lnTo>
                <a:lnTo>
                  <a:pt x="45149" y="116869"/>
                </a:lnTo>
                <a:lnTo>
                  <a:pt x="45272" y="112220"/>
                </a:lnTo>
                <a:lnTo>
                  <a:pt x="45335" y="108813"/>
                </a:lnTo>
                <a:lnTo>
                  <a:pt x="41276" y="88559"/>
                </a:lnTo>
                <a:lnTo>
                  <a:pt x="31310" y="72214"/>
                </a:lnTo>
                <a:lnTo>
                  <a:pt x="17028" y="59828"/>
                </a:lnTo>
                <a:lnTo>
                  <a:pt x="0" y="51339"/>
                </a:lnTo>
                <a:lnTo>
                  <a:pt x="5142" y="38212"/>
                </a:lnTo>
                <a:lnTo>
                  <a:pt x="7755" y="31767"/>
                </a:lnTo>
                <a:lnTo>
                  <a:pt x="23274" y="37763"/>
                </a:lnTo>
                <a:lnTo>
                  <a:pt x="38976" y="40285"/>
                </a:lnTo>
                <a:lnTo>
                  <a:pt x="93468" y="40285"/>
                </a:lnTo>
                <a:lnTo>
                  <a:pt x="93247" y="41255"/>
                </a:lnTo>
                <a:lnTo>
                  <a:pt x="93178" y="48988"/>
                </a:lnTo>
                <a:lnTo>
                  <a:pt x="129606" y="65610"/>
                </a:lnTo>
                <a:lnTo>
                  <a:pt x="185979" y="69743"/>
                </a:lnTo>
                <a:lnTo>
                  <a:pt x="182974" y="74518"/>
                </a:lnTo>
                <a:lnTo>
                  <a:pt x="180110" y="79411"/>
                </a:lnTo>
                <a:lnTo>
                  <a:pt x="177862" y="83574"/>
                </a:lnTo>
                <a:lnTo>
                  <a:pt x="168078" y="83574"/>
                </a:lnTo>
                <a:lnTo>
                  <a:pt x="158504" y="83675"/>
                </a:lnTo>
                <a:lnTo>
                  <a:pt x="138789" y="84984"/>
                </a:lnTo>
                <a:lnTo>
                  <a:pt x="132796" y="86691"/>
                </a:lnTo>
                <a:lnTo>
                  <a:pt x="126132" y="87641"/>
                </a:lnTo>
                <a:lnTo>
                  <a:pt x="120804" y="90127"/>
                </a:lnTo>
                <a:lnTo>
                  <a:pt x="118820" y="96440"/>
                </a:lnTo>
                <a:lnTo>
                  <a:pt x="121776" y="100604"/>
                </a:lnTo>
                <a:lnTo>
                  <a:pt x="77739" y="100604"/>
                </a:lnTo>
                <a:lnTo>
                  <a:pt x="59139" y="123211"/>
                </a:lnTo>
                <a:lnTo>
                  <a:pt x="46617" y="123211"/>
                </a:lnTo>
                <a:lnTo>
                  <a:pt x="45794" y="126567"/>
                </a:lnTo>
                <a:lnTo>
                  <a:pt x="44946" y="129657"/>
                </a:lnTo>
                <a:lnTo>
                  <a:pt x="44059" y="132716"/>
                </a:lnTo>
                <a:close/>
              </a:path>
              <a:path w="186054" h="156845">
                <a:moveTo>
                  <a:pt x="177413" y="84407"/>
                </a:moveTo>
                <a:lnTo>
                  <a:pt x="168078" y="83574"/>
                </a:lnTo>
                <a:lnTo>
                  <a:pt x="177862" y="83574"/>
                </a:lnTo>
                <a:lnTo>
                  <a:pt x="177413" y="84407"/>
                </a:lnTo>
                <a:close/>
              </a:path>
              <a:path w="186054" h="156845">
                <a:moveTo>
                  <a:pt x="151743" y="156294"/>
                </a:moveTo>
                <a:lnTo>
                  <a:pt x="111486" y="119909"/>
                </a:lnTo>
                <a:lnTo>
                  <a:pt x="77739" y="100604"/>
                </a:lnTo>
                <a:lnTo>
                  <a:pt x="121776" y="100604"/>
                </a:lnTo>
                <a:lnTo>
                  <a:pt x="127121" y="108135"/>
                </a:lnTo>
                <a:lnTo>
                  <a:pt x="135983" y="119199"/>
                </a:lnTo>
                <a:lnTo>
                  <a:pt x="145459" y="129657"/>
                </a:lnTo>
                <a:lnTo>
                  <a:pt x="155599" y="139531"/>
                </a:lnTo>
                <a:lnTo>
                  <a:pt x="154132" y="145045"/>
                </a:lnTo>
                <a:lnTo>
                  <a:pt x="152847" y="150632"/>
                </a:lnTo>
                <a:lnTo>
                  <a:pt x="151743" y="156294"/>
                </a:lnTo>
                <a:close/>
              </a:path>
              <a:path w="186054" h="156845">
                <a:moveTo>
                  <a:pt x="56105" y="136353"/>
                </a:moveTo>
                <a:lnTo>
                  <a:pt x="56482" y="132361"/>
                </a:lnTo>
                <a:lnTo>
                  <a:pt x="56943" y="129449"/>
                </a:lnTo>
                <a:lnTo>
                  <a:pt x="57446" y="126567"/>
                </a:lnTo>
                <a:lnTo>
                  <a:pt x="46617" y="123211"/>
                </a:lnTo>
                <a:lnTo>
                  <a:pt x="59139" y="123211"/>
                </a:lnTo>
                <a:lnTo>
                  <a:pt x="57829" y="128277"/>
                </a:lnTo>
                <a:lnTo>
                  <a:pt x="56105" y="13635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0086" y="10449859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90" h="27304">
                <a:moveTo>
                  <a:pt x="9946" y="26954"/>
                </a:moveTo>
                <a:lnTo>
                  <a:pt x="0" y="21216"/>
                </a:lnTo>
                <a:lnTo>
                  <a:pt x="2943" y="16017"/>
                </a:lnTo>
                <a:lnTo>
                  <a:pt x="5667" y="10720"/>
                </a:lnTo>
                <a:lnTo>
                  <a:pt x="8244" y="5359"/>
                </a:lnTo>
                <a:lnTo>
                  <a:pt x="9581" y="3597"/>
                </a:lnTo>
                <a:lnTo>
                  <a:pt x="10901" y="1814"/>
                </a:lnTo>
                <a:lnTo>
                  <a:pt x="12186" y="0"/>
                </a:lnTo>
                <a:lnTo>
                  <a:pt x="20976" y="7489"/>
                </a:lnTo>
                <a:lnTo>
                  <a:pt x="19464" y="9945"/>
                </a:lnTo>
                <a:lnTo>
                  <a:pt x="18003" y="12456"/>
                </a:lnTo>
                <a:lnTo>
                  <a:pt x="14135" y="20002"/>
                </a:lnTo>
                <a:lnTo>
                  <a:pt x="12811" y="22672"/>
                </a:lnTo>
                <a:lnTo>
                  <a:pt x="11856" y="24128"/>
                </a:lnTo>
                <a:lnTo>
                  <a:pt x="9946" y="2695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2814" y="10587932"/>
            <a:ext cx="120014" cy="119380"/>
          </a:xfrm>
          <a:custGeom>
            <a:avLst/>
            <a:gdLst/>
            <a:ahLst/>
            <a:cxnLst/>
            <a:rect l="l" t="t" r="r" b="b"/>
            <a:pathLst>
              <a:path w="120015" h="119379">
                <a:moveTo>
                  <a:pt x="119323" y="118895"/>
                </a:moveTo>
                <a:lnTo>
                  <a:pt x="104586" y="112407"/>
                </a:lnTo>
                <a:lnTo>
                  <a:pt x="89408" y="107307"/>
                </a:lnTo>
                <a:lnTo>
                  <a:pt x="73922" y="103052"/>
                </a:lnTo>
                <a:lnTo>
                  <a:pt x="58257" y="99101"/>
                </a:lnTo>
                <a:lnTo>
                  <a:pt x="42622" y="84083"/>
                </a:lnTo>
                <a:lnTo>
                  <a:pt x="27682" y="68298"/>
                </a:lnTo>
                <a:lnTo>
                  <a:pt x="13465" y="51775"/>
                </a:lnTo>
                <a:lnTo>
                  <a:pt x="0" y="34546"/>
                </a:lnTo>
                <a:lnTo>
                  <a:pt x="3247" y="26506"/>
                </a:lnTo>
                <a:lnTo>
                  <a:pt x="6466" y="18021"/>
                </a:lnTo>
                <a:lnTo>
                  <a:pt x="9636" y="8899"/>
                </a:lnTo>
                <a:lnTo>
                  <a:pt x="12408" y="0"/>
                </a:lnTo>
                <a:lnTo>
                  <a:pt x="12003" y="4449"/>
                </a:lnTo>
                <a:lnTo>
                  <a:pt x="11477" y="9162"/>
                </a:lnTo>
                <a:lnTo>
                  <a:pt x="10885" y="13348"/>
                </a:lnTo>
                <a:lnTo>
                  <a:pt x="22148" y="14634"/>
                </a:lnTo>
                <a:lnTo>
                  <a:pt x="23506" y="14634"/>
                </a:lnTo>
                <a:lnTo>
                  <a:pt x="23168" y="24479"/>
                </a:lnTo>
                <a:lnTo>
                  <a:pt x="24151" y="34884"/>
                </a:lnTo>
                <a:lnTo>
                  <a:pt x="27291" y="43903"/>
                </a:lnTo>
                <a:lnTo>
                  <a:pt x="32726" y="50127"/>
                </a:lnTo>
                <a:lnTo>
                  <a:pt x="98982" y="50127"/>
                </a:lnTo>
                <a:lnTo>
                  <a:pt x="82446" y="58701"/>
                </a:lnTo>
                <a:lnTo>
                  <a:pt x="77530" y="62705"/>
                </a:lnTo>
                <a:lnTo>
                  <a:pt x="71719" y="66278"/>
                </a:lnTo>
                <a:lnTo>
                  <a:pt x="67698" y="70730"/>
                </a:lnTo>
                <a:lnTo>
                  <a:pt x="104192" y="97019"/>
                </a:lnTo>
                <a:lnTo>
                  <a:pt x="116906" y="101998"/>
                </a:lnTo>
                <a:lnTo>
                  <a:pt x="117534" y="107689"/>
                </a:lnTo>
                <a:lnTo>
                  <a:pt x="118345" y="113322"/>
                </a:lnTo>
                <a:lnTo>
                  <a:pt x="119323" y="118895"/>
                </a:lnTo>
                <a:close/>
              </a:path>
              <a:path w="120015" h="119379">
                <a:moveTo>
                  <a:pt x="23506" y="14634"/>
                </a:moveTo>
                <a:lnTo>
                  <a:pt x="22148" y="14634"/>
                </a:lnTo>
                <a:lnTo>
                  <a:pt x="22959" y="11086"/>
                </a:lnTo>
                <a:lnTo>
                  <a:pt x="23685" y="7391"/>
                </a:lnTo>
                <a:lnTo>
                  <a:pt x="24454" y="3636"/>
                </a:lnTo>
                <a:lnTo>
                  <a:pt x="23571" y="13348"/>
                </a:lnTo>
                <a:lnTo>
                  <a:pt x="23506" y="14634"/>
                </a:lnTo>
                <a:close/>
              </a:path>
              <a:path w="120015" h="119379">
                <a:moveTo>
                  <a:pt x="98982" y="50127"/>
                </a:moveTo>
                <a:lnTo>
                  <a:pt x="32726" y="50127"/>
                </a:lnTo>
                <a:lnTo>
                  <a:pt x="48391" y="48560"/>
                </a:lnTo>
                <a:lnTo>
                  <a:pt x="66723" y="44583"/>
                </a:lnTo>
                <a:lnTo>
                  <a:pt x="84748" y="39482"/>
                </a:lnTo>
                <a:lnTo>
                  <a:pt x="102411" y="33258"/>
                </a:lnTo>
                <a:lnTo>
                  <a:pt x="119658" y="25913"/>
                </a:lnTo>
                <a:lnTo>
                  <a:pt x="118638" y="31471"/>
                </a:lnTo>
                <a:lnTo>
                  <a:pt x="117772" y="37089"/>
                </a:lnTo>
                <a:lnTo>
                  <a:pt x="117101" y="42780"/>
                </a:lnTo>
                <a:lnTo>
                  <a:pt x="108397" y="45800"/>
                </a:lnTo>
                <a:lnTo>
                  <a:pt x="99794" y="49709"/>
                </a:lnTo>
                <a:lnTo>
                  <a:pt x="98982" y="5012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3704" y="10578429"/>
            <a:ext cx="14903" cy="241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3704" y="10578429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40" h="24765">
                <a:moveTo>
                  <a:pt x="11264" y="24139"/>
                </a:moveTo>
                <a:lnTo>
                  <a:pt x="0" y="22848"/>
                </a:lnTo>
                <a:lnTo>
                  <a:pt x="624" y="18400"/>
                </a:lnTo>
                <a:lnTo>
                  <a:pt x="1116" y="13951"/>
                </a:lnTo>
                <a:lnTo>
                  <a:pt x="1512" y="9498"/>
                </a:lnTo>
                <a:lnTo>
                  <a:pt x="2459" y="6231"/>
                </a:lnTo>
                <a:lnTo>
                  <a:pt x="3293" y="3201"/>
                </a:lnTo>
                <a:lnTo>
                  <a:pt x="4069" y="0"/>
                </a:lnTo>
                <a:lnTo>
                  <a:pt x="14905" y="3350"/>
                </a:lnTo>
                <a:lnTo>
                  <a:pt x="14374" y="6363"/>
                </a:lnTo>
                <a:lnTo>
                  <a:pt x="13945" y="9151"/>
                </a:lnTo>
                <a:lnTo>
                  <a:pt x="13560" y="13146"/>
                </a:lnTo>
                <a:lnTo>
                  <a:pt x="12070" y="20591"/>
                </a:lnTo>
                <a:lnTo>
                  <a:pt x="11264" y="241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8611" y="10706829"/>
            <a:ext cx="17929" cy="258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58080" y="10591051"/>
            <a:ext cx="120014" cy="115570"/>
          </a:xfrm>
          <a:custGeom>
            <a:avLst/>
            <a:gdLst/>
            <a:ahLst/>
            <a:cxnLst/>
            <a:rect l="l" t="t" r="r" b="b"/>
            <a:pathLst>
              <a:path w="120015" h="115570">
                <a:moveTo>
                  <a:pt x="109137" y="44962"/>
                </a:moveTo>
                <a:lnTo>
                  <a:pt x="81272" y="44962"/>
                </a:lnTo>
                <a:lnTo>
                  <a:pt x="88005" y="43770"/>
                </a:lnTo>
                <a:lnTo>
                  <a:pt x="93779" y="40089"/>
                </a:lnTo>
                <a:lnTo>
                  <a:pt x="97188" y="35418"/>
                </a:lnTo>
                <a:lnTo>
                  <a:pt x="97642" y="28145"/>
                </a:lnTo>
                <a:lnTo>
                  <a:pt x="97738" y="26135"/>
                </a:lnTo>
                <a:lnTo>
                  <a:pt x="97288" y="17437"/>
                </a:lnTo>
                <a:lnTo>
                  <a:pt x="96149" y="8573"/>
                </a:lnTo>
                <a:lnTo>
                  <a:pt x="94715" y="0"/>
                </a:lnTo>
                <a:lnTo>
                  <a:pt x="96336" y="5750"/>
                </a:lnTo>
                <a:lnTo>
                  <a:pt x="96979" y="8632"/>
                </a:lnTo>
                <a:lnTo>
                  <a:pt x="97552" y="11500"/>
                </a:lnTo>
                <a:lnTo>
                  <a:pt x="110902" y="11500"/>
                </a:lnTo>
                <a:lnTo>
                  <a:pt x="119491" y="31723"/>
                </a:lnTo>
                <a:lnTo>
                  <a:pt x="109137" y="44962"/>
                </a:lnTo>
                <a:close/>
              </a:path>
              <a:path w="120015" h="115570">
                <a:moveTo>
                  <a:pt x="110902" y="11500"/>
                </a:moveTo>
                <a:lnTo>
                  <a:pt x="97552" y="11500"/>
                </a:lnTo>
                <a:lnTo>
                  <a:pt x="108773" y="10229"/>
                </a:lnTo>
                <a:lnTo>
                  <a:pt x="108367" y="7228"/>
                </a:lnTo>
                <a:lnTo>
                  <a:pt x="108046" y="4227"/>
                </a:lnTo>
                <a:lnTo>
                  <a:pt x="107767" y="1241"/>
                </a:lnTo>
                <a:lnTo>
                  <a:pt x="109952" y="8632"/>
                </a:lnTo>
                <a:lnTo>
                  <a:pt x="110902" y="11500"/>
                </a:lnTo>
                <a:close/>
              </a:path>
              <a:path w="120015" h="115570">
                <a:moveTo>
                  <a:pt x="419" y="115539"/>
                </a:moveTo>
                <a:lnTo>
                  <a:pt x="1397" y="110010"/>
                </a:lnTo>
                <a:lnTo>
                  <a:pt x="2193" y="104408"/>
                </a:lnTo>
                <a:lnTo>
                  <a:pt x="2822" y="98761"/>
                </a:lnTo>
                <a:lnTo>
                  <a:pt x="11472" y="95740"/>
                </a:lnTo>
                <a:lnTo>
                  <a:pt x="20015" y="91848"/>
                </a:lnTo>
                <a:lnTo>
                  <a:pt x="37240" y="82929"/>
                </a:lnTo>
                <a:lnTo>
                  <a:pt x="42173" y="78918"/>
                </a:lnTo>
                <a:lnTo>
                  <a:pt x="47995" y="75344"/>
                </a:lnTo>
                <a:lnTo>
                  <a:pt x="52027" y="70891"/>
                </a:lnTo>
                <a:lnTo>
                  <a:pt x="51591" y="64244"/>
                </a:lnTo>
                <a:lnTo>
                  <a:pt x="39807" y="56882"/>
                </a:lnTo>
                <a:lnTo>
                  <a:pt x="27748" y="50313"/>
                </a:lnTo>
                <a:lnTo>
                  <a:pt x="15359" y="44535"/>
                </a:lnTo>
                <a:lnTo>
                  <a:pt x="2585" y="39542"/>
                </a:lnTo>
                <a:lnTo>
                  <a:pt x="1914" y="33807"/>
                </a:lnTo>
                <a:lnTo>
                  <a:pt x="1048" y="28145"/>
                </a:lnTo>
                <a:lnTo>
                  <a:pt x="0" y="22543"/>
                </a:lnTo>
                <a:lnTo>
                  <a:pt x="16204" y="29628"/>
                </a:lnTo>
                <a:lnTo>
                  <a:pt x="67214" y="43992"/>
                </a:lnTo>
                <a:lnTo>
                  <a:pt x="81272" y="44962"/>
                </a:lnTo>
                <a:lnTo>
                  <a:pt x="109137" y="44962"/>
                </a:lnTo>
                <a:lnTo>
                  <a:pt x="106352" y="48523"/>
                </a:lnTo>
                <a:lnTo>
                  <a:pt x="92502" y="64650"/>
                </a:lnTo>
                <a:lnTo>
                  <a:pt x="77963" y="80079"/>
                </a:lnTo>
                <a:lnTo>
                  <a:pt x="62756" y="94784"/>
                </a:lnTo>
                <a:lnTo>
                  <a:pt x="46759" y="98670"/>
                </a:lnTo>
                <a:lnTo>
                  <a:pt x="31011" y="103427"/>
                </a:lnTo>
                <a:lnTo>
                  <a:pt x="15551" y="109051"/>
                </a:lnTo>
                <a:lnTo>
                  <a:pt x="419" y="1155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123410" y="10461262"/>
            <a:ext cx="184785" cy="149860"/>
          </a:xfrm>
          <a:custGeom>
            <a:avLst/>
            <a:gdLst/>
            <a:ahLst/>
            <a:cxnLst/>
            <a:rect l="l" t="t" r="r" b="b"/>
            <a:pathLst>
              <a:path w="184784" h="149859">
                <a:moveTo>
                  <a:pt x="8580" y="78272"/>
                </a:moveTo>
                <a:lnTo>
                  <a:pt x="5883" y="73276"/>
                </a:lnTo>
                <a:lnTo>
                  <a:pt x="3004" y="68398"/>
                </a:lnTo>
                <a:lnTo>
                  <a:pt x="0" y="63623"/>
                </a:lnTo>
                <a:lnTo>
                  <a:pt x="17571" y="63618"/>
                </a:lnTo>
                <a:lnTo>
                  <a:pt x="70023" y="56232"/>
                </a:lnTo>
                <a:lnTo>
                  <a:pt x="94631" y="36172"/>
                </a:lnTo>
                <a:lnTo>
                  <a:pt x="91360" y="26333"/>
                </a:lnTo>
                <a:lnTo>
                  <a:pt x="86938" y="17110"/>
                </a:lnTo>
                <a:lnTo>
                  <a:pt x="81909" y="8375"/>
                </a:lnTo>
                <a:lnTo>
                  <a:pt x="76814" y="0"/>
                </a:lnTo>
                <a:lnTo>
                  <a:pt x="78505" y="2158"/>
                </a:lnTo>
                <a:lnTo>
                  <a:pt x="83382" y="8529"/>
                </a:lnTo>
                <a:lnTo>
                  <a:pt x="85003" y="10938"/>
                </a:lnTo>
                <a:lnTo>
                  <a:pt x="86582" y="13333"/>
                </a:lnTo>
                <a:lnTo>
                  <a:pt x="102764" y="13333"/>
                </a:lnTo>
                <a:lnTo>
                  <a:pt x="106467" y="17502"/>
                </a:lnTo>
                <a:lnTo>
                  <a:pt x="122974" y="28856"/>
                </a:lnTo>
                <a:lnTo>
                  <a:pt x="140949" y="32957"/>
                </a:lnTo>
                <a:lnTo>
                  <a:pt x="180428" y="32957"/>
                </a:lnTo>
                <a:lnTo>
                  <a:pt x="182178" y="37429"/>
                </a:lnTo>
                <a:lnTo>
                  <a:pt x="184623" y="43948"/>
                </a:lnTo>
                <a:lnTo>
                  <a:pt x="169646" y="51309"/>
                </a:lnTo>
                <a:lnTo>
                  <a:pt x="156862" y="61271"/>
                </a:lnTo>
                <a:lnTo>
                  <a:pt x="147147" y="74479"/>
                </a:lnTo>
                <a:lnTo>
                  <a:pt x="146055" y="77712"/>
                </a:lnTo>
                <a:lnTo>
                  <a:pt x="22215" y="77712"/>
                </a:lnTo>
                <a:lnTo>
                  <a:pt x="8580" y="78272"/>
                </a:lnTo>
                <a:close/>
              </a:path>
              <a:path w="184784" h="149859">
                <a:moveTo>
                  <a:pt x="102764" y="13333"/>
                </a:moveTo>
                <a:lnTo>
                  <a:pt x="86582" y="13333"/>
                </a:lnTo>
                <a:lnTo>
                  <a:pt x="96490" y="7627"/>
                </a:lnTo>
                <a:lnTo>
                  <a:pt x="94603" y="4183"/>
                </a:lnTo>
                <a:lnTo>
                  <a:pt x="93695" y="2439"/>
                </a:lnTo>
                <a:lnTo>
                  <a:pt x="97869" y="7627"/>
                </a:lnTo>
                <a:lnTo>
                  <a:pt x="102107" y="12594"/>
                </a:lnTo>
                <a:lnTo>
                  <a:pt x="102764" y="13333"/>
                </a:lnTo>
                <a:close/>
              </a:path>
              <a:path w="184784" h="149859">
                <a:moveTo>
                  <a:pt x="180428" y="32957"/>
                </a:moveTo>
                <a:lnTo>
                  <a:pt x="140949" y="32957"/>
                </a:lnTo>
                <a:lnTo>
                  <a:pt x="159326" y="31026"/>
                </a:lnTo>
                <a:lnTo>
                  <a:pt x="177035" y="24287"/>
                </a:lnTo>
                <a:lnTo>
                  <a:pt x="180428" y="32957"/>
                </a:lnTo>
                <a:close/>
              </a:path>
              <a:path w="184784" h="149859">
                <a:moveTo>
                  <a:pt x="34124" y="149450"/>
                </a:moveTo>
                <a:lnTo>
                  <a:pt x="33020" y="143877"/>
                </a:lnTo>
                <a:lnTo>
                  <a:pt x="31748" y="138363"/>
                </a:lnTo>
                <a:lnTo>
                  <a:pt x="30295" y="132938"/>
                </a:lnTo>
                <a:lnTo>
                  <a:pt x="37208" y="126635"/>
                </a:lnTo>
                <a:lnTo>
                  <a:pt x="43707" y="119565"/>
                </a:lnTo>
                <a:lnTo>
                  <a:pt x="50959" y="110910"/>
                </a:lnTo>
                <a:lnTo>
                  <a:pt x="56426" y="104319"/>
                </a:lnTo>
                <a:lnTo>
                  <a:pt x="59518" y="98621"/>
                </a:lnTo>
                <a:lnTo>
                  <a:pt x="63595" y="92968"/>
                </a:lnTo>
                <a:lnTo>
                  <a:pt x="22215" y="77712"/>
                </a:lnTo>
                <a:lnTo>
                  <a:pt x="146055" y="77712"/>
                </a:lnTo>
                <a:lnTo>
                  <a:pt x="141374" y="91577"/>
                </a:lnTo>
                <a:lnTo>
                  <a:pt x="141366" y="92124"/>
                </a:lnTo>
                <a:lnTo>
                  <a:pt x="105461" y="92124"/>
                </a:lnTo>
                <a:lnTo>
                  <a:pt x="61368" y="122917"/>
                </a:lnTo>
                <a:lnTo>
                  <a:pt x="47352" y="135760"/>
                </a:lnTo>
                <a:lnTo>
                  <a:pt x="34124" y="149450"/>
                </a:lnTo>
                <a:close/>
              </a:path>
              <a:path w="184784" h="149859">
                <a:moveTo>
                  <a:pt x="129384" y="129789"/>
                </a:moveTo>
                <a:lnTo>
                  <a:pt x="105461" y="92124"/>
                </a:lnTo>
                <a:lnTo>
                  <a:pt x="141366" y="92124"/>
                </a:lnTo>
                <a:lnTo>
                  <a:pt x="141249" y="99899"/>
                </a:lnTo>
                <a:lnTo>
                  <a:pt x="141366" y="112027"/>
                </a:lnTo>
                <a:lnTo>
                  <a:pt x="141561" y="117313"/>
                </a:lnTo>
                <a:lnTo>
                  <a:pt x="138747" y="117313"/>
                </a:lnTo>
                <a:lnTo>
                  <a:pt x="127875" y="120683"/>
                </a:lnTo>
                <a:lnTo>
                  <a:pt x="128322" y="123655"/>
                </a:lnTo>
                <a:lnTo>
                  <a:pt x="129384" y="129789"/>
                </a:lnTo>
                <a:close/>
              </a:path>
              <a:path w="184784" h="149859">
                <a:moveTo>
                  <a:pt x="142436" y="131031"/>
                </a:moveTo>
                <a:lnTo>
                  <a:pt x="141108" y="126508"/>
                </a:lnTo>
                <a:lnTo>
                  <a:pt x="139851" y="121940"/>
                </a:lnTo>
                <a:lnTo>
                  <a:pt x="138747" y="117313"/>
                </a:lnTo>
                <a:lnTo>
                  <a:pt x="141561" y="117313"/>
                </a:lnTo>
                <a:lnTo>
                  <a:pt x="141686" y="120711"/>
                </a:lnTo>
                <a:lnTo>
                  <a:pt x="142436" y="131031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51286" y="10578576"/>
            <a:ext cx="15570" cy="2397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51289" y="10578575"/>
            <a:ext cx="15875" cy="24130"/>
          </a:xfrm>
          <a:custGeom>
            <a:avLst/>
            <a:gdLst/>
            <a:ahLst/>
            <a:cxnLst/>
            <a:rect l="l" t="t" r="r" b="b"/>
            <a:pathLst>
              <a:path w="15875" h="24129">
                <a:moveTo>
                  <a:pt x="4345" y="23975"/>
                </a:moveTo>
                <a:lnTo>
                  <a:pt x="3772" y="21112"/>
                </a:lnTo>
                <a:lnTo>
                  <a:pt x="3133" y="18226"/>
                </a:lnTo>
                <a:lnTo>
                  <a:pt x="1510" y="12478"/>
                </a:lnTo>
                <a:lnTo>
                  <a:pt x="442" y="6340"/>
                </a:lnTo>
                <a:lnTo>
                  <a:pt x="0" y="3367"/>
                </a:lnTo>
                <a:lnTo>
                  <a:pt x="10871" y="0"/>
                </a:lnTo>
                <a:lnTo>
                  <a:pt x="11971" y="4631"/>
                </a:lnTo>
                <a:lnTo>
                  <a:pt x="13233" y="9188"/>
                </a:lnTo>
                <a:lnTo>
                  <a:pt x="14562" y="13714"/>
                </a:lnTo>
                <a:lnTo>
                  <a:pt x="14843" y="16709"/>
                </a:lnTo>
                <a:lnTo>
                  <a:pt x="15160" y="19708"/>
                </a:lnTo>
                <a:lnTo>
                  <a:pt x="15566" y="22702"/>
                </a:lnTo>
                <a:lnTo>
                  <a:pt x="4345" y="23975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58907" y="10348369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5" h="174625">
                <a:moveTo>
                  <a:pt x="154740" y="26099"/>
                </a:moveTo>
                <a:lnTo>
                  <a:pt x="101860" y="26099"/>
                </a:lnTo>
                <a:lnTo>
                  <a:pt x="119954" y="22615"/>
                </a:lnTo>
                <a:lnTo>
                  <a:pt x="136237" y="13396"/>
                </a:lnTo>
                <a:lnTo>
                  <a:pt x="150164" y="0"/>
                </a:lnTo>
                <a:lnTo>
                  <a:pt x="159666" y="10066"/>
                </a:lnTo>
                <a:lnTo>
                  <a:pt x="164305" y="15078"/>
                </a:lnTo>
                <a:lnTo>
                  <a:pt x="154740" y="26099"/>
                </a:lnTo>
                <a:close/>
              </a:path>
              <a:path w="164465" h="174625">
                <a:moveTo>
                  <a:pt x="154196" y="26726"/>
                </a:moveTo>
                <a:lnTo>
                  <a:pt x="63665" y="26726"/>
                </a:lnTo>
                <a:lnTo>
                  <a:pt x="70750" y="17428"/>
                </a:lnTo>
                <a:lnTo>
                  <a:pt x="69646" y="16571"/>
                </a:lnTo>
                <a:lnTo>
                  <a:pt x="67508" y="14782"/>
                </a:lnTo>
                <a:lnTo>
                  <a:pt x="72514" y="17428"/>
                </a:lnTo>
                <a:lnTo>
                  <a:pt x="77457" y="19897"/>
                </a:lnTo>
                <a:lnTo>
                  <a:pt x="82502" y="22291"/>
                </a:lnTo>
                <a:lnTo>
                  <a:pt x="101860" y="26099"/>
                </a:lnTo>
                <a:lnTo>
                  <a:pt x="154740" y="26099"/>
                </a:lnTo>
                <a:lnTo>
                  <a:pt x="154196" y="26726"/>
                </a:lnTo>
                <a:close/>
              </a:path>
              <a:path w="164465" h="174625">
                <a:moveTo>
                  <a:pt x="13275" y="118495"/>
                </a:moveTo>
                <a:lnTo>
                  <a:pt x="9027" y="115022"/>
                </a:lnTo>
                <a:lnTo>
                  <a:pt x="4667" y="111696"/>
                </a:lnTo>
                <a:lnTo>
                  <a:pt x="195" y="108532"/>
                </a:lnTo>
                <a:lnTo>
                  <a:pt x="0" y="108310"/>
                </a:lnTo>
                <a:lnTo>
                  <a:pt x="47521" y="82791"/>
                </a:lnTo>
                <a:lnTo>
                  <a:pt x="77404" y="57134"/>
                </a:lnTo>
                <a:lnTo>
                  <a:pt x="79022" y="50215"/>
                </a:lnTo>
                <a:lnTo>
                  <a:pt x="78309" y="44362"/>
                </a:lnTo>
                <a:lnTo>
                  <a:pt x="71324" y="36172"/>
                </a:lnTo>
                <a:lnTo>
                  <a:pt x="63429" y="29121"/>
                </a:lnTo>
                <a:lnTo>
                  <a:pt x="55159" y="22813"/>
                </a:lnTo>
                <a:lnTo>
                  <a:pt x="47050" y="16851"/>
                </a:lnTo>
                <a:lnTo>
                  <a:pt x="50404" y="18655"/>
                </a:lnTo>
                <a:lnTo>
                  <a:pt x="53590" y="20518"/>
                </a:lnTo>
                <a:lnTo>
                  <a:pt x="56482" y="22158"/>
                </a:lnTo>
                <a:lnTo>
                  <a:pt x="58942" y="23592"/>
                </a:lnTo>
                <a:lnTo>
                  <a:pt x="61331" y="25130"/>
                </a:lnTo>
                <a:lnTo>
                  <a:pt x="63665" y="26726"/>
                </a:lnTo>
                <a:lnTo>
                  <a:pt x="154196" y="26726"/>
                </a:lnTo>
                <a:lnTo>
                  <a:pt x="153128" y="27957"/>
                </a:lnTo>
                <a:lnTo>
                  <a:pt x="144916" y="42344"/>
                </a:lnTo>
                <a:lnTo>
                  <a:pt x="140708" y="58482"/>
                </a:lnTo>
                <a:lnTo>
                  <a:pt x="141542" y="76617"/>
                </a:lnTo>
                <a:lnTo>
                  <a:pt x="145027" y="85874"/>
                </a:lnTo>
                <a:lnTo>
                  <a:pt x="147365" y="91651"/>
                </a:lnTo>
                <a:lnTo>
                  <a:pt x="108577" y="91651"/>
                </a:lnTo>
                <a:lnTo>
                  <a:pt x="102862" y="98864"/>
                </a:lnTo>
                <a:lnTo>
                  <a:pt x="65314" y="98864"/>
                </a:lnTo>
                <a:lnTo>
                  <a:pt x="51832" y="102532"/>
                </a:lnTo>
                <a:lnTo>
                  <a:pt x="38692" y="107000"/>
                </a:lnTo>
                <a:lnTo>
                  <a:pt x="25853" y="112308"/>
                </a:lnTo>
                <a:lnTo>
                  <a:pt x="13275" y="118495"/>
                </a:lnTo>
                <a:close/>
              </a:path>
              <a:path w="164465" h="174625">
                <a:moveTo>
                  <a:pt x="141318" y="112893"/>
                </a:moveTo>
                <a:lnTo>
                  <a:pt x="108577" y="91651"/>
                </a:lnTo>
                <a:lnTo>
                  <a:pt x="147365" y="91651"/>
                </a:lnTo>
                <a:lnTo>
                  <a:pt x="148943" y="95548"/>
                </a:lnTo>
                <a:lnTo>
                  <a:pt x="151813" y="102028"/>
                </a:lnTo>
                <a:lnTo>
                  <a:pt x="148151" y="102028"/>
                </a:lnTo>
                <a:lnTo>
                  <a:pt x="139334" y="109537"/>
                </a:lnTo>
                <a:lnTo>
                  <a:pt x="139977" y="110661"/>
                </a:lnTo>
                <a:lnTo>
                  <a:pt x="141318" y="112893"/>
                </a:lnTo>
                <a:close/>
              </a:path>
              <a:path w="164465" h="174625">
                <a:moveTo>
                  <a:pt x="63092" y="174314"/>
                </a:moveTo>
                <a:lnTo>
                  <a:pt x="60046" y="169598"/>
                </a:lnTo>
                <a:lnTo>
                  <a:pt x="56846" y="165016"/>
                </a:lnTo>
                <a:lnTo>
                  <a:pt x="53506" y="160551"/>
                </a:lnTo>
                <a:lnTo>
                  <a:pt x="57761" y="151781"/>
                </a:lnTo>
                <a:lnTo>
                  <a:pt x="61308" y="142432"/>
                </a:lnTo>
                <a:lnTo>
                  <a:pt x="64496" y="132700"/>
                </a:lnTo>
                <a:lnTo>
                  <a:pt x="67675" y="122782"/>
                </a:lnTo>
                <a:lnTo>
                  <a:pt x="68474" y="116262"/>
                </a:lnTo>
                <a:lnTo>
                  <a:pt x="70157" y="109537"/>
                </a:lnTo>
                <a:lnTo>
                  <a:pt x="70176" y="108532"/>
                </a:lnTo>
                <a:lnTo>
                  <a:pt x="70065" y="103231"/>
                </a:lnTo>
                <a:lnTo>
                  <a:pt x="65314" y="98864"/>
                </a:lnTo>
                <a:lnTo>
                  <a:pt x="102862" y="98864"/>
                </a:lnTo>
                <a:lnTo>
                  <a:pt x="98544" y="104467"/>
                </a:lnTo>
                <a:lnTo>
                  <a:pt x="88164" y="121120"/>
                </a:lnTo>
                <a:lnTo>
                  <a:pt x="78769" y="138343"/>
                </a:lnTo>
                <a:lnTo>
                  <a:pt x="70398" y="156089"/>
                </a:lnTo>
                <a:lnTo>
                  <a:pt x="63092" y="174314"/>
                </a:lnTo>
                <a:close/>
              </a:path>
              <a:path w="164465" h="174625">
                <a:moveTo>
                  <a:pt x="158199" y="115332"/>
                </a:moveTo>
                <a:lnTo>
                  <a:pt x="154733" y="111016"/>
                </a:lnTo>
                <a:lnTo>
                  <a:pt x="151365" y="106610"/>
                </a:lnTo>
                <a:lnTo>
                  <a:pt x="148151" y="102028"/>
                </a:lnTo>
                <a:lnTo>
                  <a:pt x="151813" y="102028"/>
                </a:lnTo>
                <a:lnTo>
                  <a:pt x="153322" y="105435"/>
                </a:lnTo>
                <a:lnTo>
                  <a:pt x="158199" y="1153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98235" y="10450395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11759" y="24207"/>
                </a:moveTo>
                <a:lnTo>
                  <a:pt x="8561" y="19401"/>
                </a:lnTo>
                <a:lnTo>
                  <a:pt x="3681" y="13031"/>
                </a:lnTo>
                <a:lnTo>
                  <a:pt x="1985" y="10873"/>
                </a:lnTo>
                <a:lnTo>
                  <a:pt x="0" y="7517"/>
                </a:lnTo>
                <a:lnTo>
                  <a:pt x="8825" y="0"/>
                </a:lnTo>
                <a:lnTo>
                  <a:pt x="12034" y="4577"/>
                </a:lnTo>
                <a:lnTo>
                  <a:pt x="15405" y="8987"/>
                </a:lnTo>
                <a:lnTo>
                  <a:pt x="18869" y="13302"/>
                </a:lnTo>
                <a:lnTo>
                  <a:pt x="20709" y="16779"/>
                </a:lnTo>
                <a:lnTo>
                  <a:pt x="21670" y="18499"/>
                </a:lnTo>
                <a:lnTo>
                  <a:pt x="11759" y="242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75873" y="10258846"/>
            <a:ext cx="151130" cy="198120"/>
          </a:xfrm>
          <a:custGeom>
            <a:avLst/>
            <a:gdLst/>
            <a:ahLst/>
            <a:cxnLst/>
            <a:rect l="l" t="t" r="r" b="b"/>
            <a:pathLst>
              <a:path w="151130" h="198120">
                <a:moveTo>
                  <a:pt x="111424" y="47983"/>
                </a:moveTo>
                <a:lnTo>
                  <a:pt x="45736" y="47983"/>
                </a:lnTo>
                <a:lnTo>
                  <a:pt x="64994" y="43662"/>
                </a:lnTo>
                <a:lnTo>
                  <a:pt x="80446" y="33116"/>
                </a:lnTo>
                <a:lnTo>
                  <a:pt x="92154" y="18007"/>
                </a:lnTo>
                <a:lnTo>
                  <a:pt x="100179" y="0"/>
                </a:lnTo>
                <a:lnTo>
                  <a:pt x="112602" y="5439"/>
                </a:lnTo>
                <a:lnTo>
                  <a:pt x="118680" y="8219"/>
                </a:lnTo>
                <a:lnTo>
                  <a:pt x="113013" y="24631"/>
                </a:lnTo>
                <a:lnTo>
                  <a:pt x="110629" y="41233"/>
                </a:lnTo>
                <a:lnTo>
                  <a:pt x="111424" y="47983"/>
                </a:lnTo>
                <a:close/>
              </a:path>
              <a:path w="151130" h="198120">
                <a:moveTo>
                  <a:pt x="114274" y="61613"/>
                </a:moveTo>
                <a:lnTo>
                  <a:pt x="29331" y="61613"/>
                </a:lnTo>
                <a:lnTo>
                  <a:pt x="32517" y="50156"/>
                </a:lnTo>
                <a:lnTo>
                  <a:pt x="28255" y="49003"/>
                </a:lnTo>
                <a:lnTo>
                  <a:pt x="24035" y="47673"/>
                </a:lnTo>
                <a:lnTo>
                  <a:pt x="19898" y="46239"/>
                </a:lnTo>
                <a:lnTo>
                  <a:pt x="26355" y="46886"/>
                </a:lnTo>
                <a:lnTo>
                  <a:pt x="32812" y="47377"/>
                </a:lnTo>
                <a:lnTo>
                  <a:pt x="39272" y="47736"/>
                </a:lnTo>
                <a:lnTo>
                  <a:pt x="45736" y="47983"/>
                </a:lnTo>
                <a:lnTo>
                  <a:pt x="111424" y="47983"/>
                </a:lnTo>
                <a:lnTo>
                  <a:pt x="112583" y="57833"/>
                </a:lnTo>
                <a:lnTo>
                  <a:pt x="114274" y="61613"/>
                </a:lnTo>
                <a:close/>
              </a:path>
              <a:path w="151130" h="198120">
                <a:moveTo>
                  <a:pt x="16000" y="165563"/>
                </a:moveTo>
                <a:lnTo>
                  <a:pt x="13736" y="164912"/>
                </a:lnTo>
                <a:lnTo>
                  <a:pt x="11458" y="164291"/>
                </a:lnTo>
                <a:lnTo>
                  <a:pt x="9152" y="163700"/>
                </a:lnTo>
                <a:lnTo>
                  <a:pt x="6008" y="162532"/>
                </a:lnTo>
                <a:lnTo>
                  <a:pt x="2962" y="161823"/>
                </a:lnTo>
                <a:lnTo>
                  <a:pt x="0" y="161453"/>
                </a:lnTo>
                <a:lnTo>
                  <a:pt x="12858" y="148107"/>
                </a:lnTo>
                <a:lnTo>
                  <a:pt x="45834" y="102634"/>
                </a:lnTo>
                <a:lnTo>
                  <a:pt x="53612" y="82224"/>
                </a:lnTo>
                <a:lnTo>
                  <a:pt x="52611" y="75168"/>
                </a:lnTo>
                <a:lnTo>
                  <a:pt x="49831" y="70068"/>
                </a:lnTo>
                <a:lnTo>
                  <a:pt x="43165" y="65914"/>
                </a:lnTo>
                <a:lnTo>
                  <a:pt x="35871" y="63401"/>
                </a:lnTo>
                <a:lnTo>
                  <a:pt x="28562" y="61465"/>
                </a:lnTo>
                <a:lnTo>
                  <a:pt x="28814" y="61524"/>
                </a:lnTo>
                <a:lnTo>
                  <a:pt x="29079" y="61554"/>
                </a:lnTo>
                <a:lnTo>
                  <a:pt x="29331" y="61613"/>
                </a:lnTo>
                <a:lnTo>
                  <a:pt x="114274" y="61613"/>
                </a:lnTo>
                <a:lnTo>
                  <a:pt x="119924" y="74237"/>
                </a:lnTo>
                <a:lnTo>
                  <a:pt x="126742" y="81658"/>
                </a:lnTo>
                <a:lnTo>
                  <a:pt x="134148" y="89293"/>
                </a:lnTo>
                <a:lnTo>
                  <a:pt x="139950" y="94858"/>
                </a:lnTo>
                <a:lnTo>
                  <a:pt x="134205" y="94858"/>
                </a:lnTo>
                <a:lnTo>
                  <a:pt x="132296" y="98541"/>
                </a:lnTo>
                <a:lnTo>
                  <a:pt x="102401" y="98554"/>
                </a:lnTo>
                <a:lnTo>
                  <a:pt x="94897" y="101496"/>
                </a:lnTo>
                <a:lnTo>
                  <a:pt x="92437" y="109774"/>
                </a:lnTo>
                <a:lnTo>
                  <a:pt x="90257" y="117416"/>
                </a:lnTo>
                <a:lnTo>
                  <a:pt x="88759" y="125680"/>
                </a:lnTo>
                <a:lnTo>
                  <a:pt x="57558" y="125680"/>
                </a:lnTo>
                <a:lnTo>
                  <a:pt x="46256" y="134670"/>
                </a:lnTo>
                <a:lnTo>
                  <a:pt x="35579" y="144274"/>
                </a:lnTo>
                <a:lnTo>
                  <a:pt x="25502" y="154552"/>
                </a:lnTo>
                <a:lnTo>
                  <a:pt x="16000" y="165563"/>
                </a:lnTo>
                <a:close/>
              </a:path>
              <a:path w="151130" h="198120">
                <a:moveTo>
                  <a:pt x="150541" y="104304"/>
                </a:moveTo>
                <a:lnTo>
                  <a:pt x="145007" y="101363"/>
                </a:lnTo>
                <a:lnTo>
                  <a:pt x="139557" y="98258"/>
                </a:lnTo>
                <a:lnTo>
                  <a:pt x="134205" y="94858"/>
                </a:lnTo>
                <a:lnTo>
                  <a:pt x="139950" y="94858"/>
                </a:lnTo>
                <a:lnTo>
                  <a:pt x="142096" y="96916"/>
                </a:lnTo>
                <a:lnTo>
                  <a:pt x="150541" y="104304"/>
                </a:lnTo>
                <a:close/>
              </a:path>
              <a:path w="151130" h="198120">
                <a:moveTo>
                  <a:pt x="130083" y="106374"/>
                </a:moveTo>
                <a:lnTo>
                  <a:pt x="123207" y="102944"/>
                </a:lnTo>
                <a:lnTo>
                  <a:pt x="116137" y="100169"/>
                </a:lnTo>
                <a:lnTo>
                  <a:pt x="109119" y="98541"/>
                </a:lnTo>
                <a:lnTo>
                  <a:pt x="132296" y="98541"/>
                </a:lnTo>
                <a:lnTo>
                  <a:pt x="128755" y="105369"/>
                </a:lnTo>
                <a:lnTo>
                  <a:pt x="130083" y="106374"/>
                </a:lnTo>
                <a:close/>
              </a:path>
              <a:path w="151130" h="198120">
                <a:moveTo>
                  <a:pt x="82839" y="188357"/>
                </a:moveTo>
                <a:lnTo>
                  <a:pt x="68821" y="188357"/>
                </a:lnTo>
                <a:lnTo>
                  <a:pt x="69700" y="178324"/>
                </a:lnTo>
                <a:lnTo>
                  <a:pt x="69630" y="168029"/>
                </a:lnTo>
                <a:lnTo>
                  <a:pt x="69033" y="157347"/>
                </a:lnTo>
                <a:lnTo>
                  <a:pt x="68374" y="146804"/>
                </a:lnTo>
                <a:lnTo>
                  <a:pt x="66757" y="140466"/>
                </a:lnTo>
                <a:lnTo>
                  <a:pt x="65864" y="133420"/>
                </a:lnTo>
                <a:lnTo>
                  <a:pt x="63522" y="127785"/>
                </a:lnTo>
                <a:lnTo>
                  <a:pt x="57558" y="125680"/>
                </a:lnTo>
                <a:lnTo>
                  <a:pt x="88759" y="125680"/>
                </a:lnTo>
                <a:lnTo>
                  <a:pt x="86649" y="137315"/>
                </a:lnTo>
                <a:lnTo>
                  <a:pt x="84173" y="157510"/>
                </a:lnTo>
                <a:lnTo>
                  <a:pt x="82890" y="177451"/>
                </a:lnTo>
                <a:lnTo>
                  <a:pt x="82839" y="188357"/>
                </a:lnTo>
                <a:close/>
              </a:path>
              <a:path w="151130" h="198120">
                <a:moveTo>
                  <a:pt x="82949" y="197862"/>
                </a:moveTo>
                <a:lnTo>
                  <a:pt x="80350" y="196059"/>
                </a:lnTo>
                <a:lnTo>
                  <a:pt x="77150" y="192999"/>
                </a:lnTo>
                <a:lnTo>
                  <a:pt x="73251" y="190338"/>
                </a:lnTo>
                <a:lnTo>
                  <a:pt x="68374" y="188209"/>
                </a:lnTo>
                <a:lnTo>
                  <a:pt x="68514" y="188209"/>
                </a:lnTo>
                <a:lnTo>
                  <a:pt x="68821" y="188357"/>
                </a:lnTo>
                <a:lnTo>
                  <a:pt x="82839" y="188357"/>
                </a:lnTo>
                <a:lnTo>
                  <a:pt x="82795" y="197567"/>
                </a:lnTo>
                <a:lnTo>
                  <a:pt x="83033" y="19783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04632" y="10353709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90">
                <a:moveTo>
                  <a:pt x="17937" y="21386"/>
                </a:moveTo>
                <a:lnTo>
                  <a:pt x="15608" y="19795"/>
                </a:lnTo>
                <a:lnTo>
                  <a:pt x="13219" y="18246"/>
                </a:lnTo>
                <a:lnTo>
                  <a:pt x="4681" y="13315"/>
                </a:lnTo>
                <a:lnTo>
                  <a:pt x="1329" y="11517"/>
                </a:lnTo>
                <a:lnTo>
                  <a:pt x="0" y="10508"/>
                </a:lnTo>
                <a:lnTo>
                  <a:pt x="5443" y="0"/>
                </a:lnTo>
                <a:lnTo>
                  <a:pt x="10792" y="3388"/>
                </a:lnTo>
                <a:lnTo>
                  <a:pt x="16250" y="6499"/>
                </a:lnTo>
                <a:lnTo>
                  <a:pt x="21776" y="9436"/>
                </a:lnTo>
                <a:lnTo>
                  <a:pt x="23921" y="11224"/>
                </a:lnTo>
                <a:lnTo>
                  <a:pt x="25018" y="12093"/>
                </a:lnTo>
                <a:lnTo>
                  <a:pt x="17937" y="21386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58822" y="10456681"/>
            <a:ext cx="279" cy="2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0770" y="10250820"/>
            <a:ext cx="144145" cy="169545"/>
          </a:xfrm>
          <a:custGeom>
            <a:avLst/>
            <a:gdLst/>
            <a:ahLst/>
            <a:cxnLst/>
            <a:rect l="l" t="t" r="r" b="b"/>
            <a:pathLst>
              <a:path w="144144" h="169545">
                <a:moveTo>
                  <a:pt x="8440" y="54146"/>
                </a:moveTo>
                <a:lnTo>
                  <a:pt x="42690" y="35640"/>
                </a:lnTo>
                <a:lnTo>
                  <a:pt x="58499" y="949"/>
                </a:lnTo>
                <a:lnTo>
                  <a:pt x="58542" y="0"/>
                </a:lnTo>
                <a:lnTo>
                  <a:pt x="80488" y="0"/>
                </a:lnTo>
                <a:lnTo>
                  <a:pt x="104511" y="41670"/>
                </a:lnTo>
                <a:lnTo>
                  <a:pt x="131608" y="53023"/>
                </a:lnTo>
                <a:lnTo>
                  <a:pt x="125737" y="53023"/>
                </a:lnTo>
                <a:lnTo>
                  <a:pt x="125699" y="53392"/>
                </a:lnTo>
                <a:lnTo>
                  <a:pt x="14155" y="53392"/>
                </a:lnTo>
                <a:lnTo>
                  <a:pt x="12255" y="53673"/>
                </a:lnTo>
                <a:lnTo>
                  <a:pt x="10340" y="53925"/>
                </a:lnTo>
                <a:lnTo>
                  <a:pt x="8440" y="54146"/>
                </a:lnTo>
                <a:close/>
              </a:path>
              <a:path w="144144" h="169545">
                <a:moveTo>
                  <a:pt x="135002" y="54265"/>
                </a:moveTo>
                <a:lnTo>
                  <a:pt x="131914" y="53910"/>
                </a:lnTo>
                <a:lnTo>
                  <a:pt x="128825" y="53511"/>
                </a:lnTo>
                <a:lnTo>
                  <a:pt x="125737" y="53023"/>
                </a:lnTo>
                <a:lnTo>
                  <a:pt x="131608" y="53023"/>
                </a:lnTo>
                <a:lnTo>
                  <a:pt x="135002" y="54265"/>
                </a:lnTo>
                <a:close/>
              </a:path>
              <a:path w="144144" h="169545">
                <a:moveTo>
                  <a:pt x="0" y="69697"/>
                </a:moveTo>
                <a:lnTo>
                  <a:pt x="2529" y="68870"/>
                </a:lnTo>
                <a:lnTo>
                  <a:pt x="9935" y="66549"/>
                </a:lnTo>
                <a:lnTo>
                  <a:pt x="12660" y="65869"/>
                </a:lnTo>
                <a:lnTo>
                  <a:pt x="15371" y="65263"/>
                </a:lnTo>
                <a:lnTo>
                  <a:pt x="14155" y="53392"/>
                </a:lnTo>
                <a:lnTo>
                  <a:pt x="125699" y="53392"/>
                </a:lnTo>
                <a:lnTo>
                  <a:pt x="124521" y="64952"/>
                </a:lnTo>
                <a:lnTo>
                  <a:pt x="127034" y="65588"/>
                </a:lnTo>
                <a:lnTo>
                  <a:pt x="28436" y="65588"/>
                </a:lnTo>
                <a:lnTo>
                  <a:pt x="18730" y="66362"/>
                </a:lnTo>
                <a:lnTo>
                  <a:pt x="9220" y="67921"/>
                </a:lnTo>
                <a:lnTo>
                  <a:pt x="0" y="69697"/>
                </a:lnTo>
                <a:close/>
              </a:path>
              <a:path w="144144" h="169545">
                <a:moveTo>
                  <a:pt x="25977" y="169168"/>
                </a:moveTo>
                <a:lnTo>
                  <a:pt x="42207" y="116164"/>
                </a:lnTo>
                <a:lnTo>
                  <a:pt x="47254" y="83011"/>
                </a:lnTo>
                <a:lnTo>
                  <a:pt x="46127" y="75888"/>
                </a:lnTo>
                <a:lnTo>
                  <a:pt x="42648" y="69786"/>
                </a:lnTo>
                <a:lnTo>
                  <a:pt x="38246" y="66164"/>
                </a:lnTo>
                <a:lnTo>
                  <a:pt x="28436" y="65588"/>
                </a:lnTo>
                <a:lnTo>
                  <a:pt x="127034" y="65588"/>
                </a:lnTo>
                <a:lnTo>
                  <a:pt x="130600" y="66490"/>
                </a:lnTo>
                <a:lnTo>
                  <a:pt x="132450" y="66850"/>
                </a:lnTo>
                <a:lnTo>
                  <a:pt x="116020" y="66850"/>
                </a:lnTo>
                <a:lnTo>
                  <a:pt x="105887" y="67842"/>
                </a:lnTo>
                <a:lnTo>
                  <a:pt x="97104" y="71220"/>
                </a:lnTo>
                <a:lnTo>
                  <a:pt x="91235" y="76970"/>
                </a:lnTo>
                <a:lnTo>
                  <a:pt x="91976" y="85618"/>
                </a:lnTo>
                <a:lnTo>
                  <a:pt x="92731" y="93541"/>
                </a:lnTo>
                <a:lnTo>
                  <a:pt x="96511" y="113075"/>
                </a:lnTo>
                <a:lnTo>
                  <a:pt x="96736" y="113963"/>
                </a:lnTo>
                <a:lnTo>
                  <a:pt x="71768" y="113963"/>
                </a:lnTo>
                <a:lnTo>
                  <a:pt x="46754" y="152961"/>
                </a:lnTo>
                <a:lnTo>
                  <a:pt x="42019" y="166567"/>
                </a:lnTo>
                <a:lnTo>
                  <a:pt x="36611" y="167247"/>
                </a:lnTo>
                <a:lnTo>
                  <a:pt x="31259" y="168119"/>
                </a:lnTo>
                <a:lnTo>
                  <a:pt x="25977" y="169168"/>
                </a:lnTo>
                <a:close/>
              </a:path>
              <a:path w="144144" h="169545">
                <a:moveTo>
                  <a:pt x="143666" y="69490"/>
                </a:moveTo>
                <a:lnTo>
                  <a:pt x="141178" y="69032"/>
                </a:lnTo>
                <a:lnTo>
                  <a:pt x="138691" y="68603"/>
                </a:lnTo>
                <a:lnTo>
                  <a:pt x="126449" y="67318"/>
                </a:lnTo>
                <a:lnTo>
                  <a:pt x="116020" y="66850"/>
                </a:lnTo>
                <a:lnTo>
                  <a:pt x="132450" y="66850"/>
                </a:lnTo>
                <a:lnTo>
                  <a:pt x="137126" y="67761"/>
                </a:lnTo>
                <a:lnTo>
                  <a:pt x="143666" y="69490"/>
                </a:lnTo>
                <a:close/>
              </a:path>
              <a:path w="144144" h="169545">
                <a:moveTo>
                  <a:pt x="114320" y="169434"/>
                </a:moveTo>
                <a:lnTo>
                  <a:pt x="109052" y="168340"/>
                </a:lnTo>
                <a:lnTo>
                  <a:pt x="103700" y="167424"/>
                </a:lnTo>
                <a:lnTo>
                  <a:pt x="98306" y="166714"/>
                </a:lnTo>
                <a:lnTo>
                  <a:pt x="95457" y="157378"/>
                </a:lnTo>
                <a:lnTo>
                  <a:pt x="91730" y="148159"/>
                </a:lnTo>
                <a:lnTo>
                  <a:pt x="87496" y="138934"/>
                </a:lnTo>
                <a:lnTo>
                  <a:pt x="83131" y="129581"/>
                </a:lnTo>
                <a:lnTo>
                  <a:pt x="79341" y="124368"/>
                </a:lnTo>
                <a:lnTo>
                  <a:pt x="75969" y="118219"/>
                </a:lnTo>
                <a:lnTo>
                  <a:pt x="71768" y="113963"/>
                </a:lnTo>
                <a:lnTo>
                  <a:pt x="96736" y="113963"/>
                </a:lnTo>
                <a:lnTo>
                  <a:pt x="101372" y="132275"/>
                </a:lnTo>
                <a:lnTo>
                  <a:pt x="107310" y="151082"/>
                </a:lnTo>
                <a:lnTo>
                  <a:pt x="114320" y="16943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3733" y="10304207"/>
            <a:ext cx="22860" cy="17145"/>
          </a:xfrm>
          <a:custGeom>
            <a:avLst/>
            <a:gdLst/>
            <a:ahLst/>
            <a:cxnLst/>
            <a:rect l="l" t="t" r="r" b="b"/>
            <a:pathLst>
              <a:path w="22859" h="17145">
                <a:moveTo>
                  <a:pt x="3179" y="17004"/>
                </a:moveTo>
                <a:lnTo>
                  <a:pt x="0" y="5495"/>
                </a:lnTo>
                <a:lnTo>
                  <a:pt x="5230" y="4107"/>
                </a:lnTo>
                <a:lnTo>
                  <a:pt x="10377" y="2499"/>
                </a:lnTo>
                <a:lnTo>
                  <a:pt x="15476" y="763"/>
                </a:lnTo>
                <a:lnTo>
                  <a:pt x="17382" y="538"/>
                </a:lnTo>
                <a:lnTo>
                  <a:pt x="19288" y="287"/>
                </a:lnTo>
                <a:lnTo>
                  <a:pt x="21192" y="0"/>
                </a:lnTo>
                <a:lnTo>
                  <a:pt x="22409" y="11876"/>
                </a:lnTo>
                <a:lnTo>
                  <a:pt x="19695" y="12476"/>
                </a:lnTo>
                <a:lnTo>
                  <a:pt x="16976" y="13156"/>
                </a:lnTo>
                <a:lnTo>
                  <a:pt x="9559" y="15487"/>
                </a:lnTo>
                <a:lnTo>
                  <a:pt x="7038" y="16311"/>
                </a:lnTo>
                <a:lnTo>
                  <a:pt x="3179" y="170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85287" y="10303841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4" h="17145">
                <a:moveTo>
                  <a:pt x="19917" y="16612"/>
                </a:moveTo>
                <a:lnTo>
                  <a:pt x="19144" y="16474"/>
                </a:lnTo>
                <a:lnTo>
                  <a:pt x="12613" y="14743"/>
                </a:lnTo>
                <a:lnTo>
                  <a:pt x="6081" y="13470"/>
                </a:lnTo>
                <a:lnTo>
                  <a:pt x="0" y="11927"/>
                </a:lnTo>
                <a:lnTo>
                  <a:pt x="1221" y="0"/>
                </a:lnTo>
                <a:lnTo>
                  <a:pt x="4311" y="484"/>
                </a:lnTo>
                <a:lnTo>
                  <a:pt x="7399" y="891"/>
                </a:lnTo>
                <a:lnTo>
                  <a:pt x="10491" y="1243"/>
                </a:lnTo>
                <a:lnTo>
                  <a:pt x="14626" y="2672"/>
                </a:lnTo>
                <a:lnTo>
                  <a:pt x="18835" y="4004"/>
                </a:lnTo>
                <a:lnTo>
                  <a:pt x="23098" y="5162"/>
                </a:lnTo>
                <a:lnTo>
                  <a:pt x="19917" y="1661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7143" y="10524739"/>
            <a:ext cx="220" cy="2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21536" y="10522683"/>
            <a:ext cx="1875" cy="22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8242" y="10415684"/>
            <a:ext cx="464123" cy="3302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8268" y="10362900"/>
            <a:ext cx="564086" cy="5967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1878" y="10366767"/>
            <a:ext cx="554636" cy="57277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4271" y="10392219"/>
            <a:ext cx="171554" cy="23479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04495" y="10635994"/>
            <a:ext cx="154397" cy="2371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4271" y="10392219"/>
            <a:ext cx="171554" cy="2347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04495" y="10635994"/>
            <a:ext cx="154397" cy="2371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4271" y="10392219"/>
            <a:ext cx="171554" cy="23479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4495" y="10635994"/>
            <a:ext cx="154397" cy="2371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4031" y="10391988"/>
            <a:ext cx="265088" cy="48139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94031" y="10393033"/>
            <a:ext cx="265088" cy="48034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1594" y="10896754"/>
            <a:ext cx="211345" cy="591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21370" y="10896500"/>
            <a:ext cx="212088" cy="4422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1370" y="10896500"/>
            <a:ext cx="212090" cy="44450"/>
          </a:xfrm>
          <a:custGeom>
            <a:avLst/>
            <a:gdLst/>
            <a:ahLst/>
            <a:cxnLst/>
            <a:rect l="l" t="t" r="r" b="b"/>
            <a:pathLst>
              <a:path w="212090" h="44450">
                <a:moveTo>
                  <a:pt x="60486" y="30167"/>
                </a:moveTo>
                <a:lnTo>
                  <a:pt x="58224" y="30167"/>
                </a:lnTo>
                <a:lnTo>
                  <a:pt x="66059" y="29313"/>
                </a:lnTo>
                <a:lnTo>
                  <a:pt x="70043" y="24019"/>
                </a:lnTo>
                <a:lnTo>
                  <a:pt x="75788" y="17546"/>
                </a:lnTo>
                <a:lnTo>
                  <a:pt x="77004" y="15551"/>
                </a:lnTo>
                <a:lnTo>
                  <a:pt x="78527" y="6312"/>
                </a:lnTo>
                <a:lnTo>
                  <a:pt x="82551" y="2631"/>
                </a:lnTo>
                <a:lnTo>
                  <a:pt x="87247" y="88"/>
                </a:lnTo>
                <a:lnTo>
                  <a:pt x="87624" y="0"/>
                </a:lnTo>
                <a:lnTo>
                  <a:pt x="87847" y="0"/>
                </a:lnTo>
                <a:lnTo>
                  <a:pt x="88144" y="88"/>
                </a:lnTo>
                <a:lnTo>
                  <a:pt x="88335" y="251"/>
                </a:lnTo>
                <a:lnTo>
                  <a:pt x="87624" y="251"/>
                </a:lnTo>
                <a:lnTo>
                  <a:pt x="87358" y="310"/>
                </a:lnTo>
                <a:lnTo>
                  <a:pt x="82677" y="2838"/>
                </a:lnTo>
                <a:lnTo>
                  <a:pt x="78750" y="6459"/>
                </a:lnTo>
                <a:lnTo>
                  <a:pt x="77227" y="15639"/>
                </a:lnTo>
                <a:lnTo>
                  <a:pt x="75984" y="17694"/>
                </a:lnTo>
                <a:lnTo>
                  <a:pt x="70149" y="24275"/>
                </a:lnTo>
                <a:lnTo>
                  <a:pt x="66174" y="29564"/>
                </a:lnTo>
                <a:lnTo>
                  <a:pt x="60486" y="30167"/>
                </a:lnTo>
                <a:close/>
              </a:path>
              <a:path w="212090" h="44450">
                <a:moveTo>
                  <a:pt x="117388" y="35004"/>
                </a:moveTo>
                <a:lnTo>
                  <a:pt x="116284" y="35004"/>
                </a:lnTo>
                <a:lnTo>
                  <a:pt x="111519" y="34383"/>
                </a:lnTo>
                <a:lnTo>
                  <a:pt x="108249" y="32979"/>
                </a:lnTo>
                <a:lnTo>
                  <a:pt x="97923" y="32580"/>
                </a:lnTo>
                <a:lnTo>
                  <a:pt x="93493" y="29683"/>
                </a:lnTo>
                <a:lnTo>
                  <a:pt x="89748" y="25070"/>
                </a:lnTo>
                <a:lnTo>
                  <a:pt x="88933" y="22009"/>
                </a:lnTo>
                <a:lnTo>
                  <a:pt x="88501" y="17694"/>
                </a:lnTo>
                <a:lnTo>
                  <a:pt x="88388" y="16965"/>
                </a:lnTo>
                <a:lnTo>
                  <a:pt x="85723" y="13274"/>
                </a:lnTo>
                <a:lnTo>
                  <a:pt x="85164" y="12092"/>
                </a:lnTo>
                <a:lnTo>
                  <a:pt x="85206" y="9978"/>
                </a:lnTo>
                <a:lnTo>
                  <a:pt x="85961" y="6504"/>
                </a:lnTo>
                <a:lnTo>
                  <a:pt x="87708" y="3739"/>
                </a:lnTo>
                <a:lnTo>
                  <a:pt x="88424" y="1611"/>
                </a:lnTo>
                <a:lnTo>
                  <a:pt x="88381" y="443"/>
                </a:lnTo>
                <a:lnTo>
                  <a:pt x="88001" y="266"/>
                </a:lnTo>
                <a:lnTo>
                  <a:pt x="87624" y="251"/>
                </a:lnTo>
                <a:lnTo>
                  <a:pt x="88335" y="251"/>
                </a:lnTo>
                <a:lnTo>
                  <a:pt x="88560" y="443"/>
                </a:lnTo>
                <a:lnTo>
                  <a:pt x="88714" y="739"/>
                </a:lnTo>
                <a:lnTo>
                  <a:pt x="88672" y="1611"/>
                </a:lnTo>
                <a:lnTo>
                  <a:pt x="87903" y="3872"/>
                </a:lnTo>
                <a:lnTo>
                  <a:pt x="86171" y="6607"/>
                </a:lnTo>
                <a:lnTo>
                  <a:pt x="85440" y="9978"/>
                </a:lnTo>
                <a:lnTo>
                  <a:pt x="85436" y="12092"/>
                </a:lnTo>
                <a:lnTo>
                  <a:pt x="85919" y="13156"/>
                </a:lnTo>
                <a:lnTo>
                  <a:pt x="86548" y="13998"/>
                </a:lnTo>
                <a:lnTo>
                  <a:pt x="88669" y="16965"/>
                </a:lnTo>
                <a:lnTo>
                  <a:pt x="108305" y="32743"/>
                </a:lnTo>
                <a:lnTo>
                  <a:pt x="111589" y="34147"/>
                </a:lnTo>
                <a:lnTo>
                  <a:pt x="116298" y="34768"/>
                </a:lnTo>
                <a:lnTo>
                  <a:pt x="118137" y="34768"/>
                </a:lnTo>
                <a:lnTo>
                  <a:pt x="118003" y="34901"/>
                </a:lnTo>
                <a:lnTo>
                  <a:pt x="117388" y="35004"/>
                </a:lnTo>
                <a:close/>
              </a:path>
              <a:path w="212090" h="44450">
                <a:moveTo>
                  <a:pt x="160894" y="26882"/>
                </a:moveTo>
                <a:lnTo>
                  <a:pt x="160127" y="26882"/>
                </a:lnTo>
                <a:lnTo>
                  <a:pt x="163861" y="25598"/>
                </a:lnTo>
                <a:lnTo>
                  <a:pt x="166415" y="24019"/>
                </a:lnTo>
                <a:lnTo>
                  <a:pt x="169889" y="23297"/>
                </a:lnTo>
                <a:lnTo>
                  <a:pt x="172760" y="23548"/>
                </a:lnTo>
                <a:lnTo>
                  <a:pt x="169929" y="23548"/>
                </a:lnTo>
                <a:lnTo>
                  <a:pt x="166463" y="24275"/>
                </a:lnTo>
                <a:lnTo>
                  <a:pt x="163950" y="25824"/>
                </a:lnTo>
                <a:lnTo>
                  <a:pt x="160894" y="26882"/>
                </a:lnTo>
                <a:close/>
              </a:path>
              <a:path w="212090" h="44450">
                <a:moveTo>
                  <a:pt x="197461" y="44230"/>
                </a:moveTo>
                <a:lnTo>
                  <a:pt x="203064" y="41747"/>
                </a:lnTo>
                <a:lnTo>
                  <a:pt x="207348" y="39771"/>
                </a:lnTo>
                <a:lnTo>
                  <a:pt x="211570" y="37724"/>
                </a:lnTo>
                <a:lnTo>
                  <a:pt x="206829" y="34901"/>
                </a:lnTo>
                <a:lnTo>
                  <a:pt x="203345" y="32672"/>
                </a:lnTo>
                <a:lnTo>
                  <a:pt x="192339" y="28339"/>
                </a:lnTo>
                <a:lnTo>
                  <a:pt x="185558" y="25997"/>
                </a:lnTo>
                <a:lnTo>
                  <a:pt x="178195" y="24275"/>
                </a:lnTo>
                <a:lnTo>
                  <a:pt x="169929" y="23548"/>
                </a:lnTo>
                <a:lnTo>
                  <a:pt x="172760" y="23548"/>
                </a:lnTo>
                <a:lnTo>
                  <a:pt x="207543" y="35067"/>
                </a:lnTo>
                <a:lnTo>
                  <a:pt x="212090" y="37739"/>
                </a:lnTo>
                <a:lnTo>
                  <a:pt x="208165" y="39661"/>
                </a:lnTo>
                <a:lnTo>
                  <a:pt x="204396" y="41402"/>
                </a:lnTo>
                <a:lnTo>
                  <a:pt x="200757" y="43034"/>
                </a:lnTo>
                <a:lnTo>
                  <a:pt x="197461" y="44230"/>
                </a:lnTo>
                <a:close/>
              </a:path>
              <a:path w="212090" h="44450">
                <a:moveTo>
                  <a:pt x="118137" y="34768"/>
                </a:moveTo>
                <a:lnTo>
                  <a:pt x="117374" y="34768"/>
                </a:lnTo>
                <a:lnTo>
                  <a:pt x="117905" y="34650"/>
                </a:lnTo>
                <a:lnTo>
                  <a:pt x="118283" y="34280"/>
                </a:lnTo>
                <a:lnTo>
                  <a:pt x="142544" y="25070"/>
                </a:lnTo>
                <a:lnTo>
                  <a:pt x="144023" y="24819"/>
                </a:lnTo>
                <a:lnTo>
                  <a:pt x="145378" y="24716"/>
                </a:lnTo>
                <a:lnTo>
                  <a:pt x="151721" y="24716"/>
                </a:lnTo>
                <a:lnTo>
                  <a:pt x="152486" y="24967"/>
                </a:lnTo>
                <a:lnTo>
                  <a:pt x="145392" y="24967"/>
                </a:lnTo>
                <a:lnTo>
                  <a:pt x="143946" y="25070"/>
                </a:lnTo>
                <a:lnTo>
                  <a:pt x="142616" y="25292"/>
                </a:lnTo>
                <a:lnTo>
                  <a:pt x="118422" y="34485"/>
                </a:lnTo>
                <a:lnTo>
                  <a:pt x="118137" y="34768"/>
                </a:lnTo>
                <a:close/>
              </a:path>
              <a:path w="212090" h="44450">
                <a:moveTo>
                  <a:pt x="160149" y="27140"/>
                </a:moveTo>
                <a:lnTo>
                  <a:pt x="155984" y="26371"/>
                </a:lnTo>
                <a:lnTo>
                  <a:pt x="151694" y="24967"/>
                </a:lnTo>
                <a:lnTo>
                  <a:pt x="152486" y="24967"/>
                </a:lnTo>
                <a:lnTo>
                  <a:pt x="156015" y="26127"/>
                </a:lnTo>
                <a:lnTo>
                  <a:pt x="160127" y="26882"/>
                </a:lnTo>
                <a:lnTo>
                  <a:pt x="160894" y="26882"/>
                </a:lnTo>
                <a:lnTo>
                  <a:pt x="160149" y="27140"/>
                </a:lnTo>
                <a:close/>
              </a:path>
              <a:path w="212090" h="44450">
                <a:moveTo>
                  <a:pt x="226" y="36126"/>
                </a:moveTo>
                <a:lnTo>
                  <a:pt x="0" y="36024"/>
                </a:lnTo>
                <a:lnTo>
                  <a:pt x="3543" y="31366"/>
                </a:lnTo>
                <a:lnTo>
                  <a:pt x="8384" y="28144"/>
                </a:lnTo>
                <a:lnTo>
                  <a:pt x="15532" y="27437"/>
                </a:lnTo>
                <a:lnTo>
                  <a:pt x="27773" y="25425"/>
                </a:lnTo>
                <a:lnTo>
                  <a:pt x="28249" y="25396"/>
                </a:lnTo>
                <a:lnTo>
                  <a:pt x="36580" y="25396"/>
                </a:lnTo>
                <a:lnTo>
                  <a:pt x="37175" y="25632"/>
                </a:lnTo>
                <a:lnTo>
                  <a:pt x="28728" y="25632"/>
                </a:lnTo>
                <a:lnTo>
                  <a:pt x="27801" y="25662"/>
                </a:lnTo>
                <a:lnTo>
                  <a:pt x="15560" y="27672"/>
                </a:lnTo>
                <a:lnTo>
                  <a:pt x="8497" y="28374"/>
                </a:lnTo>
                <a:lnTo>
                  <a:pt x="3726" y="31537"/>
                </a:lnTo>
                <a:lnTo>
                  <a:pt x="226" y="36126"/>
                </a:lnTo>
                <a:close/>
              </a:path>
              <a:path w="212090" h="44450">
                <a:moveTo>
                  <a:pt x="58223" y="30407"/>
                </a:moveTo>
                <a:lnTo>
                  <a:pt x="55316" y="29564"/>
                </a:lnTo>
                <a:lnTo>
                  <a:pt x="51711" y="29387"/>
                </a:lnTo>
                <a:lnTo>
                  <a:pt x="48161" y="29387"/>
                </a:lnTo>
                <a:lnTo>
                  <a:pt x="42111" y="27864"/>
                </a:lnTo>
                <a:lnTo>
                  <a:pt x="36549" y="25632"/>
                </a:lnTo>
                <a:lnTo>
                  <a:pt x="37175" y="25632"/>
                </a:lnTo>
                <a:lnTo>
                  <a:pt x="42178" y="27621"/>
                </a:lnTo>
                <a:lnTo>
                  <a:pt x="48189" y="29144"/>
                </a:lnTo>
                <a:lnTo>
                  <a:pt x="51874" y="29144"/>
                </a:lnTo>
                <a:lnTo>
                  <a:pt x="55339" y="29315"/>
                </a:lnTo>
                <a:lnTo>
                  <a:pt x="58224" y="30167"/>
                </a:lnTo>
                <a:lnTo>
                  <a:pt x="60486" y="30167"/>
                </a:lnTo>
                <a:lnTo>
                  <a:pt x="58223" y="30407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1370" y="10896500"/>
            <a:ext cx="212088" cy="4422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63885" y="10373485"/>
            <a:ext cx="46157" cy="6655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63649" y="10373011"/>
            <a:ext cx="46632" cy="6726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6004" y="10596226"/>
            <a:ext cx="43772" cy="123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85758" y="10595974"/>
            <a:ext cx="44450" cy="13335"/>
          </a:xfrm>
          <a:custGeom>
            <a:avLst/>
            <a:gdLst/>
            <a:ahLst/>
            <a:cxnLst/>
            <a:rect l="l" t="t" r="r" b="b"/>
            <a:pathLst>
              <a:path w="44450" h="13334">
                <a:moveTo>
                  <a:pt x="7835" y="532"/>
                </a:moveTo>
                <a:lnTo>
                  <a:pt x="7462" y="532"/>
                </a:lnTo>
                <a:lnTo>
                  <a:pt x="8314" y="118"/>
                </a:lnTo>
                <a:lnTo>
                  <a:pt x="9208" y="0"/>
                </a:lnTo>
                <a:lnTo>
                  <a:pt x="12087" y="0"/>
                </a:lnTo>
                <a:lnTo>
                  <a:pt x="12975" y="251"/>
                </a:lnTo>
                <a:lnTo>
                  <a:pt x="9222" y="251"/>
                </a:lnTo>
                <a:lnTo>
                  <a:pt x="8356" y="354"/>
                </a:lnTo>
                <a:lnTo>
                  <a:pt x="7835" y="532"/>
                </a:lnTo>
                <a:close/>
              </a:path>
              <a:path w="44450" h="13334">
                <a:moveTo>
                  <a:pt x="15888" y="1138"/>
                </a:moveTo>
                <a:lnTo>
                  <a:pt x="13976" y="783"/>
                </a:lnTo>
                <a:lnTo>
                  <a:pt x="12045" y="251"/>
                </a:lnTo>
                <a:lnTo>
                  <a:pt x="12975" y="251"/>
                </a:lnTo>
                <a:lnTo>
                  <a:pt x="14071" y="561"/>
                </a:lnTo>
                <a:lnTo>
                  <a:pt x="15916" y="886"/>
                </a:lnTo>
                <a:lnTo>
                  <a:pt x="15888" y="1138"/>
                </a:lnTo>
                <a:close/>
              </a:path>
              <a:path w="44450" h="13334">
                <a:moveTo>
                  <a:pt x="6794" y="886"/>
                </a:moveTo>
                <a:lnTo>
                  <a:pt x="6525" y="886"/>
                </a:lnTo>
                <a:lnTo>
                  <a:pt x="6665" y="665"/>
                </a:lnTo>
                <a:lnTo>
                  <a:pt x="7434" y="413"/>
                </a:lnTo>
                <a:lnTo>
                  <a:pt x="7835" y="532"/>
                </a:lnTo>
                <a:lnTo>
                  <a:pt x="6794" y="886"/>
                </a:lnTo>
                <a:close/>
              </a:path>
              <a:path w="44450" h="13334">
                <a:moveTo>
                  <a:pt x="6372" y="12151"/>
                </a:moveTo>
                <a:lnTo>
                  <a:pt x="3395" y="12151"/>
                </a:lnTo>
                <a:lnTo>
                  <a:pt x="824" y="10909"/>
                </a:lnTo>
                <a:lnTo>
                  <a:pt x="0" y="8100"/>
                </a:lnTo>
                <a:lnTo>
                  <a:pt x="1257" y="4819"/>
                </a:lnTo>
                <a:lnTo>
                  <a:pt x="3630" y="2439"/>
                </a:lnTo>
                <a:lnTo>
                  <a:pt x="6469" y="783"/>
                </a:lnTo>
                <a:lnTo>
                  <a:pt x="6794" y="886"/>
                </a:lnTo>
                <a:lnTo>
                  <a:pt x="3749" y="2677"/>
                </a:lnTo>
                <a:lnTo>
                  <a:pt x="1468" y="4953"/>
                </a:lnTo>
                <a:lnTo>
                  <a:pt x="246" y="8100"/>
                </a:lnTo>
                <a:lnTo>
                  <a:pt x="1024" y="10710"/>
                </a:lnTo>
                <a:lnTo>
                  <a:pt x="3462" y="11899"/>
                </a:lnTo>
                <a:lnTo>
                  <a:pt x="7917" y="11914"/>
                </a:lnTo>
                <a:lnTo>
                  <a:pt x="6372" y="12151"/>
                </a:lnTo>
                <a:close/>
              </a:path>
              <a:path w="44450" h="13334">
                <a:moveTo>
                  <a:pt x="15888" y="1138"/>
                </a:moveTo>
                <a:lnTo>
                  <a:pt x="15916" y="886"/>
                </a:lnTo>
                <a:lnTo>
                  <a:pt x="28269" y="842"/>
                </a:lnTo>
                <a:lnTo>
                  <a:pt x="28926" y="1093"/>
                </a:lnTo>
                <a:lnTo>
                  <a:pt x="15888" y="1138"/>
                </a:lnTo>
                <a:close/>
              </a:path>
              <a:path w="44450" h="13334">
                <a:moveTo>
                  <a:pt x="44017" y="8046"/>
                </a:moveTo>
                <a:lnTo>
                  <a:pt x="32430" y="2677"/>
                </a:lnTo>
                <a:lnTo>
                  <a:pt x="28253" y="1093"/>
                </a:lnTo>
                <a:lnTo>
                  <a:pt x="28926" y="1093"/>
                </a:lnTo>
                <a:lnTo>
                  <a:pt x="32447" y="2439"/>
                </a:lnTo>
                <a:lnTo>
                  <a:pt x="37226" y="3045"/>
                </a:lnTo>
                <a:lnTo>
                  <a:pt x="41251" y="4316"/>
                </a:lnTo>
                <a:lnTo>
                  <a:pt x="42389" y="5140"/>
                </a:lnTo>
                <a:lnTo>
                  <a:pt x="43348" y="6205"/>
                </a:lnTo>
                <a:lnTo>
                  <a:pt x="44017" y="7514"/>
                </a:lnTo>
                <a:lnTo>
                  <a:pt x="44017" y="8046"/>
                </a:lnTo>
                <a:close/>
              </a:path>
              <a:path w="44450" h="13334">
                <a:moveTo>
                  <a:pt x="7917" y="11914"/>
                </a:moveTo>
                <a:lnTo>
                  <a:pt x="6092" y="11914"/>
                </a:lnTo>
                <a:lnTo>
                  <a:pt x="6344" y="11899"/>
                </a:lnTo>
                <a:lnTo>
                  <a:pt x="26452" y="8825"/>
                </a:lnTo>
                <a:lnTo>
                  <a:pt x="27855" y="9078"/>
                </a:lnTo>
                <a:lnTo>
                  <a:pt x="26451" y="9078"/>
                </a:lnTo>
                <a:lnTo>
                  <a:pt x="7917" y="11914"/>
                </a:lnTo>
                <a:close/>
              </a:path>
              <a:path w="44450" h="13334">
                <a:moveTo>
                  <a:pt x="41418" y="12875"/>
                </a:moveTo>
                <a:lnTo>
                  <a:pt x="40217" y="12860"/>
                </a:lnTo>
                <a:lnTo>
                  <a:pt x="35442" y="11591"/>
                </a:lnTo>
                <a:lnTo>
                  <a:pt x="31391" y="9966"/>
                </a:lnTo>
                <a:lnTo>
                  <a:pt x="26451" y="9078"/>
                </a:lnTo>
                <a:lnTo>
                  <a:pt x="27855" y="9078"/>
                </a:lnTo>
                <a:lnTo>
                  <a:pt x="31455" y="9726"/>
                </a:lnTo>
                <a:lnTo>
                  <a:pt x="35507" y="11352"/>
                </a:lnTo>
                <a:lnTo>
                  <a:pt x="40258" y="12609"/>
                </a:lnTo>
                <a:lnTo>
                  <a:pt x="40454" y="12638"/>
                </a:lnTo>
                <a:lnTo>
                  <a:pt x="42229" y="12638"/>
                </a:lnTo>
                <a:lnTo>
                  <a:pt x="41418" y="12875"/>
                </a:lnTo>
                <a:close/>
              </a:path>
              <a:path w="44450" h="13334">
                <a:moveTo>
                  <a:pt x="42229" y="12638"/>
                </a:moveTo>
                <a:lnTo>
                  <a:pt x="41362" y="12638"/>
                </a:lnTo>
                <a:lnTo>
                  <a:pt x="42225" y="12390"/>
                </a:lnTo>
                <a:lnTo>
                  <a:pt x="43302" y="12151"/>
                </a:lnTo>
                <a:lnTo>
                  <a:pt x="43693" y="11977"/>
                </a:lnTo>
                <a:lnTo>
                  <a:pt x="44017" y="11732"/>
                </a:lnTo>
                <a:lnTo>
                  <a:pt x="44017" y="12026"/>
                </a:lnTo>
                <a:lnTo>
                  <a:pt x="43690" y="12243"/>
                </a:lnTo>
                <a:lnTo>
                  <a:pt x="43270" y="12402"/>
                </a:lnTo>
                <a:lnTo>
                  <a:pt x="42229" y="12638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63678" y="10373012"/>
            <a:ext cx="63649" cy="672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11021" y="10424987"/>
            <a:ext cx="16514" cy="1021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11099" y="10424986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09" h="10795">
                <a:moveTo>
                  <a:pt x="11393" y="10214"/>
                </a:moveTo>
                <a:lnTo>
                  <a:pt x="6000" y="10214"/>
                </a:lnTo>
                <a:lnTo>
                  <a:pt x="3344" y="9268"/>
                </a:lnTo>
                <a:lnTo>
                  <a:pt x="1360" y="8115"/>
                </a:lnTo>
                <a:lnTo>
                  <a:pt x="105" y="6607"/>
                </a:lnTo>
                <a:lnTo>
                  <a:pt x="0" y="6208"/>
                </a:lnTo>
                <a:lnTo>
                  <a:pt x="1723" y="2320"/>
                </a:lnTo>
                <a:lnTo>
                  <a:pt x="4979" y="280"/>
                </a:lnTo>
                <a:lnTo>
                  <a:pt x="5944" y="14"/>
                </a:lnTo>
                <a:lnTo>
                  <a:pt x="6391" y="0"/>
                </a:lnTo>
                <a:lnTo>
                  <a:pt x="7345" y="251"/>
                </a:lnTo>
                <a:lnTo>
                  <a:pt x="6027" y="251"/>
                </a:lnTo>
                <a:lnTo>
                  <a:pt x="5007" y="532"/>
                </a:lnTo>
                <a:lnTo>
                  <a:pt x="232" y="6386"/>
                </a:lnTo>
                <a:lnTo>
                  <a:pt x="1536" y="7936"/>
                </a:lnTo>
                <a:lnTo>
                  <a:pt x="3503" y="9068"/>
                </a:lnTo>
                <a:lnTo>
                  <a:pt x="6055" y="9963"/>
                </a:lnTo>
                <a:lnTo>
                  <a:pt x="11892" y="9963"/>
                </a:lnTo>
                <a:lnTo>
                  <a:pt x="11393" y="10214"/>
                </a:lnTo>
                <a:close/>
              </a:path>
              <a:path w="16509" h="10795">
                <a:moveTo>
                  <a:pt x="11892" y="9963"/>
                </a:moveTo>
                <a:lnTo>
                  <a:pt x="11353" y="9963"/>
                </a:lnTo>
                <a:lnTo>
                  <a:pt x="13161" y="9058"/>
                </a:lnTo>
                <a:lnTo>
                  <a:pt x="14586" y="8315"/>
                </a:lnTo>
                <a:lnTo>
                  <a:pt x="16103" y="6962"/>
                </a:lnTo>
                <a:lnTo>
                  <a:pt x="16121" y="5236"/>
                </a:lnTo>
                <a:lnTo>
                  <a:pt x="15614" y="4508"/>
                </a:lnTo>
                <a:lnTo>
                  <a:pt x="12497" y="2483"/>
                </a:lnTo>
                <a:lnTo>
                  <a:pt x="9731" y="1138"/>
                </a:lnTo>
                <a:lnTo>
                  <a:pt x="6391" y="251"/>
                </a:lnTo>
                <a:lnTo>
                  <a:pt x="7345" y="251"/>
                </a:lnTo>
                <a:lnTo>
                  <a:pt x="9814" y="901"/>
                </a:lnTo>
                <a:lnTo>
                  <a:pt x="12664" y="2320"/>
                </a:lnTo>
                <a:lnTo>
                  <a:pt x="15795" y="4346"/>
                </a:lnTo>
                <a:lnTo>
                  <a:pt x="16436" y="5236"/>
                </a:lnTo>
                <a:lnTo>
                  <a:pt x="16354" y="6962"/>
                </a:lnTo>
                <a:lnTo>
                  <a:pt x="16298" y="7110"/>
                </a:lnTo>
                <a:lnTo>
                  <a:pt x="14705" y="8544"/>
                </a:lnTo>
                <a:lnTo>
                  <a:pt x="11892" y="996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11021" y="10424987"/>
            <a:ext cx="16514" cy="1021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05609" y="10501780"/>
            <a:ext cx="203251" cy="2862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05566" y="10501531"/>
            <a:ext cx="201609" cy="28670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05638" y="10501529"/>
            <a:ext cx="201930" cy="287020"/>
          </a:xfrm>
          <a:custGeom>
            <a:avLst/>
            <a:gdLst/>
            <a:ahLst/>
            <a:cxnLst/>
            <a:rect l="l" t="t" r="r" b="b"/>
            <a:pathLst>
              <a:path w="201930" h="287020">
                <a:moveTo>
                  <a:pt x="110988" y="248177"/>
                </a:moveTo>
                <a:lnTo>
                  <a:pt x="110748" y="248154"/>
                </a:lnTo>
                <a:lnTo>
                  <a:pt x="110569" y="245948"/>
                </a:lnTo>
                <a:lnTo>
                  <a:pt x="110423" y="243688"/>
                </a:lnTo>
                <a:lnTo>
                  <a:pt x="110310" y="241323"/>
                </a:lnTo>
                <a:lnTo>
                  <a:pt x="111176" y="237612"/>
                </a:lnTo>
                <a:lnTo>
                  <a:pt x="112967" y="233751"/>
                </a:lnTo>
                <a:lnTo>
                  <a:pt x="112951" y="227619"/>
                </a:lnTo>
                <a:lnTo>
                  <a:pt x="105307" y="208210"/>
                </a:lnTo>
                <a:lnTo>
                  <a:pt x="105265" y="204027"/>
                </a:lnTo>
                <a:lnTo>
                  <a:pt x="106201" y="201839"/>
                </a:lnTo>
                <a:lnTo>
                  <a:pt x="108829" y="198542"/>
                </a:lnTo>
                <a:lnTo>
                  <a:pt x="109270" y="196354"/>
                </a:lnTo>
                <a:lnTo>
                  <a:pt x="109265" y="190575"/>
                </a:lnTo>
                <a:lnTo>
                  <a:pt x="108382" y="186894"/>
                </a:lnTo>
                <a:lnTo>
                  <a:pt x="106254" y="177697"/>
                </a:lnTo>
                <a:lnTo>
                  <a:pt x="105374" y="170727"/>
                </a:lnTo>
                <a:lnTo>
                  <a:pt x="103618" y="164641"/>
                </a:lnTo>
                <a:lnTo>
                  <a:pt x="103882" y="164695"/>
                </a:lnTo>
                <a:lnTo>
                  <a:pt x="105622" y="170774"/>
                </a:lnTo>
                <a:lnTo>
                  <a:pt x="106501" y="177702"/>
                </a:lnTo>
                <a:lnTo>
                  <a:pt x="108633" y="186953"/>
                </a:lnTo>
                <a:lnTo>
                  <a:pt x="109513" y="190575"/>
                </a:lnTo>
                <a:lnTo>
                  <a:pt x="109513" y="196354"/>
                </a:lnTo>
                <a:lnTo>
                  <a:pt x="109052" y="198631"/>
                </a:lnTo>
                <a:lnTo>
                  <a:pt x="106411" y="201972"/>
                </a:lnTo>
                <a:lnTo>
                  <a:pt x="105515" y="204027"/>
                </a:lnTo>
                <a:lnTo>
                  <a:pt x="105558" y="208210"/>
                </a:lnTo>
                <a:lnTo>
                  <a:pt x="113202" y="227619"/>
                </a:lnTo>
                <a:lnTo>
                  <a:pt x="113230" y="233751"/>
                </a:lnTo>
                <a:lnTo>
                  <a:pt x="111387" y="237712"/>
                </a:lnTo>
                <a:lnTo>
                  <a:pt x="110551" y="241323"/>
                </a:lnTo>
                <a:lnTo>
                  <a:pt x="110662" y="243688"/>
                </a:lnTo>
                <a:lnTo>
                  <a:pt x="110808" y="245968"/>
                </a:lnTo>
                <a:lnTo>
                  <a:pt x="110988" y="248177"/>
                </a:lnTo>
                <a:close/>
              </a:path>
              <a:path w="201930" h="287020">
                <a:moveTo>
                  <a:pt x="114626" y="286450"/>
                </a:moveTo>
                <a:lnTo>
                  <a:pt x="111690" y="286450"/>
                </a:lnTo>
                <a:lnTo>
                  <a:pt x="119065" y="285821"/>
                </a:lnTo>
                <a:lnTo>
                  <a:pt x="133806" y="284226"/>
                </a:lnTo>
                <a:lnTo>
                  <a:pt x="141472" y="283556"/>
                </a:lnTo>
                <a:lnTo>
                  <a:pt x="143650" y="283395"/>
                </a:lnTo>
                <a:lnTo>
                  <a:pt x="145594" y="282796"/>
                </a:lnTo>
                <a:lnTo>
                  <a:pt x="147127" y="281600"/>
                </a:lnTo>
                <a:lnTo>
                  <a:pt x="149617" y="276005"/>
                </a:lnTo>
                <a:lnTo>
                  <a:pt x="152404" y="270326"/>
                </a:lnTo>
                <a:lnTo>
                  <a:pt x="157400" y="267146"/>
                </a:lnTo>
                <a:lnTo>
                  <a:pt x="158615" y="262598"/>
                </a:lnTo>
                <a:lnTo>
                  <a:pt x="160262" y="258608"/>
                </a:lnTo>
                <a:lnTo>
                  <a:pt x="165443" y="252625"/>
                </a:lnTo>
                <a:lnTo>
                  <a:pt x="168868" y="250810"/>
                </a:lnTo>
                <a:lnTo>
                  <a:pt x="171367" y="247985"/>
                </a:lnTo>
                <a:lnTo>
                  <a:pt x="173126" y="241692"/>
                </a:lnTo>
                <a:lnTo>
                  <a:pt x="173655" y="234163"/>
                </a:lnTo>
                <a:lnTo>
                  <a:pt x="177147" y="225579"/>
                </a:lnTo>
                <a:lnTo>
                  <a:pt x="183212" y="218661"/>
                </a:lnTo>
                <a:lnTo>
                  <a:pt x="194551" y="206477"/>
                </a:lnTo>
                <a:lnTo>
                  <a:pt x="200186" y="200866"/>
                </a:lnTo>
                <a:lnTo>
                  <a:pt x="200690" y="198109"/>
                </a:lnTo>
                <a:lnTo>
                  <a:pt x="201140" y="195280"/>
                </a:lnTo>
                <a:lnTo>
                  <a:pt x="201540" y="192394"/>
                </a:lnTo>
                <a:lnTo>
                  <a:pt x="201109" y="196354"/>
                </a:lnTo>
                <a:lnTo>
                  <a:pt x="200893" y="198109"/>
                </a:lnTo>
                <a:lnTo>
                  <a:pt x="200417" y="200866"/>
                </a:lnTo>
                <a:lnTo>
                  <a:pt x="200372" y="201026"/>
                </a:lnTo>
                <a:lnTo>
                  <a:pt x="199002" y="202386"/>
                </a:lnTo>
                <a:lnTo>
                  <a:pt x="192029" y="209540"/>
                </a:lnTo>
                <a:lnTo>
                  <a:pt x="183394" y="218809"/>
                </a:lnTo>
                <a:lnTo>
                  <a:pt x="177315" y="225772"/>
                </a:lnTo>
                <a:lnTo>
                  <a:pt x="173891" y="234212"/>
                </a:lnTo>
                <a:lnTo>
                  <a:pt x="173360" y="241692"/>
                </a:lnTo>
                <a:lnTo>
                  <a:pt x="171612" y="247985"/>
                </a:lnTo>
                <a:lnTo>
                  <a:pt x="171524" y="248177"/>
                </a:lnTo>
                <a:lnTo>
                  <a:pt x="169014" y="251005"/>
                </a:lnTo>
                <a:lnTo>
                  <a:pt x="165577" y="252838"/>
                </a:lnTo>
                <a:lnTo>
                  <a:pt x="160462" y="258736"/>
                </a:lnTo>
                <a:lnTo>
                  <a:pt x="158827" y="262713"/>
                </a:lnTo>
                <a:lnTo>
                  <a:pt x="157598" y="267310"/>
                </a:lnTo>
                <a:lnTo>
                  <a:pt x="152609" y="270459"/>
                </a:lnTo>
                <a:lnTo>
                  <a:pt x="149828" y="276120"/>
                </a:lnTo>
                <a:lnTo>
                  <a:pt x="147299" y="281782"/>
                </a:lnTo>
                <a:lnTo>
                  <a:pt x="145706" y="283009"/>
                </a:lnTo>
                <a:lnTo>
                  <a:pt x="143722" y="283645"/>
                </a:lnTo>
                <a:lnTo>
                  <a:pt x="141486" y="283807"/>
                </a:lnTo>
                <a:lnTo>
                  <a:pt x="133818" y="284476"/>
                </a:lnTo>
                <a:lnTo>
                  <a:pt x="119058" y="286069"/>
                </a:lnTo>
                <a:lnTo>
                  <a:pt x="114626" y="286450"/>
                </a:lnTo>
                <a:close/>
              </a:path>
              <a:path w="201930" h="287020">
                <a:moveTo>
                  <a:pt x="111665" y="286705"/>
                </a:moveTo>
                <a:lnTo>
                  <a:pt x="110366" y="285995"/>
                </a:lnTo>
                <a:lnTo>
                  <a:pt x="109751" y="284783"/>
                </a:lnTo>
                <a:lnTo>
                  <a:pt x="109793" y="282536"/>
                </a:lnTo>
                <a:lnTo>
                  <a:pt x="110881" y="276866"/>
                </a:lnTo>
                <a:lnTo>
                  <a:pt x="112974" y="272893"/>
                </a:lnTo>
                <a:lnTo>
                  <a:pt x="113319" y="266852"/>
                </a:lnTo>
                <a:lnTo>
                  <a:pt x="112838" y="264462"/>
                </a:lnTo>
                <a:lnTo>
                  <a:pt x="112406" y="261987"/>
                </a:lnTo>
                <a:lnTo>
                  <a:pt x="112026" y="259416"/>
                </a:lnTo>
                <a:lnTo>
                  <a:pt x="112263" y="259416"/>
                </a:lnTo>
                <a:lnTo>
                  <a:pt x="112642" y="261987"/>
                </a:lnTo>
                <a:lnTo>
                  <a:pt x="113078" y="264487"/>
                </a:lnTo>
                <a:lnTo>
                  <a:pt x="113552" y="266852"/>
                </a:lnTo>
                <a:lnTo>
                  <a:pt x="113202" y="272942"/>
                </a:lnTo>
                <a:lnTo>
                  <a:pt x="111106" y="276948"/>
                </a:lnTo>
                <a:lnTo>
                  <a:pt x="110036" y="282536"/>
                </a:lnTo>
                <a:lnTo>
                  <a:pt x="110031" y="284783"/>
                </a:lnTo>
                <a:lnTo>
                  <a:pt x="110538" y="285798"/>
                </a:lnTo>
                <a:lnTo>
                  <a:pt x="111690" y="286450"/>
                </a:lnTo>
                <a:lnTo>
                  <a:pt x="114626" y="286450"/>
                </a:lnTo>
                <a:lnTo>
                  <a:pt x="111665" y="286705"/>
                </a:lnTo>
                <a:close/>
              </a:path>
              <a:path w="201930" h="287020">
                <a:moveTo>
                  <a:pt x="48282" y="5479"/>
                </a:moveTo>
                <a:lnTo>
                  <a:pt x="54896" y="2041"/>
                </a:lnTo>
                <a:lnTo>
                  <a:pt x="67284" y="0"/>
                </a:lnTo>
                <a:lnTo>
                  <a:pt x="68150" y="0"/>
                </a:lnTo>
                <a:lnTo>
                  <a:pt x="69045" y="29"/>
                </a:lnTo>
                <a:lnTo>
                  <a:pt x="69953" y="88"/>
                </a:lnTo>
                <a:lnTo>
                  <a:pt x="71023" y="251"/>
                </a:lnTo>
                <a:lnTo>
                  <a:pt x="67284" y="251"/>
                </a:lnTo>
                <a:lnTo>
                  <a:pt x="56301" y="1837"/>
                </a:lnTo>
                <a:lnTo>
                  <a:pt x="48282" y="5479"/>
                </a:lnTo>
                <a:close/>
              </a:path>
              <a:path w="201930" h="287020">
                <a:moveTo>
                  <a:pt x="111763" y="19320"/>
                </a:moveTo>
                <a:lnTo>
                  <a:pt x="103658" y="19320"/>
                </a:lnTo>
                <a:lnTo>
                  <a:pt x="98041" y="17842"/>
                </a:lnTo>
                <a:lnTo>
                  <a:pt x="96994" y="13688"/>
                </a:lnTo>
                <a:lnTo>
                  <a:pt x="95222" y="9759"/>
                </a:lnTo>
                <a:lnTo>
                  <a:pt x="68150" y="251"/>
                </a:lnTo>
                <a:lnTo>
                  <a:pt x="71023" y="251"/>
                </a:lnTo>
                <a:lnTo>
                  <a:pt x="98176" y="17541"/>
                </a:lnTo>
                <a:lnTo>
                  <a:pt x="103605" y="19069"/>
                </a:lnTo>
                <a:lnTo>
                  <a:pt x="122264" y="19069"/>
                </a:lnTo>
                <a:lnTo>
                  <a:pt x="122377" y="19231"/>
                </a:lnTo>
                <a:lnTo>
                  <a:pt x="113999" y="19231"/>
                </a:lnTo>
                <a:lnTo>
                  <a:pt x="111763" y="19320"/>
                </a:lnTo>
                <a:close/>
              </a:path>
              <a:path w="201930" h="287020">
                <a:moveTo>
                  <a:pt x="22922" y="24583"/>
                </a:moveTo>
                <a:lnTo>
                  <a:pt x="21100" y="24583"/>
                </a:lnTo>
                <a:lnTo>
                  <a:pt x="31860" y="23104"/>
                </a:lnTo>
                <a:lnTo>
                  <a:pt x="36527" y="17398"/>
                </a:lnTo>
                <a:lnTo>
                  <a:pt x="39616" y="13038"/>
                </a:lnTo>
                <a:lnTo>
                  <a:pt x="41238" y="11012"/>
                </a:lnTo>
                <a:lnTo>
                  <a:pt x="46281" y="6519"/>
                </a:lnTo>
                <a:lnTo>
                  <a:pt x="48191" y="5526"/>
                </a:lnTo>
                <a:lnTo>
                  <a:pt x="42886" y="9649"/>
                </a:lnTo>
                <a:lnTo>
                  <a:pt x="40203" y="12624"/>
                </a:lnTo>
                <a:lnTo>
                  <a:pt x="39487" y="13688"/>
                </a:lnTo>
                <a:lnTo>
                  <a:pt x="33607" y="23075"/>
                </a:lnTo>
                <a:lnTo>
                  <a:pt x="22922" y="24583"/>
                </a:lnTo>
                <a:close/>
              </a:path>
              <a:path w="201930" h="287020">
                <a:moveTo>
                  <a:pt x="141867" y="28618"/>
                </a:moveTo>
                <a:lnTo>
                  <a:pt x="141346" y="28618"/>
                </a:lnTo>
                <a:lnTo>
                  <a:pt x="141611" y="28530"/>
                </a:lnTo>
                <a:lnTo>
                  <a:pt x="141919" y="28249"/>
                </a:lnTo>
                <a:lnTo>
                  <a:pt x="141936" y="26859"/>
                </a:lnTo>
                <a:lnTo>
                  <a:pt x="140405" y="23977"/>
                </a:lnTo>
                <a:lnTo>
                  <a:pt x="139834" y="22957"/>
                </a:lnTo>
                <a:lnTo>
                  <a:pt x="139110" y="21774"/>
                </a:lnTo>
                <a:lnTo>
                  <a:pt x="138228" y="18832"/>
                </a:lnTo>
                <a:lnTo>
                  <a:pt x="137419" y="15891"/>
                </a:lnTo>
                <a:lnTo>
                  <a:pt x="137537" y="10746"/>
                </a:lnTo>
                <a:lnTo>
                  <a:pt x="137852" y="9194"/>
                </a:lnTo>
                <a:lnTo>
                  <a:pt x="138649" y="8854"/>
                </a:lnTo>
                <a:lnTo>
                  <a:pt x="144015" y="8869"/>
                </a:lnTo>
                <a:lnTo>
                  <a:pt x="144463" y="9091"/>
                </a:lnTo>
                <a:lnTo>
                  <a:pt x="138667" y="9110"/>
                </a:lnTo>
                <a:lnTo>
                  <a:pt x="138048" y="9416"/>
                </a:lnTo>
                <a:lnTo>
                  <a:pt x="137780" y="10746"/>
                </a:lnTo>
                <a:lnTo>
                  <a:pt x="137654" y="12624"/>
                </a:lnTo>
                <a:lnTo>
                  <a:pt x="137655" y="15891"/>
                </a:lnTo>
                <a:lnTo>
                  <a:pt x="138615" y="19320"/>
                </a:lnTo>
                <a:lnTo>
                  <a:pt x="139320" y="21641"/>
                </a:lnTo>
                <a:lnTo>
                  <a:pt x="140184" y="23104"/>
                </a:lnTo>
                <a:lnTo>
                  <a:pt x="141833" y="26105"/>
                </a:lnTo>
                <a:lnTo>
                  <a:pt x="142226" y="26859"/>
                </a:lnTo>
                <a:lnTo>
                  <a:pt x="142142" y="28382"/>
                </a:lnTo>
                <a:lnTo>
                  <a:pt x="141867" y="28618"/>
                </a:lnTo>
                <a:close/>
              </a:path>
              <a:path w="201930" h="287020">
                <a:moveTo>
                  <a:pt x="160909" y="15122"/>
                </a:moveTo>
                <a:lnTo>
                  <a:pt x="159316" y="15122"/>
                </a:lnTo>
                <a:lnTo>
                  <a:pt x="158841" y="15063"/>
                </a:lnTo>
                <a:lnTo>
                  <a:pt x="153671" y="13910"/>
                </a:lnTo>
                <a:lnTo>
                  <a:pt x="143903" y="9091"/>
                </a:lnTo>
                <a:lnTo>
                  <a:pt x="144463" y="9091"/>
                </a:lnTo>
                <a:lnTo>
                  <a:pt x="153755" y="13688"/>
                </a:lnTo>
                <a:lnTo>
                  <a:pt x="158883" y="14811"/>
                </a:lnTo>
                <a:lnTo>
                  <a:pt x="159344" y="14871"/>
                </a:lnTo>
                <a:lnTo>
                  <a:pt x="161329" y="14871"/>
                </a:lnTo>
                <a:lnTo>
                  <a:pt x="160909" y="15122"/>
                </a:lnTo>
                <a:close/>
              </a:path>
              <a:path w="201930" h="287020">
                <a:moveTo>
                  <a:pt x="161329" y="14871"/>
                </a:moveTo>
                <a:lnTo>
                  <a:pt x="160854" y="14871"/>
                </a:lnTo>
                <a:lnTo>
                  <a:pt x="161496" y="14471"/>
                </a:lnTo>
                <a:lnTo>
                  <a:pt x="162228" y="13407"/>
                </a:lnTo>
                <a:lnTo>
                  <a:pt x="162335" y="10746"/>
                </a:lnTo>
                <a:lnTo>
                  <a:pt x="162105" y="9567"/>
                </a:lnTo>
                <a:lnTo>
                  <a:pt x="164150" y="9110"/>
                </a:lnTo>
                <a:lnTo>
                  <a:pt x="164276" y="9334"/>
                </a:lnTo>
                <a:lnTo>
                  <a:pt x="162357" y="9759"/>
                </a:lnTo>
                <a:lnTo>
                  <a:pt x="162599" y="10746"/>
                </a:lnTo>
                <a:lnTo>
                  <a:pt x="162516" y="13407"/>
                </a:lnTo>
                <a:lnTo>
                  <a:pt x="161650" y="14678"/>
                </a:lnTo>
                <a:lnTo>
                  <a:pt x="161329" y="14871"/>
                </a:lnTo>
                <a:close/>
              </a:path>
              <a:path w="201930" h="287020">
                <a:moveTo>
                  <a:pt x="122264" y="19069"/>
                </a:moveTo>
                <a:lnTo>
                  <a:pt x="111763" y="19069"/>
                </a:lnTo>
                <a:lnTo>
                  <a:pt x="112741" y="19054"/>
                </a:lnTo>
                <a:lnTo>
                  <a:pt x="113999" y="18980"/>
                </a:lnTo>
                <a:lnTo>
                  <a:pt x="122202" y="18980"/>
                </a:lnTo>
                <a:close/>
              </a:path>
              <a:path w="201930" h="287020">
                <a:moveTo>
                  <a:pt x="141374" y="28870"/>
                </a:moveTo>
                <a:lnTo>
                  <a:pt x="140591" y="28870"/>
                </a:lnTo>
                <a:lnTo>
                  <a:pt x="140186" y="28810"/>
                </a:lnTo>
                <a:lnTo>
                  <a:pt x="136986" y="28057"/>
                </a:lnTo>
                <a:lnTo>
                  <a:pt x="133800" y="27406"/>
                </a:lnTo>
                <a:lnTo>
                  <a:pt x="128755" y="26445"/>
                </a:lnTo>
                <a:lnTo>
                  <a:pt x="126869" y="26105"/>
                </a:lnTo>
                <a:lnTo>
                  <a:pt x="126500" y="25573"/>
                </a:lnTo>
                <a:lnTo>
                  <a:pt x="125500" y="24361"/>
                </a:lnTo>
                <a:lnTo>
                  <a:pt x="124703" y="23504"/>
                </a:lnTo>
                <a:lnTo>
                  <a:pt x="121573" y="20931"/>
                </a:lnTo>
                <a:lnTo>
                  <a:pt x="118471" y="19231"/>
                </a:lnTo>
                <a:lnTo>
                  <a:pt x="122377" y="19231"/>
                </a:lnTo>
                <a:lnTo>
                  <a:pt x="126990" y="25875"/>
                </a:lnTo>
                <a:lnTo>
                  <a:pt x="134536" y="27222"/>
                </a:lnTo>
                <a:lnTo>
                  <a:pt x="140228" y="28574"/>
                </a:lnTo>
                <a:lnTo>
                  <a:pt x="140619" y="28618"/>
                </a:lnTo>
                <a:lnTo>
                  <a:pt x="141867" y="28618"/>
                </a:lnTo>
                <a:lnTo>
                  <a:pt x="141695" y="28766"/>
                </a:lnTo>
                <a:lnTo>
                  <a:pt x="141374" y="28870"/>
                </a:lnTo>
                <a:close/>
              </a:path>
              <a:path w="201930" h="287020">
                <a:moveTo>
                  <a:pt x="40305" y="141290"/>
                </a:moveTo>
                <a:lnTo>
                  <a:pt x="36695" y="141290"/>
                </a:lnTo>
                <a:lnTo>
                  <a:pt x="35647" y="141246"/>
                </a:lnTo>
                <a:lnTo>
                  <a:pt x="26229" y="140373"/>
                </a:lnTo>
                <a:lnTo>
                  <a:pt x="22365" y="134283"/>
                </a:lnTo>
                <a:lnTo>
                  <a:pt x="16560" y="125727"/>
                </a:lnTo>
                <a:lnTo>
                  <a:pt x="15344" y="121859"/>
                </a:lnTo>
                <a:lnTo>
                  <a:pt x="13281" y="118888"/>
                </a:lnTo>
                <a:lnTo>
                  <a:pt x="9528" y="114783"/>
                </a:lnTo>
                <a:lnTo>
                  <a:pt x="4176" y="111930"/>
                </a:lnTo>
                <a:lnTo>
                  <a:pt x="55" y="107747"/>
                </a:lnTo>
                <a:lnTo>
                  <a:pt x="0" y="83837"/>
                </a:lnTo>
                <a:lnTo>
                  <a:pt x="121" y="82712"/>
                </a:lnTo>
                <a:lnTo>
                  <a:pt x="1327" y="74948"/>
                </a:lnTo>
                <a:lnTo>
                  <a:pt x="2249" y="67678"/>
                </a:lnTo>
                <a:lnTo>
                  <a:pt x="3207" y="60652"/>
                </a:lnTo>
                <a:lnTo>
                  <a:pt x="3186" y="52076"/>
                </a:lnTo>
                <a:lnTo>
                  <a:pt x="6081" y="47453"/>
                </a:lnTo>
                <a:lnTo>
                  <a:pt x="8357" y="42290"/>
                </a:lnTo>
                <a:lnTo>
                  <a:pt x="9028" y="35954"/>
                </a:lnTo>
                <a:lnTo>
                  <a:pt x="9587" y="29487"/>
                </a:lnTo>
                <a:lnTo>
                  <a:pt x="12073" y="25056"/>
                </a:lnTo>
                <a:lnTo>
                  <a:pt x="14910" y="24154"/>
                </a:lnTo>
                <a:lnTo>
                  <a:pt x="18586" y="24409"/>
                </a:lnTo>
                <a:lnTo>
                  <a:pt x="14930" y="24409"/>
                </a:lnTo>
                <a:lnTo>
                  <a:pt x="12243" y="25240"/>
                </a:lnTo>
                <a:lnTo>
                  <a:pt x="9822" y="29554"/>
                </a:lnTo>
                <a:lnTo>
                  <a:pt x="9263" y="36005"/>
                </a:lnTo>
                <a:lnTo>
                  <a:pt x="8580" y="42351"/>
                </a:lnTo>
                <a:lnTo>
                  <a:pt x="6288" y="47569"/>
                </a:lnTo>
                <a:lnTo>
                  <a:pt x="3452" y="52076"/>
                </a:lnTo>
                <a:lnTo>
                  <a:pt x="3437" y="60652"/>
                </a:lnTo>
                <a:lnTo>
                  <a:pt x="2487" y="67703"/>
                </a:lnTo>
                <a:lnTo>
                  <a:pt x="1565" y="74976"/>
                </a:lnTo>
                <a:lnTo>
                  <a:pt x="182" y="83837"/>
                </a:lnTo>
                <a:lnTo>
                  <a:pt x="71" y="84992"/>
                </a:lnTo>
                <a:lnTo>
                  <a:pt x="167" y="99722"/>
                </a:lnTo>
                <a:lnTo>
                  <a:pt x="293" y="107645"/>
                </a:lnTo>
                <a:lnTo>
                  <a:pt x="4317" y="111725"/>
                </a:lnTo>
                <a:lnTo>
                  <a:pt x="9655" y="114578"/>
                </a:lnTo>
                <a:lnTo>
                  <a:pt x="13456" y="118732"/>
                </a:lnTo>
                <a:lnTo>
                  <a:pt x="15553" y="121748"/>
                </a:lnTo>
                <a:lnTo>
                  <a:pt x="16768" y="125621"/>
                </a:lnTo>
                <a:lnTo>
                  <a:pt x="22749" y="134416"/>
                </a:lnTo>
                <a:lnTo>
                  <a:pt x="26368" y="140137"/>
                </a:lnTo>
                <a:lnTo>
                  <a:pt x="35661" y="140994"/>
                </a:lnTo>
                <a:lnTo>
                  <a:pt x="36695" y="141053"/>
                </a:lnTo>
                <a:lnTo>
                  <a:pt x="42150" y="141053"/>
                </a:lnTo>
                <a:lnTo>
                  <a:pt x="40305" y="141290"/>
                </a:lnTo>
                <a:close/>
              </a:path>
              <a:path w="201930" h="287020">
                <a:moveTo>
                  <a:pt x="21123" y="24831"/>
                </a:moveTo>
                <a:lnTo>
                  <a:pt x="14930" y="24409"/>
                </a:lnTo>
                <a:lnTo>
                  <a:pt x="18586" y="24409"/>
                </a:lnTo>
                <a:lnTo>
                  <a:pt x="21100" y="24583"/>
                </a:lnTo>
                <a:lnTo>
                  <a:pt x="22922" y="24583"/>
                </a:lnTo>
                <a:lnTo>
                  <a:pt x="21123" y="24831"/>
                </a:lnTo>
                <a:close/>
              </a:path>
              <a:path w="201930" h="287020">
                <a:moveTo>
                  <a:pt x="96726" y="150258"/>
                </a:moveTo>
                <a:lnTo>
                  <a:pt x="96411" y="148969"/>
                </a:lnTo>
                <a:lnTo>
                  <a:pt x="96180" y="147609"/>
                </a:lnTo>
                <a:lnTo>
                  <a:pt x="96041" y="146139"/>
                </a:lnTo>
                <a:lnTo>
                  <a:pt x="95116" y="142546"/>
                </a:lnTo>
                <a:lnTo>
                  <a:pt x="94336" y="139243"/>
                </a:lnTo>
                <a:lnTo>
                  <a:pt x="92968" y="136321"/>
                </a:lnTo>
                <a:lnTo>
                  <a:pt x="92968" y="135771"/>
                </a:lnTo>
                <a:lnTo>
                  <a:pt x="94484" y="138820"/>
                </a:lnTo>
                <a:lnTo>
                  <a:pt x="95401" y="142757"/>
                </a:lnTo>
                <a:lnTo>
                  <a:pt x="96284" y="146181"/>
                </a:lnTo>
                <a:lnTo>
                  <a:pt x="96425" y="147630"/>
                </a:lnTo>
                <a:lnTo>
                  <a:pt x="96658" y="148985"/>
                </a:lnTo>
                <a:lnTo>
                  <a:pt x="96969" y="150243"/>
                </a:lnTo>
                <a:lnTo>
                  <a:pt x="96726" y="150258"/>
                </a:lnTo>
                <a:close/>
              </a:path>
              <a:path w="201930" h="287020">
                <a:moveTo>
                  <a:pt x="42150" y="141053"/>
                </a:moveTo>
                <a:lnTo>
                  <a:pt x="40297" y="141053"/>
                </a:lnTo>
                <a:lnTo>
                  <a:pt x="42772" y="140733"/>
                </a:lnTo>
                <a:lnTo>
                  <a:pt x="45233" y="140208"/>
                </a:lnTo>
                <a:lnTo>
                  <a:pt x="45233" y="140454"/>
                </a:lnTo>
                <a:lnTo>
                  <a:pt x="42778" y="140973"/>
                </a:lnTo>
                <a:lnTo>
                  <a:pt x="42150" y="14105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81883" y="10501531"/>
            <a:ext cx="325292" cy="28670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60430" y="10368577"/>
            <a:ext cx="197562" cy="15516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60194" y="10368538"/>
            <a:ext cx="197937" cy="15553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57050" y="10369132"/>
            <a:ext cx="201080" cy="15494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91312" y="10482880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1556" y="8315"/>
                </a:moveTo>
                <a:lnTo>
                  <a:pt x="768" y="5359"/>
                </a:lnTo>
                <a:lnTo>
                  <a:pt x="0" y="850"/>
                </a:lnTo>
                <a:lnTo>
                  <a:pt x="7927" y="0"/>
                </a:lnTo>
                <a:lnTo>
                  <a:pt x="12325" y="5063"/>
                </a:lnTo>
                <a:lnTo>
                  <a:pt x="11556" y="8315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091033" y="10482622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90">
                <a:moveTo>
                  <a:pt x="12003" y="8884"/>
                </a:moveTo>
                <a:lnTo>
                  <a:pt x="852" y="5824"/>
                </a:lnTo>
                <a:lnTo>
                  <a:pt x="0" y="886"/>
                </a:lnTo>
                <a:lnTo>
                  <a:pt x="8300" y="0"/>
                </a:lnTo>
                <a:lnTo>
                  <a:pt x="8415" y="133"/>
                </a:lnTo>
                <a:lnTo>
                  <a:pt x="8258" y="133"/>
                </a:lnTo>
                <a:lnTo>
                  <a:pt x="8492" y="221"/>
                </a:lnTo>
                <a:lnTo>
                  <a:pt x="8207" y="257"/>
                </a:lnTo>
                <a:lnTo>
                  <a:pt x="279" y="1108"/>
                </a:lnTo>
                <a:lnTo>
                  <a:pt x="1048" y="5617"/>
                </a:lnTo>
                <a:lnTo>
                  <a:pt x="11835" y="8573"/>
                </a:lnTo>
                <a:lnTo>
                  <a:pt x="12076" y="8573"/>
                </a:lnTo>
                <a:lnTo>
                  <a:pt x="12003" y="8884"/>
                </a:lnTo>
                <a:close/>
              </a:path>
              <a:path w="13334" h="8890">
                <a:moveTo>
                  <a:pt x="12076" y="8573"/>
                </a:moveTo>
                <a:lnTo>
                  <a:pt x="11835" y="8573"/>
                </a:lnTo>
                <a:lnTo>
                  <a:pt x="12485" y="5824"/>
                </a:lnTo>
                <a:lnTo>
                  <a:pt x="12553" y="5262"/>
                </a:lnTo>
                <a:lnTo>
                  <a:pt x="8207" y="257"/>
                </a:lnTo>
                <a:lnTo>
                  <a:pt x="8523" y="257"/>
                </a:lnTo>
                <a:lnTo>
                  <a:pt x="12856" y="5262"/>
                </a:lnTo>
                <a:lnTo>
                  <a:pt x="12076" y="857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064012" y="10477641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12320" y="13452"/>
                </a:moveTo>
                <a:lnTo>
                  <a:pt x="6828" y="11796"/>
                </a:lnTo>
                <a:lnTo>
                  <a:pt x="0" y="2444"/>
                </a:lnTo>
                <a:lnTo>
                  <a:pt x="1155" y="0"/>
                </a:lnTo>
                <a:lnTo>
                  <a:pt x="4676" y="428"/>
                </a:lnTo>
                <a:lnTo>
                  <a:pt x="11929" y="8529"/>
                </a:lnTo>
                <a:lnTo>
                  <a:pt x="12320" y="13452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063740" y="10477389"/>
            <a:ext cx="12844" cy="1404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63742" y="10477389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4" h="14604">
                <a:moveTo>
                  <a:pt x="12842" y="14043"/>
                </a:moveTo>
                <a:lnTo>
                  <a:pt x="6972" y="12269"/>
                </a:lnTo>
                <a:lnTo>
                  <a:pt x="0" y="2719"/>
                </a:lnTo>
                <a:lnTo>
                  <a:pt x="1285" y="0"/>
                </a:lnTo>
                <a:lnTo>
                  <a:pt x="3423" y="251"/>
                </a:lnTo>
                <a:lnTo>
                  <a:pt x="1425" y="251"/>
                </a:lnTo>
                <a:lnTo>
                  <a:pt x="270" y="2695"/>
                </a:lnTo>
                <a:lnTo>
                  <a:pt x="7098" y="12047"/>
                </a:lnTo>
                <a:lnTo>
                  <a:pt x="12590" y="13703"/>
                </a:lnTo>
                <a:lnTo>
                  <a:pt x="12815" y="13703"/>
                </a:lnTo>
                <a:lnTo>
                  <a:pt x="12842" y="14043"/>
                </a:lnTo>
                <a:close/>
              </a:path>
              <a:path w="13334" h="14604">
                <a:moveTo>
                  <a:pt x="12815" y="13703"/>
                </a:moveTo>
                <a:lnTo>
                  <a:pt x="12590" y="13703"/>
                </a:lnTo>
                <a:lnTo>
                  <a:pt x="12199" y="8780"/>
                </a:lnTo>
                <a:lnTo>
                  <a:pt x="4946" y="679"/>
                </a:lnTo>
                <a:lnTo>
                  <a:pt x="1425" y="251"/>
                </a:lnTo>
                <a:lnTo>
                  <a:pt x="3423" y="251"/>
                </a:lnTo>
                <a:lnTo>
                  <a:pt x="5058" y="443"/>
                </a:lnTo>
                <a:lnTo>
                  <a:pt x="12422" y="8662"/>
                </a:lnTo>
                <a:lnTo>
                  <a:pt x="12815" y="1370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056516" y="10466526"/>
            <a:ext cx="20067" cy="2490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56514" y="10466524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297" y="7051"/>
                </a:moveTo>
                <a:lnTo>
                  <a:pt x="4726" y="7051"/>
                </a:lnTo>
                <a:lnTo>
                  <a:pt x="0" y="794"/>
                </a:lnTo>
                <a:lnTo>
                  <a:pt x="2993" y="0"/>
                </a:lnTo>
                <a:lnTo>
                  <a:pt x="7297" y="7051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56099" y="10466244"/>
            <a:ext cx="8146" cy="756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56098" y="1046624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8146" y="7568"/>
                </a:moveTo>
                <a:lnTo>
                  <a:pt x="5030" y="7568"/>
                </a:lnTo>
                <a:lnTo>
                  <a:pt x="0" y="931"/>
                </a:lnTo>
                <a:lnTo>
                  <a:pt x="3507" y="0"/>
                </a:lnTo>
                <a:lnTo>
                  <a:pt x="3679" y="280"/>
                </a:lnTo>
                <a:lnTo>
                  <a:pt x="3409" y="280"/>
                </a:lnTo>
                <a:lnTo>
                  <a:pt x="416" y="1075"/>
                </a:lnTo>
                <a:lnTo>
                  <a:pt x="5142" y="7332"/>
                </a:lnTo>
                <a:lnTo>
                  <a:pt x="8001" y="7332"/>
                </a:lnTo>
                <a:lnTo>
                  <a:pt x="8146" y="7568"/>
                </a:lnTo>
                <a:close/>
              </a:path>
              <a:path w="8255" h="7620">
                <a:moveTo>
                  <a:pt x="8001" y="7332"/>
                </a:moveTo>
                <a:lnTo>
                  <a:pt x="7713" y="7332"/>
                </a:lnTo>
                <a:lnTo>
                  <a:pt x="3409" y="280"/>
                </a:lnTo>
                <a:lnTo>
                  <a:pt x="3679" y="280"/>
                </a:lnTo>
                <a:lnTo>
                  <a:pt x="8001" y="7332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56099" y="10466244"/>
            <a:ext cx="8146" cy="75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57050" y="10414579"/>
            <a:ext cx="34290" cy="26670"/>
          </a:xfrm>
          <a:custGeom>
            <a:avLst/>
            <a:gdLst/>
            <a:ahLst/>
            <a:cxnLst/>
            <a:rect l="l" t="t" r="r" b="b"/>
            <a:pathLst>
              <a:path w="34290" h="26670">
                <a:moveTo>
                  <a:pt x="7685" y="11678"/>
                </a:moveTo>
                <a:lnTo>
                  <a:pt x="5799" y="9756"/>
                </a:lnTo>
                <a:lnTo>
                  <a:pt x="4331" y="6031"/>
                </a:lnTo>
                <a:lnTo>
                  <a:pt x="0" y="2660"/>
                </a:lnTo>
                <a:lnTo>
                  <a:pt x="1816" y="0"/>
                </a:lnTo>
                <a:lnTo>
                  <a:pt x="5673" y="2246"/>
                </a:lnTo>
                <a:lnTo>
                  <a:pt x="10256" y="2246"/>
                </a:lnTo>
                <a:lnTo>
                  <a:pt x="11472" y="6799"/>
                </a:lnTo>
                <a:lnTo>
                  <a:pt x="14463" y="7095"/>
                </a:lnTo>
                <a:lnTo>
                  <a:pt x="19088" y="9652"/>
                </a:lnTo>
                <a:lnTo>
                  <a:pt x="21729" y="10835"/>
                </a:lnTo>
                <a:lnTo>
                  <a:pt x="11318" y="10835"/>
                </a:lnTo>
                <a:lnTo>
                  <a:pt x="7685" y="11678"/>
                </a:lnTo>
                <a:close/>
              </a:path>
              <a:path w="34290" h="26670">
                <a:moveTo>
                  <a:pt x="31504" y="14826"/>
                </a:moveTo>
                <a:lnTo>
                  <a:pt x="17914" y="14826"/>
                </a:lnTo>
                <a:lnTo>
                  <a:pt x="15790" y="11412"/>
                </a:lnTo>
                <a:lnTo>
                  <a:pt x="11318" y="10835"/>
                </a:lnTo>
                <a:lnTo>
                  <a:pt x="21729" y="10835"/>
                </a:lnTo>
                <a:lnTo>
                  <a:pt x="25460" y="12505"/>
                </a:lnTo>
                <a:lnTo>
                  <a:pt x="30561" y="13363"/>
                </a:lnTo>
                <a:lnTo>
                  <a:pt x="31504" y="14826"/>
                </a:lnTo>
                <a:close/>
              </a:path>
              <a:path w="34290" h="26670">
                <a:moveTo>
                  <a:pt x="19813" y="26657"/>
                </a:moveTo>
                <a:lnTo>
                  <a:pt x="20988" y="21434"/>
                </a:lnTo>
                <a:lnTo>
                  <a:pt x="17299" y="20000"/>
                </a:lnTo>
                <a:lnTo>
                  <a:pt x="17299" y="17177"/>
                </a:lnTo>
                <a:lnTo>
                  <a:pt x="14365" y="14279"/>
                </a:lnTo>
                <a:lnTo>
                  <a:pt x="17914" y="14826"/>
                </a:lnTo>
                <a:lnTo>
                  <a:pt x="31504" y="14826"/>
                </a:lnTo>
                <a:lnTo>
                  <a:pt x="32000" y="15595"/>
                </a:lnTo>
                <a:lnTo>
                  <a:pt x="34110" y="18611"/>
                </a:lnTo>
                <a:lnTo>
                  <a:pt x="27878" y="21124"/>
                </a:lnTo>
                <a:lnTo>
                  <a:pt x="19813" y="26657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56715" y="10414255"/>
            <a:ext cx="34810" cy="2752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56715" y="10414254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40">
                <a:moveTo>
                  <a:pt x="7951" y="12284"/>
                </a:moveTo>
                <a:lnTo>
                  <a:pt x="5938" y="10214"/>
                </a:lnTo>
                <a:lnTo>
                  <a:pt x="4471" y="6519"/>
                </a:lnTo>
                <a:lnTo>
                  <a:pt x="0" y="3045"/>
                </a:lnTo>
                <a:lnTo>
                  <a:pt x="2096" y="0"/>
                </a:lnTo>
                <a:lnTo>
                  <a:pt x="2652" y="325"/>
                </a:lnTo>
                <a:lnTo>
                  <a:pt x="2151" y="325"/>
                </a:lnTo>
                <a:lnTo>
                  <a:pt x="335" y="2986"/>
                </a:lnTo>
                <a:lnTo>
                  <a:pt x="4667" y="6356"/>
                </a:lnTo>
                <a:lnTo>
                  <a:pt x="6134" y="10081"/>
                </a:lnTo>
                <a:lnTo>
                  <a:pt x="8021" y="12003"/>
                </a:lnTo>
                <a:lnTo>
                  <a:pt x="9143" y="12003"/>
                </a:lnTo>
                <a:lnTo>
                  <a:pt x="7951" y="12284"/>
                </a:lnTo>
                <a:close/>
              </a:path>
              <a:path w="34925" h="27940">
                <a:moveTo>
                  <a:pt x="20576" y="26982"/>
                </a:moveTo>
                <a:lnTo>
                  <a:pt x="20148" y="26982"/>
                </a:lnTo>
                <a:lnTo>
                  <a:pt x="28213" y="21449"/>
                </a:lnTo>
                <a:lnTo>
                  <a:pt x="34445" y="18936"/>
                </a:lnTo>
                <a:lnTo>
                  <a:pt x="32240" y="15772"/>
                </a:lnTo>
                <a:lnTo>
                  <a:pt x="30896" y="13688"/>
                </a:lnTo>
                <a:lnTo>
                  <a:pt x="25795" y="12831"/>
                </a:lnTo>
                <a:lnTo>
                  <a:pt x="19423" y="9978"/>
                </a:lnTo>
                <a:lnTo>
                  <a:pt x="14798" y="7420"/>
                </a:lnTo>
                <a:lnTo>
                  <a:pt x="11807" y="7125"/>
                </a:lnTo>
                <a:lnTo>
                  <a:pt x="10592" y="2572"/>
                </a:lnTo>
                <a:lnTo>
                  <a:pt x="6008" y="2572"/>
                </a:lnTo>
                <a:lnTo>
                  <a:pt x="2151" y="325"/>
                </a:lnTo>
                <a:lnTo>
                  <a:pt x="2652" y="325"/>
                </a:lnTo>
                <a:lnTo>
                  <a:pt x="6064" y="2320"/>
                </a:lnTo>
                <a:lnTo>
                  <a:pt x="10759" y="2320"/>
                </a:lnTo>
                <a:lnTo>
                  <a:pt x="11989" y="6888"/>
                </a:lnTo>
                <a:lnTo>
                  <a:pt x="14868" y="7169"/>
                </a:lnTo>
                <a:lnTo>
                  <a:pt x="19521" y="9756"/>
                </a:lnTo>
                <a:lnTo>
                  <a:pt x="25865" y="12594"/>
                </a:lnTo>
                <a:lnTo>
                  <a:pt x="31036" y="13452"/>
                </a:lnTo>
                <a:lnTo>
                  <a:pt x="32621" y="15920"/>
                </a:lnTo>
                <a:lnTo>
                  <a:pt x="34809" y="19039"/>
                </a:lnTo>
                <a:lnTo>
                  <a:pt x="28325" y="21656"/>
                </a:lnTo>
                <a:lnTo>
                  <a:pt x="20576" y="26982"/>
                </a:lnTo>
                <a:close/>
              </a:path>
              <a:path w="34925" h="27940">
                <a:moveTo>
                  <a:pt x="9143" y="12003"/>
                </a:moveTo>
                <a:lnTo>
                  <a:pt x="8021" y="12003"/>
                </a:lnTo>
                <a:lnTo>
                  <a:pt x="11654" y="11160"/>
                </a:lnTo>
                <a:lnTo>
                  <a:pt x="13603" y="11412"/>
                </a:lnTo>
                <a:lnTo>
                  <a:pt x="11654" y="11412"/>
                </a:lnTo>
                <a:lnTo>
                  <a:pt x="9143" y="12003"/>
                </a:lnTo>
                <a:close/>
              </a:path>
              <a:path w="34925" h="27940">
                <a:moveTo>
                  <a:pt x="18047" y="14826"/>
                </a:moveTo>
                <a:lnTo>
                  <a:pt x="17760" y="14826"/>
                </a:lnTo>
                <a:lnTo>
                  <a:pt x="15986" y="11973"/>
                </a:lnTo>
                <a:lnTo>
                  <a:pt x="11654" y="11412"/>
                </a:lnTo>
                <a:lnTo>
                  <a:pt x="13603" y="11412"/>
                </a:lnTo>
                <a:lnTo>
                  <a:pt x="16125" y="11737"/>
                </a:lnTo>
                <a:lnTo>
                  <a:pt x="18047" y="14826"/>
                </a:lnTo>
                <a:close/>
              </a:path>
              <a:path w="34925" h="27940">
                <a:moveTo>
                  <a:pt x="20024" y="27362"/>
                </a:moveTo>
                <a:lnTo>
                  <a:pt x="19908" y="26982"/>
                </a:lnTo>
                <a:lnTo>
                  <a:pt x="21044" y="21922"/>
                </a:lnTo>
                <a:lnTo>
                  <a:pt x="17397" y="20503"/>
                </a:lnTo>
                <a:lnTo>
                  <a:pt x="17277" y="17502"/>
                </a:lnTo>
                <a:lnTo>
                  <a:pt x="13987" y="14250"/>
                </a:lnTo>
                <a:lnTo>
                  <a:pt x="16309" y="14605"/>
                </a:lnTo>
                <a:lnTo>
                  <a:pt x="14700" y="14605"/>
                </a:lnTo>
                <a:lnTo>
                  <a:pt x="17635" y="17502"/>
                </a:lnTo>
                <a:lnTo>
                  <a:pt x="17635" y="20325"/>
                </a:lnTo>
                <a:lnTo>
                  <a:pt x="21324" y="21759"/>
                </a:lnTo>
                <a:lnTo>
                  <a:pt x="20148" y="26982"/>
                </a:lnTo>
                <a:lnTo>
                  <a:pt x="20576" y="26982"/>
                </a:lnTo>
                <a:lnTo>
                  <a:pt x="20024" y="27362"/>
                </a:lnTo>
                <a:close/>
              </a:path>
              <a:path w="34925" h="27940">
                <a:moveTo>
                  <a:pt x="18249" y="15151"/>
                </a:moveTo>
                <a:lnTo>
                  <a:pt x="14700" y="14605"/>
                </a:lnTo>
                <a:lnTo>
                  <a:pt x="16309" y="14605"/>
                </a:lnTo>
                <a:lnTo>
                  <a:pt x="17760" y="14826"/>
                </a:lnTo>
                <a:lnTo>
                  <a:pt x="18047" y="14826"/>
                </a:lnTo>
                <a:lnTo>
                  <a:pt x="18249" y="15151"/>
                </a:lnTo>
                <a:close/>
              </a:path>
              <a:path w="34925" h="27940">
                <a:moveTo>
                  <a:pt x="19787" y="27524"/>
                </a:moveTo>
                <a:lnTo>
                  <a:pt x="19846" y="27258"/>
                </a:lnTo>
                <a:lnTo>
                  <a:pt x="20024" y="27362"/>
                </a:lnTo>
                <a:lnTo>
                  <a:pt x="19787" y="27524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56715" y="10414255"/>
            <a:ext cx="34810" cy="2752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57498" y="10427420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69" h="12065">
                <a:moveTo>
                  <a:pt x="8160" y="11609"/>
                </a:moveTo>
                <a:lnTo>
                  <a:pt x="3353" y="11343"/>
                </a:lnTo>
                <a:lnTo>
                  <a:pt x="3353" y="6967"/>
                </a:lnTo>
                <a:lnTo>
                  <a:pt x="726" y="5577"/>
                </a:lnTo>
                <a:lnTo>
                  <a:pt x="0" y="3537"/>
                </a:lnTo>
                <a:lnTo>
                  <a:pt x="1439" y="3020"/>
                </a:lnTo>
                <a:lnTo>
                  <a:pt x="1523" y="803"/>
                </a:lnTo>
                <a:lnTo>
                  <a:pt x="5291" y="0"/>
                </a:lnTo>
                <a:lnTo>
                  <a:pt x="8901" y="2458"/>
                </a:lnTo>
                <a:lnTo>
                  <a:pt x="12255" y="5193"/>
                </a:lnTo>
                <a:lnTo>
                  <a:pt x="13512" y="8105"/>
                </a:lnTo>
                <a:lnTo>
                  <a:pt x="8160" y="11609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57191" y="10427158"/>
            <a:ext cx="14112" cy="1212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57190" y="10427158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5" h="12700">
                <a:moveTo>
                  <a:pt x="8524" y="12121"/>
                </a:moveTo>
                <a:lnTo>
                  <a:pt x="3423" y="11840"/>
                </a:lnTo>
                <a:lnTo>
                  <a:pt x="3423" y="7391"/>
                </a:lnTo>
                <a:lnTo>
                  <a:pt x="838" y="6016"/>
                </a:lnTo>
                <a:lnTo>
                  <a:pt x="0" y="3651"/>
                </a:lnTo>
                <a:lnTo>
                  <a:pt x="1607" y="3089"/>
                </a:lnTo>
                <a:lnTo>
                  <a:pt x="1607" y="857"/>
                </a:lnTo>
                <a:lnTo>
                  <a:pt x="5645" y="0"/>
                </a:lnTo>
                <a:lnTo>
                  <a:pt x="6030" y="261"/>
                </a:lnTo>
                <a:lnTo>
                  <a:pt x="5598" y="261"/>
                </a:lnTo>
                <a:lnTo>
                  <a:pt x="1830" y="1064"/>
                </a:lnTo>
                <a:lnTo>
                  <a:pt x="1746" y="3281"/>
                </a:lnTo>
                <a:lnTo>
                  <a:pt x="307" y="3799"/>
                </a:lnTo>
                <a:lnTo>
                  <a:pt x="1034" y="5839"/>
                </a:lnTo>
                <a:lnTo>
                  <a:pt x="3661" y="7228"/>
                </a:lnTo>
                <a:lnTo>
                  <a:pt x="3661" y="11604"/>
                </a:lnTo>
                <a:lnTo>
                  <a:pt x="8468" y="11870"/>
                </a:lnTo>
                <a:lnTo>
                  <a:pt x="8907" y="11870"/>
                </a:lnTo>
                <a:lnTo>
                  <a:pt x="8524" y="12121"/>
                </a:lnTo>
                <a:close/>
              </a:path>
              <a:path w="14605" h="12700">
                <a:moveTo>
                  <a:pt x="8907" y="11870"/>
                </a:moveTo>
                <a:lnTo>
                  <a:pt x="8468" y="11870"/>
                </a:lnTo>
                <a:lnTo>
                  <a:pt x="13820" y="8366"/>
                </a:lnTo>
                <a:lnTo>
                  <a:pt x="12562" y="5454"/>
                </a:lnTo>
                <a:lnTo>
                  <a:pt x="9208" y="2719"/>
                </a:lnTo>
                <a:lnTo>
                  <a:pt x="5598" y="261"/>
                </a:lnTo>
                <a:lnTo>
                  <a:pt x="6030" y="261"/>
                </a:lnTo>
                <a:lnTo>
                  <a:pt x="9348" y="2513"/>
                </a:lnTo>
                <a:lnTo>
                  <a:pt x="12758" y="5306"/>
                </a:lnTo>
                <a:lnTo>
                  <a:pt x="14113" y="8455"/>
                </a:lnTo>
                <a:lnTo>
                  <a:pt x="8907" y="11870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57191" y="10427158"/>
            <a:ext cx="14112" cy="1212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44993" y="10602833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5" h="13970">
                <a:moveTo>
                  <a:pt x="14281" y="13954"/>
                </a:moveTo>
                <a:lnTo>
                  <a:pt x="6246" y="10761"/>
                </a:lnTo>
                <a:lnTo>
                  <a:pt x="0" y="10761"/>
                </a:lnTo>
                <a:lnTo>
                  <a:pt x="0" y="1359"/>
                </a:lnTo>
                <a:lnTo>
                  <a:pt x="5142" y="0"/>
                </a:lnTo>
                <a:lnTo>
                  <a:pt x="9250" y="5439"/>
                </a:lnTo>
                <a:lnTo>
                  <a:pt x="14281" y="13954"/>
                </a:lnTo>
                <a:close/>
              </a:path>
            </a:pathLst>
          </a:custGeom>
          <a:solidFill>
            <a:srgbClr val="BCC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44993" y="1060255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640"/>
                </a:moveTo>
                <a:lnTo>
                  <a:pt x="0" y="1381"/>
                </a:lnTo>
                <a:lnTo>
                  <a:pt x="5226" y="0"/>
                </a:lnTo>
                <a:lnTo>
                  <a:pt x="5438" y="280"/>
                </a:lnTo>
                <a:lnTo>
                  <a:pt x="5142" y="280"/>
                </a:lnTo>
                <a:lnTo>
                  <a:pt x="0" y="1640"/>
                </a:lnTo>
                <a:close/>
              </a:path>
              <a:path w="15240" h="15240">
                <a:moveTo>
                  <a:pt x="14552" y="14235"/>
                </a:moveTo>
                <a:lnTo>
                  <a:pt x="14281" y="14235"/>
                </a:lnTo>
                <a:lnTo>
                  <a:pt x="9250" y="5720"/>
                </a:lnTo>
                <a:lnTo>
                  <a:pt x="5142" y="280"/>
                </a:lnTo>
                <a:lnTo>
                  <a:pt x="5438" y="280"/>
                </a:lnTo>
                <a:lnTo>
                  <a:pt x="9446" y="5587"/>
                </a:lnTo>
                <a:lnTo>
                  <a:pt x="14552" y="14235"/>
                </a:lnTo>
                <a:close/>
              </a:path>
              <a:path w="15240" h="15240">
                <a:moveTo>
                  <a:pt x="14840" y="14723"/>
                </a:moveTo>
                <a:lnTo>
                  <a:pt x="6204" y="11293"/>
                </a:lnTo>
                <a:lnTo>
                  <a:pt x="0" y="11293"/>
                </a:lnTo>
                <a:lnTo>
                  <a:pt x="0" y="11042"/>
                </a:lnTo>
                <a:lnTo>
                  <a:pt x="6246" y="11042"/>
                </a:lnTo>
                <a:lnTo>
                  <a:pt x="14281" y="14235"/>
                </a:lnTo>
                <a:lnTo>
                  <a:pt x="14552" y="14235"/>
                </a:lnTo>
                <a:lnTo>
                  <a:pt x="14840" y="1472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74709" y="10560673"/>
            <a:ext cx="191777" cy="20550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4707" y="10560673"/>
            <a:ext cx="192405" cy="205740"/>
          </a:xfrm>
          <a:custGeom>
            <a:avLst/>
            <a:gdLst/>
            <a:ahLst/>
            <a:cxnLst/>
            <a:rect l="l" t="t" r="r" b="b"/>
            <a:pathLst>
              <a:path w="192405" h="205740">
                <a:moveTo>
                  <a:pt x="65635" y="200272"/>
                </a:moveTo>
                <a:lnTo>
                  <a:pt x="0" y="200272"/>
                </a:lnTo>
                <a:lnTo>
                  <a:pt x="119" y="189865"/>
                </a:lnTo>
                <a:lnTo>
                  <a:pt x="6094" y="189126"/>
                </a:lnTo>
                <a:lnTo>
                  <a:pt x="9893" y="188564"/>
                </a:lnTo>
                <a:lnTo>
                  <a:pt x="24244" y="30502"/>
                </a:lnTo>
                <a:lnTo>
                  <a:pt x="18576" y="23149"/>
                </a:lnTo>
                <a:lnTo>
                  <a:pt x="3214" y="10569"/>
                </a:lnTo>
                <a:lnTo>
                  <a:pt x="838" y="10569"/>
                </a:lnTo>
                <a:lnTo>
                  <a:pt x="838" y="0"/>
                </a:lnTo>
                <a:lnTo>
                  <a:pt x="61233" y="0"/>
                </a:lnTo>
                <a:lnTo>
                  <a:pt x="63754" y="3281"/>
                </a:lnTo>
                <a:lnTo>
                  <a:pt x="3940" y="3281"/>
                </a:lnTo>
                <a:lnTo>
                  <a:pt x="3940" y="7366"/>
                </a:lnTo>
                <a:lnTo>
                  <a:pt x="27347" y="29328"/>
                </a:lnTo>
                <a:lnTo>
                  <a:pt x="27347" y="173560"/>
                </a:lnTo>
                <a:lnTo>
                  <a:pt x="3102" y="192797"/>
                </a:lnTo>
                <a:lnTo>
                  <a:pt x="3102" y="196990"/>
                </a:lnTo>
                <a:lnTo>
                  <a:pt x="65635" y="196990"/>
                </a:lnTo>
                <a:lnTo>
                  <a:pt x="65635" y="200272"/>
                </a:lnTo>
                <a:close/>
              </a:path>
              <a:path w="192405" h="205740">
                <a:moveTo>
                  <a:pt x="158171" y="122152"/>
                </a:moveTo>
                <a:lnTo>
                  <a:pt x="155068" y="122152"/>
                </a:lnTo>
                <a:lnTo>
                  <a:pt x="155068" y="32935"/>
                </a:lnTo>
                <a:lnTo>
                  <a:pt x="154805" y="28781"/>
                </a:lnTo>
                <a:lnTo>
                  <a:pt x="129454" y="10451"/>
                </a:lnTo>
                <a:lnTo>
                  <a:pt x="129454" y="0"/>
                </a:lnTo>
                <a:lnTo>
                  <a:pt x="191778" y="0"/>
                </a:lnTo>
                <a:lnTo>
                  <a:pt x="191778" y="3281"/>
                </a:lnTo>
                <a:lnTo>
                  <a:pt x="132570" y="3281"/>
                </a:lnTo>
                <a:lnTo>
                  <a:pt x="132570" y="7414"/>
                </a:lnTo>
                <a:lnTo>
                  <a:pt x="158150" y="32935"/>
                </a:lnTo>
                <a:lnTo>
                  <a:pt x="158171" y="122152"/>
                </a:lnTo>
                <a:close/>
              </a:path>
              <a:path w="192405" h="205740">
                <a:moveTo>
                  <a:pt x="158171" y="127720"/>
                </a:moveTo>
                <a:lnTo>
                  <a:pt x="155348" y="127720"/>
                </a:lnTo>
                <a:lnTo>
                  <a:pt x="59766" y="3281"/>
                </a:lnTo>
                <a:lnTo>
                  <a:pt x="63754" y="3281"/>
                </a:lnTo>
                <a:lnTo>
                  <a:pt x="155068" y="122152"/>
                </a:lnTo>
                <a:lnTo>
                  <a:pt x="158171" y="122152"/>
                </a:lnTo>
                <a:lnTo>
                  <a:pt x="158171" y="127720"/>
                </a:lnTo>
                <a:close/>
              </a:path>
              <a:path w="192405" h="205740">
                <a:moveTo>
                  <a:pt x="170286" y="202223"/>
                </a:moveTo>
                <a:lnTo>
                  <a:pt x="167184" y="202223"/>
                </a:lnTo>
                <a:lnTo>
                  <a:pt x="167310" y="24804"/>
                </a:lnTo>
                <a:lnTo>
                  <a:pt x="168672" y="18611"/>
                </a:lnTo>
                <a:lnTo>
                  <a:pt x="188676" y="7491"/>
                </a:lnTo>
                <a:lnTo>
                  <a:pt x="188676" y="3281"/>
                </a:lnTo>
                <a:lnTo>
                  <a:pt x="191778" y="3281"/>
                </a:lnTo>
                <a:lnTo>
                  <a:pt x="191778" y="10377"/>
                </a:lnTo>
                <a:lnTo>
                  <a:pt x="184931" y="11278"/>
                </a:lnTo>
                <a:lnTo>
                  <a:pt x="180920" y="12328"/>
                </a:lnTo>
                <a:lnTo>
                  <a:pt x="170398" y="25824"/>
                </a:lnTo>
                <a:lnTo>
                  <a:pt x="170286" y="202223"/>
                </a:lnTo>
                <a:close/>
              </a:path>
              <a:path w="192405" h="205740">
                <a:moveTo>
                  <a:pt x="65635" y="196990"/>
                </a:moveTo>
                <a:lnTo>
                  <a:pt x="62533" y="196990"/>
                </a:lnTo>
                <a:lnTo>
                  <a:pt x="62481" y="192797"/>
                </a:lnTo>
                <a:lnTo>
                  <a:pt x="57366" y="192151"/>
                </a:lnTo>
                <a:lnTo>
                  <a:pt x="36360" y="44302"/>
                </a:lnTo>
                <a:lnTo>
                  <a:pt x="39196" y="44302"/>
                </a:lnTo>
                <a:lnTo>
                  <a:pt x="43467" y="49805"/>
                </a:lnTo>
                <a:lnTo>
                  <a:pt x="39462" y="49805"/>
                </a:lnTo>
                <a:lnTo>
                  <a:pt x="39462" y="168312"/>
                </a:lnTo>
                <a:lnTo>
                  <a:pt x="65635" y="189865"/>
                </a:lnTo>
                <a:lnTo>
                  <a:pt x="65635" y="196990"/>
                </a:lnTo>
                <a:close/>
              </a:path>
              <a:path w="192405" h="205740">
                <a:moveTo>
                  <a:pt x="170286" y="205505"/>
                </a:moveTo>
                <a:lnTo>
                  <a:pt x="160309" y="205505"/>
                </a:lnTo>
                <a:lnTo>
                  <a:pt x="39462" y="49805"/>
                </a:lnTo>
                <a:lnTo>
                  <a:pt x="43467" y="49805"/>
                </a:lnTo>
                <a:lnTo>
                  <a:pt x="161776" y="202223"/>
                </a:lnTo>
                <a:lnTo>
                  <a:pt x="170286" y="202223"/>
                </a:lnTo>
                <a:lnTo>
                  <a:pt x="170286" y="205505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4709" y="10560673"/>
            <a:ext cx="191777" cy="20550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78782" y="10556019"/>
            <a:ext cx="134733" cy="21047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78782" y="10556017"/>
            <a:ext cx="135255" cy="210820"/>
          </a:xfrm>
          <a:custGeom>
            <a:avLst/>
            <a:gdLst/>
            <a:ahLst/>
            <a:cxnLst/>
            <a:rect l="l" t="t" r="r" b="b"/>
            <a:pathLst>
              <a:path w="135255" h="210820">
                <a:moveTo>
                  <a:pt x="115515" y="9904"/>
                </a:moveTo>
                <a:lnTo>
                  <a:pt x="109276" y="9904"/>
                </a:lnTo>
                <a:lnTo>
                  <a:pt x="110324" y="9667"/>
                </a:lnTo>
                <a:lnTo>
                  <a:pt x="111917" y="8899"/>
                </a:lnTo>
                <a:lnTo>
                  <a:pt x="112504" y="8381"/>
                </a:lnTo>
                <a:lnTo>
                  <a:pt x="114083" y="6267"/>
                </a:lnTo>
                <a:lnTo>
                  <a:pt x="114750" y="4033"/>
                </a:lnTo>
                <a:lnTo>
                  <a:pt x="115746" y="0"/>
                </a:lnTo>
                <a:lnTo>
                  <a:pt x="126771" y="0"/>
                </a:lnTo>
                <a:lnTo>
                  <a:pt x="126771" y="3296"/>
                </a:lnTo>
                <a:lnTo>
                  <a:pt x="118134" y="3296"/>
                </a:lnTo>
                <a:lnTo>
                  <a:pt x="117598" y="5295"/>
                </a:lnTo>
                <a:lnTo>
                  <a:pt x="117200" y="6573"/>
                </a:lnTo>
                <a:lnTo>
                  <a:pt x="115634" y="9756"/>
                </a:lnTo>
                <a:lnTo>
                  <a:pt x="115515" y="9904"/>
                </a:lnTo>
                <a:close/>
              </a:path>
              <a:path w="135255" h="210820">
                <a:moveTo>
                  <a:pt x="83512" y="197567"/>
                </a:moveTo>
                <a:lnTo>
                  <a:pt x="74047" y="197567"/>
                </a:lnTo>
                <a:lnTo>
                  <a:pt x="80056" y="195808"/>
                </a:lnTo>
                <a:lnTo>
                  <a:pt x="89097" y="190589"/>
                </a:lnTo>
                <a:lnTo>
                  <a:pt x="92158" y="187086"/>
                </a:lnTo>
                <a:lnTo>
                  <a:pt x="98530" y="176191"/>
                </a:lnTo>
                <a:lnTo>
                  <a:pt x="98776" y="170628"/>
                </a:lnTo>
                <a:lnTo>
                  <a:pt x="98791" y="161498"/>
                </a:lnTo>
                <a:lnTo>
                  <a:pt x="98097" y="158024"/>
                </a:lnTo>
                <a:lnTo>
                  <a:pt x="48388" y="122124"/>
                </a:lnTo>
                <a:lnTo>
                  <a:pt x="46416" y="121076"/>
                </a:lnTo>
                <a:lnTo>
                  <a:pt x="13672" y="95219"/>
                </a:lnTo>
                <a:lnTo>
                  <a:pt x="2506" y="58316"/>
                </a:lnTo>
                <a:lnTo>
                  <a:pt x="2692" y="54251"/>
                </a:lnTo>
                <a:lnTo>
                  <a:pt x="17277" y="18413"/>
                </a:lnTo>
                <a:lnTo>
                  <a:pt x="55442" y="767"/>
                </a:lnTo>
                <a:lnTo>
                  <a:pt x="64895" y="310"/>
                </a:lnTo>
                <a:lnTo>
                  <a:pt x="76582" y="1209"/>
                </a:lnTo>
                <a:lnTo>
                  <a:pt x="86470" y="3399"/>
                </a:lnTo>
                <a:lnTo>
                  <a:pt x="87057" y="3592"/>
                </a:lnTo>
                <a:lnTo>
                  <a:pt x="64895" y="3592"/>
                </a:lnTo>
                <a:lnTo>
                  <a:pt x="55733" y="4033"/>
                </a:lnTo>
                <a:lnTo>
                  <a:pt x="20262" y="19098"/>
                </a:lnTo>
                <a:lnTo>
                  <a:pt x="5625" y="58316"/>
                </a:lnTo>
                <a:lnTo>
                  <a:pt x="5697" y="65279"/>
                </a:lnTo>
                <a:lnTo>
                  <a:pt x="24889" y="102501"/>
                </a:lnTo>
                <a:lnTo>
                  <a:pt x="83047" y="136042"/>
                </a:lnTo>
                <a:lnTo>
                  <a:pt x="93122" y="143419"/>
                </a:lnTo>
                <a:lnTo>
                  <a:pt x="97146" y="147706"/>
                </a:lnTo>
                <a:lnTo>
                  <a:pt x="101129" y="157151"/>
                </a:lnTo>
                <a:lnTo>
                  <a:pt x="101889" y="161024"/>
                </a:lnTo>
                <a:lnTo>
                  <a:pt x="101772" y="173235"/>
                </a:lnTo>
                <a:lnTo>
                  <a:pt x="97635" y="185016"/>
                </a:lnTo>
                <a:lnTo>
                  <a:pt x="93625" y="191713"/>
                </a:lnTo>
                <a:lnTo>
                  <a:pt x="83512" y="197567"/>
                </a:lnTo>
                <a:close/>
              </a:path>
              <a:path w="135255" h="210820">
                <a:moveTo>
                  <a:pt x="126771" y="63224"/>
                </a:moveTo>
                <a:lnTo>
                  <a:pt x="123655" y="63224"/>
                </a:lnTo>
                <a:lnTo>
                  <a:pt x="123655" y="3296"/>
                </a:lnTo>
                <a:lnTo>
                  <a:pt x="126771" y="3296"/>
                </a:lnTo>
                <a:lnTo>
                  <a:pt x="126771" y="63224"/>
                </a:lnTo>
                <a:close/>
              </a:path>
              <a:path w="135255" h="210820">
                <a:moveTo>
                  <a:pt x="109611" y="13200"/>
                </a:moveTo>
                <a:lnTo>
                  <a:pt x="105573" y="13185"/>
                </a:lnTo>
                <a:lnTo>
                  <a:pt x="103141" y="12535"/>
                </a:lnTo>
                <a:lnTo>
                  <a:pt x="97663" y="10702"/>
                </a:lnTo>
                <a:lnTo>
                  <a:pt x="94617" y="9505"/>
                </a:lnTo>
                <a:lnTo>
                  <a:pt x="91166" y="8307"/>
                </a:lnTo>
                <a:lnTo>
                  <a:pt x="85662" y="6573"/>
                </a:lnTo>
                <a:lnTo>
                  <a:pt x="79487" y="5062"/>
                </a:lnTo>
                <a:lnTo>
                  <a:pt x="72584" y="3996"/>
                </a:lnTo>
                <a:lnTo>
                  <a:pt x="64895" y="3592"/>
                </a:lnTo>
                <a:lnTo>
                  <a:pt x="87057" y="3592"/>
                </a:lnTo>
                <a:lnTo>
                  <a:pt x="94681" y="6089"/>
                </a:lnTo>
                <a:lnTo>
                  <a:pt x="101339" y="8485"/>
                </a:lnTo>
                <a:lnTo>
                  <a:pt x="103931" y="9360"/>
                </a:lnTo>
                <a:lnTo>
                  <a:pt x="106102" y="9904"/>
                </a:lnTo>
                <a:lnTo>
                  <a:pt x="115515" y="9904"/>
                </a:lnTo>
                <a:lnTo>
                  <a:pt x="114334" y="11367"/>
                </a:lnTo>
                <a:lnTo>
                  <a:pt x="111120" y="12890"/>
                </a:lnTo>
                <a:lnTo>
                  <a:pt x="109611" y="13200"/>
                </a:lnTo>
                <a:close/>
              </a:path>
              <a:path w="135255" h="210820">
                <a:moveTo>
                  <a:pt x="88364" y="207175"/>
                </a:moveTo>
                <a:lnTo>
                  <a:pt x="64895" y="207175"/>
                </a:lnTo>
                <a:lnTo>
                  <a:pt x="82102" y="205642"/>
                </a:lnTo>
                <a:lnTo>
                  <a:pt x="96367" y="201393"/>
                </a:lnTo>
                <a:lnTo>
                  <a:pt x="128198" y="167671"/>
                </a:lnTo>
                <a:lnTo>
                  <a:pt x="131631" y="147706"/>
                </a:lnTo>
                <a:lnTo>
                  <a:pt x="130756" y="136990"/>
                </a:lnTo>
                <a:lnTo>
                  <a:pt x="106677" y="98125"/>
                </a:lnTo>
                <a:lnTo>
                  <a:pt x="53003" y="69876"/>
                </a:lnTo>
                <a:lnTo>
                  <a:pt x="46756" y="66077"/>
                </a:lnTo>
                <a:lnTo>
                  <a:pt x="32535" y="43305"/>
                </a:lnTo>
                <a:lnTo>
                  <a:pt x="32549" y="33366"/>
                </a:lnTo>
                <a:lnTo>
                  <a:pt x="56063" y="9327"/>
                </a:lnTo>
                <a:lnTo>
                  <a:pt x="71895" y="9327"/>
                </a:lnTo>
                <a:lnTo>
                  <a:pt x="79288" y="11500"/>
                </a:lnTo>
                <a:lnTo>
                  <a:pt x="81275" y="12609"/>
                </a:lnTo>
                <a:lnTo>
                  <a:pt x="58369" y="12609"/>
                </a:lnTo>
                <a:lnTo>
                  <a:pt x="53100" y="13792"/>
                </a:lnTo>
                <a:lnTo>
                  <a:pt x="35674" y="43305"/>
                </a:lnTo>
                <a:lnTo>
                  <a:pt x="35913" y="45677"/>
                </a:lnTo>
                <a:lnTo>
                  <a:pt x="103588" y="92833"/>
                </a:lnTo>
                <a:lnTo>
                  <a:pt x="107726" y="95343"/>
                </a:lnTo>
                <a:lnTo>
                  <a:pt x="131243" y="126278"/>
                </a:lnTo>
                <a:lnTo>
                  <a:pt x="134733" y="147706"/>
                </a:lnTo>
                <a:lnTo>
                  <a:pt x="134619" y="149442"/>
                </a:lnTo>
                <a:lnTo>
                  <a:pt x="119183" y="189111"/>
                </a:lnTo>
                <a:lnTo>
                  <a:pt x="97543" y="204428"/>
                </a:lnTo>
                <a:lnTo>
                  <a:pt x="88364" y="207175"/>
                </a:lnTo>
                <a:close/>
              </a:path>
              <a:path w="135255" h="210820">
                <a:moveTo>
                  <a:pt x="117492" y="66506"/>
                </a:moveTo>
                <a:lnTo>
                  <a:pt x="116291" y="66506"/>
                </a:lnTo>
                <a:lnTo>
                  <a:pt x="115997" y="65279"/>
                </a:lnTo>
                <a:lnTo>
                  <a:pt x="114315" y="59336"/>
                </a:lnTo>
                <a:lnTo>
                  <a:pt x="90609" y="22265"/>
                </a:lnTo>
                <a:lnTo>
                  <a:pt x="71378" y="12609"/>
                </a:lnTo>
                <a:lnTo>
                  <a:pt x="81275" y="12609"/>
                </a:lnTo>
                <a:lnTo>
                  <a:pt x="112601" y="46416"/>
                </a:lnTo>
                <a:lnTo>
                  <a:pt x="118691" y="63224"/>
                </a:lnTo>
                <a:lnTo>
                  <a:pt x="126771" y="63224"/>
                </a:lnTo>
                <a:lnTo>
                  <a:pt x="126771" y="64451"/>
                </a:lnTo>
                <a:lnTo>
                  <a:pt x="119002" y="64451"/>
                </a:lnTo>
                <a:lnTo>
                  <a:pt x="117492" y="64865"/>
                </a:lnTo>
                <a:lnTo>
                  <a:pt x="117492" y="66506"/>
                </a:lnTo>
                <a:close/>
              </a:path>
              <a:path w="135255" h="210820">
                <a:moveTo>
                  <a:pt x="126771" y="66506"/>
                </a:moveTo>
                <a:lnTo>
                  <a:pt x="117492" y="66506"/>
                </a:lnTo>
                <a:lnTo>
                  <a:pt x="117492" y="64865"/>
                </a:lnTo>
                <a:lnTo>
                  <a:pt x="119002" y="64451"/>
                </a:lnTo>
                <a:lnTo>
                  <a:pt x="126771" y="64451"/>
                </a:lnTo>
                <a:lnTo>
                  <a:pt x="126771" y="66506"/>
                </a:lnTo>
                <a:close/>
              </a:path>
              <a:path w="135255" h="210820">
                <a:moveTo>
                  <a:pt x="10731" y="210472"/>
                </a:moveTo>
                <a:lnTo>
                  <a:pt x="0" y="210472"/>
                </a:lnTo>
                <a:lnTo>
                  <a:pt x="0" y="135200"/>
                </a:lnTo>
                <a:lnTo>
                  <a:pt x="10801" y="135200"/>
                </a:lnTo>
                <a:lnTo>
                  <a:pt x="11154" y="136990"/>
                </a:lnTo>
                <a:lnTo>
                  <a:pt x="11485" y="138496"/>
                </a:lnTo>
                <a:lnTo>
                  <a:pt x="3102" y="138496"/>
                </a:lnTo>
                <a:lnTo>
                  <a:pt x="3102" y="207175"/>
                </a:lnTo>
                <a:lnTo>
                  <a:pt x="11507" y="207175"/>
                </a:lnTo>
                <a:lnTo>
                  <a:pt x="10731" y="210472"/>
                </a:lnTo>
                <a:close/>
              </a:path>
              <a:path w="135255" h="210820">
                <a:moveTo>
                  <a:pt x="74467" y="200848"/>
                </a:moveTo>
                <a:lnTo>
                  <a:pt x="57013" y="200848"/>
                </a:lnTo>
                <a:lnTo>
                  <a:pt x="49202" y="198734"/>
                </a:lnTo>
                <a:lnTo>
                  <a:pt x="19413" y="170628"/>
                </a:lnTo>
                <a:lnTo>
                  <a:pt x="8263" y="138496"/>
                </a:lnTo>
                <a:lnTo>
                  <a:pt x="11485" y="138496"/>
                </a:lnTo>
                <a:lnTo>
                  <a:pt x="12862" y="144759"/>
                </a:lnTo>
                <a:lnTo>
                  <a:pt x="15254" y="152985"/>
                </a:lnTo>
                <a:lnTo>
                  <a:pt x="37241" y="187701"/>
                </a:lnTo>
                <a:lnTo>
                  <a:pt x="62092" y="197567"/>
                </a:lnTo>
                <a:lnTo>
                  <a:pt x="83512" y="197567"/>
                </a:lnTo>
                <a:lnTo>
                  <a:pt x="81034" y="199001"/>
                </a:lnTo>
                <a:lnTo>
                  <a:pt x="74467" y="200848"/>
                </a:lnTo>
                <a:close/>
              </a:path>
              <a:path w="135255" h="210820">
                <a:moveTo>
                  <a:pt x="11507" y="207175"/>
                </a:moveTo>
                <a:lnTo>
                  <a:pt x="8325" y="207175"/>
                </a:lnTo>
                <a:lnTo>
                  <a:pt x="8711" y="205642"/>
                </a:lnTo>
                <a:lnTo>
                  <a:pt x="16125" y="197271"/>
                </a:lnTo>
                <a:lnTo>
                  <a:pt x="20206" y="197271"/>
                </a:lnTo>
                <a:lnTo>
                  <a:pt x="22721" y="197951"/>
                </a:lnTo>
                <a:lnTo>
                  <a:pt x="28367" y="199843"/>
                </a:lnTo>
                <a:lnTo>
                  <a:pt x="30185" y="200553"/>
                </a:lnTo>
                <a:lnTo>
                  <a:pt x="16559" y="200553"/>
                </a:lnTo>
                <a:lnTo>
                  <a:pt x="15678" y="200819"/>
                </a:lnTo>
                <a:lnTo>
                  <a:pt x="14253" y="201661"/>
                </a:lnTo>
                <a:lnTo>
                  <a:pt x="13652" y="202297"/>
                </a:lnTo>
                <a:lnTo>
                  <a:pt x="12185" y="204588"/>
                </a:lnTo>
                <a:lnTo>
                  <a:pt x="11507" y="207175"/>
                </a:lnTo>
                <a:close/>
              </a:path>
              <a:path w="135255" h="210820">
                <a:moveTo>
                  <a:pt x="55974" y="210478"/>
                </a:moveTo>
                <a:lnTo>
                  <a:pt x="48598" y="209332"/>
                </a:lnTo>
                <a:lnTo>
                  <a:pt x="34731" y="205909"/>
                </a:lnTo>
                <a:lnTo>
                  <a:pt x="29058" y="203524"/>
                </a:lnTo>
                <a:lnTo>
                  <a:pt x="21883" y="201114"/>
                </a:lnTo>
                <a:lnTo>
                  <a:pt x="19633" y="200553"/>
                </a:lnTo>
                <a:lnTo>
                  <a:pt x="30185" y="200553"/>
                </a:lnTo>
                <a:lnTo>
                  <a:pt x="31511" y="201070"/>
                </a:lnTo>
                <a:lnTo>
                  <a:pt x="35186" y="202297"/>
                </a:lnTo>
                <a:lnTo>
                  <a:pt x="41121" y="204094"/>
                </a:lnTo>
                <a:lnTo>
                  <a:pt x="47965" y="205656"/>
                </a:lnTo>
                <a:lnTo>
                  <a:pt x="55847" y="206758"/>
                </a:lnTo>
                <a:lnTo>
                  <a:pt x="64895" y="207175"/>
                </a:lnTo>
                <a:lnTo>
                  <a:pt x="88364" y="207175"/>
                </a:lnTo>
                <a:lnTo>
                  <a:pt x="82693" y="208873"/>
                </a:lnTo>
                <a:lnTo>
                  <a:pt x="64958" y="210472"/>
                </a:lnTo>
                <a:lnTo>
                  <a:pt x="55974" y="21047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78782" y="10556019"/>
            <a:ext cx="134733" cy="21047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26641" y="10560673"/>
            <a:ext cx="159385" cy="200660"/>
          </a:xfrm>
          <a:custGeom>
            <a:avLst/>
            <a:gdLst/>
            <a:ahLst/>
            <a:cxnLst/>
            <a:rect l="l" t="t" r="r" b="b"/>
            <a:pathLst>
              <a:path w="159384" h="200659">
                <a:moveTo>
                  <a:pt x="102261" y="200272"/>
                </a:moveTo>
                <a:lnTo>
                  <a:pt x="0" y="200272"/>
                </a:lnTo>
                <a:lnTo>
                  <a:pt x="0" y="189865"/>
                </a:lnTo>
                <a:lnTo>
                  <a:pt x="9614" y="188801"/>
                </a:lnTo>
                <a:lnTo>
                  <a:pt x="15860" y="187337"/>
                </a:lnTo>
                <a:lnTo>
                  <a:pt x="24230" y="24391"/>
                </a:lnTo>
                <a:lnTo>
                  <a:pt x="23356" y="20754"/>
                </a:lnTo>
                <a:lnTo>
                  <a:pt x="0" y="10465"/>
                </a:lnTo>
                <a:lnTo>
                  <a:pt x="0" y="0"/>
                </a:lnTo>
                <a:lnTo>
                  <a:pt x="159261" y="0"/>
                </a:lnTo>
                <a:lnTo>
                  <a:pt x="159261" y="3281"/>
                </a:lnTo>
                <a:lnTo>
                  <a:pt x="3102" y="3281"/>
                </a:lnTo>
                <a:lnTo>
                  <a:pt x="3102" y="7387"/>
                </a:lnTo>
                <a:lnTo>
                  <a:pt x="27330" y="175881"/>
                </a:lnTo>
                <a:lnTo>
                  <a:pt x="26648" y="179857"/>
                </a:lnTo>
                <a:lnTo>
                  <a:pt x="3102" y="192818"/>
                </a:lnTo>
                <a:lnTo>
                  <a:pt x="3102" y="196990"/>
                </a:lnTo>
                <a:lnTo>
                  <a:pt x="102261" y="196990"/>
                </a:lnTo>
                <a:lnTo>
                  <a:pt x="102261" y="200272"/>
                </a:lnTo>
                <a:close/>
              </a:path>
              <a:path w="159384" h="200659">
                <a:moveTo>
                  <a:pt x="159261" y="58567"/>
                </a:moveTo>
                <a:lnTo>
                  <a:pt x="156158" y="58567"/>
                </a:lnTo>
                <a:lnTo>
                  <a:pt x="156158" y="3281"/>
                </a:lnTo>
                <a:lnTo>
                  <a:pt x="159261" y="3281"/>
                </a:lnTo>
                <a:lnTo>
                  <a:pt x="159261" y="58567"/>
                </a:lnTo>
                <a:close/>
              </a:path>
              <a:path w="159384" h="200659">
                <a:moveTo>
                  <a:pt x="80168" y="94504"/>
                </a:moveTo>
                <a:lnTo>
                  <a:pt x="70861" y="94504"/>
                </a:lnTo>
                <a:lnTo>
                  <a:pt x="68849" y="94459"/>
                </a:lnTo>
                <a:lnTo>
                  <a:pt x="68936" y="21720"/>
                </a:lnTo>
                <a:lnTo>
                  <a:pt x="86498" y="9919"/>
                </a:lnTo>
                <a:lnTo>
                  <a:pt x="90229" y="9919"/>
                </a:lnTo>
                <a:lnTo>
                  <a:pt x="102656" y="10401"/>
                </a:lnTo>
                <a:lnTo>
                  <a:pt x="113211" y="11838"/>
                </a:lnTo>
                <a:lnTo>
                  <a:pt x="118293" y="13200"/>
                </a:lnTo>
                <a:lnTo>
                  <a:pt x="86065" y="13200"/>
                </a:lnTo>
                <a:lnTo>
                  <a:pt x="82725" y="13304"/>
                </a:lnTo>
                <a:lnTo>
                  <a:pt x="71965" y="91222"/>
                </a:lnTo>
                <a:lnTo>
                  <a:pt x="91235" y="91222"/>
                </a:lnTo>
                <a:lnTo>
                  <a:pt x="86806" y="93203"/>
                </a:lnTo>
                <a:lnTo>
                  <a:pt x="80168" y="94504"/>
                </a:lnTo>
                <a:close/>
              </a:path>
              <a:path w="159384" h="200659">
                <a:moveTo>
                  <a:pt x="159261" y="61849"/>
                </a:moveTo>
                <a:lnTo>
                  <a:pt x="149856" y="61849"/>
                </a:lnTo>
                <a:lnTo>
                  <a:pt x="147835" y="52405"/>
                </a:lnTo>
                <a:lnTo>
                  <a:pt x="145830" y="44979"/>
                </a:lnTo>
                <a:lnTo>
                  <a:pt x="118471" y="16482"/>
                </a:lnTo>
                <a:lnTo>
                  <a:pt x="90229" y="13200"/>
                </a:lnTo>
                <a:lnTo>
                  <a:pt x="118293" y="13200"/>
                </a:lnTo>
                <a:lnTo>
                  <a:pt x="147145" y="39202"/>
                </a:lnTo>
                <a:lnTo>
                  <a:pt x="152375" y="58567"/>
                </a:lnTo>
                <a:lnTo>
                  <a:pt x="159261" y="58567"/>
                </a:lnTo>
                <a:lnTo>
                  <a:pt x="159261" y="61849"/>
                </a:lnTo>
                <a:close/>
              </a:path>
              <a:path w="159384" h="200659">
                <a:moveTo>
                  <a:pt x="91235" y="91222"/>
                </a:moveTo>
                <a:lnTo>
                  <a:pt x="71965" y="91222"/>
                </a:lnTo>
                <a:lnTo>
                  <a:pt x="73266" y="91217"/>
                </a:lnTo>
                <a:lnTo>
                  <a:pt x="74518" y="91181"/>
                </a:lnTo>
                <a:lnTo>
                  <a:pt x="109122" y="60430"/>
                </a:lnTo>
                <a:lnTo>
                  <a:pt x="111022" y="49151"/>
                </a:lnTo>
                <a:lnTo>
                  <a:pt x="111260" y="47806"/>
                </a:lnTo>
                <a:lnTo>
                  <a:pt x="120986" y="47806"/>
                </a:lnTo>
                <a:lnTo>
                  <a:pt x="120986" y="51088"/>
                </a:lnTo>
                <a:lnTo>
                  <a:pt x="113858" y="51088"/>
                </a:lnTo>
                <a:lnTo>
                  <a:pt x="112499" y="59239"/>
                </a:lnTo>
                <a:lnTo>
                  <a:pt x="111026" y="67122"/>
                </a:lnTo>
                <a:lnTo>
                  <a:pt x="104972" y="81185"/>
                </a:lnTo>
                <a:lnTo>
                  <a:pt x="100095" y="87260"/>
                </a:lnTo>
                <a:lnTo>
                  <a:pt x="91235" y="91222"/>
                </a:lnTo>
                <a:close/>
              </a:path>
              <a:path w="159384" h="200659">
                <a:moveTo>
                  <a:pt x="120986" y="146286"/>
                </a:moveTo>
                <a:lnTo>
                  <a:pt x="117884" y="146286"/>
                </a:lnTo>
                <a:lnTo>
                  <a:pt x="117884" y="51088"/>
                </a:lnTo>
                <a:lnTo>
                  <a:pt x="120986" y="51088"/>
                </a:lnTo>
                <a:lnTo>
                  <a:pt x="120986" y="146286"/>
                </a:lnTo>
                <a:close/>
              </a:path>
              <a:path w="159384" h="200659">
                <a:moveTo>
                  <a:pt x="102261" y="196990"/>
                </a:moveTo>
                <a:lnTo>
                  <a:pt x="99159" y="196990"/>
                </a:lnTo>
                <a:lnTo>
                  <a:pt x="99159" y="192915"/>
                </a:lnTo>
                <a:lnTo>
                  <a:pt x="89985" y="192445"/>
                </a:lnTo>
                <a:lnTo>
                  <a:pt x="68849" y="101111"/>
                </a:lnTo>
                <a:lnTo>
                  <a:pt x="70414" y="101111"/>
                </a:lnTo>
                <a:lnTo>
                  <a:pt x="79586" y="101672"/>
                </a:lnTo>
                <a:lnTo>
                  <a:pt x="87354" y="103303"/>
                </a:lnTo>
                <a:lnTo>
                  <a:pt x="90122" y="104423"/>
                </a:lnTo>
                <a:lnTo>
                  <a:pt x="71965" y="104423"/>
                </a:lnTo>
                <a:lnTo>
                  <a:pt x="71965" y="175881"/>
                </a:lnTo>
                <a:lnTo>
                  <a:pt x="102261" y="189762"/>
                </a:lnTo>
                <a:lnTo>
                  <a:pt x="102261" y="196990"/>
                </a:lnTo>
                <a:close/>
              </a:path>
              <a:path w="159384" h="200659">
                <a:moveTo>
                  <a:pt x="120986" y="149568"/>
                </a:moveTo>
                <a:lnTo>
                  <a:pt x="111204" y="149568"/>
                </a:lnTo>
                <a:lnTo>
                  <a:pt x="109891" y="139206"/>
                </a:lnTo>
                <a:lnTo>
                  <a:pt x="108563" y="130765"/>
                </a:lnTo>
                <a:lnTo>
                  <a:pt x="79471" y="104869"/>
                </a:lnTo>
                <a:lnTo>
                  <a:pt x="71965" y="104423"/>
                </a:lnTo>
                <a:lnTo>
                  <a:pt x="90122" y="104423"/>
                </a:lnTo>
                <a:lnTo>
                  <a:pt x="112378" y="135402"/>
                </a:lnTo>
                <a:lnTo>
                  <a:pt x="113915" y="146286"/>
                </a:lnTo>
                <a:lnTo>
                  <a:pt x="120986" y="146286"/>
                </a:lnTo>
                <a:lnTo>
                  <a:pt x="120986" y="14956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51300" y="10366094"/>
            <a:ext cx="558023" cy="59032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51301" y="10366092"/>
            <a:ext cx="558165" cy="590550"/>
          </a:xfrm>
          <a:custGeom>
            <a:avLst/>
            <a:gdLst/>
            <a:ahLst/>
            <a:cxnLst/>
            <a:rect l="l" t="t" r="r" b="b"/>
            <a:pathLst>
              <a:path w="558165" h="590550">
                <a:moveTo>
                  <a:pt x="263899" y="1289"/>
                </a:moveTo>
                <a:lnTo>
                  <a:pt x="279003" y="0"/>
                </a:lnTo>
                <a:lnTo>
                  <a:pt x="284891" y="502"/>
                </a:lnTo>
                <a:lnTo>
                  <a:pt x="279003" y="502"/>
                </a:lnTo>
                <a:lnTo>
                  <a:pt x="263899" y="1289"/>
                </a:lnTo>
                <a:close/>
              </a:path>
              <a:path w="558165" h="590550">
                <a:moveTo>
                  <a:pt x="286145" y="609"/>
                </a:moveTo>
                <a:lnTo>
                  <a:pt x="279003" y="502"/>
                </a:lnTo>
                <a:lnTo>
                  <a:pt x="284891" y="502"/>
                </a:lnTo>
                <a:lnTo>
                  <a:pt x="286145" y="609"/>
                </a:lnTo>
                <a:close/>
              </a:path>
              <a:path w="558165" h="590550">
                <a:moveTo>
                  <a:pt x="315396" y="3106"/>
                </a:moveTo>
                <a:lnTo>
                  <a:pt x="286145" y="609"/>
                </a:lnTo>
                <a:lnTo>
                  <a:pt x="287130" y="624"/>
                </a:lnTo>
                <a:lnTo>
                  <a:pt x="295219" y="989"/>
                </a:lnTo>
                <a:lnTo>
                  <a:pt x="303267" y="1596"/>
                </a:lnTo>
                <a:lnTo>
                  <a:pt x="311272" y="2445"/>
                </a:lnTo>
                <a:lnTo>
                  <a:pt x="315396" y="3106"/>
                </a:lnTo>
                <a:close/>
              </a:path>
              <a:path w="558165" h="590550">
                <a:moveTo>
                  <a:pt x="245190" y="2886"/>
                </a:moveTo>
                <a:lnTo>
                  <a:pt x="251028" y="1959"/>
                </a:lnTo>
                <a:lnTo>
                  <a:pt x="263899" y="1289"/>
                </a:lnTo>
                <a:lnTo>
                  <a:pt x="245190" y="2886"/>
                </a:lnTo>
                <a:close/>
              </a:path>
              <a:path w="558165" h="590550">
                <a:moveTo>
                  <a:pt x="225503" y="6011"/>
                </a:moveTo>
                <a:lnTo>
                  <a:pt x="233747" y="3863"/>
                </a:lnTo>
                <a:lnTo>
                  <a:pt x="245190" y="2886"/>
                </a:lnTo>
                <a:lnTo>
                  <a:pt x="225503" y="6011"/>
                </a:lnTo>
                <a:close/>
              </a:path>
              <a:path w="558165" h="590550">
                <a:moveTo>
                  <a:pt x="330888" y="5590"/>
                </a:moveTo>
                <a:lnTo>
                  <a:pt x="315396" y="3106"/>
                </a:lnTo>
                <a:lnTo>
                  <a:pt x="324260" y="3863"/>
                </a:lnTo>
                <a:lnTo>
                  <a:pt x="330888" y="5590"/>
                </a:lnTo>
                <a:close/>
              </a:path>
              <a:path w="558165" h="590550">
                <a:moveTo>
                  <a:pt x="357381" y="12492"/>
                </a:moveTo>
                <a:lnTo>
                  <a:pt x="330888" y="5590"/>
                </a:lnTo>
                <a:lnTo>
                  <a:pt x="350181" y="10189"/>
                </a:lnTo>
                <a:lnTo>
                  <a:pt x="357381" y="12492"/>
                </a:lnTo>
                <a:close/>
              </a:path>
              <a:path w="558165" h="590550">
                <a:moveTo>
                  <a:pt x="201962" y="12144"/>
                </a:moveTo>
                <a:lnTo>
                  <a:pt x="223572" y="6317"/>
                </a:lnTo>
                <a:lnTo>
                  <a:pt x="225503" y="6011"/>
                </a:lnTo>
                <a:lnTo>
                  <a:pt x="201962" y="12144"/>
                </a:lnTo>
                <a:close/>
              </a:path>
              <a:path w="558165" h="590550">
                <a:moveTo>
                  <a:pt x="177798" y="20868"/>
                </a:moveTo>
                <a:lnTo>
                  <a:pt x="190816" y="15048"/>
                </a:lnTo>
                <a:lnTo>
                  <a:pt x="201962" y="12144"/>
                </a:lnTo>
                <a:lnTo>
                  <a:pt x="196729" y="13555"/>
                </a:lnTo>
                <a:lnTo>
                  <a:pt x="177798" y="20868"/>
                </a:lnTo>
                <a:close/>
              </a:path>
              <a:path w="558165" h="590550">
                <a:moveTo>
                  <a:pt x="377164" y="19506"/>
                </a:moveTo>
                <a:lnTo>
                  <a:pt x="368989" y="16204"/>
                </a:lnTo>
                <a:lnTo>
                  <a:pt x="357381" y="12492"/>
                </a:lnTo>
                <a:lnTo>
                  <a:pt x="367192" y="15048"/>
                </a:lnTo>
                <a:lnTo>
                  <a:pt x="377164" y="19506"/>
                </a:lnTo>
                <a:close/>
              </a:path>
              <a:path w="558165" h="590550">
                <a:moveTo>
                  <a:pt x="396749" y="28262"/>
                </a:moveTo>
                <a:lnTo>
                  <a:pt x="377164" y="19506"/>
                </a:lnTo>
                <a:lnTo>
                  <a:pt x="387427" y="23651"/>
                </a:lnTo>
                <a:lnTo>
                  <a:pt x="396749" y="28262"/>
                </a:lnTo>
                <a:close/>
              </a:path>
              <a:path w="558165" h="590550">
                <a:moveTo>
                  <a:pt x="160942" y="28405"/>
                </a:moveTo>
                <a:lnTo>
                  <a:pt x="165223" y="26125"/>
                </a:lnTo>
                <a:lnTo>
                  <a:pt x="167328" y="25133"/>
                </a:lnTo>
                <a:lnTo>
                  <a:pt x="170593" y="23651"/>
                </a:lnTo>
                <a:lnTo>
                  <a:pt x="177798" y="20868"/>
                </a:lnTo>
                <a:lnTo>
                  <a:pt x="160942" y="28405"/>
                </a:lnTo>
                <a:close/>
              </a:path>
              <a:path w="558165" h="590550">
                <a:moveTo>
                  <a:pt x="416699" y="39167"/>
                </a:moveTo>
                <a:lnTo>
                  <a:pt x="406390" y="33031"/>
                </a:lnTo>
                <a:lnTo>
                  <a:pt x="396749" y="28262"/>
                </a:lnTo>
                <a:lnTo>
                  <a:pt x="407225" y="32946"/>
                </a:lnTo>
                <a:lnTo>
                  <a:pt x="416699" y="39167"/>
                </a:lnTo>
                <a:close/>
              </a:path>
              <a:path w="558165" h="590550">
                <a:moveTo>
                  <a:pt x="143793" y="37537"/>
                </a:moveTo>
                <a:lnTo>
                  <a:pt x="150784" y="32946"/>
                </a:lnTo>
                <a:lnTo>
                  <a:pt x="160942" y="28405"/>
                </a:lnTo>
                <a:lnTo>
                  <a:pt x="143793" y="37537"/>
                </a:lnTo>
                <a:close/>
              </a:path>
              <a:path w="558165" h="590550">
                <a:moveTo>
                  <a:pt x="120509" y="52825"/>
                </a:moveTo>
                <a:lnTo>
                  <a:pt x="121072" y="52374"/>
                </a:lnTo>
                <a:lnTo>
                  <a:pt x="142540" y="38204"/>
                </a:lnTo>
                <a:lnTo>
                  <a:pt x="143793" y="37537"/>
                </a:lnTo>
                <a:lnTo>
                  <a:pt x="120509" y="52825"/>
                </a:lnTo>
                <a:close/>
              </a:path>
              <a:path w="558165" h="590550">
                <a:moveTo>
                  <a:pt x="434511" y="50862"/>
                </a:moveTo>
                <a:lnTo>
                  <a:pt x="416699" y="39167"/>
                </a:lnTo>
                <a:lnTo>
                  <a:pt x="424549" y="43838"/>
                </a:lnTo>
                <a:lnTo>
                  <a:pt x="434511" y="50862"/>
                </a:lnTo>
                <a:close/>
              </a:path>
              <a:path w="558165" h="590550">
                <a:moveTo>
                  <a:pt x="452187" y="64575"/>
                </a:moveTo>
                <a:lnTo>
                  <a:pt x="441866" y="56047"/>
                </a:lnTo>
                <a:lnTo>
                  <a:pt x="434511" y="50862"/>
                </a:lnTo>
                <a:lnTo>
                  <a:pt x="443785" y="56950"/>
                </a:lnTo>
                <a:lnTo>
                  <a:pt x="452187" y="64575"/>
                </a:lnTo>
                <a:close/>
              </a:path>
              <a:path w="558165" h="590550">
                <a:moveTo>
                  <a:pt x="105403" y="64958"/>
                </a:moveTo>
                <a:lnTo>
                  <a:pt x="114227" y="56950"/>
                </a:lnTo>
                <a:lnTo>
                  <a:pt x="120509" y="52825"/>
                </a:lnTo>
                <a:lnTo>
                  <a:pt x="105403" y="64958"/>
                </a:lnTo>
                <a:close/>
              </a:path>
              <a:path w="558165" h="590550">
                <a:moveTo>
                  <a:pt x="471384" y="81995"/>
                </a:moveTo>
                <a:lnTo>
                  <a:pt x="452187" y="64575"/>
                </a:lnTo>
                <a:lnTo>
                  <a:pt x="458306" y="69631"/>
                </a:lnTo>
                <a:lnTo>
                  <a:pt x="460242" y="71358"/>
                </a:lnTo>
                <a:lnTo>
                  <a:pt x="462155" y="73113"/>
                </a:lnTo>
                <a:lnTo>
                  <a:pt x="468116" y="78732"/>
                </a:lnTo>
                <a:lnTo>
                  <a:pt x="471384" y="81995"/>
                </a:lnTo>
                <a:close/>
              </a:path>
              <a:path w="558165" h="590550">
                <a:moveTo>
                  <a:pt x="92908" y="76297"/>
                </a:moveTo>
                <a:lnTo>
                  <a:pt x="100883" y="68588"/>
                </a:lnTo>
                <a:lnTo>
                  <a:pt x="105403" y="64958"/>
                </a:lnTo>
                <a:lnTo>
                  <a:pt x="92908" y="76297"/>
                </a:lnTo>
                <a:close/>
              </a:path>
              <a:path w="558165" h="590550">
                <a:moveTo>
                  <a:pt x="77770" y="91321"/>
                </a:moveTo>
                <a:lnTo>
                  <a:pt x="81717" y="86453"/>
                </a:lnTo>
                <a:lnTo>
                  <a:pt x="92908" y="76297"/>
                </a:lnTo>
                <a:lnTo>
                  <a:pt x="82041" y="86802"/>
                </a:lnTo>
                <a:lnTo>
                  <a:pt x="77770" y="91321"/>
                </a:lnTo>
                <a:close/>
              </a:path>
              <a:path w="558165" h="590550">
                <a:moveTo>
                  <a:pt x="481338" y="92670"/>
                </a:moveTo>
                <a:lnTo>
                  <a:pt x="475966" y="86802"/>
                </a:lnTo>
                <a:lnTo>
                  <a:pt x="472091" y="82701"/>
                </a:lnTo>
                <a:lnTo>
                  <a:pt x="471384" y="81995"/>
                </a:lnTo>
                <a:lnTo>
                  <a:pt x="476296" y="86453"/>
                </a:lnTo>
                <a:lnTo>
                  <a:pt x="481338" y="92670"/>
                </a:lnTo>
                <a:close/>
              </a:path>
              <a:path w="558165" h="590550">
                <a:moveTo>
                  <a:pt x="61599" y="111264"/>
                </a:moveTo>
                <a:lnTo>
                  <a:pt x="67845" y="102974"/>
                </a:lnTo>
                <a:lnTo>
                  <a:pt x="72959" y="96752"/>
                </a:lnTo>
                <a:lnTo>
                  <a:pt x="77409" y="91703"/>
                </a:lnTo>
                <a:lnTo>
                  <a:pt x="77770" y="91321"/>
                </a:lnTo>
                <a:lnTo>
                  <a:pt x="61599" y="111264"/>
                </a:lnTo>
                <a:close/>
              </a:path>
              <a:path w="558165" h="590550">
                <a:moveTo>
                  <a:pt x="499461" y="115019"/>
                </a:moveTo>
                <a:lnTo>
                  <a:pt x="481338" y="92670"/>
                </a:lnTo>
                <a:lnTo>
                  <a:pt x="482324" y="93747"/>
                </a:lnTo>
                <a:lnTo>
                  <a:pt x="488444" y="100879"/>
                </a:lnTo>
                <a:lnTo>
                  <a:pt x="494325" y="108194"/>
                </a:lnTo>
                <a:lnTo>
                  <a:pt x="499461" y="115019"/>
                </a:lnTo>
                <a:close/>
              </a:path>
              <a:path w="558165" h="590550">
                <a:moveTo>
                  <a:pt x="47793" y="131136"/>
                </a:moveTo>
                <a:lnTo>
                  <a:pt x="53831" y="120845"/>
                </a:lnTo>
                <a:lnTo>
                  <a:pt x="61599" y="111264"/>
                </a:lnTo>
                <a:lnTo>
                  <a:pt x="54349" y="120888"/>
                </a:lnTo>
                <a:lnTo>
                  <a:pt x="47793" y="131136"/>
                </a:lnTo>
                <a:close/>
              </a:path>
              <a:path w="558165" h="590550">
                <a:moveTo>
                  <a:pt x="507758" y="126935"/>
                </a:moveTo>
                <a:lnTo>
                  <a:pt x="505384" y="123377"/>
                </a:lnTo>
                <a:lnTo>
                  <a:pt x="503634" y="120845"/>
                </a:lnTo>
                <a:lnTo>
                  <a:pt x="499966" y="115690"/>
                </a:lnTo>
                <a:lnTo>
                  <a:pt x="499461" y="115019"/>
                </a:lnTo>
                <a:lnTo>
                  <a:pt x="504210" y="120888"/>
                </a:lnTo>
                <a:lnTo>
                  <a:pt x="507758" y="126935"/>
                </a:lnTo>
                <a:close/>
              </a:path>
              <a:path w="558165" h="590550">
                <a:moveTo>
                  <a:pt x="523111" y="153102"/>
                </a:moveTo>
                <a:lnTo>
                  <a:pt x="507758" y="126935"/>
                </a:lnTo>
                <a:lnTo>
                  <a:pt x="510948" y="131716"/>
                </a:lnTo>
                <a:lnTo>
                  <a:pt x="514835" y="138054"/>
                </a:lnTo>
                <a:lnTo>
                  <a:pt x="518487" y="144547"/>
                </a:lnTo>
                <a:lnTo>
                  <a:pt x="523111" y="153102"/>
                </a:lnTo>
                <a:close/>
              </a:path>
              <a:path w="558165" h="590550">
                <a:moveTo>
                  <a:pt x="37240" y="149125"/>
                </a:moveTo>
                <a:lnTo>
                  <a:pt x="42248" y="139804"/>
                </a:lnTo>
                <a:lnTo>
                  <a:pt x="47793" y="131136"/>
                </a:lnTo>
                <a:lnTo>
                  <a:pt x="37240" y="149125"/>
                </a:lnTo>
                <a:close/>
              </a:path>
              <a:path w="558165" h="590550">
                <a:moveTo>
                  <a:pt x="26653" y="170754"/>
                </a:moveTo>
                <a:lnTo>
                  <a:pt x="31141" y="159520"/>
                </a:lnTo>
                <a:lnTo>
                  <a:pt x="37240" y="149125"/>
                </a:lnTo>
                <a:lnTo>
                  <a:pt x="31570" y="159677"/>
                </a:lnTo>
                <a:lnTo>
                  <a:pt x="26653" y="170754"/>
                </a:lnTo>
                <a:close/>
              </a:path>
              <a:path w="558165" h="590550">
                <a:moveTo>
                  <a:pt x="529924" y="167147"/>
                </a:moveTo>
                <a:lnTo>
                  <a:pt x="527692" y="162271"/>
                </a:lnTo>
                <a:lnTo>
                  <a:pt x="523111" y="153102"/>
                </a:lnTo>
                <a:lnTo>
                  <a:pt x="526876" y="159520"/>
                </a:lnTo>
                <a:lnTo>
                  <a:pt x="529924" y="167147"/>
                </a:lnTo>
                <a:close/>
              </a:path>
              <a:path w="558165" h="590550">
                <a:moveTo>
                  <a:pt x="538341" y="188216"/>
                </a:moveTo>
                <a:lnTo>
                  <a:pt x="529924" y="167147"/>
                </a:lnTo>
                <a:lnTo>
                  <a:pt x="531817" y="171283"/>
                </a:lnTo>
                <a:lnTo>
                  <a:pt x="535663" y="180463"/>
                </a:lnTo>
                <a:lnTo>
                  <a:pt x="538341" y="188216"/>
                </a:lnTo>
                <a:close/>
              </a:path>
              <a:path w="558165" h="590550">
                <a:moveTo>
                  <a:pt x="19606" y="188396"/>
                </a:moveTo>
                <a:lnTo>
                  <a:pt x="22344" y="180463"/>
                </a:lnTo>
                <a:lnTo>
                  <a:pt x="26653" y="170754"/>
                </a:lnTo>
                <a:lnTo>
                  <a:pt x="19606" y="188396"/>
                </a:lnTo>
                <a:close/>
              </a:path>
              <a:path w="558165" h="590550">
                <a:moveTo>
                  <a:pt x="546220" y="212282"/>
                </a:moveTo>
                <a:lnTo>
                  <a:pt x="545215" y="208113"/>
                </a:lnTo>
                <a:lnTo>
                  <a:pt x="538341" y="188216"/>
                </a:lnTo>
                <a:lnTo>
                  <a:pt x="543796" y="201869"/>
                </a:lnTo>
                <a:lnTo>
                  <a:pt x="546220" y="212282"/>
                </a:lnTo>
                <a:close/>
              </a:path>
              <a:path w="558165" h="590550">
                <a:moveTo>
                  <a:pt x="11916" y="211780"/>
                </a:moveTo>
                <a:lnTo>
                  <a:pt x="14223" y="201869"/>
                </a:lnTo>
                <a:lnTo>
                  <a:pt x="19606" y="188396"/>
                </a:lnTo>
                <a:lnTo>
                  <a:pt x="12799" y="208113"/>
                </a:lnTo>
                <a:lnTo>
                  <a:pt x="11916" y="211780"/>
                </a:lnTo>
                <a:close/>
              </a:path>
              <a:path w="558165" h="590550">
                <a:moveTo>
                  <a:pt x="5645" y="238721"/>
                </a:moveTo>
                <a:lnTo>
                  <a:pt x="5958" y="236515"/>
                </a:lnTo>
                <a:lnTo>
                  <a:pt x="11916" y="211780"/>
                </a:lnTo>
                <a:lnTo>
                  <a:pt x="5645" y="238721"/>
                </a:lnTo>
                <a:close/>
              </a:path>
              <a:path w="558165" h="590550">
                <a:moveTo>
                  <a:pt x="552373" y="238710"/>
                </a:moveTo>
                <a:lnTo>
                  <a:pt x="546220" y="212282"/>
                </a:lnTo>
                <a:lnTo>
                  <a:pt x="552061" y="236515"/>
                </a:lnTo>
                <a:lnTo>
                  <a:pt x="552373" y="238710"/>
                </a:lnTo>
                <a:close/>
              </a:path>
              <a:path w="558165" h="590550">
                <a:moveTo>
                  <a:pt x="555276" y="259178"/>
                </a:moveTo>
                <a:lnTo>
                  <a:pt x="552373" y="238710"/>
                </a:lnTo>
                <a:lnTo>
                  <a:pt x="554369" y="247285"/>
                </a:lnTo>
                <a:lnTo>
                  <a:pt x="555276" y="259178"/>
                </a:lnTo>
                <a:close/>
              </a:path>
              <a:path w="558165" h="590550">
                <a:moveTo>
                  <a:pt x="2744" y="259174"/>
                </a:moveTo>
                <a:lnTo>
                  <a:pt x="3651" y="247285"/>
                </a:lnTo>
                <a:lnTo>
                  <a:pt x="5645" y="238721"/>
                </a:lnTo>
                <a:lnTo>
                  <a:pt x="2744" y="259174"/>
                </a:lnTo>
                <a:close/>
              </a:path>
              <a:path w="558165" h="590550">
                <a:moveTo>
                  <a:pt x="1183" y="279649"/>
                </a:moveTo>
                <a:lnTo>
                  <a:pt x="1838" y="265564"/>
                </a:lnTo>
                <a:lnTo>
                  <a:pt x="2744" y="259174"/>
                </a:lnTo>
                <a:lnTo>
                  <a:pt x="1183" y="279649"/>
                </a:lnTo>
                <a:close/>
              </a:path>
              <a:path w="558165" h="590550">
                <a:moveTo>
                  <a:pt x="556838" y="279650"/>
                </a:moveTo>
                <a:lnTo>
                  <a:pt x="555276" y="259178"/>
                </a:lnTo>
                <a:lnTo>
                  <a:pt x="556182" y="265564"/>
                </a:lnTo>
                <a:lnTo>
                  <a:pt x="556838" y="279650"/>
                </a:lnTo>
                <a:close/>
              </a:path>
              <a:path w="558165" h="590550">
                <a:moveTo>
                  <a:pt x="1183" y="310673"/>
                </a:moveTo>
                <a:lnTo>
                  <a:pt x="0" y="295160"/>
                </a:lnTo>
                <a:lnTo>
                  <a:pt x="1183" y="279649"/>
                </a:lnTo>
                <a:lnTo>
                  <a:pt x="461" y="295160"/>
                </a:lnTo>
                <a:lnTo>
                  <a:pt x="1183" y="310673"/>
                </a:lnTo>
                <a:close/>
              </a:path>
              <a:path w="558165" h="590550">
                <a:moveTo>
                  <a:pt x="557467" y="302428"/>
                </a:moveTo>
                <a:lnTo>
                  <a:pt x="557560" y="295160"/>
                </a:lnTo>
                <a:lnTo>
                  <a:pt x="556838" y="279650"/>
                </a:lnTo>
                <a:lnTo>
                  <a:pt x="558021" y="295160"/>
                </a:lnTo>
                <a:lnTo>
                  <a:pt x="557467" y="302428"/>
                </a:lnTo>
                <a:close/>
              </a:path>
              <a:path w="558165" h="590550">
                <a:moveTo>
                  <a:pt x="554957" y="335321"/>
                </a:moveTo>
                <a:lnTo>
                  <a:pt x="557467" y="302428"/>
                </a:lnTo>
                <a:lnTo>
                  <a:pt x="557454" y="303384"/>
                </a:lnTo>
                <a:lnTo>
                  <a:pt x="557138" y="311572"/>
                </a:lnTo>
                <a:lnTo>
                  <a:pt x="554957" y="335321"/>
                </a:lnTo>
                <a:close/>
              </a:path>
              <a:path w="558165" h="590550">
                <a:moveTo>
                  <a:pt x="2744" y="331140"/>
                </a:moveTo>
                <a:lnTo>
                  <a:pt x="1838" y="324754"/>
                </a:lnTo>
                <a:lnTo>
                  <a:pt x="1183" y="310673"/>
                </a:lnTo>
                <a:lnTo>
                  <a:pt x="2744" y="331140"/>
                </a:lnTo>
                <a:close/>
              </a:path>
              <a:path w="558165" h="590550">
                <a:moveTo>
                  <a:pt x="5647" y="351608"/>
                </a:moveTo>
                <a:lnTo>
                  <a:pt x="3651" y="343035"/>
                </a:lnTo>
                <a:lnTo>
                  <a:pt x="2744" y="331140"/>
                </a:lnTo>
                <a:lnTo>
                  <a:pt x="5647" y="351608"/>
                </a:lnTo>
                <a:close/>
              </a:path>
              <a:path w="558165" h="590550">
                <a:moveTo>
                  <a:pt x="552523" y="350965"/>
                </a:moveTo>
                <a:lnTo>
                  <a:pt x="554957" y="335321"/>
                </a:lnTo>
                <a:lnTo>
                  <a:pt x="554369" y="343035"/>
                </a:lnTo>
                <a:lnTo>
                  <a:pt x="552523" y="350965"/>
                </a:lnTo>
                <a:close/>
              </a:path>
              <a:path w="558165" h="590550">
                <a:moveTo>
                  <a:pt x="546053" y="378754"/>
                </a:moveTo>
                <a:lnTo>
                  <a:pt x="552523" y="350965"/>
                </a:lnTo>
                <a:lnTo>
                  <a:pt x="552178" y="353180"/>
                </a:lnTo>
                <a:lnTo>
                  <a:pt x="547903" y="372405"/>
                </a:lnTo>
                <a:lnTo>
                  <a:pt x="546053" y="378754"/>
                </a:lnTo>
                <a:close/>
              </a:path>
              <a:path w="558165" h="590550">
                <a:moveTo>
                  <a:pt x="11874" y="378358"/>
                </a:moveTo>
                <a:lnTo>
                  <a:pt x="5958" y="353800"/>
                </a:lnTo>
                <a:lnTo>
                  <a:pt x="5647" y="351608"/>
                </a:lnTo>
                <a:lnTo>
                  <a:pt x="11874" y="378358"/>
                </a:lnTo>
                <a:close/>
              </a:path>
              <a:path w="558165" h="590550">
                <a:moveTo>
                  <a:pt x="19610" y="401936"/>
                </a:moveTo>
                <a:lnTo>
                  <a:pt x="14223" y="388451"/>
                </a:lnTo>
                <a:lnTo>
                  <a:pt x="11874" y="378358"/>
                </a:lnTo>
                <a:lnTo>
                  <a:pt x="12799" y="382201"/>
                </a:lnTo>
                <a:lnTo>
                  <a:pt x="19610" y="401936"/>
                </a:lnTo>
                <a:close/>
              </a:path>
              <a:path w="558165" h="590550">
                <a:moveTo>
                  <a:pt x="539827" y="398387"/>
                </a:moveTo>
                <a:lnTo>
                  <a:pt x="542396" y="391308"/>
                </a:lnTo>
                <a:lnTo>
                  <a:pt x="546053" y="378754"/>
                </a:lnTo>
                <a:lnTo>
                  <a:pt x="543796" y="388451"/>
                </a:lnTo>
                <a:lnTo>
                  <a:pt x="539827" y="398387"/>
                </a:lnTo>
                <a:close/>
              </a:path>
              <a:path w="558165" h="590550">
                <a:moveTo>
                  <a:pt x="532201" y="417474"/>
                </a:moveTo>
                <a:lnTo>
                  <a:pt x="539827" y="398387"/>
                </a:lnTo>
                <a:lnTo>
                  <a:pt x="535663" y="409857"/>
                </a:lnTo>
                <a:lnTo>
                  <a:pt x="532201" y="417474"/>
                </a:lnTo>
                <a:close/>
              </a:path>
              <a:path w="558165" h="590550">
                <a:moveTo>
                  <a:pt x="25896" y="417671"/>
                </a:moveTo>
                <a:lnTo>
                  <a:pt x="22344" y="409857"/>
                </a:lnTo>
                <a:lnTo>
                  <a:pt x="19610" y="401936"/>
                </a:lnTo>
                <a:lnTo>
                  <a:pt x="25896" y="417671"/>
                </a:lnTo>
                <a:close/>
              </a:path>
              <a:path w="558165" h="590550">
                <a:moveTo>
                  <a:pt x="519329" y="443664"/>
                </a:moveTo>
                <a:lnTo>
                  <a:pt x="524014" y="435484"/>
                </a:lnTo>
                <a:lnTo>
                  <a:pt x="532201" y="417474"/>
                </a:lnTo>
                <a:lnTo>
                  <a:pt x="526876" y="430800"/>
                </a:lnTo>
                <a:lnTo>
                  <a:pt x="519329" y="443664"/>
                </a:lnTo>
                <a:close/>
              </a:path>
              <a:path w="558165" h="590550">
                <a:moveTo>
                  <a:pt x="38378" y="443136"/>
                </a:moveTo>
                <a:lnTo>
                  <a:pt x="31141" y="430800"/>
                </a:lnTo>
                <a:lnTo>
                  <a:pt x="25896" y="417671"/>
                </a:lnTo>
                <a:lnTo>
                  <a:pt x="33994" y="435484"/>
                </a:lnTo>
                <a:lnTo>
                  <a:pt x="38378" y="443136"/>
                </a:lnTo>
                <a:close/>
              </a:path>
              <a:path w="558165" h="590550">
                <a:moveTo>
                  <a:pt x="49209" y="461597"/>
                </a:moveTo>
                <a:lnTo>
                  <a:pt x="47864" y="459692"/>
                </a:lnTo>
                <a:lnTo>
                  <a:pt x="38378" y="443136"/>
                </a:lnTo>
                <a:lnTo>
                  <a:pt x="49209" y="461597"/>
                </a:lnTo>
                <a:close/>
              </a:path>
              <a:path w="558165" h="590550">
                <a:moveTo>
                  <a:pt x="508828" y="461562"/>
                </a:moveTo>
                <a:lnTo>
                  <a:pt x="519329" y="443664"/>
                </a:lnTo>
                <a:lnTo>
                  <a:pt x="510148" y="459692"/>
                </a:lnTo>
                <a:lnTo>
                  <a:pt x="508828" y="461562"/>
                </a:lnTo>
                <a:close/>
              </a:path>
              <a:path w="558165" h="590550">
                <a:moveTo>
                  <a:pt x="496872" y="478494"/>
                </a:moveTo>
                <a:lnTo>
                  <a:pt x="508828" y="461562"/>
                </a:lnTo>
                <a:lnTo>
                  <a:pt x="504185" y="469475"/>
                </a:lnTo>
                <a:lnTo>
                  <a:pt x="496872" y="478494"/>
                </a:lnTo>
                <a:close/>
              </a:path>
              <a:path w="558165" h="590550">
                <a:moveTo>
                  <a:pt x="61122" y="478467"/>
                </a:moveTo>
                <a:lnTo>
                  <a:pt x="53831" y="469475"/>
                </a:lnTo>
                <a:lnTo>
                  <a:pt x="49209" y="461597"/>
                </a:lnTo>
                <a:lnTo>
                  <a:pt x="61122" y="478467"/>
                </a:lnTo>
                <a:close/>
              </a:path>
              <a:path w="558165" h="590550">
                <a:moveTo>
                  <a:pt x="71232" y="490937"/>
                </a:moveTo>
                <a:lnTo>
                  <a:pt x="63898" y="482398"/>
                </a:lnTo>
                <a:lnTo>
                  <a:pt x="61122" y="478467"/>
                </a:lnTo>
                <a:lnTo>
                  <a:pt x="71232" y="490937"/>
                </a:lnTo>
                <a:close/>
              </a:path>
              <a:path w="558165" h="590550">
                <a:moveTo>
                  <a:pt x="486853" y="490849"/>
                </a:moveTo>
                <a:lnTo>
                  <a:pt x="496872" y="478494"/>
                </a:lnTo>
                <a:lnTo>
                  <a:pt x="494115" y="482398"/>
                </a:lnTo>
                <a:lnTo>
                  <a:pt x="486853" y="490849"/>
                </a:lnTo>
                <a:close/>
              </a:path>
              <a:path w="558165" h="590550">
                <a:moveTo>
                  <a:pt x="464004" y="515022"/>
                </a:moveTo>
                <a:lnTo>
                  <a:pt x="475966" y="503519"/>
                </a:lnTo>
                <a:lnTo>
                  <a:pt x="486853" y="490849"/>
                </a:lnTo>
                <a:lnTo>
                  <a:pt x="476296" y="503868"/>
                </a:lnTo>
                <a:lnTo>
                  <a:pt x="464004" y="515022"/>
                </a:lnTo>
                <a:close/>
              </a:path>
              <a:path w="558165" h="590550">
                <a:moveTo>
                  <a:pt x="93873" y="514899"/>
                </a:moveTo>
                <a:lnTo>
                  <a:pt x="81717" y="503868"/>
                </a:lnTo>
                <a:lnTo>
                  <a:pt x="71232" y="490937"/>
                </a:lnTo>
                <a:lnTo>
                  <a:pt x="82041" y="503519"/>
                </a:lnTo>
                <a:lnTo>
                  <a:pt x="93873" y="514899"/>
                </a:lnTo>
                <a:close/>
              </a:path>
              <a:path w="558165" h="590550">
                <a:moveTo>
                  <a:pt x="105649" y="525586"/>
                </a:moveTo>
                <a:lnTo>
                  <a:pt x="101896" y="522616"/>
                </a:lnTo>
                <a:lnTo>
                  <a:pt x="93873" y="514899"/>
                </a:lnTo>
                <a:lnTo>
                  <a:pt x="105649" y="525586"/>
                </a:lnTo>
                <a:close/>
              </a:path>
              <a:path w="558165" h="590550">
                <a:moveTo>
                  <a:pt x="452306" y="525638"/>
                </a:moveTo>
                <a:lnTo>
                  <a:pt x="464004" y="515022"/>
                </a:lnTo>
                <a:lnTo>
                  <a:pt x="456009" y="522711"/>
                </a:lnTo>
                <a:lnTo>
                  <a:pt x="452306" y="525638"/>
                </a:lnTo>
                <a:close/>
              </a:path>
              <a:path w="558165" h="590550">
                <a:moveTo>
                  <a:pt x="121614" y="538221"/>
                </a:moveTo>
                <a:lnTo>
                  <a:pt x="114227" y="533370"/>
                </a:lnTo>
                <a:lnTo>
                  <a:pt x="105649" y="525586"/>
                </a:lnTo>
                <a:lnTo>
                  <a:pt x="121614" y="538221"/>
                </a:lnTo>
                <a:close/>
              </a:path>
              <a:path w="558165" h="590550">
                <a:moveTo>
                  <a:pt x="436323" y="538269"/>
                </a:moveTo>
                <a:lnTo>
                  <a:pt x="452306" y="525638"/>
                </a:lnTo>
                <a:lnTo>
                  <a:pt x="443785" y="533370"/>
                </a:lnTo>
                <a:lnTo>
                  <a:pt x="436323" y="538269"/>
                </a:lnTo>
                <a:close/>
              </a:path>
              <a:path w="558165" h="590550">
                <a:moveTo>
                  <a:pt x="139136" y="549726"/>
                </a:moveTo>
                <a:lnTo>
                  <a:pt x="123237" y="539505"/>
                </a:lnTo>
                <a:lnTo>
                  <a:pt x="121614" y="538221"/>
                </a:lnTo>
                <a:lnTo>
                  <a:pt x="139136" y="549726"/>
                </a:lnTo>
                <a:close/>
              </a:path>
              <a:path w="558165" h="590550">
                <a:moveTo>
                  <a:pt x="419233" y="549490"/>
                </a:moveTo>
                <a:lnTo>
                  <a:pt x="436323" y="538269"/>
                </a:lnTo>
                <a:lnTo>
                  <a:pt x="434547" y="539673"/>
                </a:lnTo>
                <a:lnTo>
                  <a:pt x="419233" y="549490"/>
                </a:lnTo>
                <a:close/>
              </a:path>
              <a:path w="558165" h="590550">
                <a:moveTo>
                  <a:pt x="394637" y="563003"/>
                </a:moveTo>
                <a:lnTo>
                  <a:pt x="411661" y="554345"/>
                </a:lnTo>
                <a:lnTo>
                  <a:pt x="419233" y="549490"/>
                </a:lnTo>
                <a:lnTo>
                  <a:pt x="407225" y="557374"/>
                </a:lnTo>
                <a:lnTo>
                  <a:pt x="394637" y="563003"/>
                </a:lnTo>
                <a:close/>
              </a:path>
              <a:path w="558165" h="590550">
                <a:moveTo>
                  <a:pt x="163386" y="563008"/>
                </a:moveTo>
                <a:lnTo>
                  <a:pt x="150784" y="557374"/>
                </a:lnTo>
                <a:lnTo>
                  <a:pt x="139136" y="549726"/>
                </a:lnTo>
                <a:lnTo>
                  <a:pt x="145987" y="554130"/>
                </a:lnTo>
                <a:lnTo>
                  <a:pt x="163386" y="563008"/>
                </a:lnTo>
                <a:close/>
              </a:path>
              <a:path w="558165" h="590550">
                <a:moveTo>
                  <a:pt x="373478" y="572462"/>
                </a:moveTo>
                <a:lnTo>
                  <a:pt x="394637" y="563003"/>
                </a:lnTo>
                <a:lnTo>
                  <a:pt x="387427" y="566669"/>
                </a:lnTo>
                <a:lnTo>
                  <a:pt x="381948" y="569120"/>
                </a:lnTo>
                <a:lnTo>
                  <a:pt x="376411" y="571378"/>
                </a:lnTo>
                <a:lnTo>
                  <a:pt x="373478" y="572462"/>
                </a:lnTo>
                <a:close/>
              </a:path>
              <a:path w="558165" h="590550">
                <a:moveTo>
                  <a:pt x="177798" y="569452"/>
                </a:moveTo>
                <a:lnTo>
                  <a:pt x="170593" y="566669"/>
                </a:lnTo>
                <a:lnTo>
                  <a:pt x="170295" y="566534"/>
                </a:lnTo>
                <a:lnTo>
                  <a:pt x="163386" y="563008"/>
                </a:lnTo>
                <a:lnTo>
                  <a:pt x="177798" y="569452"/>
                </a:lnTo>
                <a:close/>
              </a:path>
              <a:path w="558165" h="590550">
                <a:moveTo>
                  <a:pt x="201962" y="578177"/>
                </a:moveTo>
                <a:lnTo>
                  <a:pt x="190816" y="575273"/>
                </a:lnTo>
                <a:lnTo>
                  <a:pt x="177798" y="569452"/>
                </a:lnTo>
                <a:lnTo>
                  <a:pt x="196729" y="576766"/>
                </a:lnTo>
                <a:lnTo>
                  <a:pt x="201962" y="578177"/>
                </a:lnTo>
                <a:close/>
              </a:path>
              <a:path w="558165" h="590550">
                <a:moveTo>
                  <a:pt x="355917" y="578210"/>
                </a:moveTo>
                <a:lnTo>
                  <a:pt x="367530" y="574638"/>
                </a:lnTo>
                <a:lnTo>
                  <a:pt x="373478" y="572462"/>
                </a:lnTo>
                <a:lnTo>
                  <a:pt x="367192" y="575273"/>
                </a:lnTo>
                <a:lnTo>
                  <a:pt x="355917" y="578210"/>
                </a:lnTo>
                <a:close/>
              </a:path>
              <a:path w="558165" h="590550">
                <a:moveTo>
                  <a:pt x="225503" y="584310"/>
                </a:moveTo>
                <a:lnTo>
                  <a:pt x="223572" y="584003"/>
                </a:lnTo>
                <a:lnTo>
                  <a:pt x="201962" y="578177"/>
                </a:lnTo>
                <a:lnTo>
                  <a:pt x="225503" y="584310"/>
                </a:lnTo>
                <a:close/>
              </a:path>
              <a:path w="558165" h="590550">
                <a:moveTo>
                  <a:pt x="335495" y="583531"/>
                </a:moveTo>
                <a:lnTo>
                  <a:pt x="355917" y="578210"/>
                </a:lnTo>
                <a:lnTo>
                  <a:pt x="345992" y="581263"/>
                </a:lnTo>
                <a:lnTo>
                  <a:pt x="335495" y="583531"/>
                </a:lnTo>
                <a:close/>
              </a:path>
              <a:path w="558165" h="590550">
                <a:moveTo>
                  <a:pt x="312966" y="587422"/>
                </a:moveTo>
                <a:lnTo>
                  <a:pt x="324026" y="586008"/>
                </a:lnTo>
                <a:lnTo>
                  <a:pt x="335495" y="583531"/>
                </a:lnTo>
                <a:lnTo>
                  <a:pt x="324260" y="586458"/>
                </a:lnTo>
                <a:lnTo>
                  <a:pt x="312966" y="587422"/>
                </a:lnTo>
                <a:close/>
              </a:path>
              <a:path w="558165" h="590550">
                <a:moveTo>
                  <a:pt x="245190" y="587434"/>
                </a:moveTo>
                <a:lnTo>
                  <a:pt x="233747" y="586458"/>
                </a:lnTo>
                <a:lnTo>
                  <a:pt x="225503" y="584310"/>
                </a:lnTo>
                <a:lnTo>
                  <a:pt x="245190" y="587434"/>
                </a:lnTo>
                <a:close/>
              </a:path>
              <a:path w="558165" h="590550">
                <a:moveTo>
                  <a:pt x="290616" y="589330"/>
                </a:moveTo>
                <a:lnTo>
                  <a:pt x="312966" y="587422"/>
                </a:lnTo>
                <a:lnTo>
                  <a:pt x="301680" y="588864"/>
                </a:lnTo>
                <a:lnTo>
                  <a:pt x="290616" y="589330"/>
                </a:lnTo>
                <a:close/>
              </a:path>
              <a:path w="558165" h="590550">
                <a:moveTo>
                  <a:pt x="263899" y="589032"/>
                </a:moveTo>
                <a:lnTo>
                  <a:pt x="251028" y="588361"/>
                </a:lnTo>
                <a:lnTo>
                  <a:pt x="245190" y="587434"/>
                </a:lnTo>
                <a:lnTo>
                  <a:pt x="263899" y="589032"/>
                </a:lnTo>
                <a:close/>
              </a:path>
              <a:path w="558165" h="590550">
                <a:moveTo>
                  <a:pt x="279003" y="590321"/>
                </a:moveTo>
                <a:lnTo>
                  <a:pt x="263899" y="589032"/>
                </a:lnTo>
                <a:lnTo>
                  <a:pt x="279003" y="589818"/>
                </a:lnTo>
                <a:lnTo>
                  <a:pt x="284891" y="589818"/>
                </a:lnTo>
                <a:lnTo>
                  <a:pt x="279003" y="590321"/>
                </a:lnTo>
                <a:close/>
              </a:path>
              <a:path w="558165" h="590550">
                <a:moveTo>
                  <a:pt x="284891" y="589818"/>
                </a:moveTo>
                <a:lnTo>
                  <a:pt x="279003" y="589818"/>
                </a:lnTo>
                <a:lnTo>
                  <a:pt x="290616" y="589330"/>
                </a:lnTo>
                <a:lnTo>
                  <a:pt x="284891" y="589818"/>
                </a:lnTo>
                <a:close/>
              </a:path>
            </a:pathLst>
          </a:custGeom>
          <a:solidFill>
            <a:srgbClr val="B38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1300" y="10366094"/>
            <a:ext cx="558023" cy="5903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469038" y="10187752"/>
            <a:ext cx="399713" cy="12614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49734" y="9862408"/>
            <a:ext cx="732520" cy="12288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688175" y="3208098"/>
            <a:ext cx="5133772" cy="493670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13141655" y="5534138"/>
            <a:ext cx="1709420" cy="81851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505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6.</a:t>
            </a:r>
            <a:r>
              <a:rPr dirty="0" sz="205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Analyze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250">
                <a:solidFill>
                  <a:srgbClr val="231F20"/>
                </a:solidFill>
                <a:latin typeface="Times New Roman"/>
                <a:cs typeface="Times New Roman"/>
              </a:rPr>
              <a:t>Cosmological</a:t>
            </a:r>
            <a:r>
              <a:rPr dirty="0" sz="1250" spc="-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231F20"/>
                </a:solidFill>
                <a:latin typeface="Times New Roman"/>
                <a:cs typeface="Times New Roman"/>
              </a:rPr>
              <a:t>Simulations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3155505" y="6532255"/>
            <a:ext cx="3069669" cy="273929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6292041" y="6141421"/>
            <a:ext cx="1685817" cy="121119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6292041" y="7365820"/>
            <a:ext cx="1408995" cy="119110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16852472" y="5896985"/>
            <a:ext cx="75374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solidFill>
                  <a:srgbClr val="231F20"/>
                </a:solidFill>
                <a:latin typeface="Times New Roman"/>
                <a:cs typeface="Times New Roman"/>
              </a:rPr>
              <a:t>Turbulence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3223406" y="9604415"/>
            <a:ext cx="1778874" cy="144495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5191604" y="9637107"/>
            <a:ext cx="1258040" cy="141746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13210016" y="9287088"/>
            <a:ext cx="121158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10">
                <a:solidFill>
                  <a:srgbClr val="231F20"/>
                </a:solidFill>
                <a:latin typeface="Times New Roman"/>
                <a:cs typeface="Times New Roman"/>
              </a:rPr>
              <a:t>Ocean</a:t>
            </a:r>
            <a:r>
              <a:rPr dirty="0" sz="125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231F20"/>
                </a:solidFill>
                <a:latin typeface="Times New Roman"/>
                <a:cs typeface="Times New Roman"/>
              </a:rPr>
              <a:t>Circulation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6611736" y="8897663"/>
            <a:ext cx="1089297" cy="1158393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6611604" y="10056573"/>
            <a:ext cx="910636" cy="102274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7726429" y="9706361"/>
            <a:ext cx="1104372" cy="127907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16513855" y="8616952"/>
            <a:ext cx="114427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5">
                <a:solidFill>
                  <a:srgbClr val="231F20"/>
                </a:solidFill>
                <a:latin typeface="Times New Roman"/>
                <a:cs typeface="Times New Roman"/>
              </a:rPr>
              <a:t>Materials</a:t>
            </a:r>
            <a:r>
              <a:rPr dirty="0" sz="1250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50" spc="-15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252422" y="2873703"/>
            <a:ext cx="5191760" cy="804545"/>
          </a:xfrm>
          <a:custGeom>
            <a:avLst/>
            <a:gdLst/>
            <a:ahLst/>
            <a:cxnLst/>
            <a:rect l="l" t="t" r="r" b="b"/>
            <a:pathLst>
              <a:path w="5191759" h="804545">
                <a:moveTo>
                  <a:pt x="0" y="0"/>
                </a:moveTo>
                <a:lnTo>
                  <a:pt x="5191588" y="804164"/>
                </a:lnTo>
              </a:path>
            </a:pathLst>
          </a:custGeom>
          <a:ln w="78839">
            <a:solidFill>
              <a:srgbClr val="EC00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396401" y="3579636"/>
            <a:ext cx="114935" cy="186690"/>
          </a:xfrm>
          <a:custGeom>
            <a:avLst/>
            <a:gdLst/>
            <a:ahLst/>
            <a:cxnLst/>
            <a:rect l="l" t="t" r="r" b="b"/>
            <a:pathLst>
              <a:path w="114934" h="186689">
                <a:moveTo>
                  <a:pt x="28842" y="0"/>
                </a:moveTo>
                <a:lnTo>
                  <a:pt x="0" y="186199"/>
                </a:lnTo>
                <a:lnTo>
                  <a:pt x="114557" y="108611"/>
                </a:lnTo>
                <a:lnTo>
                  <a:pt x="28842" y="0"/>
                </a:lnTo>
                <a:close/>
              </a:path>
            </a:pathLst>
          </a:custGeom>
          <a:solidFill>
            <a:srgbClr val="EC0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007578" y="5936635"/>
            <a:ext cx="1939925" cy="1663700"/>
          </a:xfrm>
          <a:custGeom>
            <a:avLst/>
            <a:gdLst/>
            <a:ahLst/>
            <a:cxnLst/>
            <a:rect l="l" t="t" r="r" b="b"/>
            <a:pathLst>
              <a:path w="1939925" h="1663700">
                <a:moveTo>
                  <a:pt x="0" y="1663206"/>
                </a:moveTo>
                <a:lnTo>
                  <a:pt x="1939454" y="0"/>
                </a:lnTo>
              </a:path>
            </a:pathLst>
          </a:custGeom>
          <a:ln w="78839">
            <a:solidFill>
              <a:srgbClr val="EC00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860230" y="5886953"/>
            <a:ext cx="138430" cy="143510"/>
          </a:xfrm>
          <a:custGeom>
            <a:avLst/>
            <a:gdLst/>
            <a:ahLst/>
            <a:cxnLst/>
            <a:rect l="l" t="t" r="r" b="b"/>
            <a:pathLst>
              <a:path w="138429" h="143510">
                <a:moveTo>
                  <a:pt x="0" y="0"/>
                </a:moveTo>
                <a:lnTo>
                  <a:pt x="122654" y="143028"/>
                </a:lnTo>
                <a:lnTo>
                  <a:pt x="138245" y="5551"/>
                </a:lnTo>
                <a:lnTo>
                  <a:pt x="0" y="0"/>
                </a:lnTo>
                <a:close/>
              </a:path>
            </a:pathLst>
          </a:custGeom>
          <a:solidFill>
            <a:srgbClr val="EC0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96292" y="5676451"/>
            <a:ext cx="2157095" cy="3709035"/>
          </a:xfrm>
          <a:custGeom>
            <a:avLst/>
            <a:gdLst/>
            <a:ahLst/>
            <a:cxnLst/>
            <a:rect l="l" t="t" r="r" b="b"/>
            <a:pathLst>
              <a:path w="2157095" h="3709034">
                <a:moveTo>
                  <a:pt x="0" y="3708812"/>
                </a:moveTo>
                <a:lnTo>
                  <a:pt x="2156995" y="0"/>
                </a:lnTo>
              </a:path>
            </a:pathLst>
          </a:custGeom>
          <a:ln w="78839">
            <a:solidFill>
              <a:srgbClr val="EC00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9054962" y="5617880"/>
            <a:ext cx="163195" cy="135255"/>
          </a:xfrm>
          <a:custGeom>
            <a:avLst/>
            <a:gdLst/>
            <a:ahLst/>
            <a:cxnLst/>
            <a:rect l="l" t="t" r="r" b="b"/>
            <a:pathLst>
              <a:path w="163195" h="135254">
                <a:moveTo>
                  <a:pt x="132381" y="0"/>
                </a:moveTo>
                <a:lnTo>
                  <a:pt x="0" y="40231"/>
                </a:lnTo>
                <a:lnTo>
                  <a:pt x="162876" y="134956"/>
                </a:lnTo>
                <a:lnTo>
                  <a:pt x="132381" y="0"/>
                </a:lnTo>
                <a:close/>
              </a:path>
            </a:pathLst>
          </a:custGeom>
          <a:solidFill>
            <a:srgbClr val="EC0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9437100" y="1722021"/>
            <a:ext cx="4257675" cy="4809490"/>
          </a:xfrm>
          <a:custGeom>
            <a:avLst/>
            <a:gdLst/>
            <a:ahLst/>
            <a:cxnLst/>
            <a:rect l="l" t="t" r="r" b="b"/>
            <a:pathLst>
              <a:path w="4257675" h="4809490">
                <a:moveTo>
                  <a:pt x="4257338" y="0"/>
                </a:moveTo>
                <a:lnTo>
                  <a:pt x="0" y="4809084"/>
                </a:lnTo>
              </a:path>
            </a:pathLst>
          </a:custGeom>
          <a:ln w="78839">
            <a:solidFill>
              <a:srgbClr val="EC00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9388821" y="6443508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3373" y="138317"/>
                </a:lnTo>
                <a:lnTo>
                  <a:pt x="141080" y="124891"/>
                </a:lnTo>
                <a:lnTo>
                  <a:pt x="0" y="0"/>
                </a:lnTo>
                <a:close/>
              </a:path>
            </a:pathLst>
          </a:custGeom>
          <a:solidFill>
            <a:srgbClr val="EC0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0226154" y="7599842"/>
            <a:ext cx="2878455" cy="0"/>
          </a:xfrm>
          <a:custGeom>
            <a:avLst/>
            <a:gdLst/>
            <a:ahLst/>
            <a:cxnLst/>
            <a:rect l="l" t="t" r="r" b="b"/>
            <a:pathLst>
              <a:path w="2878455" h="0">
                <a:moveTo>
                  <a:pt x="0" y="0"/>
                </a:moveTo>
                <a:lnTo>
                  <a:pt x="2878296" y="0"/>
                </a:lnTo>
              </a:path>
            </a:pathLst>
          </a:custGeom>
          <a:ln w="78839">
            <a:solidFill>
              <a:srgbClr val="EC00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0158417" y="7505632"/>
            <a:ext cx="101600" cy="188595"/>
          </a:xfrm>
          <a:custGeom>
            <a:avLst/>
            <a:gdLst/>
            <a:ahLst/>
            <a:cxnLst/>
            <a:rect l="l" t="t" r="r" b="b"/>
            <a:pathLst>
              <a:path w="101600" h="188595">
                <a:moveTo>
                  <a:pt x="101328" y="0"/>
                </a:moveTo>
                <a:lnTo>
                  <a:pt x="0" y="94210"/>
                </a:lnTo>
                <a:lnTo>
                  <a:pt x="101328" y="188420"/>
                </a:lnTo>
                <a:lnTo>
                  <a:pt x="101328" y="0"/>
                </a:lnTo>
                <a:close/>
              </a:path>
            </a:pathLst>
          </a:custGeom>
          <a:solidFill>
            <a:srgbClr val="EC008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2018-10-17T18:12:21Z</dcterms:created>
  <dcterms:modified xsi:type="dcterms:W3CDTF">2018-10-17T18:12:21Z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2018-10-17T00:00:00Z</vt:filetime>
  </property>
  <property fmtid="{D5CDD505-2E9C-101B-9397-08002B2CF9AE}" pid="3" name="Creator">
    <vt:lpwstr>Adobe InDesign CS6 (Windows)</vt:lpwstr>
  </property>
  <property fmtid="{D5CDD505-2E9C-101B-9397-08002B2CF9AE}" pid="4" name="LastSaved">
    <vt:filetime>2018-10-17T00:00:00Z</vt:filetime>
  </property>
</Properties>
</file>