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0058400" cy="7772400"/>
  <p:notesSz cx="6858000" cy="91440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  <a:srgbClr val="800080"/>
    <a:srgbClr val="008000"/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302" y="-84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B14A-F4CA-436B-BDC7-F340A41D3CF2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468C-5867-47A6-ADED-FB32381229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B14A-F4CA-436B-BDC7-F340A41D3CF2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468C-5867-47A6-ADED-FB32381229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7"/>
            <a:ext cx="226314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B14A-F4CA-436B-BDC7-F340A41D3CF2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468C-5867-47A6-ADED-FB32381229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B14A-F4CA-436B-BDC7-F340A41D3CF2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468C-5867-47A6-ADED-FB32381229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B14A-F4CA-436B-BDC7-F340A41D3CF2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468C-5867-47A6-ADED-FB32381229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B14A-F4CA-436B-BDC7-F340A41D3CF2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468C-5867-47A6-ADED-FB32381229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B14A-F4CA-436B-BDC7-F340A41D3CF2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468C-5867-47A6-ADED-FB32381229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B14A-F4CA-436B-BDC7-F340A41D3CF2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468C-5867-47A6-ADED-FB32381229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B14A-F4CA-436B-BDC7-F340A41D3CF2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468C-5867-47A6-ADED-FB32381229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B14A-F4CA-436B-BDC7-F340A41D3CF2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468C-5867-47A6-ADED-FB32381229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B14A-F4CA-436B-BDC7-F340A41D3CF2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468C-5867-47A6-ADED-FB32381229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DB14A-F4CA-436B-BDC7-F340A41D3CF2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468C-5867-47A6-ADED-FB32381229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882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1018824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1018824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625" y="238125"/>
            <a:ext cx="8947150" cy="730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81000" y="6172200"/>
            <a:ext cx="9144000" cy="1524000"/>
          </a:xfrm>
          <a:prstGeom prst="rect">
            <a:avLst/>
          </a:prstGeom>
          <a:noFill/>
          <a:ln w="57150">
            <a:solidFill>
              <a:srgbClr val="800080">
                <a:alpha val="5215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" y="152400"/>
            <a:ext cx="4267200" cy="5943600"/>
          </a:xfrm>
          <a:prstGeom prst="rect">
            <a:avLst/>
          </a:prstGeom>
          <a:noFill/>
          <a:ln w="57150">
            <a:solidFill>
              <a:srgbClr val="385D8A">
                <a:alpha val="3882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24400" y="2590800"/>
            <a:ext cx="4800600" cy="3505200"/>
          </a:xfrm>
          <a:prstGeom prst="rect">
            <a:avLst/>
          </a:prstGeom>
          <a:noFill/>
          <a:ln w="57150">
            <a:solidFill>
              <a:srgbClr val="008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81200" y="7010400"/>
            <a:ext cx="13142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385D8A">
                        <a:shade val="30000"/>
                        <a:satMod val="115000"/>
                      </a:srgbClr>
                    </a:gs>
                    <a:gs pos="50000">
                      <a:srgbClr val="385D8A">
                        <a:shade val="67500"/>
                        <a:satMod val="115000"/>
                      </a:srgbClr>
                    </a:gs>
                    <a:gs pos="100000">
                      <a:srgbClr val="385D8A">
                        <a:shade val="100000"/>
                        <a:satMod val="115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Meta</a:t>
            </a:r>
            <a:endParaRPr 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 flip="none" rotWithShape="1">
                <a:gsLst>
                  <a:gs pos="0">
                    <a:srgbClr val="385D8A">
                      <a:shade val="30000"/>
                      <a:satMod val="115000"/>
                    </a:srgbClr>
                  </a:gs>
                  <a:gs pos="50000">
                    <a:srgbClr val="385D8A">
                      <a:shade val="67500"/>
                      <a:satMod val="115000"/>
                    </a:srgbClr>
                  </a:gs>
                  <a:gs pos="100000">
                    <a:srgbClr val="385D8A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28800" y="1828800"/>
            <a:ext cx="14572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Photo</a:t>
            </a:r>
            <a:endParaRPr 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48400" y="4114800"/>
            <a:ext cx="18054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008000">
                        <a:shade val="30000"/>
                        <a:satMod val="115000"/>
                      </a:srgbClr>
                    </a:gs>
                    <a:gs pos="50000">
                      <a:srgbClr val="008000">
                        <a:shade val="67500"/>
                        <a:satMod val="115000"/>
                      </a:srgbClr>
                    </a:gs>
                    <a:gs pos="100000">
                      <a:srgbClr val="008000">
                        <a:shade val="100000"/>
                        <a:satMod val="115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Spectro</a:t>
            </a:r>
            <a:endParaRPr 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 flip="none" rotWithShape="1">
                <a:gsLst>
                  <a:gs pos="0">
                    <a:srgbClr val="008000">
                      <a:shade val="30000"/>
                      <a:satMod val="115000"/>
                    </a:srgbClr>
                  </a:gs>
                  <a:gs pos="50000">
                    <a:srgbClr val="008000">
                      <a:shade val="67500"/>
                      <a:satMod val="115000"/>
                    </a:srgbClr>
                  </a:gs>
                  <a:gs pos="100000">
                    <a:srgbClr val="008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29200" y="457200"/>
            <a:ext cx="1645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9900">
                        <a:shade val="30000"/>
                        <a:satMod val="115000"/>
                      </a:srgbClr>
                    </a:gs>
                    <a:gs pos="50000">
                      <a:srgbClr val="FF9900">
                        <a:shade val="67500"/>
                        <a:satMod val="115000"/>
                      </a:srgbClr>
                    </a:gs>
                    <a:gs pos="100000">
                      <a:srgbClr val="FF9900">
                        <a:shade val="100000"/>
                        <a:satMod val="115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Region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24400" y="152400"/>
            <a:ext cx="4800600" cy="2362200"/>
          </a:xfrm>
          <a:prstGeom prst="rect">
            <a:avLst/>
          </a:prstGeom>
          <a:noFill/>
          <a:ln w="57150">
            <a:solidFill>
              <a:srgbClr val="FF9900">
                <a:alpha val="58039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 Thakar</dc:creator>
  <cp:lastModifiedBy>Ani Thakar</cp:lastModifiedBy>
  <cp:revision>123</cp:revision>
  <dcterms:created xsi:type="dcterms:W3CDTF">2012-07-30T21:43:52Z</dcterms:created>
  <dcterms:modified xsi:type="dcterms:W3CDTF">2012-07-31T20:41:07Z</dcterms:modified>
</cp:coreProperties>
</file>