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ziska Hutzler" initials="F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4189-94FE-48B0-BAE5-4E88B491242E}" type="datetimeFigureOut">
              <a:rPr lang="de-DE"/>
              <a:t>04.01.2023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838A-3CCA-43C4-9189-47ADBDE3CAE1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2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3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00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5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84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4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15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69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3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4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04.01.2023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49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9132" y="4149080"/>
            <a:ext cx="7989752" cy="150484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Programmierauftrag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IT2School – Gemeinsam IT entdecken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9192" y="1178672"/>
            <a:ext cx="3351752" cy="97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Vorgeschichte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32856"/>
            <a:ext cx="7989752" cy="34379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	Unsere Firma benötigt neue Programme für die Pausengestaltung der Beschäftigten.  Eine Pause dauert max. 15 Minuten.</a:t>
            </a:r>
          </a:p>
          <a:p>
            <a:pPr>
              <a:buNone/>
            </a:pPr>
            <a:r>
              <a:rPr lang="de-DE" dirty="0"/>
              <a:t>	Eine Umfrage ergab, dass diese möglichst kurzlebig und mit einem Mikrocontroller steuerbar sein sollten.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	Jetzt seid ihr die Softwareentwickler*innen!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8971" y="5949280"/>
            <a:ext cx="2109960" cy="61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Aufträge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2"/>
                </a:solidFill>
              </a:rPr>
              <a:t>4 verschiedene Aufträge</a:t>
            </a:r>
          </a:p>
          <a:p>
            <a:pPr marL="0" indent="0">
              <a:buNone/>
            </a:pPr>
            <a:r>
              <a:rPr lang="de-DE" b="1" dirty="0"/>
              <a:t>Es sind vier verschiedene Programme gewünscht:</a:t>
            </a:r>
          </a:p>
          <a:p>
            <a:pPr lvl="1"/>
            <a:r>
              <a:rPr lang="de-DE" dirty="0"/>
              <a:t>ein Spiel</a:t>
            </a:r>
          </a:p>
          <a:p>
            <a:pPr lvl="1"/>
            <a:r>
              <a:rPr lang="de-DE" dirty="0"/>
              <a:t>eine interaktive Geschichte</a:t>
            </a:r>
          </a:p>
          <a:p>
            <a:pPr lvl="1"/>
            <a:r>
              <a:rPr lang="de-DE" dirty="0"/>
              <a:t>ein Musikprogramm</a:t>
            </a:r>
          </a:p>
          <a:p>
            <a:pPr lvl="1"/>
            <a:r>
              <a:rPr lang="de-DE" dirty="0"/>
              <a:t>ein Malprogramm</a:t>
            </a:r>
          </a:p>
          <a:p>
            <a:pPr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Alle Programme sollen mit Scratch programmiert und mit einem Mikrocontroller bedient werden.</a:t>
            </a:r>
          </a:p>
        </p:txBody>
      </p:sp>
      <p:pic>
        <p:nvPicPr>
          <p:cNvPr id="5" name="Grafi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8971" y="5949280"/>
            <a:ext cx="2109960" cy="61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Gruppeneinteilung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pro Arbeitsauftrag eine Gruppe</a:t>
            </a:r>
          </a:p>
          <a:p>
            <a:pPr marL="514350" indent="-514350">
              <a:buAutoNum type="arabicPeriod"/>
            </a:pPr>
            <a:r>
              <a:rPr lang="de-DE" dirty="0"/>
              <a:t>Auftrag erhalten und besprechen</a:t>
            </a:r>
          </a:p>
          <a:p>
            <a:pPr marL="514350" indent="-514350">
              <a:buAutoNum type="arabicPeriod"/>
            </a:pPr>
            <a:r>
              <a:rPr lang="de-DE" dirty="0"/>
              <a:t>Brainstorming, Ideenfindung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Programmentwurf und Materialverwendung</a:t>
            </a:r>
          </a:p>
          <a:p>
            <a:pPr marL="514350" indent="-514350">
              <a:buAutoNum type="arabicPeriod"/>
            </a:pPr>
            <a:r>
              <a:rPr lang="de-DE" dirty="0"/>
              <a:t>Umsetzung mit Scratch und Mikrocontroller</a:t>
            </a:r>
          </a:p>
          <a:p>
            <a:pPr marL="514350" indent="-514350">
              <a:buAutoNum type="arabicPeriod"/>
            </a:pPr>
            <a:r>
              <a:rPr lang="de-DE" dirty="0"/>
              <a:t>Präsentation der Ergebnisse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8971" y="5949280"/>
            <a:ext cx="2109960" cy="61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115</Words>
  <Application>Microsoft Office PowerPoint</Application>
  <PresentationFormat>Bildschirmpräsentation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Dividende</vt:lpstr>
      <vt:lpstr>Programmierauftrag </vt:lpstr>
      <vt:lpstr>Vorgeschichte</vt:lpstr>
      <vt:lpstr>Aufträge</vt:lpstr>
      <vt:lpstr>Phasen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Programmierauftrag evtl. Logo Wissensfabrik?</dc:title>
  <dc:creator>Mari</dc:creator>
  <cp:lastModifiedBy>Ira Diethelm</cp:lastModifiedBy>
  <cp:revision>18</cp:revision>
  <dcterms:created xsi:type="dcterms:W3CDTF">2015-03-15T19:24:11Z</dcterms:created>
  <dcterms:modified xsi:type="dcterms:W3CDTF">2023-01-04T09:29:42Z</dcterms:modified>
</cp:coreProperties>
</file>