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3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680">
          <p15:clr>
            <a:srgbClr val="9AA0A6"/>
          </p15:clr>
        </p15:guide>
        <p15:guide id="4" pos="42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3294"/>
      </p:cViewPr>
      <p:guideLst>
        <p:guide orient="horz" pos="1636"/>
        <p:guide pos="2880"/>
        <p:guide orient="horz" pos="680"/>
        <p:guide pos="42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6caedb7b2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6caedb7b2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Komplexität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48100" cy="23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Größe des Spielbretts	 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dirty="0"/>
              <a:t>Möglichkeiten pro Zug (Ø)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dirty="0"/>
              <a:t>Länge des Spiels			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dirty="0"/>
              <a:t>Mögliche Spielstellungen			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311699" y="3125350"/>
            <a:ext cx="7641675" cy="20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de" sz="1700" dirty="0">
                <a:solidFill>
                  <a:schemeClr val="dk2"/>
                </a:solidFill>
              </a:rPr>
              <a:t>Kombinatorische Explosion</a:t>
            </a:r>
            <a:br>
              <a:rPr lang="de" sz="1700" dirty="0">
                <a:solidFill>
                  <a:schemeClr val="dk2"/>
                </a:solidFill>
              </a:rPr>
            </a:br>
            <a:r>
              <a:rPr lang="de" sz="1700" dirty="0">
                <a:solidFill>
                  <a:schemeClr val="dk2"/>
                </a:solidFill>
              </a:rPr>
              <a:t>der möglichen Spielstellungen:</a:t>
            </a:r>
            <a:br>
              <a:rPr lang="de" sz="1800" dirty="0">
                <a:solidFill>
                  <a:schemeClr val="dk1"/>
                </a:solidFill>
              </a:rPr>
            </a:br>
            <a:r>
              <a:rPr lang="de" sz="1800" dirty="0">
                <a:solidFill>
                  <a:schemeClr val="dk1"/>
                </a:solidFill>
              </a:rPr>
              <a:t>	35		1. Zug		200</a:t>
            </a:r>
            <a:br>
              <a:rPr lang="de" sz="1800" dirty="0">
                <a:solidFill>
                  <a:schemeClr val="dk1"/>
                </a:solidFill>
              </a:rPr>
            </a:br>
            <a:r>
              <a:rPr lang="de" sz="1800" dirty="0">
                <a:solidFill>
                  <a:schemeClr val="dk1"/>
                </a:solidFill>
              </a:rPr>
              <a:t>	1225		2. Zug		40 000</a:t>
            </a:r>
            <a:br>
              <a:rPr lang="de" sz="1800" dirty="0">
                <a:solidFill>
                  <a:schemeClr val="dk1"/>
                </a:solidFill>
              </a:rPr>
            </a:br>
            <a:r>
              <a:rPr lang="de" sz="1800" dirty="0">
                <a:solidFill>
                  <a:schemeClr val="dk1"/>
                </a:solidFill>
              </a:rPr>
              <a:t>	42 875		3. Zug		8 000 000</a:t>
            </a:r>
            <a:br>
              <a:rPr lang="de" sz="1800" dirty="0">
                <a:solidFill>
                  <a:schemeClr val="dk1"/>
                </a:solidFill>
              </a:rPr>
            </a:br>
            <a:r>
              <a:rPr lang="de" sz="1800" dirty="0">
                <a:solidFill>
                  <a:schemeClr val="dk1"/>
                </a:solidFill>
              </a:rPr>
              <a:t>	1 500 625	4. Zug		1 600 000 000</a:t>
            </a: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4108575" y="1164050"/>
            <a:ext cx="9930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3x3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4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3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&lt;10^2 </a:t>
            </a: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>
            <a:off x="6957317" y="328750"/>
            <a:ext cx="1252808" cy="2984500"/>
            <a:chOff x="6957317" y="328750"/>
            <a:chExt cx="1252808" cy="2984500"/>
          </a:xfrm>
        </p:grpSpPr>
        <p:pic>
          <p:nvPicPr>
            <p:cNvPr id="59" name="Google Shape;59;p13"/>
            <p:cNvPicPr preferRelativeResize="0"/>
            <p:nvPr/>
          </p:nvPicPr>
          <p:blipFill rotWithShape="1">
            <a:blip r:embed="rId3">
              <a:alphaModFix/>
            </a:blip>
            <a:srcRect l="22002"/>
            <a:stretch/>
          </p:blipFill>
          <p:spPr>
            <a:xfrm>
              <a:off x="6957317" y="328750"/>
              <a:ext cx="1180070" cy="83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3"/>
            <p:cNvSpPr txBox="1"/>
            <p:nvPr/>
          </p:nvSpPr>
          <p:spPr>
            <a:xfrm>
              <a:off x="6957325" y="1164050"/>
              <a:ext cx="1252800" cy="21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dk1"/>
                  </a:solidFill>
                </a:rPr>
                <a:t>19x19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dk1"/>
                  </a:solidFill>
                </a:rPr>
                <a:t>200-300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dk1"/>
                  </a:solidFill>
                </a:rPr>
                <a:t>200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de" sz="1800">
                  <a:solidFill>
                    <a:schemeClr val="dk1"/>
                  </a:solidFill>
                </a:rPr>
                <a:t>10^170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61" name="Google Shape;61;p13"/>
          <p:cNvGrpSpPr/>
          <p:nvPr/>
        </p:nvGrpSpPr>
        <p:grpSpPr>
          <a:xfrm>
            <a:off x="5328613" y="328750"/>
            <a:ext cx="1253112" cy="3835300"/>
            <a:chOff x="5328613" y="328750"/>
            <a:chExt cx="1253112" cy="3835300"/>
          </a:xfrm>
        </p:grpSpPr>
        <p:pic>
          <p:nvPicPr>
            <p:cNvPr id="62" name="Google Shape;6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28613" y="328750"/>
              <a:ext cx="1252951" cy="835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3"/>
            <p:cNvSpPr txBox="1"/>
            <p:nvPr/>
          </p:nvSpPr>
          <p:spPr>
            <a:xfrm>
              <a:off x="5328625" y="1164050"/>
              <a:ext cx="12531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dk1"/>
                  </a:solidFill>
                </a:rPr>
                <a:t>8x8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dk1"/>
                  </a:solidFill>
                </a:rPr>
                <a:t>35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dk1"/>
                  </a:solidFill>
                </a:rPr>
                <a:t>60	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de" sz="1800">
                  <a:solidFill>
                    <a:schemeClr val="dk1"/>
                  </a:solidFill>
                </a:rPr>
                <a:t>10^44</a:t>
              </a:r>
              <a:endParaRPr/>
            </a:p>
          </p:txBody>
        </p:sp>
      </p:grpSp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6610" y="319513"/>
            <a:ext cx="821742" cy="8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Bildschirmpräsentation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Komplexität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Komplexität</dc:title>
  <cp:lastModifiedBy>ra19bogu</cp:lastModifiedBy>
  <cp:revision>2</cp:revision>
  <dcterms:modified xsi:type="dcterms:W3CDTF">2021-08-27T14:14:31Z</dcterms:modified>
</cp:coreProperties>
</file>